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2" r:id="rId1"/>
  </p:sldMasterIdLst>
  <p:notesMasterIdLst>
    <p:notesMasterId r:id="rId31"/>
  </p:notesMasterIdLst>
  <p:sldIdLst>
    <p:sldId id="360" r:id="rId2"/>
    <p:sldId id="256" r:id="rId3"/>
    <p:sldId id="259" r:id="rId4"/>
    <p:sldId id="260" r:id="rId5"/>
    <p:sldId id="261" r:id="rId6"/>
    <p:sldId id="359" r:id="rId7"/>
    <p:sldId id="263" r:id="rId8"/>
    <p:sldId id="368" r:id="rId9"/>
    <p:sldId id="365" r:id="rId10"/>
    <p:sldId id="367" r:id="rId11"/>
    <p:sldId id="265" r:id="rId12"/>
    <p:sldId id="268" r:id="rId13"/>
    <p:sldId id="272" r:id="rId14"/>
    <p:sldId id="273" r:id="rId15"/>
    <p:sldId id="276" r:id="rId16"/>
    <p:sldId id="354" r:id="rId17"/>
    <p:sldId id="356" r:id="rId18"/>
    <p:sldId id="358" r:id="rId19"/>
    <p:sldId id="363" r:id="rId20"/>
    <p:sldId id="278" r:id="rId21"/>
    <p:sldId id="362" r:id="rId22"/>
    <p:sldId id="283" r:id="rId23"/>
    <p:sldId id="285" r:id="rId24"/>
    <p:sldId id="370" r:id="rId25"/>
    <p:sldId id="371" r:id="rId26"/>
    <p:sldId id="361" r:id="rId27"/>
    <p:sldId id="288" r:id="rId28"/>
    <p:sldId id="290" r:id="rId29"/>
    <p:sldId id="312" r:id="rId30"/>
  </p:sldIdLst>
  <p:sldSz cx="9144000" cy="5143500" type="screen16x9"/>
  <p:notesSz cx="6858000" cy="9144000"/>
  <p:embeddedFontLst>
    <p:embeddedFont>
      <p:font typeface="Assistant" pitchFamily="2" charset="-79"/>
      <p:regular r:id="rId32"/>
      <p:bold r:id="rId33"/>
    </p:embeddedFont>
    <p:embeddedFont>
      <p:font typeface="Assistant ExtraLight" pitchFamily="2" charset="-79"/>
      <p:regular r:id="rId34"/>
      <p:bold r:id="rId35"/>
    </p:embeddedFont>
    <p:embeddedFont>
      <p:font typeface="Calibri" panose="020F0502020204030204" pitchFamily="34" charset="0"/>
      <p:regular r:id="rId36"/>
      <p:bold r:id="rId37"/>
      <p:italic r:id="rId38"/>
      <p:boldItalic r:id="rId39"/>
    </p:embeddedFont>
    <p:embeddedFont>
      <p:font typeface="Calibri Light" panose="020F0302020204030204" pitchFamily="34" charset="0"/>
      <p:regular r:id="rId40"/>
      <p:italic r:id="rId41"/>
    </p:embeddedFont>
    <p:embeddedFont>
      <p:font typeface="Lato Light" panose="020F0502020204030203" pitchFamily="34" charset="0"/>
      <p:regular r:id="rId42"/>
      <p:bold r:id="rId43"/>
      <p:italic r:id="rId44"/>
      <p:boldItalic r:id="rId4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76A0B11-58ED-41CD-900F-ABCC5BD48B6E}">
  <a:tblStyle styleId="{A76A0B11-58ED-41CD-900F-ABCC5BD48B6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9C93AC-4CF3-43D5-908B-9FEB25E961B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GB"/>
        </a:p>
      </dgm:t>
    </dgm:pt>
    <dgm:pt modelId="{9AE84AED-7A9D-4C2A-9414-D18CFD9E1C39}">
      <dgm:prSet phldrT="[Text]"/>
      <dgm:spPr/>
      <dgm:t>
        <a:bodyPr/>
        <a:lstStyle/>
        <a:p>
          <a:r>
            <a:rPr lang="en-US" dirty="0"/>
            <a:t>CS261</a:t>
          </a:r>
          <a:endParaRPr lang="en-GB" dirty="0"/>
        </a:p>
      </dgm:t>
    </dgm:pt>
    <dgm:pt modelId="{AADA4D63-982E-44D9-9386-3B1734F950E8}" type="parTrans" cxnId="{8DF6DDC6-BBC4-4CB8-B68F-B0346AE9013A}">
      <dgm:prSet/>
      <dgm:spPr/>
      <dgm:t>
        <a:bodyPr/>
        <a:lstStyle/>
        <a:p>
          <a:endParaRPr lang="en-GB"/>
        </a:p>
      </dgm:t>
    </dgm:pt>
    <dgm:pt modelId="{77F14D83-C4F7-4796-89A4-C8C2B2D0F27E}" type="sibTrans" cxnId="{8DF6DDC6-BBC4-4CB8-B68F-B0346AE9013A}">
      <dgm:prSet/>
      <dgm:spPr/>
      <dgm:t>
        <a:bodyPr/>
        <a:lstStyle/>
        <a:p>
          <a:endParaRPr lang="en-GB"/>
        </a:p>
      </dgm:t>
    </dgm:pt>
    <dgm:pt modelId="{30964087-6B4E-47C7-B925-DA4C3E61A285}" type="asst">
      <dgm:prSet phldrT="[Text]"/>
      <dgm:spPr/>
      <dgm:t>
        <a:bodyPr/>
        <a:lstStyle/>
        <a:p>
          <a:r>
            <a:rPr lang="en-US" dirty="0"/>
            <a:t>Algorithms</a:t>
          </a:r>
          <a:endParaRPr lang="en-GB" dirty="0"/>
        </a:p>
      </dgm:t>
    </dgm:pt>
    <dgm:pt modelId="{3AE7619F-F4B1-4FF2-B6B1-B5BD4ACEABFE}" type="parTrans" cxnId="{17BE64AE-7192-470E-A2A9-7FA1D09D6CEF}">
      <dgm:prSet/>
      <dgm:spPr/>
      <dgm:t>
        <a:bodyPr/>
        <a:lstStyle/>
        <a:p>
          <a:endParaRPr lang="en-GB"/>
        </a:p>
      </dgm:t>
    </dgm:pt>
    <dgm:pt modelId="{B89D0FE5-FE97-47E9-B86F-B82F9CF7D3E4}" type="sibTrans" cxnId="{17BE64AE-7192-470E-A2A9-7FA1D09D6CEF}">
      <dgm:prSet/>
      <dgm:spPr/>
      <dgm:t>
        <a:bodyPr/>
        <a:lstStyle/>
        <a:p>
          <a:endParaRPr lang="en-GB"/>
        </a:p>
      </dgm:t>
    </dgm:pt>
    <dgm:pt modelId="{4591372D-ADE0-4382-B321-2C2A23757FF6}">
      <dgm:prSet phldrT="[Text]"/>
      <dgm:spPr/>
      <dgm:t>
        <a:bodyPr/>
        <a:lstStyle/>
        <a:p>
          <a:r>
            <a:rPr lang="en-US" dirty="0"/>
            <a:t>Data Structures</a:t>
          </a:r>
          <a:endParaRPr lang="en-GB" dirty="0"/>
        </a:p>
      </dgm:t>
    </dgm:pt>
    <dgm:pt modelId="{E2873354-0AB6-44C8-9D0B-34E35BFA7735}" type="parTrans" cxnId="{60C17334-8566-41A4-996E-8A4972BFD2CF}">
      <dgm:prSet/>
      <dgm:spPr/>
      <dgm:t>
        <a:bodyPr/>
        <a:lstStyle/>
        <a:p>
          <a:endParaRPr lang="en-GB"/>
        </a:p>
      </dgm:t>
    </dgm:pt>
    <dgm:pt modelId="{D0B74086-32D3-4BBA-95C2-831790BE78D8}" type="sibTrans" cxnId="{60C17334-8566-41A4-996E-8A4972BFD2CF}">
      <dgm:prSet/>
      <dgm:spPr/>
      <dgm:t>
        <a:bodyPr/>
        <a:lstStyle/>
        <a:p>
          <a:endParaRPr lang="en-GB"/>
        </a:p>
      </dgm:t>
    </dgm:pt>
    <dgm:pt modelId="{53B8F302-BC94-4AB6-913A-A4EF8300A3B8}">
      <dgm:prSet phldrT="[Text]"/>
      <dgm:spPr/>
      <dgm:t>
        <a:bodyPr/>
        <a:lstStyle/>
        <a:p>
          <a:r>
            <a:rPr lang="en-US" dirty="0"/>
            <a:t>Linear</a:t>
          </a:r>
          <a:endParaRPr lang="en-GB" dirty="0"/>
        </a:p>
      </dgm:t>
    </dgm:pt>
    <dgm:pt modelId="{E0C62BEA-DB8D-4A5B-818A-5A6D6DC6D49F}" type="parTrans" cxnId="{4658E857-2C3C-4AF6-B22F-357AB7F8AFC2}">
      <dgm:prSet/>
      <dgm:spPr/>
      <dgm:t>
        <a:bodyPr/>
        <a:lstStyle/>
        <a:p>
          <a:endParaRPr lang="en-GB"/>
        </a:p>
      </dgm:t>
    </dgm:pt>
    <dgm:pt modelId="{8D87CB5E-9DAE-4AE0-A7AB-F91B45D75885}" type="sibTrans" cxnId="{4658E857-2C3C-4AF6-B22F-357AB7F8AFC2}">
      <dgm:prSet/>
      <dgm:spPr/>
      <dgm:t>
        <a:bodyPr/>
        <a:lstStyle/>
        <a:p>
          <a:endParaRPr lang="en-GB"/>
        </a:p>
      </dgm:t>
    </dgm:pt>
    <dgm:pt modelId="{2E38FD21-BE75-43F8-A6E9-251909865A0A}">
      <dgm:prSet phldrT="[Text]"/>
      <dgm:spPr/>
      <dgm:t>
        <a:bodyPr/>
        <a:lstStyle/>
        <a:p>
          <a:r>
            <a:rPr lang="en-US" dirty="0"/>
            <a:t>Non-Linear</a:t>
          </a:r>
          <a:endParaRPr lang="en-GB" dirty="0"/>
        </a:p>
      </dgm:t>
    </dgm:pt>
    <dgm:pt modelId="{8385910D-0E28-4B25-8174-2B4C09DEAA09}" type="parTrans" cxnId="{7488E1D1-E848-4013-A25D-1E289DA20A3F}">
      <dgm:prSet/>
      <dgm:spPr/>
      <dgm:t>
        <a:bodyPr/>
        <a:lstStyle/>
        <a:p>
          <a:endParaRPr lang="en-GB"/>
        </a:p>
      </dgm:t>
    </dgm:pt>
    <dgm:pt modelId="{A1C081E1-3F5B-418A-B182-C8488A93D7B3}" type="sibTrans" cxnId="{7488E1D1-E848-4013-A25D-1E289DA20A3F}">
      <dgm:prSet/>
      <dgm:spPr/>
      <dgm:t>
        <a:bodyPr/>
        <a:lstStyle/>
        <a:p>
          <a:endParaRPr lang="en-GB"/>
        </a:p>
      </dgm:t>
    </dgm:pt>
    <dgm:pt modelId="{6A3B4D3C-F597-49B2-9665-7FF29B13BFFF}" type="asst">
      <dgm:prSet phldrT="[Text]"/>
      <dgm:spPr/>
      <dgm:t>
        <a:bodyPr/>
        <a:lstStyle/>
        <a:p>
          <a:r>
            <a:rPr lang="en-US" dirty="0"/>
            <a:t>Sorting</a:t>
          </a:r>
          <a:endParaRPr lang="en-GB" dirty="0"/>
        </a:p>
      </dgm:t>
    </dgm:pt>
    <dgm:pt modelId="{B5112859-4822-4709-AB39-96275B672903}" type="parTrans" cxnId="{F0CF71F8-1EAA-45B8-83B3-A5253FB0AEE0}">
      <dgm:prSet/>
      <dgm:spPr/>
      <dgm:t>
        <a:bodyPr/>
        <a:lstStyle/>
        <a:p>
          <a:endParaRPr lang="en-GB"/>
        </a:p>
      </dgm:t>
    </dgm:pt>
    <dgm:pt modelId="{04D198FE-1108-44A2-800A-5B233668D307}" type="sibTrans" cxnId="{F0CF71F8-1EAA-45B8-83B3-A5253FB0AEE0}">
      <dgm:prSet/>
      <dgm:spPr/>
      <dgm:t>
        <a:bodyPr/>
        <a:lstStyle/>
        <a:p>
          <a:endParaRPr lang="en-GB"/>
        </a:p>
      </dgm:t>
    </dgm:pt>
    <dgm:pt modelId="{2C1F2B91-F07F-49DE-9563-524A11EBB26D}" type="asst">
      <dgm:prSet phldrT="[Text]"/>
      <dgm:spPr/>
      <dgm:t>
        <a:bodyPr/>
        <a:lstStyle/>
        <a:p>
          <a:r>
            <a:rPr lang="en-US" dirty="0"/>
            <a:t>Searching</a:t>
          </a:r>
          <a:endParaRPr lang="en-GB" dirty="0"/>
        </a:p>
      </dgm:t>
    </dgm:pt>
    <dgm:pt modelId="{C9615542-3273-47B5-A0CA-8C4FF5867AFF}" type="parTrans" cxnId="{66C2735D-4503-4140-8554-2B9D33B07072}">
      <dgm:prSet/>
      <dgm:spPr/>
      <dgm:t>
        <a:bodyPr/>
        <a:lstStyle/>
        <a:p>
          <a:endParaRPr lang="en-GB"/>
        </a:p>
      </dgm:t>
    </dgm:pt>
    <dgm:pt modelId="{13FF0DA6-E4DA-4A33-85D6-DF73FE78EC34}" type="sibTrans" cxnId="{66C2735D-4503-4140-8554-2B9D33B07072}">
      <dgm:prSet/>
      <dgm:spPr/>
      <dgm:t>
        <a:bodyPr/>
        <a:lstStyle/>
        <a:p>
          <a:endParaRPr lang="en-GB"/>
        </a:p>
      </dgm:t>
    </dgm:pt>
    <dgm:pt modelId="{1C496BB9-082F-4273-A63F-9FC6B6D869C0}" type="pres">
      <dgm:prSet presAssocID="{B19C93AC-4CF3-43D5-908B-9FEB25E961BF}" presName="diagram" presStyleCnt="0">
        <dgm:presLayoutVars>
          <dgm:chPref val="1"/>
          <dgm:dir/>
          <dgm:animOne val="branch"/>
          <dgm:animLvl val="lvl"/>
          <dgm:resizeHandles val="exact"/>
        </dgm:presLayoutVars>
      </dgm:prSet>
      <dgm:spPr/>
    </dgm:pt>
    <dgm:pt modelId="{03103184-18A3-47EE-809F-87CDEE289F10}" type="pres">
      <dgm:prSet presAssocID="{9AE84AED-7A9D-4C2A-9414-D18CFD9E1C39}" presName="root1" presStyleCnt="0"/>
      <dgm:spPr/>
    </dgm:pt>
    <dgm:pt modelId="{138D863A-E285-43BE-AEA1-090CA5EF9554}" type="pres">
      <dgm:prSet presAssocID="{9AE84AED-7A9D-4C2A-9414-D18CFD9E1C39}" presName="LevelOneTextNode" presStyleLbl="node0" presStyleIdx="0" presStyleCnt="1">
        <dgm:presLayoutVars>
          <dgm:chPref val="3"/>
        </dgm:presLayoutVars>
      </dgm:prSet>
      <dgm:spPr/>
    </dgm:pt>
    <dgm:pt modelId="{0C10799A-7B81-4F4E-B84A-F7BC81EFE9D7}" type="pres">
      <dgm:prSet presAssocID="{9AE84AED-7A9D-4C2A-9414-D18CFD9E1C39}" presName="level2hierChild" presStyleCnt="0"/>
      <dgm:spPr/>
    </dgm:pt>
    <dgm:pt modelId="{5483C5A3-1D4F-44B4-86A8-C7B323D3B5CE}" type="pres">
      <dgm:prSet presAssocID="{3AE7619F-F4B1-4FF2-B6B1-B5BD4ACEABFE}" presName="conn2-1" presStyleLbl="parChTrans1D2" presStyleIdx="0" presStyleCnt="2"/>
      <dgm:spPr/>
    </dgm:pt>
    <dgm:pt modelId="{F5E56BEE-3664-4013-BF6A-4BA1E4EA5D9C}" type="pres">
      <dgm:prSet presAssocID="{3AE7619F-F4B1-4FF2-B6B1-B5BD4ACEABFE}" presName="connTx" presStyleLbl="parChTrans1D2" presStyleIdx="0" presStyleCnt="2"/>
      <dgm:spPr/>
    </dgm:pt>
    <dgm:pt modelId="{8F56E76C-E6A9-4383-BE09-F42DCCF281A5}" type="pres">
      <dgm:prSet presAssocID="{30964087-6B4E-47C7-B925-DA4C3E61A285}" presName="root2" presStyleCnt="0"/>
      <dgm:spPr/>
    </dgm:pt>
    <dgm:pt modelId="{BC49EE5C-B251-4F8B-9607-D98DC8A82119}" type="pres">
      <dgm:prSet presAssocID="{30964087-6B4E-47C7-B925-DA4C3E61A285}" presName="LevelTwoTextNode" presStyleLbl="asst1" presStyleIdx="0" presStyleCnt="3">
        <dgm:presLayoutVars>
          <dgm:chPref val="3"/>
        </dgm:presLayoutVars>
      </dgm:prSet>
      <dgm:spPr/>
    </dgm:pt>
    <dgm:pt modelId="{DFB4EA80-4B08-45F7-B460-BF1AF8BF186D}" type="pres">
      <dgm:prSet presAssocID="{30964087-6B4E-47C7-B925-DA4C3E61A285}" presName="level3hierChild" presStyleCnt="0"/>
      <dgm:spPr/>
    </dgm:pt>
    <dgm:pt modelId="{217F6963-86E2-4C71-8B08-0EA29CE5280B}" type="pres">
      <dgm:prSet presAssocID="{B5112859-4822-4709-AB39-96275B672903}" presName="conn2-1" presStyleLbl="parChTrans1D3" presStyleIdx="0" presStyleCnt="4"/>
      <dgm:spPr/>
    </dgm:pt>
    <dgm:pt modelId="{42D4865E-983C-43CF-B3AA-15B3D0C558F5}" type="pres">
      <dgm:prSet presAssocID="{B5112859-4822-4709-AB39-96275B672903}" presName="connTx" presStyleLbl="parChTrans1D3" presStyleIdx="0" presStyleCnt="4"/>
      <dgm:spPr/>
    </dgm:pt>
    <dgm:pt modelId="{7AC7B298-D913-4754-8650-4DA05D982073}" type="pres">
      <dgm:prSet presAssocID="{6A3B4D3C-F597-49B2-9665-7FF29B13BFFF}" presName="root2" presStyleCnt="0"/>
      <dgm:spPr/>
    </dgm:pt>
    <dgm:pt modelId="{11D0804E-AAF8-4F7F-B567-0859FD67EE55}" type="pres">
      <dgm:prSet presAssocID="{6A3B4D3C-F597-49B2-9665-7FF29B13BFFF}" presName="LevelTwoTextNode" presStyleLbl="asst1" presStyleIdx="1" presStyleCnt="3">
        <dgm:presLayoutVars>
          <dgm:chPref val="3"/>
        </dgm:presLayoutVars>
      </dgm:prSet>
      <dgm:spPr/>
    </dgm:pt>
    <dgm:pt modelId="{810F1EFA-8245-4057-8143-E786237D13B4}" type="pres">
      <dgm:prSet presAssocID="{6A3B4D3C-F597-49B2-9665-7FF29B13BFFF}" presName="level3hierChild" presStyleCnt="0"/>
      <dgm:spPr/>
    </dgm:pt>
    <dgm:pt modelId="{85AE1293-741C-4E7A-A88A-FEC7015CF933}" type="pres">
      <dgm:prSet presAssocID="{C9615542-3273-47B5-A0CA-8C4FF5867AFF}" presName="conn2-1" presStyleLbl="parChTrans1D3" presStyleIdx="1" presStyleCnt="4"/>
      <dgm:spPr/>
    </dgm:pt>
    <dgm:pt modelId="{48B2FA29-8F20-4560-AF79-B0BD51A2F01C}" type="pres">
      <dgm:prSet presAssocID="{C9615542-3273-47B5-A0CA-8C4FF5867AFF}" presName="connTx" presStyleLbl="parChTrans1D3" presStyleIdx="1" presStyleCnt="4"/>
      <dgm:spPr/>
    </dgm:pt>
    <dgm:pt modelId="{D3FDBD24-E068-43C2-8380-A19A8F761F10}" type="pres">
      <dgm:prSet presAssocID="{2C1F2B91-F07F-49DE-9563-524A11EBB26D}" presName="root2" presStyleCnt="0"/>
      <dgm:spPr/>
    </dgm:pt>
    <dgm:pt modelId="{FCD9915D-ED31-4E58-9DC9-136D5B2283CE}" type="pres">
      <dgm:prSet presAssocID="{2C1F2B91-F07F-49DE-9563-524A11EBB26D}" presName="LevelTwoTextNode" presStyleLbl="asst1" presStyleIdx="2" presStyleCnt="3">
        <dgm:presLayoutVars>
          <dgm:chPref val="3"/>
        </dgm:presLayoutVars>
      </dgm:prSet>
      <dgm:spPr/>
    </dgm:pt>
    <dgm:pt modelId="{EE79C07D-5322-4ADD-931F-2A5C35D4EFE3}" type="pres">
      <dgm:prSet presAssocID="{2C1F2B91-F07F-49DE-9563-524A11EBB26D}" presName="level3hierChild" presStyleCnt="0"/>
      <dgm:spPr/>
    </dgm:pt>
    <dgm:pt modelId="{652E2D23-D96D-48F1-8AF4-188312DBB58A}" type="pres">
      <dgm:prSet presAssocID="{E2873354-0AB6-44C8-9D0B-34E35BFA7735}" presName="conn2-1" presStyleLbl="parChTrans1D2" presStyleIdx="1" presStyleCnt="2"/>
      <dgm:spPr/>
    </dgm:pt>
    <dgm:pt modelId="{B797C674-F4E0-4A68-B178-501DDB5E937F}" type="pres">
      <dgm:prSet presAssocID="{E2873354-0AB6-44C8-9D0B-34E35BFA7735}" presName="connTx" presStyleLbl="parChTrans1D2" presStyleIdx="1" presStyleCnt="2"/>
      <dgm:spPr/>
    </dgm:pt>
    <dgm:pt modelId="{6F97CA24-3474-463C-8203-4809855DA108}" type="pres">
      <dgm:prSet presAssocID="{4591372D-ADE0-4382-B321-2C2A23757FF6}" presName="root2" presStyleCnt="0"/>
      <dgm:spPr/>
    </dgm:pt>
    <dgm:pt modelId="{8B74135D-E0D1-48D2-8A53-1C8594ED06E5}" type="pres">
      <dgm:prSet presAssocID="{4591372D-ADE0-4382-B321-2C2A23757FF6}" presName="LevelTwoTextNode" presStyleLbl="node2" presStyleIdx="0" presStyleCnt="1">
        <dgm:presLayoutVars>
          <dgm:chPref val="3"/>
        </dgm:presLayoutVars>
      </dgm:prSet>
      <dgm:spPr/>
    </dgm:pt>
    <dgm:pt modelId="{8A30E35A-F494-4BCA-91C8-C4FD07889C3B}" type="pres">
      <dgm:prSet presAssocID="{4591372D-ADE0-4382-B321-2C2A23757FF6}" presName="level3hierChild" presStyleCnt="0"/>
      <dgm:spPr/>
    </dgm:pt>
    <dgm:pt modelId="{BBE91B8C-C957-4636-BEF4-78C82A6CECF4}" type="pres">
      <dgm:prSet presAssocID="{E0C62BEA-DB8D-4A5B-818A-5A6D6DC6D49F}" presName="conn2-1" presStyleLbl="parChTrans1D3" presStyleIdx="2" presStyleCnt="4"/>
      <dgm:spPr/>
    </dgm:pt>
    <dgm:pt modelId="{A0756C14-F88F-489B-9F32-2FE2D65DD1A1}" type="pres">
      <dgm:prSet presAssocID="{E0C62BEA-DB8D-4A5B-818A-5A6D6DC6D49F}" presName="connTx" presStyleLbl="parChTrans1D3" presStyleIdx="2" presStyleCnt="4"/>
      <dgm:spPr/>
    </dgm:pt>
    <dgm:pt modelId="{7D9367F7-A62E-4A41-8544-A0D7311400A8}" type="pres">
      <dgm:prSet presAssocID="{53B8F302-BC94-4AB6-913A-A4EF8300A3B8}" presName="root2" presStyleCnt="0"/>
      <dgm:spPr/>
    </dgm:pt>
    <dgm:pt modelId="{BF20FF0C-3943-48EF-983D-1B6C4094B022}" type="pres">
      <dgm:prSet presAssocID="{53B8F302-BC94-4AB6-913A-A4EF8300A3B8}" presName="LevelTwoTextNode" presStyleLbl="node3" presStyleIdx="0" presStyleCnt="2">
        <dgm:presLayoutVars>
          <dgm:chPref val="3"/>
        </dgm:presLayoutVars>
      </dgm:prSet>
      <dgm:spPr/>
    </dgm:pt>
    <dgm:pt modelId="{2B09F0C5-975C-4718-9064-42126B259D8D}" type="pres">
      <dgm:prSet presAssocID="{53B8F302-BC94-4AB6-913A-A4EF8300A3B8}" presName="level3hierChild" presStyleCnt="0"/>
      <dgm:spPr/>
    </dgm:pt>
    <dgm:pt modelId="{FF37F8F1-E9F2-4E45-8BE6-3F092537E459}" type="pres">
      <dgm:prSet presAssocID="{8385910D-0E28-4B25-8174-2B4C09DEAA09}" presName="conn2-1" presStyleLbl="parChTrans1D3" presStyleIdx="3" presStyleCnt="4"/>
      <dgm:spPr/>
    </dgm:pt>
    <dgm:pt modelId="{052BB49C-57A7-4A96-8F5C-65BF172D1409}" type="pres">
      <dgm:prSet presAssocID="{8385910D-0E28-4B25-8174-2B4C09DEAA09}" presName="connTx" presStyleLbl="parChTrans1D3" presStyleIdx="3" presStyleCnt="4"/>
      <dgm:spPr/>
    </dgm:pt>
    <dgm:pt modelId="{054CC3EE-79E5-48B6-B829-D1103A089FF4}" type="pres">
      <dgm:prSet presAssocID="{2E38FD21-BE75-43F8-A6E9-251909865A0A}" presName="root2" presStyleCnt="0"/>
      <dgm:spPr/>
    </dgm:pt>
    <dgm:pt modelId="{B0DBDEEF-BD9E-4020-BE83-66D95C17E249}" type="pres">
      <dgm:prSet presAssocID="{2E38FD21-BE75-43F8-A6E9-251909865A0A}" presName="LevelTwoTextNode" presStyleLbl="node3" presStyleIdx="1" presStyleCnt="2">
        <dgm:presLayoutVars>
          <dgm:chPref val="3"/>
        </dgm:presLayoutVars>
      </dgm:prSet>
      <dgm:spPr/>
    </dgm:pt>
    <dgm:pt modelId="{82F84B0D-3A23-4289-ACD0-6F33CFDF9F78}" type="pres">
      <dgm:prSet presAssocID="{2E38FD21-BE75-43F8-A6E9-251909865A0A}" presName="level3hierChild" presStyleCnt="0"/>
      <dgm:spPr/>
    </dgm:pt>
  </dgm:ptLst>
  <dgm:cxnLst>
    <dgm:cxn modelId="{F5BDF408-4644-4086-97EC-AFD4E9CC4853}" type="presOf" srcId="{E2873354-0AB6-44C8-9D0B-34E35BFA7735}" destId="{652E2D23-D96D-48F1-8AF4-188312DBB58A}" srcOrd="0" destOrd="0" presId="urn:microsoft.com/office/officeart/2005/8/layout/hierarchy2"/>
    <dgm:cxn modelId="{C29A871E-E9A5-4FA0-A896-50D79F3F013E}" type="presOf" srcId="{C9615542-3273-47B5-A0CA-8C4FF5867AFF}" destId="{48B2FA29-8F20-4560-AF79-B0BD51A2F01C}" srcOrd="1" destOrd="0" presId="urn:microsoft.com/office/officeart/2005/8/layout/hierarchy2"/>
    <dgm:cxn modelId="{425B4626-3DD2-4FF5-A80B-7BFE0356DF56}" type="presOf" srcId="{4591372D-ADE0-4382-B321-2C2A23757FF6}" destId="{8B74135D-E0D1-48D2-8A53-1C8594ED06E5}" srcOrd="0" destOrd="0" presId="urn:microsoft.com/office/officeart/2005/8/layout/hierarchy2"/>
    <dgm:cxn modelId="{71F0982D-C0C5-4A96-A8B6-3A8AFE0F4EFD}" type="presOf" srcId="{2C1F2B91-F07F-49DE-9563-524A11EBB26D}" destId="{FCD9915D-ED31-4E58-9DC9-136D5B2283CE}" srcOrd="0" destOrd="0" presId="urn:microsoft.com/office/officeart/2005/8/layout/hierarchy2"/>
    <dgm:cxn modelId="{60C17334-8566-41A4-996E-8A4972BFD2CF}" srcId="{9AE84AED-7A9D-4C2A-9414-D18CFD9E1C39}" destId="{4591372D-ADE0-4382-B321-2C2A23757FF6}" srcOrd="1" destOrd="0" parTransId="{E2873354-0AB6-44C8-9D0B-34E35BFA7735}" sibTransId="{D0B74086-32D3-4BBA-95C2-831790BE78D8}"/>
    <dgm:cxn modelId="{053D753D-2129-4004-B9D5-A03A08CDAFAC}" type="presOf" srcId="{6A3B4D3C-F597-49B2-9665-7FF29B13BFFF}" destId="{11D0804E-AAF8-4F7F-B567-0859FD67EE55}" srcOrd="0" destOrd="0" presId="urn:microsoft.com/office/officeart/2005/8/layout/hierarchy2"/>
    <dgm:cxn modelId="{66C2735D-4503-4140-8554-2B9D33B07072}" srcId="{30964087-6B4E-47C7-B925-DA4C3E61A285}" destId="{2C1F2B91-F07F-49DE-9563-524A11EBB26D}" srcOrd="1" destOrd="0" parTransId="{C9615542-3273-47B5-A0CA-8C4FF5867AFF}" sibTransId="{13FF0DA6-E4DA-4A33-85D6-DF73FE78EC34}"/>
    <dgm:cxn modelId="{CA13855D-B1BD-409B-BADC-EB74FD9ADC46}" type="presOf" srcId="{8385910D-0E28-4B25-8174-2B4C09DEAA09}" destId="{FF37F8F1-E9F2-4E45-8BE6-3F092537E459}" srcOrd="0" destOrd="0" presId="urn:microsoft.com/office/officeart/2005/8/layout/hierarchy2"/>
    <dgm:cxn modelId="{ED07DE45-207C-49D1-B157-39E691A04A19}" type="presOf" srcId="{53B8F302-BC94-4AB6-913A-A4EF8300A3B8}" destId="{BF20FF0C-3943-48EF-983D-1B6C4094B022}" srcOrd="0" destOrd="0" presId="urn:microsoft.com/office/officeart/2005/8/layout/hierarchy2"/>
    <dgm:cxn modelId="{883A3066-7121-4439-B28B-6E464DA26D89}" type="presOf" srcId="{3AE7619F-F4B1-4FF2-B6B1-B5BD4ACEABFE}" destId="{F5E56BEE-3664-4013-BF6A-4BA1E4EA5D9C}" srcOrd="1" destOrd="0" presId="urn:microsoft.com/office/officeart/2005/8/layout/hierarchy2"/>
    <dgm:cxn modelId="{02A0C26C-63D4-407D-9A79-0B3E91B28450}" type="presOf" srcId="{B5112859-4822-4709-AB39-96275B672903}" destId="{217F6963-86E2-4C71-8B08-0EA29CE5280B}" srcOrd="0" destOrd="0" presId="urn:microsoft.com/office/officeart/2005/8/layout/hierarchy2"/>
    <dgm:cxn modelId="{6ED86050-C221-48C3-8AC9-C01FBF5DC3BF}" type="presOf" srcId="{E0C62BEA-DB8D-4A5B-818A-5A6D6DC6D49F}" destId="{A0756C14-F88F-489B-9F32-2FE2D65DD1A1}" srcOrd="1" destOrd="0" presId="urn:microsoft.com/office/officeart/2005/8/layout/hierarchy2"/>
    <dgm:cxn modelId="{1A0F9951-3316-40C9-AE11-4E409BBDA408}" type="presOf" srcId="{30964087-6B4E-47C7-B925-DA4C3E61A285}" destId="{BC49EE5C-B251-4F8B-9607-D98DC8A82119}" srcOrd="0" destOrd="0" presId="urn:microsoft.com/office/officeart/2005/8/layout/hierarchy2"/>
    <dgm:cxn modelId="{DB4D4077-8CFF-4923-843B-1A71D4EB07FF}" type="presOf" srcId="{B19C93AC-4CF3-43D5-908B-9FEB25E961BF}" destId="{1C496BB9-082F-4273-A63F-9FC6B6D869C0}" srcOrd="0" destOrd="0" presId="urn:microsoft.com/office/officeart/2005/8/layout/hierarchy2"/>
    <dgm:cxn modelId="{4658E857-2C3C-4AF6-B22F-357AB7F8AFC2}" srcId="{4591372D-ADE0-4382-B321-2C2A23757FF6}" destId="{53B8F302-BC94-4AB6-913A-A4EF8300A3B8}" srcOrd="0" destOrd="0" parTransId="{E0C62BEA-DB8D-4A5B-818A-5A6D6DC6D49F}" sibTransId="{8D87CB5E-9DAE-4AE0-A7AB-F91B45D75885}"/>
    <dgm:cxn modelId="{26A08A93-74D5-448F-A346-8ACD8E2F3183}" type="presOf" srcId="{E0C62BEA-DB8D-4A5B-818A-5A6D6DC6D49F}" destId="{BBE91B8C-C957-4636-BEF4-78C82A6CECF4}" srcOrd="0" destOrd="0" presId="urn:microsoft.com/office/officeart/2005/8/layout/hierarchy2"/>
    <dgm:cxn modelId="{02AA069D-D12E-4620-BC28-9F65538C43FB}" type="presOf" srcId="{E2873354-0AB6-44C8-9D0B-34E35BFA7735}" destId="{B797C674-F4E0-4A68-B178-501DDB5E937F}" srcOrd="1" destOrd="0" presId="urn:microsoft.com/office/officeart/2005/8/layout/hierarchy2"/>
    <dgm:cxn modelId="{6D6EE4A4-959A-46CA-891F-8E42F874C283}" type="presOf" srcId="{8385910D-0E28-4B25-8174-2B4C09DEAA09}" destId="{052BB49C-57A7-4A96-8F5C-65BF172D1409}" srcOrd="1" destOrd="0" presId="urn:microsoft.com/office/officeart/2005/8/layout/hierarchy2"/>
    <dgm:cxn modelId="{F336C2A8-9FF2-4745-9A8B-8B1951A9282F}" type="presOf" srcId="{3AE7619F-F4B1-4FF2-B6B1-B5BD4ACEABFE}" destId="{5483C5A3-1D4F-44B4-86A8-C7B323D3B5CE}" srcOrd="0" destOrd="0" presId="urn:microsoft.com/office/officeart/2005/8/layout/hierarchy2"/>
    <dgm:cxn modelId="{17BE64AE-7192-470E-A2A9-7FA1D09D6CEF}" srcId="{9AE84AED-7A9D-4C2A-9414-D18CFD9E1C39}" destId="{30964087-6B4E-47C7-B925-DA4C3E61A285}" srcOrd="0" destOrd="0" parTransId="{3AE7619F-F4B1-4FF2-B6B1-B5BD4ACEABFE}" sibTransId="{B89D0FE5-FE97-47E9-B86F-B82F9CF7D3E4}"/>
    <dgm:cxn modelId="{0FCA06BB-0320-49BF-9BEC-8381AAF00619}" type="presOf" srcId="{C9615542-3273-47B5-A0CA-8C4FF5867AFF}" destId="{85AE1293-741C-4E7A-A88A-FEC7015CF933}" srcOrd="0" destOrd="0" presId="urn:microsoft.com/office/officeart/2005/8/layout/hierarchy2"/>
    <dgm:cxn modelId="{8DF6DDC6-BBC4-4CB8-B68F-B0346AE9013A}" srcId="{B19C93AC-4CF3-43D5-908B-9FEB25E961BF}" destId="{9AE84AED-7A9D-4C2A-9414-D18CFD9E1C39}" srcOrd="0" destOrd="0" parTransId="{AADA4D63-982E-44D9-9386-3B1734F950E8}" sibTransId="{77F14D83-C4F7-4796-89A4-C8C2B2D0F27E}"/>
    <dgm:cxn modelId="{7488E1D1-E848-4013-A25D-1E289DA20A3F}" srcId="{4591372D-ADE0-4382-B321-2C2A23757FF6}" destId="{2E38FD21-BE75-43F8-A6E9-251909865A0A}" srcOrd="1" destOrd="0" parTransId="{8385910D-0E28-4B25-8174-2B4C09DEAA09}" sibTransId="{A1C081E1-3F5B-418A-B182-C8488A93D7B3}"/>
    <dgm:cxn modelId="{A10A36E0-1EA1-4C3D-9B51-E4735DB186DF}" type="presOf" srcId="{9AE84AED-7A9D-4C2A-9414-D18CFD9E1C39}" destId="{138D863A-E285-43BE-AEA1-090CA5EF9554}" srcOrd="0" destOrd="0" presId="urn:microsoft.com/office/officeart/2005/8/layout/hierarchy2"/>
    <dgm:cxn modelId="{DFC207E5-12A1-4C9E-A415-A9684ACA776C}" type="presOf" srcId="{B5112859-4822-4709-AB39-96275B672903}" destId="{42D4865E-983C-43CF-B3AA-15B3D0C558F5}" srcOrd="1" destOrd="0" presId="urn:microsoft.com/office/officeart/2005/8/layout/hierarchy2"/>
    <dgm:cxn modelId="{F25EBEEE-8CEC-4232-850E-DEFBA8E8592F}" type="presOf" srcId="{2E38FD21-BE75-43F8-A6E9-251909865A0A}" destId="{B0DBDEEF-BD9E-4020-BE83-66D95C17E249}" srcOrd="0" destOrd="0" presId="urn:microsoft.com/office/officeart/2005/8/layout/hierarchy2"/>
    <dgm:cxn modelId="{F0CF71F8-1EAA-45B8-83B3-A5253FB0AEE0}" srcId="{30964087-6B4E-47C7-B925-DA4C3E61A285}" destId="{6A3B4D3C-F597-49B2-9665-7FF29B13BFFF}" srcOrd="0" destOrd="0" parTransId="{B5112859-4822-4709-AB39-96275B672903}" sibTransId="{04D198FE-1108-44A2-800A-5B233668D307}"/>
    <dgm:cxn modelId="{C3520376-1E4F-4BF3-9718-EFC2E0EB307B}" type="presParOf" srcId="{1C496BB9-082F-4273-A63F-9FC6B6D869C0}" destId="{03103184-18A3-47EE-809F-87CDEE289F10}" srcOrd="0" destOrd="0" presId="urn:microsoft.com/office/officeart/2005/8/layout/hierarchy2"/>
    <dgm:cxn modelId="{0D6FF878-3151-41BE-BAFE-3777FBB3641D}" type="presParOf" srcId="{03103184-18A3-47EE-809F-87CDEE289F10}" destId="{138D863A-E285-43BE-AEA1-090CA5EF9554}" srcOrd="0" destOrd="0" presId="urn:microsoft.com/office/officeart/2005/8/layout/hierarchy2"/>
    <dgm:cxn modelId="{145D1C93-5DBF-4CD2-8FC3-765F607ABE6A}" type="presParOf" srcId="{03103184-18A3-47EE-809F-87CDEE289F10}" destId="{0C10799A-7B81-4F4E-B84A-F7BC81EFE9D7}" srcOrd="1" destOrd="0" presId="urn:microsoft.com/office/officeart/2005/8/layout/hierarchy2"/>
    <dgm:cxn modelId="{730116C9-B515-4C8D-ADF5-F6D3CAD6E916}" type="presParOf" srcId="{0C10799A-7B81-4F4E-B84A-F7BC81EFE9D7}" destId="{5483C5A3-1D4F-44B4-86A8-C7B323D3B5CE}" srcOrd="0" destOrd="0" presId="urn:microsoft.com/office/officeart/2005/8/layout/hierarchy2"/>
    <dgm:cxn modelId="{F33D7780-E90A-45BD-8D6F-484C1DA97A6B}" type="presParOf" srcId="{5483C5A3-1D4F-44B4-86A8-C7B323D3B5CE}" destId="{F5E56BEE-3664-4013-BF6A-4BA1E4EA5D9C}" srcOrd="0" destOrd="0" presId="urn:microsoft.com/office/officeart/2005/8/layout/hierarchy2"/>
    <dgm:cxn modelId="{F83F3E3A-FDF1-4733-A62C-6917F5228205}" type="presParOf" srcId="{0C10799A-7B81-4F4E-B84A-F7BC81EFE9D7}" destId="{8F56E76C-E6A9-4383-BE09-F42DCCF281A5}" srcOrd="1" destOrd="0" presId="urn:microsoft.com/office/officeart/2005/8/layout/hierarchy2"/>
    <dgm:cxn modelId="{4B1D519F-1E07-448A-B73F-605E50DAA608}" type="presParOf" srcId="{8F56E76C-E6A9-4383-BE09-F42DCCF281A5}" destId="{BC49EE5C-B251-4F8B-9607-D98DC8A82119}" srcOrd="0" destOrd="0" presId="urn:microsoft.com/office/officeart/2005/8/layout/hierarchy2"/>
    <dgm:cxn modelId="{2E5FDBA5-73B4-4384-BB26-7439D1049F89}" type="presParOf" srcId="{8F56E76C-E6A9-4383-BE09-F42DCCF281A5}" destId="{DFB4EA80-4B08-45F7-B460-BF1AF8BF186D}" srcOrd="1" destOrd="0" presId="urn:microsoft.com/office/officeart/2005/8/layout/hierarchy2"/>
    <dgm:cxn modelId="{B3A60CF4-968F-4987-B932-1752299E7C59}" type="presParOf" srcId="{DFB4EA80-4B08-45F7-B460-BF1AF8BF186D}" destId="{217F6963-86E2-4C71-8B08-0EA29CE5280B}" srcOrd="0" destOrd="0" presId="urn:microsoft.com/office/officeart/2005/8/layout/hierarchy2"/>
    <dgm:cxn modelId="{F46CB598-BD4F-4799-992C-C24110FEDDD4}" type="presParOf" srcId="{217F6963-86E2-4C71-8B08-0EA29CE5280B}" destId="{42D4865E-983C-43CF-B3AA-15B3D0C558F5}" srcOrd="0" destOrd="0" presId="urn:microsoft.com/office/officeart/2005/8/layout/hierarchy2"/>
    <dgm:cxn modelId="{F5E264E9-68FE-4E1F-AE99-9D3AB955E314}" type="presParOf" srcId="{DFB4EA80-4B08-45F7-B460-BF1AF8BF186D}" destId="{7AC7B298-D913-4754-8650-4DA05D982073}" srcOrd="1" destOrd="0" presId="urn:microsoft.com/office/officeart/2005/8/layout/hierarchy2"/>
    <dgm:cxn modelId="{C3D3764F-5B34-4675-9C25-BFF20E4FBB3D}" type="presParOf" srcId="{7AC7B298-D913-4754-8650-4DA05D982073}" destId="{11D0804E-AAF8-4F7F-B567-0859FD67EE55}" srcOrd="0" destOrd="0" presId="urn:microsoft.com/office/officeart/2005/8/layout/hierarchy2"/>
    <dgm:cxn modelId="{A39D7178-D314-43ED-8941-C017B7D9701D}" type="presParOf" srcId="{7AC7B298-D913-4754-8650-4DA05D982073}" destId="{810F1EFA-8245-4057-8143-E786237D13B4}" srcOrd="1" destOrd="0" presId="urn:microsoft.com/office/officeart/2005/8/layout/hierarchy2"/>
    <dgm:cxn modelId="{A814BE34-39B3-425C-801A-0C237D4B6BAA}" type="presParOf" srcId="{DFB4EA80-4B08-45F7-B460-BF1AF8BF186D}" destId="{85AE1293-741C-4E7A-A88A-FEC7015CF933}" srcOrd="2" destOrd="0" presId="urn:microsoft.com/office/officeart/2005/8/layout/hierarchy2"/>
    <dgm:cxn modelId="{BBF95CB1-5597-4B07-881C-CDAE8589992D}" type="presParOf" srcId="{85AE1293-741C-4E7A-A88A-FEC7015CF933}" destId="{48B2FA29-8F20-4560-AF79-B0BD51A2F01C}" srcOrd="0" destOrd="0" presId="urn:microsoft.com/office/officeart/2005/8/layout/hierarchy2"/>
    <dgm:cxn modelId="{A37C444B-FEB3-44E9-BDB2-245EB836D3E7}" type="presParOf" srcId="{DFB4EA80-4B08-45F7-B460-BF1AF8BF186D}" destId="{D3FDBD24-E068-43C2-8380-A19A8F761F10}" srcOrd="3" destOrd="0" presId="urn:microsoft.com/office/officeart/2005/8/layout/hierarchy2"/>
    <dgm:cxn modelId="{F4C14206-6F96-4DB9-B237-BECC6AD7B4D3}" type="presParOf" srcId="{D3FDBD24-E068-43C2-8380-A19A8F761F10}" destId="{FCD9915D-ED31-4E58-9DC9-136D5B2283CE}" srcOrd="0" destOrd="0" presId="urn:microsoft.com/office/officeart/2005/8/layout/hierarchy2"/>
    <dgm:cxn modelId="{1FB13A97-BE88-4713-BA02-922B5FF06B44}" type="presParOf" srcId="{D3FDBD24-E068-43C2-8380-A19A8F761F10}" destId="{EE79C07D-5322-4ADD-931F-2A5C35D4EFE3}" srcOrd="1" destOrd="0" presId="urn:microsoft.com/office/officeart/2005/8/layout/hierarchy2"/>
    <dgm:cxn modelId="{1C264F83-AD47-4E09-91A1-14D87D737E09}" type="presParOf" srcId="{0C10799A-7B81-4F4E-B84A-F7BC81EFE9D7}" destId="{652E2D23-D96D-48F1-8AF4-188312DBB58A}" srcOrd="2" destOrd="0" presId="urn:microsoft.com/office/officeart/2005/8/layout/hierarchy2"/>
    <dgm:cxn modelId="{D9EB01E5-823B-432A-A72A-B2AB7D66A972}" type="presParOf" srcId="{652E2D23-D96D-48F1-8AF4-188312DBB58A}" destId="{B797C674-F4E0-4A68-B178-501DDB5E937F}" srcOrd="0" destOrd="0" presId="urn:microsoft.com/office/officeart/2005/8/layout/hierarchy2"/>
    <dgm:cxn modelId="{72433D38-A50F-43B5-A4C7-9BAB843FD3B8}" type="presParOf" srcId="{0C10799A-7B81-4F4E-B84A-F7BC81EFE9D7}" destId="{6F97CA24-3474-463C-8203-4809855DA108}" srcOrd="3" destOrd="0" presId="urn:microsoft.com/office/officeart/2005/8/layout/hierarchy2"/>
    <dgm:cxn modelId="{5C309F6A-4834-4100-8AA9-297B73E5E98C}" type="presParOf" srcId="{6F97CA24-3474-463C-8203-4809855DA108}" destId="{8B74135D-E0D1-48D2-8A53-1C8594ED06E5}" srcOrd="0" destOrd="0" presId="urn:microsoft.com/office/officeart/2005/8/layout/hierarchy2"/>
    <dgm:cxn modelId="{8F97A71C-D826-4033-A9BE-92E88BEE8D95}" type="presParOf" srcId="{6F97CA24-3474-463C-8203-4809855DA108}" destId="{8A30E35A-F494-4BCA-91C8-C4FD07889C3B}" srcOrd="1" destOrd="0" presId="urn:microsoft.com/office/officeart/2005/8/layout/hierarchy2"/>
    <dgm:cxn modelId="{EA67E96F-7419-4A01-875D-0BA805346E17}" type="presParOf" srcId="{8A30E35A-F494-4BCA-91C8-C4FD07889C3B}" destId="{BBE91B8C-C957-4636-BEF4-78C82A6CECF4}" srcOrd="0" destOrd="0" presId="urn:microsoft.com/office/officeart/2005/8/layout/hierarchy2"/>
    <dgm:cxn modelId="{B01165A0-4C88-4202-9DD2-6FA1C10D7388}" type="presParOf" srcId="{BBE91B8C-C957-4636-BEF4-78C82A6CECF4}" destId="{A0756C14-F88F-489B-9F32-2FE2D65DD1A1}" srcOrd="0" destOrd="0" presId="urn:microsoft.com/office/officeart/2005/8/layout/hierarchy2"/>
    <dgm:cxn modelId="{D58AB940-9E65-477E-9C74-4089B6547117}" type="presParOf" srcId="{8A30E35A-F494-4BCA-91C8-C4FD07889C3B}" destId="{7D9367F7-A62E-4A41-8544-A0D7311400A8}" srcOrd="1" destOrd="0" presId="urn:microsoft.com/office/officeart/2005/8/layout/hierarchy2"/>
    <dgm:cxn modelId="{09C43D5A-6150-4BB3-9338-58B6B575F1AE}" type="presParOf" srcId="{7D9367F7-A62E-4A41-8544-A0D7311400A8}" destId="{BF20FF0C-3943-48EF-983D-1B6C4094B022}" srcOrd="0" destOrd="0" presId="urn:microsoft.com/office/officeart/2005/8/layout/hierarchy2"/>
    <dgm:cxn modelId="{EC1B946D-E031-4C09-962F-652761A8572E}" type="presParOf" srcId="{7D9367F7-A62E-4A41-8544-A0D7311400A8}" destId="{2B09F0C5-975C-4718-9064-42126B259D8D}" srcOrd="1" destOrd="0" presId="urn:microsoft.com/office/officeart/2005/8/layout/hierarchy2"/>
    <dgm:cxn modelId="{C0A7D0F7-EEF9-4FD2-9615-0588DF92EC46}" type="presParOf" srcId="{8A30E35A-F494-4BCA-91C8-C4FD07889C3B}" destId="{FF37F8F1-E9F2-4E45-8BE6-3F092537E459}" srcOrd="2" destOrd="0" presId="urn:microsoft.com/office/officeart/2005/8/layout/hierarchy2"/>
    <dgm:cxn modelId="{609AB26C-EF36-4AEA-91D3-948F4E30CEE6}" type="presParOf" srcId="{FF37F8F1-E9F2-4E45-8BE6-3F092537E459}" destId="{052BB49C-57A7-4A96-8F5C-65BF172D1409}" srcOrd="0" destOrd="0" presId="urn:microsoft.com/office/officeart/2005/8/layout/hierarchy2"/>
    <dgm:cxn modelId="{E0CCDE2A-54DA-4ACA-AE73-376F7E59D3B4}" type="presParOf" srcId="{8A30E35A-F494-4BCA-91C8-C4FD07889C3B}" destId="{054CC3EE-79E5-48B6-B829-D1103A089FF4}" srcOrd="3" destOrd="0" presId="urn:microsoft.com/office/officeart/2005/8/layout/hierarchy2"/>
    <dgm:cxn modelId="{D39F92F1-9F6D-4A74-BB30-AAF084B40A70}" type="presParOf" srcId="{054CC3EE-79E5-48B6-B829-D1103A089FF4}" destId="{B0DBDEEF-BD9E-4020-BE83-66D95C17E249}" srcOrd="0" destOrd="0" presId="urn:microsoft.com/office/officeart/2005/8/layout/hierarchy2"/>
    <dgm:cxn modelId="{CB67FFD2-4A62-4843-86AB-C78A5F018431}" type="presParOf" srcId="{054CC3EE-79E5-48B6-B829-D1103A089FF4}" destId="{82F84B0D-3A23-4289-ACD0-6F33CFDF9F78}"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8D863A-E285-43BE-AEA1-090CA5EF9554}">
      <dsp:nvSpPr>
        <dsp:cNvPr id="0" name=""/>
        <dsp:cNvSpPr/>
      </dsp:nvSpPr>
      <dsp:spPr>
        <a:xfrm>
          <a:off x="413702" y="1059217"/>
          <a:ext cx="1227304" cy="6136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CS261</a:t>
          </a:r>
          <a:endParaRPr lang="en-GB" sz="1900" kern="1200" dirty="0"/>
        </a:p>
      </dsp:txBody>
      <dsp:txXfrm>
        <a:off x="431675" y="1077190"/>
        <a:ext cx="1191358" cy="577706"/>
      </dsp:txXfrm>
    </dsp:sp>
    <dsp:sp modelId="{5483C5A3-1D4F-44B4-86A8-C7B323D3B5CE}">
      <dsp:nvSpPr>
        <dsp:cNvPr id="0" name=""/>
        <dsp:cNvSpPr/>
      </dsp:nvSpPr>
      <dsp:spPr>
        <a:xfrm rot="18289469">
          <a:off x="1456637" y="992978"/>
          <a:ext cx="859661" cy="40429"/>
        </a:xfrm>
        <a:custGeom>
          <a:avLst/>
          <a:gdLst/>
          <a:ahLst/>
          <a:cxnLst/>
          <a:rect l="0" t="0" r="0" b="0"/>
          <a:pathLst>
            <a:path>
              <a:moveTo>
                <a:pt x="0" y="20214"/>
              </a:moveTo>
              <a:lnTo>
                <a:pt x="859661"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1864976" y="991701"/>
        <a:ext cx="42983" cy="42983"/>
      </dsp:txXfrm>
    </dsp:sp>
    <dsp:sp modelId="{BC49EE5C-B251-4F8B-9607-D98DC8A82119}">
      <dsp:nvSpPr>
        <dsp:cNvPr id="0" name=""/>
        <dsp:cNvSpPr/>
      </dsp:nvSpPr>
      <dsp:spPr>
        <a:xfrm>
          <a:off x="2131929" y="353517"/>
          <a:ext cx="1227304" cy="6136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Algorithms</a:t>
          </a:r>
          <a:endParaRPr lang="en-GB" sz="1900" kern="1200" dirty="0"/>
        </a:p>
      </dsp:txBody>
      <dsp:txXfrm>
        <a:off x="2149902" y="371490"/>
        <a:ext cx="1191358" cy="577706"/>
      </dsp:txXfrm>
    </dsp:sp>
    <dsp:sp modelId="{217F6963-86E2-4C71-8B08-0EA29CE5280B}">
      <dsp:nvSpPr>
        <dsp:cNvPr id="0" name=""/>
        <dsp:cNvSpPr/>
      </dsp:nvSpPr>
      <dsp:spPr>
        <a:xfrm rot="19457599">
          <a:off x="3302408" y="463703"/>
          <a:ext cx="604572" cy="40429"/>
        </a:xfrm>
        <a:custGeom>
          <a:avLst/>
          <a:gdLst/>
          <a:ahLst/>
          <a:cxnLst/>
          <a:rect l="0" t="0" r="0" b="0"/>
          <a:pathLst>
            <a:path>
              <a:moveTo>
                <a:pt x="0" y="20214"/>
              </a:moveTo>
              <a:lnTo>
                <a:pt x="604572"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3589580" y="468803"/>
        <a:ext cx="30228" cy="30228"/>
      </dsp:txXfrm>
    </dsp:sp>
    <dsp:sp modelId="{11D0804E-AAF8-4F7F-B567-0859FD67EE55}">
      <dsp:nvSpPr>
        <dsp:cNvPr id="0" name=""/>
        <dsp:cNvSpPr/>
      </dsp:nvSpPr>
      <dsp:spPr>
        <a:xfrm>
          <a:off x="3850155" y="667"/>
          <a:ext cx="1227304" cy="6136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Sorting</a:t>
          </a:r>
          <a:endParaRPr lang="en-GB" sz="1900" kern="1200" dirty="0"/>
        </a:p>
      </dsp:txBody>
      <dsp:txXfrm>
        <a:off x="3868128" y="18640"/>
        <a:ext cx="1191358" cy="577706"/>
      </dsp:txXfrm>
    </dsp:sp>
    <dsp:sp modelId="{85AE1293-741C-4E7A-A88A-FEC7015CF933}">
      <dsp:nvSpPr>
        <dsp:cNvPr id="0" name=""/>
        <dsp:cNvSpPr/>
      </dsp:nvSpPr>
      <dsp:spPr>
        <a:xfrm rot="2142401">
          <a:off x="3302408" y="816553"/>
          <a:ext cx="604572" cy="40429"/>
        </a:xfrm>
        <a:custGeom>
          <a:avLst/>
          <a:gdLst/>
          <a:ahLst/>
          <a:cxnLst/>
          <a:rect l="0" t="0" r="0" b="0"/>
          <a:pathLst>
            <a:path>
              <a:moveTo>
                <a:pt x="0" y="20214"/>
              </a:moveTo>
              <a:lnTo>
                <a:pt x="604572"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3589580" y="821654"/>
        <a:ext cx="30228" cy="30228"/>
      </dsp:txXfrm>
    </dsp:sp>
    <dsp:sp modelId="{FCD9915D-ED31-4E58-9DC9-136D5B2283CE}">
      <dsp:nvSpPr>
        <dsp:cNvPr id="0" name=""/>
        <dsp:cNvSpPr/>
      </dsp:nvSpPr>
      <dsp:spPr>
        <a:xfrm>
          <a:off x="3850155" y="706367"/>
          <a:ext cx="1227304" cy="6136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Searching</a:t>
          </a:r>
          <a:endParaRPr lang="en-GB" sz="1900" kern="1200" dirty="0"/>
        </a:p>
      </dsp:txBody>
      <dsp:txXfrm>
        <a:off x="3868128" y="724340"/>
        <a:ext cx="1191358" cy="577706"/>
      </dsp:txXfrm>
    </dsp:sp>
    <dsp:sp modelId="{652E2D23-D96D-48F1-8AF4-188312DBB58A}">
      <dsp:nvSpPr>
        <dsp:cNvPr id="0" name=""/>
        <dsp:cNvSpPr/>
      </dsp:nvSpPr>
      <dsp:spPr>
        <a:xfrm rot="3310531">
          <a:off x="1456637" y="1698678"/>
          <a:ext cx="859661" cy="40429"/>
        </a:xfrm>
        <a:custGeom>
          <a:avLst/>
          <a:gdLst/>
          <a:ahLst/>
          <a:cxnLst/>
          <a:rect l="0" t="0" r="0" b="0"/>
          <a:pathLst>
            <a:path>
              <a:moveTo>
                <a:pt x="0" y="20214"/>
              </a:moveTo>
              <a:lnTo>
                <a:pt x="859661"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1864976" y="1697402"/>
        <a:ext cx="42983" cy="42983"/>
      </dsp:txXfrm>
    </dsp:sp>
    <dsp:sp modelId="{8B74135D-E0D1-48D2-8A53-1C8594ED06E5}">
      <dsp:nvSpPr>
        <dsp:cNvPr id="0" name=""/>
        <dsp:cNvSpPr/>
      </dsp:nvSpPr>
      <dsp:spPr>
        <a:xfrm>
          <a:off x="2131929" y="1764917"/>
          <a:ext cx="1227304" cy="6136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Data Structures</a:t>
          </a:r>
          <a:endParaRPr lang="en-GB" sz="1900" kern="1200" dirty="0"/>
        </a:p>
      </dsp:txBody>
      <dsp:txXfrm>
        <a:off x="2149902" y="1782890"/>
        <a:ext cx="1191358" cy="577706"/>
      </dsp:txXfrm>
    </dsp:sp>
    <dsp:sp modelId="{BBE91B8C-C957-4636-BEF4-78C82A6CECF4}">
      <dsp:nvSpPr>
        <dsp:cNvPr id="0" name=""/>
        <dsp:cNvSpPr/>
      </dsp:nvSpPr>
      <dsp:spPr>
        <a:xfrm rot="19457599">
          <a:off x="3302408" y="1875103"/>
          <a:ext cx="604572" cy="40429"/>
        </a:xfrm>
        <a:custGeom>
          <a:avLst/>
          <a:gdLst/>
          <a:ahLst/>
          <a:cxnLst/>
          <a:rect l="0" t="0" r="0" b="0"/>
          <a:pathLst>
            <a:path>
              <a:moveTo>
                <a:pt x="0" y="20214"/>
              </a:moveTo>
              <a:lnTo>
                <a:pt x="604572"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3589580" y="1880204"/>
        <a:ext cx="30228" cy="30228"/>
      </dsp:txXfrm>
    </dsp:sp>
    <dsp:sp modelId="{BF20FF0C-3943-48EF-983D-1B6C4094B022}">
      <dsp:nvSpPr>
        <dsp:cNvPr id="0" name=""/>
        <dsp:cNvSpPr/>
      </dsp:nvSpPr>
      <dsp:spPr>
        <a:xfrm>
          <a:off x="3850155" y="1412067"/>
          <a:ext cx="1227304" cy="6136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Linear</a:t>
          </a:r>
          <a:endParaRPr lang="en-GB" sz="1900" kern="1200" dirty="0"/>
        </a:p>
      </dsp:txBody>
      <dsp:txXfrm>
        <a:off x="3868128" y="1430040"/>
        <a:ext cx="1191358" cy="577706"/>
      </dsp:txXfrm>
    </dsp:sp>
    <dsp:sp modelId="{FF37F8F1-E9F2-4E45-8BE6-3F092537E459}">
      <dsp:nvSpPr>
        <dsp:cNvPr id="0" name=""/>
        <dsp:cNvSpPr/>
      </dsp:nvSpPr>
      <dsp:spPr>
        <a:xfrm rot="2142401">
          <a:off x="3302408" y="2227953"/>
          <a:ext cx="604572" cy="40429"/>
        </a:xfrm>
        <a:custGeom>
          <a:avLst/>
          <a:gdLst/>
          <a:ahLst/>
          <a:cxnLst/>
          <a:rect l="0" t="0" r="0" b="0"/>
          <a:pathLst>
            <a:path>
              <a:moveTo>
                <a:pt x="0" y="20214"/>
              </a:moveTo>
              <a:lnTo>
                <a:pt x="604572"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3589580" y="2233054"/>
        <a:ext cx="30228" cy="30228"/>
      </dsp:txXfrm>
    </dsp:sp>
    <dsp:sp modelId="{B0DBDEEF-BD9E-4020-BE83-66D95C17E249}">
      <dsp:nvSpPr>
        <dsp:cNvPr id="0" name=""/>
        <dsp:cNvSpPr/>
      </dsp:nvSpPr>
      <dsp:spPr>
        <a:xfrm>
          <a:off x="3850155" y="2117767"/>
          <a:ext cx="1227304" cy="6136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Non-Linear</a:t>
          </a:r>
          <a:endParaRPr lang="en-GB" sz="1900" kern="1200" dirty="0"/>
        </a:p>
      </dsp:txBody>
      <dsp:txXfrm>
        <a:off x="3868128" y="2135740"/>
        <a:ext cx="1191358" cy="57770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81df3b6b9a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81df3b6b9a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894134151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894134151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1df3b6b9a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1df3b6b9a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9413415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9413415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941341516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941341516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81df3b6b9a_0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81df3b6b9a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887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e1a5c76648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e1a5c76648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81df3b6b9a_0_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81df3b6b9a_0_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2463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81df3b6b9a_0_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81df3b6b9a_0_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81df3b6b9a_0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81df3b6b9a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81df3b6b9a_0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81df3b6b9a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061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81df3b6b9a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81df3b6b9a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81df3b6b9a_0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81df3b6b9a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3683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81df3b6b9a_0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81df3b6b9a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34813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81df3b6b9a_0_6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81df3b6b9a_0_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8941341516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8941341516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e1a5c76648_0_3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e1a5c76648_0_3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6669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81df3b6b9a_0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81df3b6b9a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81df3b6b9a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81df3b6b9a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81df3b6b9a_0_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81df3b6b9a_0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81df3b6b9a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81df3b6b9a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155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81df3b6b9a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81df3b6b9a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5004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81df3b6b9a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81df3b6b9a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8990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1df3b6b9a_0_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1df3b6b9a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29CBA3-E536-49CB-B000-73FF3E5A67BB}" type="datetime1">
              <a:rPr lang="en-GB" smtClean="0"/>
              <a:t>04/09/2023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69490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548854-5D26-4A2F-836A-20E0529FAE54}" type="datetime1">
              <a:rPr lang="en-GB" smtClean="0"/>
              <a:t>04/09/2023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2749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DC86E0-84FE-4BF0-88AA-DDA31C9F91D5}" type="datetime1">
              <a:rPr lang="en-GB" smtClean="0"/>
              <a:t>04/09/2023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52645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C97CB2-FC6D-4983-9483-6D2674EDC78B}" type="datetime1">
              <a:rPr lang="en-GB" smtClean="0"/>
              <a:t>04/09/2023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67952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B3B67-1302-42FB-BA6C-5AF85B2075A0}" type="datetime1">
              <a:rPr lang="en-GB" smtClean="0"/>
              <a:t>04/09/2023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28884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FF968C-FDBD-416F-979B-0FD7F4349018}" type="datetime1">
              <a:rPr lang="en-GB" smtClean="0"/>
              <a:t>04/09/2023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43025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F57761-3BA2-4DAA-AD4A-825F020B005D}" type="datetime1">
              <a:rPr lang="en-GB" smtClean="0"/>
              <a:t>04/09/2023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60207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4348C3-64CB-434B-9C5B-586E6A3DE087}" type="datetime1">
              <a:rPr lang="en-GB" smtClean="0"/>
              <a:t>04/09/2023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80219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32B2FD-0E22-4FB2-8B7C-CB0E442833DB}" type="datetime1">
              <a:rPr lang="en-GB" smtClean="0"/>
              <a:t>04/09/2023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85228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DD8F36-A590-456B-85BB-B8E21C90C7EF}" type="datetime1">
              <a:rPr lang="en-GB" smtClean="0"/>
              <a:t>04/09/2023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50274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78465EF-FB5E-4FF7-9BE0-6934B0D6EBAC}" type="datetime1">
              <a:rPr lang="en-GB" smtClean="0"/>
              <a:t>04/09/2023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98536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E8922349-DF64-4E87-B6FC-7A5C39438885}" type="datetime1">
              <a:rPr lang="en-GB" smtClean="0"/>
              <a:t>04/09/2023</a:t>
            </a:fld>
            <a:endParaRPr lang="en-GB"/>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29665836"/>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mailto:samyan.uet@gmail.com"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Freeform: Shape 7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190252"/>
            <a:ext cx="1370728" cy="1032741"/>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316609"/>
            <a:ext cx="484026" cy="48402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491355"/>
            <a:ext cx="515604" cy="51560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11062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Isosceles Triangle 8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4586625"/>
            <a:ext cx="1120884" cy="5568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8" name="Picture 4" descr="3,045 BEST Bismillah IMAGES, STOCK PHOTOS &amp;amp; VECTORS | Adobe Stock">
            <a:extLst>
              <a:ext uri="{FF2B5EF4-FFF2-40B4-BE49-F238E27FC236}">
                <a16:creationId xmlns:a16="http://schemas.microsoft.com/office/drawing/2014/main" id="{5CDCCF2E-F4A9-411C-87C1-4E3CCFFBC1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82600" y="1549400"/>
            <a:ext cx="8178799" cy="204469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5" name="Isosceles Triangle 8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4839857"/>
            <a:ext cx="611177" cy="303643"/>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D751798E-5F0C-4624-9F42-5C7A92218D4F}"/>
              </a:ext>
            </a:extLst>
          </p:cNvPr>
          <p:cNvSpPr>
            <a:spLocks noGrp="1"/>
          </p:cNvSpPr>
          <p:nvPr>
            <p:ph type="dt" sz="half" idx="10"/>
          </p:nvPr>
        </p:nvSpPr>
        <p:spPr/>
        <p:txBody>
          <a:bodyPr/>
          <a:lstStyle/>
          <a:p>
            <a:fld id="{3ABBDA8A-E399-4F7F-BB62-04CAB7050768}" type="datetime1">
              <a:rPr lang="en-GB" smtClean="0"/>
              <a:t>04/09/2023</a:t>
            </a:fld>
            <a:endParaRPr lang="en-GB"/>
          </a:p>
        </p:txBody>
      </p:sp>
      <p:sp>
        <p:nvSpPr>
          <p:cNvPr id="3" name="Slide Number Placeholder 2">
            <a:extLst>
              <a:ext uri="{FF2B5EF4-FFF2-40B4-BE49-F238E27FC236}">
                <a16:creationId xmlns:a16="http://schemas.microsoft.com/office/drawing/2014/main" id="{F32FADD6-5AE4-4668-9F50-8750859CB99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extLst>
      <p:ext uri="{BB962C8B-B14F-4D97-AF65-F5344CB8AC3E}">
        <p14:creationId xmlns:p14="http://schemas.microsoft.com/office/powerpoint/2010/main" val="351269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0"/>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solidFill>
                  <a:schemeClr val="accent5"/>
                </a:solidFill>
                <a:latin typeface="Lato Light"/>
                <a:ea typeface="Lato Light"/>
                <a:cs typeface="Lato Light"/>
                <a:sym typeface="Lato Light"/>
              </a:rPr>
              <a:t>OTHER AREAS OF APPLICATION</a:t>
            </a:r>
            <a:endParaRPr sz="3600" dirty="0">
              <a:solidFill>
                <a:schemeClr val="accent5"/>
              </a:solidFill>
              <a:latin typeface="Lato Light"/>
              <a:ea typeface="Lato Light"/>
              <a:cs typeface="Lato Light"/>
              <a:sym typeface="Lato Light"/>
            </a:endParaRPr>
          </a:p>
        </p:txBody>
      </p:sp>
      <p:sp>
        <p:nvSpPr>
          <p:cNvPr id="143" name="Google Shape;143;p30"/>
          <p:cNvSpPr txBox="1">
            <a:spLocks noGrp="1"/>
          </p:cNvSpPr>
          <p:nvPr>
            <p:ph type="subTitle" idx="1"/>
          </p:nvPr>
        </p:nvSpPr>
        <p:spPr>
          <a:xfrm>
            <a:off x="311700" y="1152474"/>
            <a:ext cx="8365200" cy="1735506"/>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Assistant ExtraLight"/>
              <a:buChar char="●"/>
            </a:pPr>
            <a:r>
              <a:rPr lang="en-US" sz="2000" dirty="0">
                <a:solidFill>
                  <a:srgbClr val="000000"/>
                </a:solidFill>
                <a:latin typeface="Assistant ExtraLight"/>
                <a:cs typeface="Assistant ExtraLight"/>
              </a:rPr>
              <a:t>Networking Routing</a:t>
            </a:r>
          </a:p>
          <a:p>
            <a:pPr marL="457200" lvl="0" indent="-342900" algn="l" rtl="0">
              <a:spcBef>
                <a:spcPts val="0"/>
              </a:spcBef>
              <a:spcAft>
                <a:spcPts val="0"/>
              </a:spcAft>
              <a:buClr>
                <a:srgbClr val="000000"/>
              </a:buClr>
              <a:buSzPts val="1800"/>
              <a:buFont typeface="Assistant ExtraLight"/>
              <a:buChar char="●"/>
            </a:pPr>
            <a:r>
              <a:rPr lang="en-US" sz="2000" dirty="0">
                <a:solidFill>
                  <a:srgbClr val="000000"/>
                </a:solidFill>
                <a:latin typeface="Assistant ExtraLight"/>
                <a:cs typeface="Assistant ExtraLight"/>
              </a:rPr>
              <a:t>Operating Systems</a:t>
            </a:r>
          </a:p>
          <a:p>
            <a:pPr marL="457200" lvl="0" indent="-342900" algn="l" rtl="0">
              <a:spcBef>
                <a:spcPts val="0"/>
              </a:spcBef>
              <a:spcAft>
                <a:spcPts val="0"/>
              </a:spcAft>
              <a:buClr>
                <a:srgbClr val="000000"/>
              </a:buClr>
              <a:buSzPts val="1800"/>
              <a:buFont typeface="Assistant ExtraLight"/>
              <a:buChar char="●"/>
            </a:pPr>
            <a:r>
              <a:rPr lang="en-US" sz="2000" dirty="0">
                <a:solidFill>
                  <a:srgbClr val="000000"/>
                </a:solidFill>
                <a:latin typeface="Assistant ExtraLight"/>
                <a:cs typeface="Assistant ExtraLight"/>
              </a:rPr>
              <a:t>Databases</a:t>
            </a:r>
          </a:p>
          <a:p>
            <a:pPr marL="457200" lvl="0" indent="-342900" algn="l" rtl="0">
              <a:spcBef>
                <a:spcPts val="0"/>
              </a:spcBef>
              <a:spcAft>
                <a:spcPts val="0"/>
              </a:spcAft>
              <a:buClr>
                <a:srgbClr val="000000"/>
              </a:buClr>
              <a:buSzPts val="1800"/>
              <a:buFont typeface="Assistant ExtraLight"/>
              <a:buChar char="●"/>
            </a:pPr>
            <a:r>
              <a:rPr lang="en-US" sz="2000" dirty="0">
                <a:solidFill>
                  <a:srgbClr val="000000"/>
                </a:solidFill>
                <a:latin typeface="Assistant ExtraLight"/>
                <a:cs typeface="Assistant ExtraLight"/>
              </a:rPr>
              <a:t>Compilers</a:t>
            </a:r>
          </a:p>
          <a:p>
            <a:pPr marL="457200" lvl="0" indent="-342900" algn="l" rtl="0">
              <a:spcBef>
                <a:spcPts val="0"/>
              </a:spcBef>
              <a:spcAft>
                <a:spcPts val="0"/>
              </a:spcAft>
              <a:buClr>
                <a:srgbClr val="000000"/>
              </a:buClr>
              <a:buSzPts val="1800"/>
              <a:buFont typeface="Assistant ExtraLight"/>
              <a:buChar char="●"/>
            </a:pPr>
            <a:endParaRPr lang="en-US" sz="2000" dirty="0">
              <a:solidFill>
                <a:srgbClr val="000000"/>
              </a:solidFill>
              <a:latin typeface="Assistant ExtraLight"/>
              <a:cs typeface="Assistant ExtraLight"/>
            </a:endParaRPr>
          </a:p>
          <a:p>
            <a:pPr marL="457200" lvl="0" indent="-342900" algn="l" rtl="0">
              <a:spcBef>
                <a:spcPts val="0"/>
              </a:spcBef>
              <a:spcAft>
                <a:spcPts val="0"/>
              </a:spcAft>
              <a:buClr>
                <a:srgbClr val="000000"/>
              </a:buClr>
              <a:buSzPts val="1800"/>
              <a:buFont typeface="Assistant ExtraLight"/>
              <a:buChar char="●"/>
            </a:pPr>
            <a:endParaRPr lang="en-US" dirty="0"/>
          </a:p>
        </p:txBody>
      </p:sp>
      <p:sp>
        <p:nvSpPr>
          <p:cNvPr id="2" name="Date Placeholder 1">
            <a:extLst>
              <a:ext uri="{FF2B5EF4-FFF2-40B4-BE49-F238E27FC236}">
                <a16:creationId xmlns:a16="http://schemas.microsoft.com/office/drawing/2014/main" id="{4634D23E-D71E-494B-88F1-FFF0D311F38C}"/>
              </a:ext>
            </a:extLst>
          </p:cNvPr>
          <p:cNvSpPr>
            <a:spLocks noGrp="1"/>
          </p:cNvSpPr>
          <p:nvPr>
            <p:ph type="dt" sz="half" idx="10"/>
          </p:nvPr>
        </p:nvSpPr>
        <p:spPr/>
        <p:txBody>
          <a:bodyPr/>
          <a:lstStyle/>
          <a:p>
            <a:fld id="{72BC07A2-1BC1-4EB7-A018-1AA8E01D1144}" type="datetime1">
              <a:rPr lang="en-GB" smtClean="0"/>
              <a:t>04/09/2023</a:t>
            </a:fld>
            <a:endParaRPr lang="en-GB"/>
          </a:p>
        </p:txBody>
      </p:sp>
      <p:sp>
        <p:nvSpPr>
          <p:cNvPr id="3" name="Slide Number Placeholder 2">
            <a:extLst>
              <a:ext uri="{FF2B5EF4-FFF2-40B4-BE49-F238E27FC236}">
                <a16:creationId xmlns:a16="http://schemas.microsoft.com/office/drawing/2014/main" id="{07CDA8F3-FA17-4DC9-8B43-811F2F0E324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409200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4"/>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WHAT ELSE YOU’LL PICK UP</a:t>
            </a:r>
            <a:endParaRPr sz="3600">
              <a:solidFill>
                <a:schemeClr val="accent5"/>
              </a:solidFill>
              <a:latin typeface="Lato Light"/>
              <a:ea typeface="Lato Light"/>
              <a:cs typeface="Lato Light"/>
              <a:sym typeface="Lato Light"/>
            </a:endParaRPr>
          </a:p>
        </p:txBody>
      </p:sp>
      <p:sp>
        <p:nvSpPr>
          <p:cNvPr id="169" name="Google Shape;169;p34"/>
          <p:cNvSpPr txBox="1">
            <a:spLocks noGrp="1"/>
          </p:cNvSpPr>
          <p:nvPr>
            <p:ph type="subTitle" idx="1"/>
          </p:nvPr>
        </p:nvSpPr>
        <p:spPr>
          <a:xfrm>
            <a:off x="311700" y="1162200"/>
            <a:ext cx="8365200" cy="18009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Font typeface="Assistant ExtraLight"/>
              <a:buChar char="●"/>
            </a:pPr>
            <a:r>
              <a:rPr lang="en" sz="2000" dirty="0">
                <a:solidFill>
                  <a:schemeClr val="dk1"/>
                </a:solidFill>
                <a:latin typeface="Assistant ExtraLight"/>
                <a:ea typeface="Assistant ExtraLight"/>
                <a:cs typeface="Assistant ExtraLight"/>
                <a:sym typeface="Assistant ExtraLight"/>
              </a:rPr>
              <a:t>Famous Data Structures</a:t>
            </a:r>
          </a:p>
          <a:p>
            <a:pPr marL="457200" lvl="0" indent="-355600" algn="l" rtl="0">
              <a:spcBef>
                <a:spcPts val="0"/>
              </a:spcBef>
              <a:spcAft>
                <a:spcPts val="0"/>
              </a:spcAft>
              <a:buClr>
                <a:schemeClr val="dk1"/>
              </a:buClr>
              <a:buSzPts val="2000"/>
              <a:buFont typeface="Assistant ExtraLight"/>
              <a:buChar char="●"/>
            </a:pPr>
            <a:r>
              <a:rPr lang="en" sz="2000" dirty="0">
                <a:solidFill>
                  <a:schemeClr val="dk1"/>
                </a:solidFill>
                <a:latin typeface="Assistant ExtraLight"/>
                <a:ea typeface="Assistant ExtraLight"/>
                <a:cs typeface="Assistant ExtraLight"/>
                <a:sym typeface="Assistant ExtraLight"/>
              </a:rPr>
              <a:t>Famous algorithms</a:t>
            </a:r>
            <a:endParaRPr sz="1600" dirty="0">
              <a:solidFill>
                <a:schemeClr val="dk1"/>
              </a:solidFill>
              <a:latin typeface="Assistant ExtraLight"/>
              <a:ea typeface="Assistant ExtraLight"/>
              <a:cs typeface="Assistant ExtraLight"/>
              <a:sym typeface="Assistant ExtraLight"/>
            </a:endParaRPr>
          </a:p>
          <a:p>
            <a:pPr marL="457200" lvl="0" indent="-355600" algn="l" rtl="0">
              <a:spcBef>
                <a:spcPts val="0"/>
              </a:spcBef>
              <a:spcAft>
                <a:spcPts val="0"/>
              </a:spcAft>
              <a:buClr>
                <a:schemeClr val="dk1"/>
              </a:buClr>
              <a:buSzPts val="2000"/>
              <a:buFont typeface="Assistant ExtraLight"/>
              <a:buChar char="●"/>
            </a:pPr>
            <a:r>
              <a:rPr lang="en" sz="2000" dirty="0">
                <a:solidFill>
                  <a:schemeClr val="dk1"/>
                </a:solidFill>
                <a:latin typeface="Assistant ExtraLight"/>
                <a:ea typeface="Assistant ExtraLight"/>
                <a:cs typeface="Assistant ExtraLight"/>
                <a:sym typeface="Assistant ExtraLight"/>
              </a:rPr>
              <a:t>Technical interview approaches</a:t>
            </a:r>
            <a:endParaRPr sz="2000" dirty="0">
              <a:solidFill>
                <a:schemeClr val="dk1"/>
              </a:solidFill>
              <a:latin typeface="Assistant ExtraLight"/>
              <a:ea typeface="Assistant ExtraLight"/>
              <a:cs typeface="Assistant ExtraLight"/>
              <a:sym typeface="Assistant ExtraLight"/>
            </a:endParaRPr>
          </a:p>
          <a:p>
            <a:pPr marL="457200" lvl="0" indent="-355600" algn="l" rtl="0">
              <a:spcBef>
                <a:spcPts val="0"/>
              </a:spcBef>
              <a:spcAft>
                <a:spcPts val="0"/>
              </a:spcAft>
              <a:buClr>
                <a:schemeClr val="dk1"/>
              </a:buClr>
              <a:buSzPts val="2000"/>
              <a:buFont typeface="Assistant ExtraLight"/>
              <a:buChar char="●"/>
            </a:pPr>
            <a:r>
              <a:rPr lang="en" sz="2000" dirty="0">
                <a:solidFill>
                  <a:schemeClr val="dk1"/>
                </a:solidFill>
                <a:latin typeface="Assistant ExtraLight"/>
                <a:ea typeface="Assistant ExtraLight"/>
                <a:cs typeface="Assistant ExtraLight"/>
                <a:sym typeface="Assistant ExtraLight"/>
              </a:rPr>
              <a:t>Pseudocode skills</a:t>
            </a:r>
            <a:endParaRPr sz="2000" dirty="0">
              <a:solidFill>
                <a:schemeClr val="dk1"/>
              </a:solidFill>
              <a:latin typeface="Assistant ExtraLight"/>
              <a:ea typeface="Assistant ExtraLight"/>
              <a:cs typeface="Assistant ExtraLight"/>
              <a:sym typeface="Assistant ExtraLight"/>
            </a:endParaRPr>
          </a:p>
        </p:txBody>
      </p:sp>
      <p:sp>
        <p:nvSpPr>
          <p:cNvPr id="4" name="Google Shape;177;p35">
            <a:extLst>
              <a:ext uri="{FF2B5EF4-FFF2-40B4-BE49-F238E27FC236}">
                <a16:creationId xmlns:a16="http://schemas.microsoft.com/office/drawing/2014/main" id="{D1845C9A-9C6B-44D9-B61B-B34BCE43BBCE}"/>
              </a:ext>
            </a:extLst>
          </p:cNvPr>
          <p:cNvSpPr txBox="1"/>
          <p:nvPr/>
        </p:nvSpPr>
        <p:spPr>
          <a:xfrm>
            <a:off x="2709600" y="2768525"/>
            <a:ext cx="3564900" cy="1324844"/>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2300" i="1" dirty="0">
                <a:solidFill>
                  <a:srgbClr val="CC0000"/>
                </a:solidFill>
                <a:latin typeface="Assistant ExtraLight"/>
                <a:ea typeface="Assistant ExtraLight"/>
                <a:cs typeface="Assistant ExtraLight"/>
                <a:sym typeface="Assistant ExtraLight"/>
              </a:rPr>
              <a:t>Algorithms are </a:t>
            </a:r>
            <a:br>
              <a:rPr lang="en" sz="2300" i="1" dirty="0">
                <a:solidFill>
                  <a:srgbClr val="CC0000"/>
                </a:solidFill>
                <a:latin typeface="Assistant ExtraLight"/>
                <a:ea typeface="Assistant ExtraLight"/>
                <a:cs typeface="Assistant ExtraLight"/>
                <a:sym typeface="Assistant ExtraLight"/>
              </a:rPr>
            </a:br>
            <a:r>
              <a:rPr lang="en" sz="2300" i="1" dirty="0">
                <a:solidFill>
                  <a:srgbClr val="CC0000"/>
                </a:solidFill>
                <a:latin typeface="Assistant ExtraLight"/>
                <a:ea typeface="Assistant ExtraLight"/>
                <a:cs typeface="Assistant ExtraLight"/>
                <a:sym typeface="Assistant ExtraLight"/>
              </a:rPr>
              <a:t>fun, accessible, and </a:t>
            </a:r>
            <a:br>
              <a:rPr lang="en" sz="2300" i="1" dirty="0">
                <a:solidFill>
                  <a:srgbClr val="CC0000"/>
                </a:solidFill>
                <a:latin typeface="Assistant ExtraLight"/>
                <a:ea typeface="Assistant ExtraLight"/>
                <a:cs typeface="Assistant ExtraLight"/>
                <a:sym typeface="Assistant ExtraLight"/>
              </a:rPr>
            </a:br>
            <a:r>
              <a:rPr lang="en" sz="2300" i="1" dirty="0">
                <a:solidFill>
                  <a:srgbClr val="CC0000"/>
                </a:solidFill>
                <a:latin typeface="Assistant ExtraLight"/>
                <a:ea typeface="Assistant ExtraLight"/>
                <a:cs typeface="Assistant ExtraLight"/>
                <a:sym typeface="Assistant ExtraLight"/>
              </a:rPr>
              <a:t>fundamental!</a:t>
            </a:r>
            <a:endParaRPr sz="1700" i="1" dirty="0">
              <a:solidFill>
                <a:srgbClr val="CC0000"/>
              </a:solidFill>
            </a:endParaRPr>
          </a:p>
        </p:txBody>
      </p:sp>
      <p:sp>
        <p:nvSpPr>
          <p:cNvPr id="2" name="Date Placeholder 1">
            <a:extLst>
              <a:ext uri="{FF2B5EF4-FFF2-40B4-BE49-F238E27FC236}">
                <a16:creationId xmlns:a16="http://schemas.microsoft.com/office/drawing/2014/main" id="{D5D2776D-E910-4853-94EE-FB1F81413433}"/>
              </a:ext>
            </a:extLst>
          </p:cNvPr>
          <p:cNvSpPr>
            <a:spLocks noGrp="1"/>
          </p:cNvSpPr>
          <p:nvPr>
            <p:ph type="dt" sz="half" idx="10"/>
          </p:nvPr>
        </p:nvSpPr>
        <p:spPr/>
        <p:txBody>
          <a:bodyPr/>
          <a:lstStyle/>
          <a:p>
            <a:fld id="{7D14790A-81A8-4F63-9D42-E42C729E7E8C}" type="datetime1">
              <a:rPr lang="en-GB" smtClean="0"/>
              <a:t>04/09/2023</a:t>
            </a:fld>
            <a:endParaRPr lang="en-GB"/>
          </a:p>
        </p:txBody>
      </p:sp>
      <p:sp>
        <p:nvSpPr>
          <p:cNvPr id="3" name="Slide Number Placeholder 2">
            <a:extLst>
              <a:ext uri="{FF2B5EF4-FFF2-40B4-BE49-F238E27FC236}">
                <a16:creationId xmlns:a16="http://schemas.microsoft.com/office/drawing/2014/main" id="{7F2A57D6-F41A-4A3F-A6EF-52613DE7B3D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7"/>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REMEMBER THE BIGGER PICTURE</a:t>
            </a:r>
            <a:endParaRPr sz="3600">
              <a:solidFill>
                <a:schemeClr val="accent5"/>
              </a:solidFill>
              <a:latin typeface="Lato Light"/>
              <a:ea typeface="Lato Light"/>
              <a:cs typeface="Lato Light"/>
              <a:sym typeface="Lato Light"/>
            </a:endParaRPr>
          </a:p>
        </p:txBody>
      </p:sp>
      <p:sp>
        <p:nvSpPr>
          <p:cNvPr id="190" name="Google Shape;190;p37"/>
          <p:cNvSpPr txBox="1"/>
          <p:nvPr/>
        </p:nvSpPr>
        <p:spPr>
          <a:xfrm>
            <a:off x="1094250" y="1208487"/>
            <a:ext cx="6955500" cy="587700"/>
          </a:xfrm>
          <a:prstGeom prst="rect">
            <a:avLst/>
          </a:prstGeom>
          <a:noFill/>
          <a:ln>
            <a:noFill/>
          </a:ln>
        </p:spPr>
        <p:txBody>
          <a:bodyPr spcFirstLastPara="1" wrap="square" lIns="91425" tIns="91425" rIns="91425" bIns="91425" anchor="ctr" anchorCtr="0">
            <a:noAutofit/>
          </a:bodyPr>
          <a:lstStyle/>
          <a:p>
            <a:pPr algn="ctr">
              <a:lnSpc>
                <a:spcPct val="115000"/>
              </a:lnSpc>
            </a:pPr>
            <a:r>
              <a:rPr lang="en-US" sz="2000" dirty="0">
                <a:latin typeface="Assistant ExtraLight"/>
                <a:ea typeface="Assistant ExtraLight"/>
                <a:cs typeface="Assistant ExtraLight"/>
                <a:sym typeface="Assistant ExtraLight"/>
              </a:rPr>
              <a:t>We’ll be focusing a lot on making algorithms, storage and retrieval of data efficient.</a:t>
            </a:r>
            <a:endParaRPr lang="en-US" sz="2000" dirty="0"/>
          </a:p>
          <a:p>
            <a:pPr marL="0" lvl="0" indent="0" algn="ctr" rtl="0">
              <a:lnSpc>
                <a:spcPct val="115000"/>
              </a:lnSpc>
              <a:spcBef>
                <a:spcPts val="0"/>
              </a:spcBef>
              <a:spcAft>
                <a:spcPts val="0"/>
              </a:spcAft>
              <a:buNone/>
            </a:pPr>
            <a:r>
              <a:rPr lang="en" sz="2000" dirty="0">
                <a:latin typeface="Assistant ExtraLight"/>
                <a:ea typeface="Assistant ExtraLight"/>
                <a:cs typeface="Assistant ExtraLight"/>
                <a:sym typeface="Assistant ExtraLight"/>
              </a:rPr>
              <a:t>.</a:t>
            </a:r>
            <a:endParaRPr dirty="0"/>
          </a:p>
        </p:txBody>
      </p:sp>
      <p:sp>
        <p:nvSpPr>
          <p:cNvPr id="191" name="Google Shape;191;p37"/>
          <p:cNvSpPr txBox="1"/>
          <p:nvPr/>
        </p:nvSpPr>
        <p:spPr>
          <a:xfrm>
            <a:off x="1094250" y="1723900"/>
            <a:ext cx="6955500" cy="587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300" b="1" dirty="0">
                <a:solidFill>
                  <a:srgbClr val="CC0000"/>
                </a:solidFill>
                <a:latin typeface="Assistant"/>
                <a:ea typeface="Assistant"/>
                <a:cs typeface="Assistant"/>
                <a:sym typeface="Assistant"/>
              </a:rPr>
              <a:t>But ask yourself: </a:t>
            </a:r>
            <a:r>
              <a:rPr lang="en" sz="2300" b="1" i="1" dirty="0">
                <a:solidFill>
                  <a:srgbClr val="CC0000"/>
                </a:solidFill>
                <a:latin typeface="Assistant"/>
                <a:ea typeface="Assistant"/>
                <a:cs typeface="Assistant"/>
                <a:sym typeface="Assistant"/>
              </a:rPr>
              <a:t>is efficiency always the best metric?</a:t>
            </a:r>
            <a:endParaRPr sz="1700" b="1" dirty="0">
              <a:solidFill>
                <a:srgbClr val="CC0000"/>
              </a:solidFill>
            </a:endParaRPr>
          </a:p>
        </p:txBody>
      </p:sp>
      <p:sp>
        <p:nvSpPr>
          <p:cNvPr id="192" name="Google Shape;192;p37"/>
          <p:cNvSpPr txBox="1"/>
          <p:nvPr/>
        </p:nvSpPr>
        <p:spPr>
          <a:xfrm>
            <a:off x="836078" y="2533163"/>
            <a:ext cx="3025500" cy="5823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latin typeface="Assistant"/>
                <a:ea typeface="Assistant"/>
                <a:cs typeface="Assistant"/>
                <a:sym typeface="Assistant"/>
              </a:rPr>
              <a:t>We want to reduce crime</a:t>
            </a:r>
            <a:endParaRPr sz="1600" dirty="0">
              <a:latin typeface="Assistant"/>
              <a:ea typeface="Assistant"/>
              <a:cs typeface="Assistant"/>
              <a:sym typeface="Assistant"/>
            </a:endParaRPr>
          </a:p>
        </p:txBody>
      </p:sp>
      <p:sp>
        <p:nvSpPr>
          <p:cNvPr id="193" name="Google Shape;193;p37"/>
          <p:cNvSpPr txBox="1"/>
          <p:nvPr/>
        </p:nvSpPr>
        <p:spPr>
          <a:xfrm>
            <a:off x="836038" y="3213238"/>
            <a:ext cx="3025500" cy="5823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latin typeface="Assistant"/>
                <a:ea typeface="Assistant"/>
                <a:cs typeface="Assistant"/>
                <a:sym typeface="Assistant"/>
              </a:rPr>
              <a:t>We want ads to reach the </a:t>
            </a:r>
            <a:br>
              <a:rPr lang="en" sz="1600" dirty="0">
                <a:latin typeface="Assistant"/>
                <a:ea typeface="Assistant"/>
                <a:cs typeface="Assistant"/>
                <a:sym typeface="Assistant"/>
              </a:rPr>
            </a:br>
            <a:r>
              <a:rPr lang="en" sz="1600" dirty="0">
                <a:latin typeface="Assistant"/>
                <a:ea typeface="Assistant"/>
                <a:cs typeface="Assistant"/>
                <a:sym typeface="Assistant"/>
              </a:rPr>
              <a:t>right customers</a:t>
            </a:r>
            <a:endParaRPr sz="1600" dirty="0">
              <a:latin typeface="Assistant"/>
              <a:ea typeface="Assistant"/>
              <a:cs typeface="Assistant"/>
              <a:sym typeface="Assistant"/>
            </a:endParaRPr>
          </a:p>
        </p:txBody>
      </p:sp>
      <p:sp>
        <p:nvSpPr>
          <p:cNvPr id="194" name="Google Shape;194;p37"/>
          <p:cNvSpPr txBox="1"/>
          <p:nvPr/>
        </p:nvSpPr>
        <p:spPr>
          <a:xfrm>
            <a:off x="836050" y="3898050"/>
            <a:ext cx="3025500" cy="5823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latin typeface="Assistant"/>
                <a:ea typeface="Assistant"/>
                <a:cs typeface="Assistant"/>
                <a:sym typeface="Assistant"/>
              </a:rPr>
              <a:t>We want our algorithms to work well on average in the population</a:t>
            </a:r>
            <a:endParaRPr sz="1600" dirty="0">
              <a:latin typeface="Assistant"/>
              <a:ea typeface="Assistant"/>
              <a:cs typeface="Assistant"/>
              <a:sym typeface="Assistant"/>
            </a:endParaRPr>
          </a:p>
        </p:txBody>
      </p:sp>
      <p:sp>
        <p:nvSpPr>
          <p:cNvPr id="8" name="Google Shape;229;p40">
            <a:extLst>
              <a:ext uri="{FF2B5EF4-FFF2-40B4-BE49-F238E27FC236}">
                <a16:creationId xmlns:a16="http://schemas.microsoft.com/office/drawing/2014/main" id="{A10C187C-C721-4AFE-B883-620F6B53E855}"/>
              </a:ext>
            </a:extLst>
          </p:cNvPr>
          <p:cNvSpPr txBox="1"/>
          <p:nvPr/>
        </p:nvSpPr>
        <p:spPr>
          <a:xfrm>
            <a:off x="4242357" y="2528425"/>
            <a:ext cx="4065600" cy="5823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CC0000"/>
                </a:solidFill>
                <a:latin typeface="Assistant"/>
                <a:ea typeface="Assistant"/>
                <a:cs typeface="Assistant"/>
                <a:sym typeface="Assistant"/>
              </a:rPr>
              <a:t>It would be more “efficient” to put cameras </a:t>
            </a:r>
            <a:br>
              <a:rPr lang="en" sz="1600">
                <a:solidFill>
                  <a:srgbClr val="CC0000"/>
                </a:solidFill>
                <a:latin typeface="Assistant"/>
                <a:ea typeface="Assistant"/>
                <a:cs typeface="Assistant"/>
                <a:sym typeface="Assistant"/>
              </a:rPr>
            </a:br>
            <a:r>
              <a:rPr lang="en" sz="1600">
                <a:solidFill>
                  <a:srgbClr val="CC0000"/>
                </a:solidFill>
                <a:latin typeface="Assistant"/>
                <a:ea typeface="Assistant"/>
                <a:cs typeface="Assistant"/>
                <a:sym typeface="Assistant"/>
              </a:rPr>
              <a:t>in everyone’s homes, cars, etc.</a:t>
            </a:r>
            <a:endParaRPr sz="1600">
              <a:solidFill>
                <a:srgbClr val="CC0000"/>
              </a:solidFill>
              <a:latin typeface="Assistant"/>
              <a:ea typeface="Assistant"/>
              <a:cs typeface="Assistant"/>
              <a:sym typeface="Assistant"/>
            </a:endParaRPr>
          </a:p>
        </p:txBody>
      </p:sp>
      <p:sp>
        <p:nvSpPr>
          <p:cNvPr id="9" name="Google Shape;231;p40">
            <a:extLst>
              <a:ext uri="{FF2B5EF4-FFF2-40B4-BE49-F238E27FC236}">
                <a16:creationId xmlns:a16="http://schemas.microsoft.com/office/drawing/2014/main" id="{499B7872-3EE7-4B4F-BE7B-D6473818B7E2}"/>
              </a:ext>
            </a:extLst>
          </p:cNvPr>
          <p:cNvSpPr txBox="1"/>
          <p:nvPr/>
        </p:nvSpPr>
        <p:spPr>
          <a:xfrm>
            <a:off x="4242370" y="3213238"/>
            <a:ext cx="4065600" cy="5823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CC0000"/>
                </a:solidFill>
                <a:latin typeface="Assistant"/>
                <a:ea typeface="Assistant"/>
                <a:cs typeface="Assistant"/>
                <a:sym typeface="Assistant"/>
              </a:rPr>
              <a:t>It would be more “efficient” to allow </a:t>
            </a:r>
            <a:br>
              <a:rPr lang="en" sz="1600">
                <a:solidFill>
                  <a:srgbClr val="CC0000"/>
                </a:solidFill>
                <a:latin typeface="Assistant"/>
                <a:ea typeface="Assistant"/>
                <a:cs typeface="Assistant"/>
                <a:sym typeface="Assistant"/>
              </a:rPr>
            </a:br>
            <a:r>
              <a:rPr lang="en" sz="1600">
                <a:solidFill>
                  <a:srgbClr val="CC0000"/>
                </a:solidFill>
                <a:latin typeface="Assistant"/>
                <a:ea typeface="Assistant"/>
                <a:cs typeface="Assistant"/>
                <a:sym typeface="Assistant"/>
              </a:rPr>
              <a:t>unlimited access to everyone’s personal data</a:t>
            </a:r>
            <a:endParaRPr sz="1600">
              <a:solidFill>
                <a:srgbClr val="CC0000"/>
              </a:solidFill>
              <a:latin typeface="Assistant"/>
              <a:ea typeface="Assistant"/>
              <a:cs typeface="Assistant"/>
              <a:sym typeface="Assistant"/>
            </a:endParaRPr>
          </a:p>
        </p:txBody>
      </p:sp>
      <p:sp>
        <p:nvSpPr>
          <p:cNvPr id="10" name="Google Shape;233;p40">
            <a:extLst>
              <a:ext uri="{FF2B5EF4-FFF2-40B4-BE49-F238E27FC236}">
                <a16:creationId xmlns:a16="http://schemas.microsoft.com/office/drawing/2014/main" id="{8AB0140C-B497-4D61-93D6-76C9C31B7E24}"/>
              </a:ext>
            </a:extLst>
          </p:cNvPr>
          <p:cNvSpPr txBox="1"/>
          <p:nvPr/>
        </p:nvSpPr>
        <p:spPr>
          <a:xfrm>
            <a:off x="4242358" y="3898076"/>
            <a:ext cx="4065600" cy="5823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CC0000"/>
                </a:solidFill>
                <a:latin typeface="Assistant"/>
                <a:ea typeface="Assistant"/>
                <a:cs typeface="Assistant"/>
                <a:sym typeface="Assistant"/>
              </a:rPr>
              <a:t>It would be more “efficient” to focus on catering to the majority population</a:t>
            </a:r>
            <a:endParaRPr sz="1600" dirty="0">
              <a:solidFill>
                <a:srgbClr val="CC0000"/>
              </a:solidFill>
              <a:latin typeface="Assistant"/>
              <a:ea typeface="Assistant"/>
              <a:cs typeface="Assistant"/>
              <a:sym typeface="Assistant"/>
            </a:endParaRPr>
          </a:p>
        </p:txBody>
      </p:sp>
      <p:cxnSp>
        <p:nvCxnSpPr>
          <p:cNvPr id="11" name="Google Shape;234;p40">
            <a:extLst>
              <a:ext uri="{FF2B5EF4-FFF2-40B4-BE49-F238E27FC236}">
                <a16:creationId xmlns:a16="http://schemas.microsoft.com/office/drawing/2014/main" id="{FAB3650B-B7A0-486B-9851-D169F8BF2D88}"/>
              </a:ext>
            </a:extLst>
          </p:cNvPr>
          <p:cNvCxnSpPr>
            <a:endCxn id="8" idx="1"/>
          </p:cNvCxnSpPr>
          <p:nvPr/>
        </p:nvCxnSpPr>
        <p:spPr>
          <a:xfrm rot="10800000" flipH="1">
            <a:off x="3861578" y="2819513"/>
            <a:ext cx="380700" cy="4800"/>
          </a:xfrm>
          <a:prstGeom prst="straightConnector1">
            <a:avLst/>
          </a:prstGeom>
          <a:noFill/>
          <a:ln w="9525" cap="flat" cmpd="sng">
            <a:solidFill>
              <a:srgbClr val="000000"/>
            </a:solidFill>
            <a:prstDash val="solid"/>
            <a:round/>
            <a:headEnd type="none" w="med" len="med"/>
            <a:tailEnd type="triangle" w="med" len="med"/>
          </a:ln>
        </p:spPr>
      </p:cxnSp>
      <p:cxnSp>
        <p:nvCxnSpPr>
          <p:cNvPr id="12" name="Google Shape;235;p40">
            <a:extLst>
              <a:ext uri="{FF2B5EF4-FFF2-40B4-BE49-F238E27FC236}">
                <a16:creationId xmlns:a16="http://schemas.microsoft.com/office/drawing/2014/main" id="{B4FD84FA-AC5A-44C4-9273-A462A40E3C74}"/>
              </a:ext>
            </a:extLst>
          </p:cNvPr>
          <p:cNvCxnSpPr>
            <a:endCxn id="9" idx="1"/>
          </p:cNvCxnSpPr>
          <p:nvPr/>
        </p:nvCxnSpPr>
        <p:spPr>
          <a:xfrm>
            <a:off x="3861538" y="3504388"/>
            <a:ext cx="380700" cy="0"/>
          </a:xfrm>
          <a:prstGeom prst="straightConnector1">
            <a:avLst/>
          </a:prstGeom>
          <a:noFill/>
          <a:ln w="9525" cap="flat" cmpd="sng">
            <a:solidFill>
              <a:srgbClr val="000000"/>
            </a:solidFill>
            <a:prstDash val="solid"/>
            <a:round/>
            <a:headEnd type="none" w="med" len="med"/>
            <a:tailEnd type="triangle" w="med" len="med"/>
          </a:ln>
        </p:spPr>
      </p:cxnSp>
      <p:cxnSp>
        <p:nvCxnSpPr>
          <p:cNvPr id="13" name="Google Shape;236;p40">
            <a:extLst>
              <a:ext uri="{FF2B5EF4-FFF2-40B4-BE49-F238E27FC236}">
                <a16:creationId xmlns:a16="http://schemas.microsoft.com/office/drawing/2014/main" id="{55FDD2BE-13FF-43AD-97C7-E6B469732AB1}"/>
              </a:ext>
            </a:extLst>
          </p:cNvPr>
          <p:cNvCxnSpPr>
            <a:endCxn id="10" idx="1"/>
          </p:cNvCxnSpPr>
          <p:nvPr/>
        </p:nvCxnSpPr>
        <p:spPr>
          <a:xfrm>
            <a:off x="3861550" y="4189200"/>
            <a:ext cx="380700" cy="0"/>
          </a:xfrm>
          <a:prstGeom prst="straightConnector1">
            <a:avLst/>
          </a:prstGeom>
          <a:noFill/>
          <a:ln w="9525" cap="flat" cmpd="sng">
            <a:solidFill>
              <a:srgbClr val="000000"/>
            </a:solidFill>
            <a:prstDash val="solid"/>
            <a:round/>
            <a:headEnd type="none" w="med" len="med"/>
            <a:tailEnd type="triangle" w="med" len="med"/>
          </a:ln>
        </p:spPr>
      </p:cxnSp>
      <p:sp>
        <p:nvSpPr>
          <p:cNvPr id="2" name="Date Placeholder 1">
            <a:extLst>
              <a:ext uri="{FF2B5EF4-FFF2-40B4-BE49-F238E27FC236}">
                <a16:creationId xmlns:a16="http://schemas.microsoft.com/office/drawing/2014/main" id="{67B913CF-6483-4F56-B800-8EBD728B23C7}"/>
              </a:ext>
            </a:extLst>
          </p:cNvPr>
          <p:cNvSpPr>
            <a:spLocks noGrp="1"/>
          </p:cNvSpPr>
          <p:nvPr>
            <p:ph type="dt" sz="half" idx="10"/>
          </p:nvPr>
        </p:nvSpPr>
        <p:spPr/>
        <p:txBody>
          <a:bodyPr/>
          <a:lstStyle/>
          <a:p>
            <a:fld id="{531ABF18-7381-498D-B945-D1E4150EF7A1}" type="datetime1">
              <a:rPr lang="en-GB" smtClean="0"/>
              <a:t>04/09/2023</a:t>
            </a:fld>
            <a:endParaRPr lang="en-GB"/>
          </a:p>
        </p:txBody>
      </p:sp>
      <p:sp>
        <p:nvSpPr>
          <p:cNvPr id="3" name="Slide Number Placeholder 2">
            <a:extLst>
              <a:ext uri="{FF2B5EF4-FFF2-40B4-BE49-F238E27FC236}">
                <a16:creationId xmlns:a16="http://schemas.microsoft.com/office/drawing/2014/main" id="{9957FB25-FBB9-4F6E-B7FA-42079674E4A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p:bldP spid="192" grpId="0" animBg="1"/>
      <p:bldP spid="193" grpId="0" animBg="1"/>
      <p:bldP spid="194" grpId="0" animBg="1"/>
      <p:bldP spid="8" grpId="0" animBg="1"/>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1"/>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solidFill>
                  <a:schemeClr val="accent5"/>
                </a:solidFill>
                <a:latin typeface="Lato Light"/>
                <a:ea typeface="Lato Light"/>
                <a:cs typeface="Lato Light"/>
                <a:sym typeface="Lato Light"/>
              </a:rPr>
              <a:t>OUR COURSE ROADMAP</a:t>
            </a:r>
            <a:endParaRPr sz="3600" dirty="0">
              <a:solidFill>
                <a:schemeClr val="accent5"/>
              </a:solidFill>
              <a:latin typeface="Lato Light"/>
              <a:ea typeface="Lato Light"/>
              <a:cs typeface="Lato Light"/>
              <a:sym typeface="Lato Light"/>
            </a:endParaRPr>
          </a:p>
        </p:txBody>
      </p:sp>
      <p:sp>
        <p:nvSpPr>
          <p:cNvPr id="242" name="Google Shape;242;p41"/>
          <p:cNvSpPr/>
          <p:nvPr/>
        </p:nvSpPr>
        <p:spPr>
          <a:xfrm>
            <a:off x="733350" y="1344225"/>
            <a:ext cx="3715500" cy="2013600"/>
          </a:xfrm>
          <a:prstGeom prst="roundRect">
            <a:avLst>
              <a:gd name="adj" fmla="val 47901"/>
            </a:avLst>
          </a:prstGeom>
          <a:solidFill>
            <a:srgbClr val="CCE2E3"/>
          </a:solidFill>
          <a:ln>
            <a:noFill/>
          </a:ln>
        </p:spPr>
        <p:txBody>
          <a:bodyPr spcFirstLastPara="1" wrap="square" lIns="91425" tIns="0" rIns="91425" bIns="91425" anchor="t" anchorCtr="0">
            <a:noAutofit/>
          </a:bodyPr>
          <a:lstStyle/>
          <a:p>
            <a:pPr marL="0" lvl="0" indent="0" algn="ctr" rtl="0">
              <a:spcBef>
                <a:spcPts val="0"/>
              </a:spcBef>
              <a:spcAft>
                <a:spcPts val="0"/>
              </a:spcAft>
              <a:buNone/>
            </a:pPr>
            <a:r>
              <a:rPr lang="en" sz="2100" b="1" dirty="0">
                <a:latin typeface="Assistant"/>
                <a:ea typeface="Assistant"/>
                <a:cs typeface="Assistant"/>
                <a:sym typeface="Assistant"/>
              </a:rPr>
              <a:t>DIVIDE-AND-CONQUER &amp; SORTING</a:t>
            </a:r>
            <a:endParaRPr sz="2100" b="1" dirty="0">
              <a:latin typeface="Assistant"/>
              <a:ea typeface="Assistant"/>
              <a:cs typeface="Assistant"/>
              <a:sym typeface="Assistant"/>
            </a:endParaRPr>
          </a:p>
        </p:txBody>
      </p:sp>
      <p:sp>
        <p:nvSpPr>
          <p:cNvPr id="243" name="Google Shape;243;p41"/>
          <p:cNvSpPr/>
          <p:nvPr/>
        </p:nvSpPr>
        <p:spPr>
          <a:xfrm>
            <a:off x="1107450" y="3563100"/>
            <a:ext cx="2967300" cy="1185600"/>
          </a:xfrm>
          <a:prstGeom prst="roundRect">
            <a:avLst>
              <a:gd name="adj" fmla="val 50000"/>
            </a:avLst>
          </a:prstGeom>
          <a:solidFill>
            <a:srgbClr val="A8D0D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FFFFFF"/>
              </a:solidFill>
              <a:latin typeface="Assistant"/>
              <a:ea typeface="Assistant"/>
              <a:cs typeface="Assistant"/>
              <a:sym typeface="Assistant"/>
            </a:endParaRPr>
          </a:p>
        </p:txBody>
      </p:sp>
      <p:sp>
        <p:nvSpPr>
          <p:cNvPr id="244" name="Google Shape;244;p41"/>
          <p:cNvSpPr/>
          <p:nvPr/>
        </p:nvSpPr>
        <p:spPr>
          <a:xfrm>
            <a:off x="5070950" y="1100481"/>
            <a:ext cx="2877300" cy="2071800"/>
          </a:xfrm>
          <a:prstGeom prst="roundRect">
            <a:avLst>
              <a:gd name="adj" fmla="val 39716"/>
            </a:avLst>
          </a:prstGeom>
          <a:solidFill>
            <a:srgbClr val="02525A"/>
          </a:solidFill>
          <a:ln>
            <a:noFill/>
          </a:ln>
        </p:spPr>
        <p:txBody>
          <a:bodyPr spcFirstLastPara="1" wrap="square" lIns="91425" tIns="0" rIns="91425" bIns="91425" anchor="t" anchorCtr="0">
            <a:noAutofit/>
          </a:bodyPr>
          <a:lstStyle/>
          <a:p>
            <a:pPr marL="0" lvl="0" indent="0" algn="ctr" rtl="0">
              <a:spcBef>
                <a:spcPts val="0"/>
              </a:spcBef>
              <a:spcAft>
                <a:spcPts val="0"/>
              </a:spcAft>
              <a:buNone/>
            </a:pPr>
            <a:r>
              <a:rPr lang="en" sz="2100" b="1" dirty="0">
                <a:solidFill>
                  <a:srgbClr val="FFFFFF"/>
                </a:solidFill>
                <a:latin typeface="Assistant"/>
                <a:ea typeface="Assistant"/>
                <a:cs typeface="Assistant"/>
                <a:sym typeface="Assistant"/>
              </a:rPr>
              <a:t>OPTIMIZING STUFF</a:t>
            </a:r>
            <a:endParaRPr sz="2100" b="1" dirty="0">
              <a:solidFill>
                <a:srgbClr val="FFFFFF"/>
              </a:solidFill>
              <a:latin typeface="Assistant"/>
              <a:ea typeface="Assistant"/>
              <a:cs typeface="Assistant"/>
              <a:sym typeface="Assistant"/>
            </a:endParaRPr>
          </a:p>
        </p:txBody>
      </p:sp>
      <p:sp>
        <p:nvSpPr>
          <p:cNvPr id="245" name="Google Shape;245;p41"/>
          <p:cNvSpPr/>
          <p:nvPr/>
        </p:nvSpPr>
        <p:spPr>
          <a:xfrm>
            <a:off x="4696850" y="2275675"/>
            <a:ext cx="3606300" cy="2580600"/>
          </a:xfrm>
          <a:prstGeom prst="roundRect">
            <a:avLst>
              <a:gd name="adj" fmla="val 39789"/>
            </a:avLst>
          </a:prstGeom>
          <a:solidFill>
            <a:srgbClr val="067884">
              <a:alpha val="80390"/>
            </a:srgbClr>
          </a:solidFill>
          <a:ln>
            <a:noFill/>
          </a:ln>
        </p:spPr>
        <p:txBody>
          <a:bodyPr spcFirstLastPara="1" wrap="square" lIns="91425" tIns="91425" rIns="91425" bIns="0" anchor="b" anchorCtr="0">
            <a:noAutofit/>
          </a:bodyPr>
          <a:lstStyle/>
          <a:p>
            <a:pPr marL="0" lvl="0" indent="0" algn="ctr" rtl="0">
              <a:lnSpc>
                <a:spcPct val="50000"/>
              </a:lnSpc>
              <a:spcBef>
                <a:spcPts val="0"/>
              </a:spcBef>
              <a:spcAft>
                <a:spcPts val="0"/>
              </a:spcAft>
              <a:buNone/>
            </a:pPr>
            <a:r>
              <a:rPr lang="en" sz="2100" b="1">
                <a:solidFill>
                  <a:srgbClr val="FFFFFF"/>
                </a:solidFill>
                <a:latin typeface="Assistant"/>
                <a:ea typeface="Assistant"/>
                <a:cs typeface="Assistant"/>
                <a:sym typeface="Assistant"/>
              </a:rPr>
              <a:t>GRAPHS</a:t>
            </a:r>
            <a:endParaRPr sz="2100" b="1">
              <a:solidFill>
                <a:srgbClr val="FFFFFF"/>
              </a:solidFill>
              <a:latin typeface="Assistant"/>
              <a:ea typeface="Assistant"/>
              <a:cs typeface="Assistant"/>
              <a:sym typeface="Assistant"/>
            </a:endParaRPr>
          </a:p>
        </p:txBody>
      </p:sp>
      <p:sp>
        <p:nvSpPr>
          <p:cNvPr id="246" name="Google Shape;246;p41"/>
          <p:cNvSpPr/>
          <p:nvPr/>
        </p:nvSpPr>
        <p:spPr>
          <a:xfrm>
            <a:off x="562250" y="1388050"/>
            <a:ext cx="8129575" cy="3149450"/>
          </a:xfrm>
          <a:custGeom>
            <a:avLst/>
            <a:gdLst/>
            <a:ahLst/>
            <a:cxnLst/>
            <a:rect l="l" t="t" r="r" b="b"/>
            <a:pathLst>
              <a:path w="325183" h="125978" extrusionOk="0">
                <a:moveTo>
                  <a:pt x="0" y="0"/>
                </a:moveTo>
                <a:cubicBezTo>
                  <a:pt x="2348" y="6857"/>
                  <a:pt x="4509" y="30621"/>
                  <a:pt x="14090" y="41141"/>
                </a:cubicBezTo>
                <a:cubicBezTo>
                  <a:pt x="23671" y="51661"/>
                  <a:pt x="39545" y="62744"/>
                  <a:pt x="57485" y="63120"/>
                </a:cubicBezTo>
                <a:cubicBezTo>
                  <a:pt x="75425" y="63496"/>
                  <a:pt x="108676" y="43395"/>
                  <a:pt x="121732" y="43395"/>
                </a:cubicBezTo>
                <a:cubicBezTo>
                  <a:pt x="134788" y="43395"/>
                  <a:pt x="138170" y="56545"/>
                  <a:pt x="135822" y="63120"/>
                </a:cubicBezTo>
                <a:cubicBezTo>
                  <a:pt x="133474" y="69695"/>
                  <a:pt x="121826" y="79276"/>
                  <a:pt x="107643" y="82845"/>
                </a:cubicBezTo>
                <a:cubicBezTo>
                  <a:pt x="93460" y="86414"/>
                  <a:pt x="63872" y="80685"/>
                  <a:pt x="50722" y="84536"/>
                </a:cubicBezTo>
                <a:cubicBezTo>
                  <a:pt x="37572" y="88387"/>
                  <a:pt x="27910" y="99071"/>
                  <a:pt x="28742" y="105952"/>
                </a:cubicBezTo>
                <a:cubicBezTo>
                  <a:pt x="29574" y="112833"/>
                  <a:pt x="38563" y="124246"/>
                  <a:pt x="55713" y="125823"/>
                </a:cubicBezTo>
                <a:cubicBezTo>
                  <a:pt x="72863" y="127401"/>
                  <a:pt x="109607" y="116445"/>
                  <a:pt x="131640" y="115417"/>
                </a:cubicBezTo>
                <a:cubicBezTo>
                  <a:pt x="153673" y="114389"/>
                  <a:pt x="174678" y="123382"/>
                  <a:pt x="187911" y="119656"/>
                </a:cubicBezTo>
                <a:cubicBezTo>
                  <a:pt x="201144" y="115930"/>
                  <a:pt x="201593" y="97688"/>
                  <a:pt x="211036" y="93063"/>
                </a:cubicBezTo>
                <a:cubicBezTo>
                  <a:pt x="220479" y="88438"/>
                  <a:pt x="232619" y="88052"/>
                  <a:pt x="244567" y="91906"/>
                </a:cubicBezTo>
                <a:cubicBezTo>
                  <a:pt x="256515" y="95760"/>
                  <a:pt x="273089" y="115289"/>
                  <a:pt x="282724" y="116188"/>
                </a:cubicBezTo>
                <a:cubicBezTo>
                  <a:pt x="292360" y="117087"/>
                  <a:pt x="303858" y="104175"/>
                  <a:pt x="302380" y="97302"/>
                </a:cubicBezTo>
                <a:cubicBezTo>
                  <a:pt x="300903" y="90429"/>
                  <a:pt x="290753" y="80472"/>
                  <a:pt x="273859" y="74948"/>
                </a:cubicBezTo>
                <a:cubicBezTo>
                  <a:pt x="256965" y="69424"/>
                  <a:pt x="214065" y="70448"/>
                  <a:pt x="201015" y="64156"/>
                </a:cubicBezTo>
                <a:cubicBezTo>
                  <a:pt x="187965" y="57864"/>
                  <a:pt x="191774" y="42817"/>
                  <a:pt x="195561" y="37196"/>
                </a:cubicBezTo>
                <a:cubicBezTo>
                  <a:pt x="199348" y="31576"/>
                  <a:pt x="212374" y="29870"/>
                  <a:pt x="223739" y="30433"/>
                </a:cubicBezTo>
                <a:cubicBezTo>
                  <a:pt x="235104" y="30997"/>
                  <a:pt x="250979" y="39074"/>
                  <a:pt x="263753" y="40577"/>
                </a:cubicBezTo>
                <a:cubicBezTo>
                  <a:pt x="276527" y="42080"/>
                  <a:pt x="290147" y="43207"/>
                  <a:pt x="300385" y="39450"/>
                </a:cubicBezTo>
                <a:cubicBezTo>
                  <a:pt x="310623" y="35693"/>
                  <a:pt x="321050" y="21603"/>
                  <a:pt x="325183" y="18034"/>
                </a:cubicBezTo>
              </a:path>
            </a:pathLst>
          </a:custGeom>
          <a:noFill/>
          <a:ln w="28575" cap="flat" cmpd="sng">
            <a:solidFill>
              <a:srgbClr val="EA9999"/>
            </a:solidFill>
            <a:prstDash val="dash"/>
            <a:round/>
            <a:headEnd type="oval" w="med" len="med"/>
            <a:tailEnd type="stealth" w="med" len="med"/>
          </a:ln>
          <a:effectLst>
            <a:outerShdw blurRad="142875" algn="bl" rotWithShape="0">
              <a:srgbClr val="FFFFFF"/>
            </a:outerShdw>
          </a:effectLst>
        </p:spPr>
      </p:sp>
      <p:sp>
        <p:nvSpPr>
          <p:cNvPr id="247" name="Google Shape;247;p41"/>
          <p:cNvSpPr txBox="1"/>
          <p:nvPr/>
        </p:nvSpPr>
        <p:spPr>
          <a:xfrm>
            <a:off x="1330050" y="3563100"/>
            <a:ext cx="2522100" cy="70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dirty="0">
                <a:latin typeface="Assistant"/>
                <a:ea typeface="Assistant"/>
                <a:cs typeface="Assistant"/>
                <a:sym typeface="Assistant"/>
              </a:rPr>
              <a:t>DATA STRUCTURES</a:t>
            </a:r>
            <a:endParaRPr sz="1700" dirty="0"/>
          </a:p>
        </p:txBody>
      </p:sp>
      <p:sp>
        <p:nvSpPr>
          <p:cNvPr id="248" name="Google Shape;248;p41"/>
          <p:cNvSpPr/>
          <p:nvPr/>
        </p:nvSpPr>
        <p:spPr>
          <a:xfrm rot="-369883">
            <a:off x="1597037" y="2575444"/>
            <a:ext cx="1864720" cy="507289"/>
          </a:xfrm>
          <a:prstGeom prst="cloud">
            <a:avLst/>
          </a:prstGeom>
          <a:solidFill>
            <a:srgbClr val="FFFFFF">
              <a:alpha val="71510"/>
            </a:srgbClr>
          </a:solidFill>
          <a:ln>
            <a:noFill/>
          </a:ln>
        </p:spPr>
        <p:txBody>
          <a:bodyPr spcFirstLastPara="1" wrap="square" lIns="0" tIns="91425" rIns="0" bIns="91425" anchor="ctr" anchorCtr="0">
            <a:noAutofit/>
          </a:bodyPr>
          <a:lstStyle/>
          <a:p>
            <a:pPr marL="0" marR="0" lvl="0" indent="0" algn="ctr" rtl="0">
              <a:spcBef>
                <a:spcPts val="0"/>
              </a:spcBef>
              <a:spcAft>
                <a:spcPts val="0"/>
              </a:spcAft>
              <a:buNone/>
            </a:pPr>
            <a:r>
              <a:rPr lang="en" dirty="0">
                <a:solidFill>
                  <a:srgbClr val="CC0000"/>
                </a:solidFill>
                <a:latin typeface="Assistant ExtraLight"/>
                <a:ea typeface="Assistant ExtraLight"/>
                <a:cs typeface="Assistant ExtraLight"/>
                <a:sym typeface="Assistant ExtraLight"/>
              </a:rPr>
              <a:t>Recurrences</a:t>
            </a:r>
            <a:endParaRPr dirty="0">
              <a:solidFill>
                <a:srgbClr val="CC0000"/>
              </a:solidFill>
              <a:latin typeface="Assistant ExtraLight"/>
              <a:ea typeface="Assistant ExtraLight"/>
              <a:cs typeface="Assistant ExtraLight"/>
              <a:sym typeface="Assistant ExtraLight"/>
            </a:endParaRPr>
          </a:p>
        </p:txBody>
      </p:sp>
      <p:sp>
        <p:nvSpPr>
          <p:cNvPr id="249" name="Google Shape;249;p41"/>
          <p:cNvSpPr/>
          <p:nvPr/>
        </p:nvSpPr>
        <p:spPr>
          <a:xfrm rot="801998">
            <a:off x="3133784" y="2227908"/>
            <a:ext cx="1843524" cy="646508"/>
          </a:xfrm>
          <a:prstGeom prst="cloud">
            <a:avLst/>
          </a:prstGeom>
          <a:solidFill>
            <a:srgbClr val="FFFFFF">
              <a:alpha val="71510"/>
            </a:srgbClr>
          </a:solidFill>
          <a:ln>
            <a:noFill/>
          </a:ln>
        </p:spPr>
        <p:txBody>
          <a:bodyPr spcFirstLastPara="1" wrap="square" lIns="0" tIns="91425" rIns="0" bIns="91425" anchor="ctr" anchorCtr="0">
            <a:noAutofit/>
          </a:bodyPr>
          <a:lstStyle/>
          <a:p>
            <a:pPr marL="0" marR="0" lvl="0" indent="0" algn="ctr" rtl="0">
              <a:spcBef>
                <a:spcPts val="0"/>
              </a:spcBef>
              <a:spcAft>
                <a:spcPts val="0"/>
              </a:spcAft>
              <a:buNone/>
            </a:pPr>
            <a:r>
              <a:rPr lang="en" dirty="0">
                <a:solidFill>
                  <a:srgbClr val="CC0000"/>
                </a:solidFill>
                <a:latin typeface="Assistant ExtraLight"/>
                <a:ea typeface="Assistant ExtraLight"/>
                <a:cs typeface="Assistant ExtraLight"/>
                <a:sym typeface="Assistant ExtraLight"/>
              </a:rPr>
              <a:t>Randomized Algorithms</a:t>
            </a:r>
            <a:endParaRPr dirty="0">
              <a:solidFill>
                <a:srgbClr val="CC0000"/>
              </a:solidFill>
              <a:latin typeface="Assistant ExtraLight"/>
              <a:ea typeface="Assistant ExtraLight"/>
              <a:cs typeface="Assistant ExtraLight"/>
              <a:sym typeface="Assistant ExtraLight"/>
            </a:endParaRPr>
          </a:p>
        </p:txBody>
      </p:sp>
      <p:sp>
        <p:nvSpPr>
          <p:cNvPr id="250" name="Google Shape;250;p41"/>
          <p:cNvSpPr/>
          <p:nvPr/>
        </p:nvSpPr>
        <p:spPr>
          <a:xfrm rot="1627338">
            <a:off x="330345" y="2193984"/>
            <a:ext cx="1584155" cy="646514"/>
          </a:xfrm>
          <a:prstGeom prst="cloud">
            <a:avLst/>
          </a:prstGeom>
          <a:solidFill>
            <a:srgbClr val="FFFFFF">
              <a:alpha val="71510"/>
            </a:srgbClr>
          </a:solidFill>
          <a:ln>
            <a:noFill/>
          </a:ln>
        </p:spPr>
        <p:txBody>
          <a:bodyPr spcFirstLastPara="1" wrap="square" lIns="0" tIns="91425" rIns="0" bIns="91425" anchor="ctr" anchorCtr="0">
            <a:noAutofit/>
          </a:bodyPr>
          <a:lstStyle/>
          <a:p>
            <a:pPr marL="0" marR="0" lvl="0" indent="0" algn="ctr" rtl="0">
              <a:spcBef>
                <a:spcPts val="0"/>
              </a:spcBef>
              <a:spcAft>
                <a:spcPts val="0"/>
              </a:spcAft>
              <a:buNone/>
            </a:pPr>
            <a:r>
              <a:rPr lang="en" dirty="0">
                <a:solidFill>
                  <a:srgbClr val="CC0000"/>
                </a:solidFill>
                <a:latin typeface="Assistant ExtraLight"/>
                <a:ea typeface="Assistant ExtraLight"/>
                <a:cs typeface="Assistant ExtraLight"/>
                <a:sym typeface="Assistant ExtraLight"/>
              </a:rPr>
              <a:t>Asymptotic</a:t>
            </a:r>
            <a:endParaRPr dirty="0">
              <a:solidFill>
                <a:srgbClr val="CC0000"/>
              </a:solidFill>
              <a:latin typeface="Assistant ExtraLight"/>
              <a:ea typeface="Assistant ExtraLight"/>
              <a:cs typeface="Assistant ExtraLight"/>
              <a:sym typeface="Assistant ExtraLight"/>
            </a:endParaRPr>
          </a:p>
          <a:p>
            <a:pPr marL="0" marR="0" lvl="0" indent="0" algn="ctr" rtl="0">
              <a:spcBef>
                <a:spcPts val="0"/>
              </a:spcBef>
              <a:spcAft>
                <a:spcPts val="0"/>
              </a:spcAft>
              <a:buNone/>
            </a:pPr>
            <a:r>
              <a:rPr lang="en" dirty="0">
                <a:solidFill>
                  <a:srgbClr val="CC0000"/>
                </a:solidFill>
                <a:latin typeface="Assistant ExtraLight"/>
                <a:ea typeface="Assistant ExtraLight"/>
                <a:cs typeface="Assistant ExtraLight"/>
                <a:sym typeface="Assistant ExtraLight"/>
              </a:rPr>
              <a:t>Analysis</a:t>
            </a:r>
            <a:endParaRPr dirty="0">
              <a:solidFill>
                <a:srgbClr val="CC0000"/>
              </a:solidFill>
              <a:latin typeface="Assistant ExtraLight"/>
              <a:ea typeface="Assistant ExtraLight"/>
              <a:cs typeface="Assistant ExtraLight"/>
              <a:sym typeface="Assistant ExtraLight"/>
            </a:endParaRPr>
          </a:p>
        </p:txBody>
      </p:sp>
      <p:sp>
        <p:nvSpPr>
          <p:cNvPr id="251" name="Google Shape;251;p41"/>
          <p:cNvSpPr/>
          <p:nvPr/>
        </p:nvSpPr>
        <p:spPr>
          <a:xfrm rot="-1737576">
            <a:off x="4972936" y="3738328"/>
            <a:ext cx="1359360" cy="571972"/>
          </a:xfrm>
          <a:prstGeom prst="cloud">
            <a:avLst/>
          </a:prstGeom>
          <a:solidFill>
            <a:srgbClr val="FFFFFF">
              <a:alpha val="71510"/>
            </a:srgbClr>
          </a:solidFill>
          <a:ln>
            <a:noFill/>
          </a:ln>
        </p:spPr>
        <p:txBody>
          <a:bodyPr spcFirstLastPara="1" wrap="square" lIns="0" tIns="91425" rIns="0" bIns="91425" anchor="ctr" anchorCtr="0">
            <a:noAutofit/>
          </a:bodyPr>
          <a:lstStyle/>
          <a:p>
            <a:pPr marL="0" marR="0" lvl="0" indent="0" algn="ctr" rtl="0">
              <a:spcBef>
                <a:spcPts val="0"/>
              </a:spcBef>
              <a:spcAft>
                <a:spcPts val="0"/>
              </a:spcAft>
              <a:buNone/>
            </a:pPr>
            <a:r>
              <a:rPr lang="en" dirty="0">
                <a:solidFill>
                  <a:srgbClr val="CC0000"/>
                </a:solidFill>
                <a:latin typeface="Assistant ExtraLight"/>
                <a:ea typeface="Assistant ExtraLight"/>
                <a:cs typeface="Assistant ExtraLight"/>
                <a:sym typeface="Assistant ExtraLight"/>
              </a:rPr>
              <a:t>BFS/DFS</a:t>
            </a:r>
            <a:endParaRPr dirty="0">
              <a:solidFill>
                <a:srgbClr val="CC0000"/>
              </a:solidFill>
              <a:latin typeface="Assistant ExtraLight"/>
              <a:ea typeface="Assistant ExtraLight"/>
              <a:cs typeface="Assistant ExtraLight"/>
              <a:sym typeface="Assistant ExtraLight"/>
            </a:endParaRPr>
          </a:p>
        </p:txBody>
      </p:sp>
      <p:sp>
        <p:nvSpPr>
          <p:cNvPr id="252" name="Google Shape;252;p41"/>
          <p:cNvSpPr/>
          <p:nvPr/>
        </p:nvSpPr>
        <p:spPr>
          <a:xfrm rot="1251508">
            <a:off x="6422854" y="3710594"/>
            <a:ext cx="893275" cy="507344"/>
          </a:xfrm>
          <a:prstGeom prst="cloud">
            <a:avLst/>
          </a:prstGeom>
          <a:solidFill>
            <a:srgbClr val="FFFFFF">
              <a:alpha val="71510"/>
            </a:srgbClr>
          </a:solidFill>
          <a:ln>
            <a:noFill/>
          </a:ln>
        </p:spPr>
        <p:txBody>
          <a:bodyPr spcFirstLastPara="1" wrap="square" lIns="0" tIns="91425" rIns="0" bIns="91425" anchor="ctr" anchorCtr="0">
            <a:noAutofit/>
          </a:bodyPr>
          <a:lstStyle/>
          <a:p>
            <a:pPr marL="0" marR="0" lvl="0" indent="0" algn="ctr" rtl="0">
              <a:spcBef>
                <a:spcPts val="0"/>
              </a:spcBef>
              <a:spcAft>
                <a:spcPts val="0"/>
              </a:spcAft>
              <a:buNone/>
            </a:pPr>
            <a:r>
              <a:rPr lang="en">
                <a:solidFill>
                  <a:srgbClr val="CC0000"/>
                </a:solidFill>
                <a:latin typeface="Assistant ExtraLight"/>
                <a:ea typeface="Assistant ExtraLight"/>
                <a:cs typeface="Assistant ExtraLight"/>
                <a:sym typeface="Assistant ExtraLight"/>
              </a:rPr>
              <a:t>SCCs</a:t>
            </a:r>
            <a:endParaRPr>
              <a:solidFill>
                <a:srgbClr val="CC0000"/>
              </a:solidFill>
              <a:latin typeface="Assistant ExtraLight"/>
              <a:ea typeface="Assistant ExtraLight"/>
              <a:cs typeface="Assistant ExtraLight"/>
              <a:sym typeface="Assistant ExtraLight"/>
            </a:endParaRPr>
          </a:p>
        </p:txBody>
      </p:sp>
      <p:sp>
        <p:nvSpPr>
          <p:cNvPr id="254" name="Google Shape;254;p41"/>
          <p:cNvSpPr/>
          <p:nvPr/>
        </p:nvSpPr>
        <p:spPr>
          <a:xfrm rot="507767">
            <a:off x="1520553" y="4145998"/>
            <a:ext cx="841737" cy="465484"/>
          </a:xfrm>
          <a:prstGeom prst="cloud">
            <a:avLst/>
          </a:prstGeom>
          <a:solidFill>
            <a:srgbClr val="FFFFFF">
              <a:alpha val="71510"/>
            </a:srgbClr>
          </a:solidFill>
          <a:ln>
            <a:noFill/>
          </a:ln>
        </p:spPr>
        <p:txBody>
          <a:bodyPr spcFirstLastPara="1" wrap="square" lIns="0" tIns="91425" rIns="0" bIns="91425" anchor="ctr" anchorCtr="0">
            <a:noAutofit/>
          </a:bodyPr>
          <a:lstStyle/>
          <a:p>
            <a:pPr marL="0" marR="0" lvl="0" indent="0" algn="ctr" rtl="0">
              <a:spcBef>
                <a:spcPts val="0"/>
              </a:spcBef>
              <a:spcAft>
                <a:spcPts val="0"/>
              </a:spcAft>
              <a:buNone/>
            </a:pPr>
            <a:r>
              <a:rPr lang="en">
                <a:solidFill>
                  <a:srgbClr val="CC0000"/>
                </a:solidFill>
                <a:latin typeface="Assistant ExtraLight"/>
                <a:ea typeface="Assistant ExtraLight"/>
                <a:cs typeface="Assistant ExtraLight"/>
                <a:sym typeface="Assistant ExtraLight"/>
              </a:rPr>
              <a:t>Trees</a:t>
            </a:r>
            <a:endParaRPr>
              <a:solidFill>
                <a:srgbClr val="CC0000"/>
              </a:solidFill>
              <a:latin typeface="Assistant ExtraLight"/>
              <a:ea typeface="Assistant ExtraLight"/>
              <a:cs typeface="Assistant ExtraLight"/>
              <a:sym typeface="Assistant ExtraLight"/>
            </a:endParaRPr>
          </a:p>
        </p:txBody>
      </p:sp>
      <p:sp>
        <p:nvSpPr>
          <p:cNvPr id="255" name="Google Shape;255;p41"/>
          <p:cNvSpPr/>
          <p:nvPr/>
        </p:nvSpPr>
        <p:spPr>
          <a:xfrm rot="-151705">
            <a:off x="2577695" y="4180096"/>
            <a:ext cx="1106565" cy="465496"/>
          </a:xfrm>
          <a:prstGeom prst="cloud">
            <a:avLst/>
          </a:prstGeom>
          <a:solidFill>
            <a:srgbClr val="FFFFFF">
              <a:alpha val="71510"/>
            </a:srgbClr>
          </a:solidFill>
          <a:ln>
            <a:noFill/>
          </a:ln>
        </p:spPr>
        <p:txBody>
          <a:bodyPr spcFirstLastPara="1" wrap="square" lIns="0" tIns="91425" rIns="0" bIns="91425" anchor="ctr" anchorCtr="0">
            <a:noAutofit/>
          </a:bodyPr>
          <a:lstStyle/>
          <a:p>
            <a:pPr marL="0" marR="0" lvl="0" indent="0" algn="ctr" rtl="0">
              <a:spcBef>
                <a:spcPts val="0"/>
              </a:spcBef>
              <a:spcAft>
                <a:spcPts val="0"/>
              </a:spcAft>
              <a:buNone/>
            </a:pPr>
            <a:r>
              <a:rPr lang="en" dirty="0">
                <a:solidFill>
                  <a:srgbClr val="CC0000"/>
                </a:solidFill>
                <a:latin typeface="Assistant ExtraLight"/>
                <a:ea typeface="Assistant ExtraLight"/>
                <a:cs typeface="Assistant ExtraLight"/>
                <a:sym typeface="Assistant ExtraLight"/>
              </a:rPr>
              <a:t>Hash tables</a:t>
            </a:r>
            <a:endParaRPr dirty="0">
              <a:solidFill>
                <a:srgbClr val="CC0000"/>
              </a:solidFill>
              <a:latin typeface="Assistant ExtraLight"/>
              <a:ea typeface="Assistant ExtraLight"/>
              <a:cs typeface="Assistant ExtraLight"/>
              <a:sym typeface="Assistant ExtraLight"/>
            </a:endParaRPr>
          </a:p>
        </p:txBody>
      </p:sp>
      <p:sp>
        <p:nvSpPr>
          <p:cNvPr id="19" name="Google Shape;251;p41">
            <a:extLst>
              <a:ext uri="{FF2B5EF4-FFF2-40B4-BE49-F238E27FC236}">
                <a16:creationId xmlns:a16="http://schemas.microsoft.com/office/drawing/2014/main" id="{4076C845-0D67-487E-B03A-84D71EF2D165}"/>
              </a:ext>
            </a:extLst>
          </p:cNvPr>
          <p:cNvSpPr/>
          <p:nvPr/>
        </p:nvSpPr>
        <p:spPr>
          <a:xfrm rot="369594">
            <a:off x="5353723" y="2013696"/>
            <a:ext cx="2607482" cy="571972"/>
          </a:xfrm>
          <a:prstGeom prst="cloud">
            <a:avLst/>
          </a:prstGeom>
          <a:solidFill>
            <a:srgbClr val="FFFFFF">
              <a:alpha val="71510"/>
            </a:srgbClr>
          </a:solidFill>
          <a:ln>
            <a:noFill/>
          </a:ln>
        </p:spPr>
        <p:txBody>
          <a:bodyPr spcFirstLastPara="1" wrap="square" lIns="0" tIns="91425" rIns="0" bIns="91425" anchor="ctr" anchorCtr="0">
            <a:noAutofit/>
          </a:bodyPr>
          <a:lstStyle/>
          <a:p>
            <a:pPr marL="0" marR="0" lvl="0" indent="0" algn="ctr" rtl="0">
              <a:spcBef>
                <a:spcPts val="0"/>
              </a:spcBef>
              <a:spcAft>
                <a:spcPts val="0"/>
              </a:spcAft>
              <a:buNone/>
            </a:pPr>
            <a:r>
              <a:rPr lang="en" dirty="0">
                <a:solidFill>
                  <a:srgbClr val="CC0000"/>
                </a:solidFill>
                <a:latin typeface="Assistant ExtraLight"/>
                <a:ea typeface="Assistant ExtraLight"/>
                <a:cs typeface="Assistant ExtraLight"/>
                <a:sym typeface="Assistant ExtraLight"/>
              </a:rPr>
              <a:t>Basic Design Skills</a:t>
            </a:r>
            <a:endParaRPr dirty="0">
              <a:solidFill>
                <a:srgbClr val="CC0000"/>
              </a:solidFill>
              <a:latin typeface="Assistant ExtraLight"/>
              <a:ea typeface="Assistant ExtraLight"/>
              <a:cs typeface="Assistant ExtraLight"/>
              <a:sym typeface="Assistant ExtraLight"/>
            </a:endParaRPr>
          </a:p>
        </p:txBody>
      </p:sp>
      <p:sp>
        <p:nvSpPr>
          <p:cNvPr id="2" name="Date Placeholder 1">
            <a:extLst>
              <a:ext uri="{FF2B5EF4-FFF2-40B4-BE49-F238E27FC236}">
                <a16:creationId xmlns:a16="http://schemas.microsoft.com/office/drawing/2014/main" id="{BA188B0A-A9C0-492C-9671-880A03815BAF}"/>
              </a:ext>
            </a:extLst>
          </p:cNvPr>
          <p:cNvSpPr>
            <a:spLocks noGrp="1"/>
          </p:cNvSpPr>
          <p:nvPr>
            <p:ph type="dt" sz="half" idx="10"/>
          </p:nvPr>
        </p:nvSpPr>
        <p:spPr/>
        <p:txBody>
          <a:bodyPr/>
          <a:lstStyle/>
          <a:p>
            <a:fld id="{1837A898-54DB-4E7A-8906-1DBAFFC99376}" type="datetime1">
              <a:rPr lang="en-GB" smtClean="0"/>
              <a:t>04/09/2023</a:t>
            </a:fld>
            <a:endParaRPr lang="en-GB"/>
          </a:p>
        </p:txBody>
      </p:sp>
      <p:sp>
        <p:nvSpPr>
          <p:cNvPr id="3" name="Slide Number Placeholder 2">
            <a:extLst>
              <a:ext uri="{FF2B5EF4-FFF2-40B4-BE49-F238E27FC236}">
                <a16:creationId xmlns:a16="http://schemas.microsoft.com/office/drawing/2014/main" id="{2AA2D420-DC4F-462A-97ED-2C3E8CD0CFA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6"/>
                                        </p:tgtEl>
                                        <p:attrNameLst>
                                          <p:attrName>style.visibility</p:attrName>
                                        </p:attrNameLst>
                                      </p:cBhvr>
                                      <p:to>
                                        <p:strVal val="visible"/>
                                      </p:to>
                                    </p:set>
                                    <p:animEffect transition="in" filter="fade">
                                      <p:cBhvr>
                                        <p:cTn id="7" dur="200"/>
                                        <p:tgtEl>
                                          <p:spTgt spid="246"/>
                                        </p:tgtEl>
                                      </p:cBhvr>
                                    </p:animEffect>
                                  </p:childTnLst>
                                </p:cTn>
                              </p:par>
                              <p:par>
                                <p:cTn id="8" presetID="10" presetClass="entr" presetSubtype="0" fill="hold" nodeType="withEffect">
                                  <p:stCondLst>
                                    <p:cond delay="0"/>
                                  </p:stCondLst>
                                  <p:childTnLst>
                                    <p:set>
                                      <p:cBhvr>
                                        <p:cTn id="9" dur="1" fill="hold">
                                          <p:stCondLst>
                                            <p:cond delay="0"/>
                                          </p:stCondLst>
                                        </p:cTn>
                                        <p:tgtEl>
                                          <p:spTgt spid="248"/>
                                        </p:tgtEl>
                                        <p:attrNameLst>
                                          <p:attrName>style.visibility</p:attrName>
                                        </p:attrNameLst>
                                      </p:cBhvr>
                                      <p:to>
                                        <p:strVal val="visible"/>
                                      </p:to>
                                    </p:set>
                                    <p:animEffect transition="in" filter="fade">
                                      <p:cBhvr>
                                        <p:cTn id="10" dur="200"/>
                                        <p:tgtEl>
                                          <p:spTgt spid="248"/>
                                        </p:tgtEl>
                                      </p:cBhvr>
                                    </p:animEffect>
                                  </p:childTnLst>
                                </p:cTn>
                              </p:par>
                              <p:par>
                                <p:cTn id="11" presetID="10" presetClass="entr" presetSubtype="0" fill="hold" nodeType="withEffect">
                                  <p:stCondLst>
                                    <p:cond delay="0"/>
                                  </p:stCondLst>
                                  <p:childTnLst>
                                    <p:set>
                                      <p:cBhvr>
                                        <p:cTn id="12" dur="1" fill="hold">
                                          <p:stCondLst>
                                            <p:cond delay="0"/>
                                          </p:stCondLst>
                                        </p:cTn>
                                        <p:tgtEl>
                                          <p:spTgt spid="250"/>
                                        </p:tgtEl>
                                        <p:attrNameLst>
                                          <p:attrName>style.visibility</p:attrName>
                                        </p:attrNameLst>
                                      </p:cBhvr>
                                      <p:to>
                                        <p:strVal val="visible"/>
                                      </p:to>
                                    </p:set>
                                    <p:animEffect transition="in" filter="fade">
                                      <p:cBhvr>
                                        <p:cTn id="13" dur="200"/>
                                        <p:tgtEl>
                                          <p:spTgt spid="250"/>
                                        </p:tgtEl>
                                      </p:cBhvr>
                                    </p:animEffect>
                                  </p:childTnLst>
                                </p:cTn>
                              </p:par>
                              <p:par>
                                <p:cTn id="14" presetID="10" presetClass="entr" presetSubtype="0" fill="hold" nodeType="withEffect">
                                  <p:stCondLst>
                                    <p:cond delay="0"/>
                                  </p:stCondLst>
                                  <p:childTnLst>
                                    <p:set>
                                      <p:cBhvr>
                                        <p:cTn id="15" dur="1" fill="hold">
                                          <p:stCondLst>
                                            <p:cond delay="0"/>
                                          </p:stCondLst>
                                        </p:cTn>
                                        <p:tgtEl>
                                          <p:spTgt spid="251"/>
                                        </p:tgtEl>
                                        <p:attrNameLst>
                                          <p:attrName>style.visibility</p:attrName>
                                        </p:attrNameLst>
                                      </p:cBhvr>
                                      <p:to>
                                        <p:strVal val="visible"/>
                                      </p:to>
                                    </p:set>
                                    <p:animEffect transition="in" filter="fade">
                                      <p:cBhvr>
                                        <p:cTn id="16" dur="200"/>
                                        <p:tgtEl>
                                          <p:spTgt spid="251"/>
                                        </p:tgtEl>
                                      </p:cBhvr>
                                    </p:animEffect>
                                  </p:childTnLst>
                                </p:cTn>
                              </p:par>
                              <p:par>
                                <p:cTn id="17" presetID="10" presetClass="entr" presetSubtype="0" fill="hold" nodeType="withEffect">
                                  <p:stCondLst>
                                    <p:cond delay="0"/>
                                  </p:stCondLst>
                                  <p:childTnLst>
                                    <p:set>
                                      <p:cBhvr>
                                        <p:cTn id="18" dur="1" fill="hold">
                                          <p:stCondLst>
                                            <p:cond delay="0"/>
                                          </p:stCondLst>
                                        </p:cTn>
                                        <p:tgtEl>
                                          <p:spTgt spid="252"/>
                                        </p:tgtEl>
                                        <p:attrNameLst>
                                          <p:attrName>style.visibility</p:attrName>
                                        </p:attrNameLst>
                                      </p:cBhvr>
                                      <p:to>
                                        <p:strVal val="visible"/>
                                      </p:to>
                                    </p:set>
                                    <p:animEffect transition="in" filter="fade">
                                      <p:cBhvr>
                                        <p:cTn id="19" dur="200"/>
                                        <p:tgtEl>
                                          <p:spTgt spid="252"/>
                                        </p:tgtEl>
                                      </p:cBhvr>
                                    </p:animEffect>
                                  </p:childTnLst>
                                </p:cTn>
                              </p:par>
                              <p:par>
                                <p:cTn id="20" presetID="10" presetClass="entr" presetSubtype="0" fill="hold" nodeType="withEffect">
                                  <p:stCondLst>
                                    <p:cond delay="0"/>
                                  </p:stCondLst>
                                  <p:childTnLst>
                                    <p:set>
                                      <p:cBhvr>
                                        <p:cTn id="21" dur="1" fill="hold">
                                          <p:stCondLst>
                                            <p:cond delay="0"/>
                                          </p:stCondLst>
                                        </p:cTn>
                                        <p:tgtEl>
                                          <p:spTgt spid="254"/>
                                        </p:tgtEl>
                                        <p:attrNameLst>
                                          <p:attrName>style.visibility</p:attrName>
                                        </p:attrNameLst>
                                      </p:cBhvr>
                                      <p:to>
                                        <p:strVal val="visible"/>
                                      </p:to>
                                    </p:set>
                                    <p:animEffect transition="in" filter="fade">
                                      <p:cBhvr>
                                        <p:cTn id="22" dur="200"/>
                                        <p:tgtEl>
                                          <p:spTgt spid="254"/>
                                        </p:tgtEl>
                                      </p:cBhvr>
                                    </p:animEffect>
                                  </p:childTnLst>
                                </p:cTn>
                              </p:par>
                              <p:par>
                                <p:cTn id="23" presetID="10" presetClass="entr" presetSubtype="0" fill="hold" nodeType="withEffect">
                                  <p:stCondLst>
                                    <p:cond delay="0"/>
                                  </p:stCondLst>
                                  <p:childTnLst>
                                    <p:set>
                                      <p:cBhvr>
                                        <p:cTn id="24" dur="1" fill="hold">
                                          <p:stCondLst>
                                            <p:cond delay="0"/>
                                          </p:stCondLst>
                                        </p:cTn>
                                        <p:tgtEl>
                                          <p:spTgt spid="255"/>
                                        </p:tgtEl>
                                        <p:attrNameLst>
                                          <p:attrName>style.visibility</p:attrName>
                                        </p:attrNameLst>
                                      </p:cBhvr>
                                      <p:to>
                                        <p:strVal val="visible"/>
                                      </p:to>
                                    </p:set>
                                    <p:animEffect transition="in" filter="fade">
                                      <p:cBhvr>
                                        <p:cTn id="25" dur="200"/>
                                        <p:tgtEl>
                                          <p:spTgt spid="255"/>
                                        </p:tgtEl>
                                      </p:cBhvr>
                                    </p:animEffect>
                                  </p:childTnLst>
                                </p:cTn>
                              </p:par>
                              <p:par>
                                <p:cTn id="26" presetID="10" presetClass="entr" presetSubtype="0" fill="hold" nodeType="withEffect">
                                  <p:stCondLst>
                                    <p:cond delay="0"/>
                                  </p:stCondLst>
                                  <p:childTnLst>
                                    <p:set>
                                      <p:cBhvr>
                                        <p:cTn id="27" dur="1" fill="hold">
                                          <p:stCondLst>
                                            <p:cond delay="0"/>
                                          </p:stCondLst>
                                        </p:cTn>
                                        <p:tgtEl>
                                          <p:spTgt spid="249"/>
                                        </p:tgtEl>
                                        <p:attrNameLst>
                                          <p:attrName>style.visibility</p:attrName>
                                        </p:attrNameLst>
                                      </p:cBhvr>
                                      <p:to>
                                        <p:strVal val="visible"/>
                                      </p:to>
                                    </p:set>
                                    <p:animEffect transition="in" filter="fade">
                                      <p:cBhvr>
                                        <p:cTn id="28" dur="200"/>
                                        <p:tgtEl>
                                          <p:spTgt spid="249"/>
                                        </p:tgtEl>
                                      </p:cBhvr>
                                    </p:animEffect>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2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2"/>
          <p:cNvSpPr txBox="1">
            <a:spLocks noGrp="1"/>
          </p:cNvSpPr>
          <p:nvPr>
            <p:ph type="ctrTitle"/>
          </p:nvPr>
        </p:nvSpPr>
        <p:spPr>
          <a:xfrm>
            <a:off x="777000" y="1304350"/>
            <a:ext cx="7590000" cy="1751700"/>
          </a:xfrm>
          <a:prstGeom prst="rect">
            <a:avLst/>
          </a:prstGeom>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900">
                <a:solidFill>
                  <a:schemeClr val="accent5"/>
                </a:solidFill>
                <a:latin typeface="Lato Light"/>
                <a:ea typeface="Lato Light"/>
                <a:cs typeface="Lato Light"/>
                <a:sym typeface="Lato Light"/>
              </a:rPr>
              <a:t>COURSE LOGISTICS</a:t>
            </a:r>
            <a:endParaRPr sz="1800">
              <a:solidFill>
                <a:schemeClr val="accent5"/>
              </a:solidFill>
              <a:latin typeface="Lato Light"/>
              <a:ea typeface="Lato Light"/>
              <a:cs typeface="Lato Light"/>
              <a:sym typeface="Lato Light"/>
            </a:endParaRPr>
          </a:p>
        </p:txBody>
      </p:sp>
      <p:sp>
        <p:nvSpPr>
          <p:cNvPr id="263" name="Google Shape;263;p42"/>
          <p:cNvSpPr txBox="1">
            <a:spLocks noGrp="1"/>
          </p:cNvSpPr>
          <p:nvPr>
            <p:ph type="subTitle" idx="1"/>
          </p:nvPr>
        </p:nvSpPr>
        <p:spPr>
          <a:xfrm>
            <a:off x="311700" y="326747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rgbClr val="000000"/>
                </a:solidFill>
                <a:latin typeface="Assistant ExtraLight"/>
                <a:ea typeface="Assistant ExtraLight"/>
                <a:cs typeface="Assistant ExtraLight"/>
                <a:sym typeface="Assistant ExtraLight"/>
              </a:rPr>
              <a:t>Course infrastructure, components, policies, &amp; resources</a:t>
            </a:r>
            <a:endParaRPr sz="2400" dirty="0">
              <a:solidFill>
                <a:srgbClr val="000000"/>
              </a:solidFill>
              <a:latin typeface="Assistant ExtraLight"/>
              <a:ea typeface="Assistant ExtraLight"/>
              <a:cs typeface="Assistant ExtraLight"/>
              <a:sym typeface="Assistant ExtraLight"/>
            </a:endParaRPr>
          </a:p>
        </p:txBody>
      </p:sp>
      <p:sp>
        <p:nvSpPr>
          <p:cNvPr id="2" name="Date Placeholder 1">
            <a:extLst>
              <a:ext uri="{FF2B5EF4-FFF2-40B4-BE49-F238E27FC236}">
                <a16:creationId xmlns:a16="http://schemas.microsoft.com/office/drawing/2014/main" id="{BC0F8585-EBA2-4A6B-92D7-C37D9B077D0F}"/>
              </a:ext>
            </a:extLst>
          </p:cNvPr>
          <p:cNvSpPr>
            <a:spLocks noGrp="1"/>
          </p:cNvSpPr>
          <p:nvPr>
            <p:ph type="dt" sz="half" idx="10"/>
          </p:nvPr>
        </p:nvSpPr>
        <p:spPr/>
        <p:txBody>
          <a:bodyPr/>
          <a:lstStyle/>
          <a:p>
            <a:fld id="{164780B7-9471-4C8A-94D1-73C8B773135B}" type="datetime1">
              <a:rPr lang="en-GB" smtClean="0"/>
              <a:t>04/09/2023</a:t>
            </a:fld>
            <a:endParaRPr lang="en-GB"/>
          </a:p>
        </p:txBody>
      </p:sp>
      <p:sp>
        <p:nvSpPr>
          <p:cNvPr id="3" name="Slide Number Placeholder 2">
            <a:extLst>
              <a:ext uri="{FF2B5EF4-FFF2-40B4-BE49-F238E27FC236}">
                <a16:creationId xmlns:a16="http://schemas.microsoft.com/office/drawing/2014/main" id="{ED58D121-71B1-4F77-9E95-50E2F29DD05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5"/>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solidFill>
                  <a:schemeClr val="accent5"/>
                </a:solidFill>
                <a:latin typeface="Lato Light"/>
                <a:ea typeface="Lato Light"/>
                <a:cs typeface="Lato Light"/>
                <a:sym typeface="Lato Light"/>
              </a:rPr>
              <a:t>COURSE INFRASTRUCTURE</a:t>
            </a:r>
            <a:endParaRPr sz="3600" dirty="0">
              <a:solidFill>
                <a:schemeClr val="accent5"/>
              </a:solidFill>
              <a:latin typeface="Lato Light"/>
              <a:ea typeface="Lato Light"/>
              <a:cs typeface="Lato Light"/>
              <a:sym typeface="Lato Light"/>
            </a:endParaRPr>
          </a:p>
        </p:txBody>
      </p:sp>
      <p:sp>
        <p:nvSpPr>
          <p:cNvPr id="282" name="Google Shape;282;p45"/>
          <p:cNvSpPr txBox="1">
            <a:spLocks noGrp="1"/>
          </p:cNvSpPr>
          <p:nvPr>
            <p:ph type="subTitle" idx="1"/>
          </p:nvPr>
        </p:nvSpPr>
        <p:spPr>
          <a:xfrm>
            <a:off x="311700" y="1171850"/>
            <a:ext cx="8365200" cy="36987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Font typeface="Assistant ExtraLight"/>
              <a:buChar char="●"/>
            </a:pPr>
            <a:r>
              <a:rPr lang="en" sz="2000" b="1" dirty="0">
                <a:solidFill>
                  <a:srgbClr val="000000"/>
                </a:solidFill>
                <a:latin typeface="Assistant"/>
                <a:ea typeface="Assistant"/>
                <a:cs typeface="Assistant"/>
                <a:sym typeface="Assistant"/>
              </a:rPr>
              <a:t>Course website</a:t>
            </a:r>
            <a:r>
              <a:rPr lang="en" sz="2000" dirty="0">
                <a:solidFill>
                  <a:srgbClr val="000000"/>
                </a:solidFill>
                <a:latin typeface="Assistant ExtraLight"/>
                <a:ea typeface="Assistant ExtraLight"/>
                <a:cs typeface="Assistant ExtraLight"/>
                <a:sym typeface="Assistant ExtraLight"/>
              </a:rPr>
              <a:t>: </a:t>
            </a:r>
            <a:r>
              <a:rPr lang="en-US" sz="2000" u="sng" dirty="0">
                <a:solidFill>
                  <a:schemeClr val="hlink"/>
                </a:solidFill>
                <a:latin typeface="Assistant ExtraLight"/>
                <a:ea typeface="Assistant ExtraLight"/>
                <a:cs typeface="Assistant ExtraLight"/>
                <a:sym typeface="Assistant ExtraLight"/>
              </a:rPr>
              <a:t>eduko.spikotech.com</a:t>
            </a:r>
            <a:endParaRPr sz="2000" dirty="0">
              <a:solidFill>
                <a:srgbClr val="000000"/>
              </a:solidFill>
              <a:latin typeface="Assistant ExtraLight"/>
              <a:ea typeface="Assistant ExtraLight"/>
              <a:cs typeface="Assistant ExtraLight"/>
              <a:sym typeface="Assistant ExtraLight"/>
            </a:endParaRPr>
          </a:p>
          <a:p>
            <a:pPr marL="914400" lvl="1" indent="-330200" algn="l" rtl="0">
              <a:spcBef>
                <a:spcPts val="0"/>
              </a:spcBef>
              <a:spcAft>
                <a:spcPts val="0"/>
              </a:spcAft>
              <a:buClr>
                <a:srgbClr val="000000"/>
              </a:buClr>
              <a:buSzPts val="1600"/>
              <a:buFont typeface="Assistant ExtraLight"/>
              <a:buChar char="○"/>
            </a:pPr>
            <a:r>
              <a:rPr lang="en" sz="1600" dirty="0">
                <a:solidFill>
                  <a:srgbClr val="000000"/>
                </a:solidFill>
                <a:latin typeface="Assistant ExtraLight"/>
                <a:ea typeface="Assistant ExtraLight"/>
                <a:cs typeface="Assistant ExtraLight"/>
                <a:sym typeface="Assistant ExtraLight"/>
              </a:rPr>
              <a:t>Lecture slides, homework handouts, section handouts, quiz handouts, </a:t>
            </a:r>
            <a:r>
              <a:rPr lang="en" sz="1600" dirty="0">
                <a:solidFill>
                  <a:schemeClr val="dk1"/>
                </a:solidFill>
                <a:latin typeface="Assistant ExtraLight"/>
                <a:ea typeface="Assistant ExtraLight"/>
                <a:cs typeface="Assistant ExtraLight"/>
                <a:sym typeface="Assistant ExtraLight"/>
              </a:rPr>
              <a:t>course policies, </a:t>
            </a:r>
            <a:r>
              <a:rPr lang="en" sz="1600" dirty="0">
                <a:solidFill>
                  <a:srgbClr val="000000"/>
                </a:solidFill>
                <a:latin typeface="Assistant ExtraLight"/>
                <a:ea typeface="Assistant ExtraLight"/>
                <a:cs typeface="Assistant ExtraLight"/>
                <a:sym typeface="Assistant ExtraLight"/>
              </a:rPr>
              <a:t>office hour &amp; homework schedules, &amp; more</a:t>
            </a:r>
            <a:endParaRPr dirty="0">
              <a:solidFill>
                <a:srgbClr val="000000"/>
              </a:solidFill>
              <a:latin typeface="Assistant ExtraLight"/>
              <a:ea typeface="Assistant ExtraLight"/>
              <a:cs typeface="Assistant ExtraLight"/>
              <a:sym typeface="Assistant ExtraLight"/>
            </a:endParaRPr>
          </a:p>
          <a:p>
            <a:pPr marL="457200" lvl="0" indent="-355600" algn="l" rtl="0">
              <a:spcBef>
                <a:spcPts val="0"/>
              </a:spcBef>
              <a:spcAft>
                <a:spcPts val="0"/>
              </a:spcAft>
              <a:buClr>
                <a:schemeClr val="dk1"/>
              </a:buClr>
              <a:buSzPts val="2000"/>
              <a:buFont typeface="Assistant ExtraLight"/>
              <a:buChar char="●"/>
            </a:pPr>
            <a:r>
              <a:rPr lang="en" sz="2000" b="1" dirty="0">
                <a:solidFill>
                  <a:schemeClr val="dk1"/>
                </a:solidFill>
                <a:latin typeface="Assistant"/>
                <a:ea typeface="Assistant"/>
                <a:cs typeface="Assistant"/>
                <a:sym typeface="Assistant"/>
              </a:rPr>
              <a:t>Office Hours</a:t>
            </a:r>
            <a:r>
              <a:rPr lang="en" sz="2000" dirty="0">
                <a:solidFill>
                  <a:schemeClr val="dk1"/>
                </a:solidFill>
                <a:latin typeface="Assistant ExtraLight"/>
                <a:ea typeface="Assistant ExtraLight"/>
                <a:cs typeface="Assistant ExtraLight"/>
                <a:sym typeface="Assistant ExtraLight"/>
              </a:rPr>
              <a:t>: </a:t>
            </a:r>
          </a:p>
          <a:p>
            <a:pPr marL="101600" lvl="0" algn="l" rtl="0">
              <a:spcBef>
                <a:spcPts val="0"/>
              </a:spcBef>
              <a:spcAft>
                <a:spcPts val="0"/>
              </a:spcAft>
              <a:buClr>
                <a:schemeClr val="dk1"/>
              </a:buClr>
              <a:buSzPts val="2000"/>
            </a:pPr>
            <a:r>
              <a:rPr lang="en" sz="2000" dirty="0">
                <a:solidFill>
                  <a:schemeClr val="dk1"/>
                </a:solidFill>
                <a:latin typeface="Assistant ExtraLight"/>
                <a:ea typeface="Assistant ExtraLight"/>
                <a:cs typeface="Assistant ExtraLight"/>
                <a:sym typeface="Assistant ExtraLight"/>
              </a:rPr>
              <a:t>	Monday: 11:00 AM-12:00 PM</a:t>
            </a:r>
          </a:p>
          <a:p>
            <a:pPr marL="101600" lvl="0" algn="l" rtl="0">
              <a:spcBef>
                <a:spcPts val="0"/>
              </a:spcBef>
              <a:spcAft>
                <a:spcPts val="0"/>
              </a:spcAft>
              <a:buClr>
                <a:schemeClr val="dk1"/>
              </a:buClr>
              <a:buSzPts val="2000"/>
            </a:pPr>
            <a:r>
              <a:rPr lang="en" sz="2000" dirty="0">
                <a:solidFill>
                  <a:schemeClr val="dk1"/>
                </a:solidFill>
                <a:latin typeface="Assistant ExtraLight"/>
                <a:ea typeface="Assistant ExtraLight"/>
                <a:cs typeface="Assistant ExtraLight"/>
                <a:sym typeface="Assistant ExtraLight"/>
              </a:rPr>
              <a:t>	Tuesday: 10:00 AM-11:00 PM</a:t>
            </a:r>
          </a:p>
          <a:p>
            <a:pPr marL="101600" lvl="0" algn="l" rtl="0">
              <a:spcBef>
                <a:spcPts val="0"/>
              </a:spcBef>
              <a:spcAft>
                <a:spcPts val="0"/>
              </a:spcAft>
              <a:buClr>
                <a:schemeClr val="dk1"/>
              </a:buClr>
              <a:buSzPts val="2000"/>
            </a:pPr>
            <a:r>
              <a:rPr lang="en" sz="2000" dirty="0">
                <a:solidFill>
                  <a:schemeClr val="dk1"/>
                </a:solidFill>
                <a:latin typeface="Assistant ExtraLight"/>
                <a:ea typeface="Assistant ExtraLight"/>
                <a:cs typeface="Assistant ExtraLight"/>
                <a:sym typeface="Assistant ExtraLight"/>
              </a:rPr>
              <a:t>	</a:t>
            </a:r>
            <a:r>
              <a:rPr lang="en-US" sz="1600" dirty="0">
                <a:solidFill>
                  <a:schemeClr val="dk1"/>
                </a:solidFill>
                <a:latin typeface="Assistant ExtraLight"/>
                <a:ea typeface="Assistant ExtraLight"/>
                <a:cs typeface="Assistant ExtraLight"/>
                <a:sym typeface="Assistant ExtraLight"/>
              </a:rPr>
              <a:t>Office hours update will be announced on the course website. </a:t>
            </a:r>
          </a:p>
          <a:p>
            <a:pPr marL="101600" lvl="0" algn="l" rtl="0">
              <a:spcBef>
                <a:spcPts val="0"/>
              </a:spcBef>
              <a:spcAft>
                <a:spcPts val="0"/>
              </a:spcAft>
              <a:buClr>
                <a:schemeClr val="dk1"/>
              </a:buClr>
              <a:buSzPts val="2000"/>
            </a:pPr>
            <a:r>
              <a:rPr lang="en-US" sz="1600" dirty="0">
                <a:solidFill>
                  <a:schemeClr val="dk1"/>
                </a:solidFill>
                <a:latin typeface="Assistant ExtraLight"/>
                <a:ea typeface="Assistant ExtraLight"/>
                <a:cs typeface="Assistant ExtraLight"/>
                <a:sym typeface="Assistant ExtraLight"/>
              </a:rPr>
              <a:t>               I will recommend to get the appointment through the mail first.</a:t>
            </a:r>
          </a:p>
          <a:p>
            <a:pPr marL="1257300" lvl="2" indent="-330200" algn="l">
              <a:spcBef>
                <a:spcPts val="0"/>
              </a:spcBef>
              <a:buClr>
                <a:schemeClr val="dk1"/>
              </a:buClr>
              <a:buSzPts val="1600"/>
              <a:buFont typeface="Assistant ExtraLight"/>
              <a:buChar char="○"/>
            </a:pPr>
            <a:r>
              <a:rPr lang="en-US" sz="1450" dirty="0">
                <a:solidFill>
                  <a:schemeClr val="dk1"/>
                </a:solidFill>
                <a:latin typeface="Assistant ExtraLight"/>
                <a:ea typeface="Assistant ExtraLight"/>
                <a:cs typeface="Assistant ExtraLight"/>
                <a:sym typeface="Assistant ExtraLight"/>
                <a:hlinkClick r:id="rId3"/>
              </a:rPr>
              <a:t>nazeefulhaq.uet@gmail.com</a:t>
            </a:r>
            <a:endParaRPr lang="en-US" sz="1450" dirty="0">
              <a:solidFill>
                <a:schemeClr val="dk1"/>
              </a:solidFill>
              <a:latin typeface="Assistant ExtraLight"/>
              <a:ea typeface="Assistant ExtraLight"/>
              <a:cs typeface="Assistant ExtraLight"/>
              <a:sym typeface="Assistant ExtraLight"/>
            </a:endParaRPr>
          </a:p>
          <a:p>
            <a:pPr marL="1257300" lvl="2" indent="-330200" algn="l">
              <a:spcBef>
                <a:spcPts val="0"/>
              </a:spcBef>
              <a:buClr>
                <a:schemeClr val="dk1"/>
              </a:buClr>
              <a:buSzPts val="1600"/>
              <a:buFont typeface="Assistant ExtraLight"/>
              <a:buChar char="○"/>
            </a:pPr>
            <a:r>
              <a:rPr lang="en-US" sz="1450" dirty="0">
                <a:solidFill>
                  <a:schemeClr val="dk1"/>
                </a:solidFill>
                <a:latin typeface="Assistant ExtraLight"/>
                <a:ea typeface="Assistant ExtraLight"/>
                <a:cs typeface="Assistant ExtraLight"/>
                <a:sym typeface="Assistant ExtraLight"/>
              </a:rPr>
              <a:t>Mention Registration Number, Course Code in Subject</a:t>
            </a:r>
            <a:endParaRPr sz="1450" dirty="0">
              <a:solidFill>
                <a:schemeClr val="dk1"/>
              </a:solidFill>
              <a:latin typeface="Assistant ExtraLight"/>
              <a:ea typeface="Assistant ExtraLight"/>
              <a:cs typeface="Assistant ExtraLight"/>
              <a:sym typeface="Assistant ExtraLight"/>
            </a:endParaRPr>
          </a:p>
        </p:txBody>
      </p:sp>
      <p:sp>
        <p:nvSpPr>
          <p:cNvPr id="2" name="Date Placeholder 1">
            <a:extLst>
              <a:ext uri="{FF2B5EF4-FFF2-40B4-BE49-F238E27FC236}">
                <a16:creationId xmlns:a16="http://schemas.microsoft.com/office/drawing/2014/main" id="{70F33668-C006-4741-8775-A8E9A74F969A}"/>
              </a:ext>
            </a:extLst>
          </p:cNvPr>
          <p:cNvSpPr>
            <a:spLocks noGrp="1"/>
          </p:cNvSpPr>
          <p:nvPr>
            <p:ph type="dt" sz="half" idx="10"/>
          </p:nvPr>
        </p:nvSpPr>
        <p:spPr/>
        <p:txBody>
          <a:bodyPr/>
          <a:lstStyle/>
          <a:p>
            <a:fld id="{D7A17C2C-597E-456B-B34C-4F42F65A5335}" type="datetime1">
              <a:rPr lang="en-GB" smtClean="0"/>
              <a:t>04/09/2023</a:t>
            </a:fld>
            <a:endParaRPr lang="en-GB"/>
          </a:p>
        </p:txBody>
      </p:sp>
      <p:sp>
        <p:nvSpPr>
          <p:cNvPr id="3" name="Slide Number Placeholder 2">
            <a:extLst>
              <a:ext uri="{FF2B5EF4-FFF2-40B4-BE49-F238E27FC236}">
                <a16:creationId xmlns:a16="http://schemas.microsoft.com/office/drawing/2014/main" id="{741F6FA0-27B7-420D-A63D-0FFDCFE2C42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2">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2">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2550319"/>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Google Shape;281;p45">
            <a:extLst>
              <a:ext uri="{FF2B5EF4-FFF2-40B4-BE49-F238E27FC236}">
                <a16:creationId xmlns:a16="http://schemas.microsoft.com/office/drawing/2014/main" id="{7CE07845-ECD6-4E69-BB52-1ACBD6C1A528}"/>
              </a:ext>
            </a:extLst>
          </p:cNvPr>
          <p:cNvSpPr txBox="1">
            <a:spLocks/>
          </p:cNvSpPr>
          <p:nvPr/>
        </p:nvSpPr>
        <p:spPr>
          <a:xfrm>
            <a:off x="628650" y="128371"/>
            <a:ext cx="2130136" cy="1778361"/>
          </a:xfrm>
          <a:prstGeom prst="rect">
            <a:avLst/>
          </a:prstGeom>
        </p:spPr>
        <p:txBody>
          <a:bodyPr spcFirstLastPara="1" vert="horz" lIns="91440" tIns="45720" rIns="91440" bIns="45720" rtlCol="0" anchor="ctr" anchorCtr="0">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defTabSz="914400">
              <a:spcAft>
                <a:spcPts val="600"/>
              </a:spcAft>
            </a:pPr>
            <a:r>
              <a:rPr lang="en-US" sz="2400" kern="1200" dirty="0">
                <a:solidFill>
                  <a:srgbClr val="FFFFFF"/>
                </a:solidFill>
                <a:latin typeface="+mj-lt"/>
                <a:ea typeface="+mj-ea"/>
                <a:cs typeface="+mj-cs"/>
                <a:sym typeface="Lato Light"/>
              </a:rPr>
              <a:t>TENTATIVE LECTURE PLAN</a:t>
            </a:r>
          </a:p>
        </p:txBody>
      </p:sp>
      <p:graphicFrame>
        <p:nvGraphicFramePr>
          <p:cNvPr id="7" name="Content Placeholder 6">
            <a:extLst>
              <a:ext uri="{FF2B5EF4-FFF2-40B4-BE49-F238E27FC236}">
                <a16:creationId xmlns:a16="http://schemas.microsoft.com/office/drawing/2014/main" id="{B81E3685-B7FF-4EDB-A037-B6CC6A4D561F}"/>
              </a:ext>
            </a:extLst>
          </p:cNvPr>
          <p:cNvGraphicFramePr>
            <a:graphicFrameLocks noGrp="1"/>
          </p:cNvGraphicFramePr>
          <p:nvPr>
            <p:ph idx="1"/>
            <p:extLst>
              <p:ext uri="{D42A27DB-BD31-4B8C-83A1-F6EECF244321}">
                <p14:modId xmlns:p14="http://schemas.microsoft.com/office/powerpoint/2010/main" val="1287365430"/>
              </p:ext>
            </p:extLst>
          </p:nvPr>
        </p:nvGraphicFramePr>
        <p:xfrm>
          <a:off x="3185033" y="480060"/>
          <a:ext cx="5452485" cy="4184115"/>
        </p:xfrm>
        <a:graphic>
          <a:graphicData uri="http://schemas.openxmlformats.org/drawingml/2006/table">
            <a:tbl>
              <a:tblPr firstRow="1" firstCol="1" bandRow="1">
                <a:tableStyleId>{A76A0B11-58ED-41CD-900F-ABCC5BD48B6E}</a:tableStyleId>
              </a:tblPr>
              <a:tblGrid>
                <a:gridCol w="1025597">
                  <a:extLst>
                    <a:ext uri="{9D8B030D-6E8A-4147-A177-3AD203B41FA5}">
                      <a16:colId xmlns:a16="http://schemas.microsoft.com/office/drawing/2014/main" val="2314896579"/>
                    </a:ext>
                  </a:extLst>
                </a:gridCol>
                <a:gridCol w="4426888">
                  <a:extLst>
                    <a:ext uri="{9D8B030D-6E8A-4147-A177-3AD203B41FA5}">
                      <a16:colId xmlns:a16="http://schemas.microsoft.com/office/drawing/2014/main" val="3625279030"/>
                    </a:ext>
                  </a:extLst>
                </a:gridCol>
              </a:tblGrid>
              <a:tr h="266008">
                <a:tc>
                  <a:txBody>
                    <a:bodyPr/>
                    <a:lstStyle/>
                    <a:p>
                      <a:pPr marL="0" marR="0" indent="0">
                        <a:lnSpc>
                          <a:spcPct val="107000"/>
                        </a:lnSpc>
                        <a:spcBef>
                          <a:spcPts val="0"/>
                        </a:spcBef>
                        <a:spcAft>
                          <a:spcPts val="0"/>
                        </a:spcAft>
                      </a:pPr>
                      <a:r>
                        <a:rPr lang="en-GB" sz="1500">
                          <a:effectLst/>
                        </a:rPr>
                        <a:t>Week</a:t>
                      </a:r>
                      <a:endParaRPr lang="en-GB" sz="15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83344" marR="83344" marT="0" marB="0"/>
                </a:tc>
                <a:tc>
                  <a:txBody>
                    <a:bodyPr/>
                    <a:lstStyle/>
                    <a:p>
                      <a:pPr marL="0" marR="0" indent="0">
                        <a:lnSpc>
                          <a:spcPct val="107000"/>
                        </a:lnSpc>
                        <a:spcBef>
                          <a:spcPts val="0"/>
                        </a:spcBef>
                        <a:spcAft>
                          <a:spcPts val="0"/>
                        </a:spcAft>
                      </a:pPr>
                      <a:r>
                        <a:rPr lang="en-GB" sz="1500">
                          <a:effectLst/>
                        </a:rPr>
                        <a:t>Content</a:t>
                      </a:r>
                      <a:endParaRPr lang="en-GB" sz="15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83344" marR="83344" marT="0" marB="0"/>
                </a:tc>
                <a:extLst>
                  <a:ext uri="{0D108BD9-81ED-4DB2-BD59-A6C34878D82A}">
                    <a16:rowId xmlns:a16="http://schemas.microsoft.com/office/drawing/2014/main" val="2821177463"/>
                  </a:ext>
                </a:extLst>
              </a:tr>
              <a:tr h="1455206">
                <a:tc>
                  <a:txBody>
                    <a:bodyPr/>
                    <a:lstStyle/>
                    <a:p>
                      <a:pPr marL="0" marR="0" indent="0">
                        <a:lnSpc>
                          <a:spcPct val="107000"/>
                        </a:lnSpc>
                        <a:spcBef>
                          <a:spcPts val="0"/>
                        </a:spcBef>
                        <a:spcAft>
                          <a:spcPts val="0"/>
                        </a:spcAft>
                      </a:pPr>
                      <a:r>
                        <a:rPr lang="en-GB" sz="1500">
                          <a:effectLst/>
                        </a:rPr>
                        <a:t>Week 01</a:t>
                      </a:r>
                      <a:endParaRPr lang="en-GB" sz="15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83344" marR="83344" marT="0" marB="0"/>
                </a:tc>
                <a:tc>
                  <a:txBody>
                    <a:bodyPr/>
                    <a:lstStyle/>
                    <a:p>
                      <a:pPr marL="0" marR="0" indent="0">
                        <a:lnSpc>
                          <a:spcPct val="107000"/>
                        </a:lnSpc>
                        <a:spcBef>
                          <a:spcPts val="0"/>
                        </a:spcBef>
                        <a:spcAft>
                          <a:spcPts val="0"/>
                        </a:spcAft>
                      </a:pPr>
                      <a:r>
                        <a:rPr lang="en-GB" sz="1500" dirty="0">
                          <a:effectLst/>
                        </a:rPr>
                        <a:t>Introduction</a:t>
                      </a:r>
                      <a:br>
                        <a:rPr lang="en-GB" sz="1500" dirty="0">
                          <a:effectLst/>
                        </a:rPr>
                      </a:br>
                      <a:r>
                        <a:rPr lang="en-GB" sz="1500" dirty="0">
                          <a:effectLst/>
                        </a:rPr>
                        <a:t>Relation of algorithm with Data Structures</a:t>
                      </a:r>
                      <a:br>
                        <a:rPr lang="en-GB" sz="1500" dirty="0">
                          <a:effectLst/>
                        </a:rPr>
                      </a:br>
                      <a:r>
                        <a:rPr lang="en-GB" sz="1500" dirty="0">
                          <a:effectLst/>
                        </a:rPr>
                        <a:t>Multiplication of numbers</a:t>
                      </a:r>
                      <a:br>
                        <a:rPr lang="en-GB" sz="1500" dirty="0">
                          <a:effectLst/>
                        </a:rPr>
                      </a:br>
                      <a:r>
                        <a:rPr lang="en-GB" sz="1500" dirty="0">
                          <a:effectLst/>
                        </a:rPr>
                        <a:t>Multiplication Problem with Iterative and </a:t>
                      </a:r>
                      <a:r>
                        <a:rPr lang="en-GB" sz="1500" dirty="0" err="1">
                          <a:effectLst/>
                        </a:rPr>
                        <a:t>Recusrive</a:t>
                      </a:r>
                      <a:r>
                        <a:rPr lang="en-GB" sz="1500" dirty="0">
                          <a:effectLst/>
                        </a:rPr>
                        <a:t> Algorithm</a:t>
                      </a:r>
                      <a:br>
                        <a:rPr lang="en-GB" sz="1500" dirty="0">
                          <a:effectLst/>
                        </a:rPr>
                      </a:br>
                      <a:r>
                        <a:rPr lang="en-GB" sz="1500" dirty="0">
                          <a:effectLst/>
                        </a:rPr>
                        <a:t>Karatsuba Integer Multiplication</a:t>
                      </a:r>
                      <a:endParaRPr lang="en-GB" sz="15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83344" marR="83344" marT="0" marB="0" anchor="b"/>
                </a:tc>
                <a:extLst>
                  <a:ext uri="{0D108BD9-81ED-4DB2-BD59-A6C34878D82A}">
                    <a16:rowId xmlns:a16="http://schemas.microsoft.com/office/drawing/2014/main" val="457537753"/>
                  </a:ext>
                </a:extLst>
              </a:tr>
              <a:tr h="741687">
                <a:tc>
                  <a:txBody>
                    <a:bodyPr/>
                    <a:lstStyle/>
                    <a:p>
                      <a:pPr marL="0" marR="0" indent="0">
                        <a:lnSpc>
                          <a:spcPct val="107000"/>
                        </a:lnSpc>
                        <a:spcBef>
                          <a:spcPts val="0"/>
                        </a:spcBef>
                        <a:spcAft>
                          <a:spcPts val="0"/>
                        </a:spcAft>
                      </a:pPr>
                      <a:r>
                        <a:rPr lang="en-GB" sz="1500">
                          <a:effectLst/>
                        </a:rPr>
                        <a:t>Week 02</a:t>
                      </a:r>
                      <a:endParaRPr lang="en-GB" sz="15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83344" marR="83344" marT="0" marB="0"/>
                </a:tc>
                <a:tc>
                  <a:txBody>
                    <a:bodyPr/>
                    <a:lstStyle/>
                    <a:p>
                      <a:pPr marL="0" marR="0" indent="0">
                        <a:lnSpc>
                          <a:spcPct val="107000"/>
                        </a:lnSpc>
                        <a:spcBef>
                          <a:spcPts val="0"/>
                        </a:spcBef>
                        <a:spcAft>
                          <a:spcPts val="0"/>
                        </a:spcAft>
                      </a:pPr>
                      <a:r>
                        <a:rPr lang="en-GB" sz="1500">
                          <a:effectLst/>
                        </a:rPr>
                        <a:t>More on Asymptotic Analysis</a:t>
                      </a:r>
                      <a:br>
                        <a:rPr lang="en-GB" sz="1500">
                          <a:effectLst/>
                        </a:rPr>
                      </a:br>
                      <a:r>
                        <a:rPr lang="en-GB" sz="1500">
                          <a:effectLst/>
                        </a:rPr>
                        <a:t>Insertion Sort</a:t>
                      </a:r>
                      <a:br>
                        <a:rPr lang="en-GB" sz="1500">
                          <a:effectLst/>
                        </a:rPr>
                      </a:br>
                      <a:r>
                        <a:rPr lang="en-GB" sz="1500">
                          <a:effectLst/>
                        </a:rPr>
                        <a:t>Merge Sort</a:t>
                      </a:r>
                      <a:endParaRPr lang="en-GB" sz="15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83344" marR="83344" marT="0" marB="0" anchor="b"/>
                </a:tc>
                <a:extLst>
                  <a:ext uri="{0D108BD9-81ED-4DB2-BD59-A6C34878D82A}">
                    <a16:rowId xmlns:a16="http://schemas.microsoft.com/office/drawing/2014/main" val="2587551797"/>
                  </a:ext>
                </a:extLst>
              </a:tr>
              <a:tr h="741687">
                <a:tc>
                  <a:txBody>
                    <a:bodyPr/>
                    <a:lstStyle/>
                    <a:p>
                      <a:pPr marL="0" marR="0" indent="0">
                        <a:lnSpc>
                          <a:spcPct val="107000"/>
                        </a:lnSpc>
                        <a:spcBef>
                          <a:spcPts val="0"/>
                        </a:spcBef>
                        <a:spcAft>
                          <a:spcPts val="0"/>
                        </a:spcAft>
                      </a:pPr>
                      <a:r>
                        <a:rPr lang="en-GB" sz="1500">
                          <a:effectLst/>
                        </a:rPr>
                        <a:t>Week 03</a:t>
                      </a:r>
                      <a:endParaRPr lang="en-GB" sz="15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83344" marR="83344" marT="0" marB="0"/>
                </a:tc>
                <a:tc>
                  <a:txBody>
                    <a:bodyPr/>
                    <a:lstStyle/>
                    <a:p>
                      <a:pPr marL="0" marR="0" indent="0">
                        <a:lnSpc>
                          <a:spcPct val="107000"/>
                        </a:lnSpc>
                        <a:spcBef>
                          <a:spcPts val="0"/>
                        </a:spcBef>
                        <a:spcAft>
                          <a:spcPts val="0"/>
                        </a:spcAft>
                      </a:pPr>
                      <a:r>
                        <a:rPr lang="en-GB" sz="1500" dirty="0">
                          <a:effectLst/>
                        </a:rPr>
                        <a:t>Substitution Method </a:t>
                      </a:r>
                      <a:br>
                        <a:rPr lang="en-GB" sz="1500" dirty="0">
                          <a:effectLst/>
                        </a:rPr>
                      </a:br>
                      <a:r>
                        <a:rPr lang="en-GB" sz="1500" dirty="0">
                          <a:effectLst/>
                        </a:rPr>
                        <a:t>Tree Method</a:t>
                      </a:r>
                      <a:endParaRPr lang="en-GB" sz="15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83344" marR="83344" marT="0" marB="0" anchor="b"/>
                </a:tc>
                <a:extLst>
                  <a:ext uri="{0D108BD9-81ED-4DB2-BD59-A6C34878D82A}">
                    <a16:rowId xmlns:a16="http://schemas.microsoft.com/office/drawing/2014/main" val="41494145"/>
                  </a:ext>
                </a:extLst>
              </a:tr>
              <a:tr h="979527">
                <a:tc>
                  <a:txBody>
                    <a:bodyPr/>
                    <a:lstStyle/>
                    <a:p>
                      <a:pPr marL="0" marR="0" indent="0">
                        <a:lnSpc>
                          <a:spcPct val="107000"/>
                        </a:lnSpc>
                        <a:spcBef>
                          <a:spcPts val="0"/>
                        </a:spcBef>
                        <a:spcAft>
                          <a:spcPts val="0"/>
                        </a:spcAft>
                      </a:pPr>
                      <a:r>
                        <a:rPr lang="en-GB" sz="1500">
                          <a:effectLst/>
                        </a:rPr>
                        <a:t>Week 04</a:t>
                      </a:r>
                      <a:endParaRPr lang="en-GB" sz="15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83344" marR="83344" marT="0" marB="0"/>
                </a:tc>
                <a:tc>
                  <a:txBody>
                    <a:bodyPr/>
                    <a:lstStyle/>
                    <a:p>
                      <a:pPr marL="0" marR="0" indent="0">
                        <a:lnSpc>
                          <a:spcPct val="107000"/>
                        </a:lnSpc>
                        <a:spcBef>
                          <a:spcPts val="0"/>
                        </a:spcBef>
                        <a:spcAft>
                          <a:spcPts val="0"/>
                        </a:spcAft>
                      </a:pPr>
                      <a:r>
                        <a:rPr lang="en-GB" sz="1500" dirty="0">
                          <a:effectLst/>
                        </a:rPr>
                        <a:t>Select Algorithm (Kth Smallest and Kth </a:t>
                      </a:r>
                      <a:r>
                        <a:rPr lang="en-GB" sz="1500" dirty="0" err="1">
                          <a:effectLst/>
                        </a:rPr>
                        <a:t>Laegest</a:t>
                      </a:r>
                      <a:r>
                        <a:rPr lang="en-GB" sz="1500" dirty="0">
                          <a:effectLst/>
                        </a:rPr>
                        <a:t> Element)</a:t>
                      </a:r>
                      <a:br>
                        <a:rPr lang="en-GB" sz="1500" dirty="0">
                          <a:effectLst/>
                        </a:rPr>
                      </a:br>
                      <a:r>
                        <a:rPr lang="en-GB" sz="1500" dirty="0">
                          <a:effectLst/>
                        </a:rPr>
                        <a:t>Quick Sort</a:t>
                      </a:r>
                      <a:br>
                        <a:rPr lang="en-GB" sz="1500" dirty="0">
                          <a:effectLst/>
                        </a:rPr>
                      </a:br>
                      <a:r>
                        <a:rPr lang="en-GB" sz="1500" dirty="0">
                          <a:effectLst/>
                        </a:rPr>
                        <a:t>Difference From Merge Sort</a:t>
                      </a:r>
                      <a:endParaRPr lang="en-GB" sz="15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83344" marR="83344" marT="0" marB="0" anchor="b"/>
                </a:tc>
                <a:extLst>
                  <a:ext uri="{0D108BD9-81ED-4DB2-BD59-A6C34878D82A}">
                    <a16:rowId xmlns:a16="http://schemas.microsoft.com/office/drawing/2014/main" val="3555233776"/>
                  </a:ext>
                </a:extLst>
              </a:tr>
            </a:tbl>
          </a:graphicData>
        </a:graphic>
      </p:graphicFrame>
      <p:sp>
        <p:nvSpPr>
          <p:cNvPr id="2" name="Date Placeholder 1">
            <a:extLst>
              <a:ext uri="{FF2B5EF4-FFF2-40B4-BE49-F238E27FC236}">
                <a16:creationId xmlns:a16="http://schemas.microsoft.com/office/drawing/2014/main" id="{5112FCFC-43BF-4A1A-B457-B691A47A62CA}"/>
              </a:ext>
            </a:extLst>
          </p:cNvPr>
          <p:cNvSpPr>
            <a:spLocks noGrp="1"/>
          </p:cNvSpPr>
          <p:nvPr>
            <p:ph type="dt" sz="half" idx="10"/>
          </p:nvPr>
        </p:nvSpPr>
        <p:spPr/>
        <p:txBody>
          <a:bodyPr/>
          <a:lstStyle/>
          <a:p>
            <a:fld id="{E3DD7EBB-6953-4B54-9797-09C0B5577F9F}" type="datetime1">
              <a:rPr lang="en-GB" smtClean="0"/>
              <a:t>04/09/2023</a:t>
            </a:fld>
            <a:endParaRPr lang="en-GB"/>
          </a:p>
        </p:txBody>
      </p:sp>
      <p:sp>
        <p:nvSpPr>
          <p:cNvPr id="3" name="Slide Number Placeholder 2">
            <a:extLst>
              <a:ext uri="{FF2B5EF4-FFF2-40B4-BE49-F238E27FC236}">
                <a16:creationId xmlns:a16="http://schemas.microsoft.com/office/drawing/2014/main" id="{E3AB9BAE-C148-416E-A4E3-68EBE678B5D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2507407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81;p45">
            <a:extLst>
              <a:ext uri="{FF2B5EF4-FFF2-40B4-BE49-F238E27FC236}">
                <a16:creationId xmlns:a16="http://schemas.microsoft.com/office/drawing/2014/main" id="{7CE07845-ECD6-4E69-BB52-1ACBD6C1A528}"/>
              </a:ext>
            </a:extLst>
          </p:cNvPr>
          <p:cNvSpPr txBox="1">
            <a:spLocks/>
          </p:cNvSpPr>
          <p:nvPr/>
        </p:nvSpPr>
        <p:spPr>
          <a:xfrm>
            <a:off x="628650" y="128371"/>
            <a:ext cx="2130136" cy="1778361"/>
          </a:xfrm>
          <a:prstGeom prst="rect">
            <a:avLst/>
          </a:prstGeom>
        </p:spPr>
        <p:txBody>
          <a:bodyPr spcFirstLastPara="1" vert="horz" lIns="91440" tIns="45720" rIns="91440" bIns="45720" rtlCol="0" anchor="ctr" anchorCtr="0">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defTabSz="914400">
              <a:spcAft>
                <a:spcPts val="600"/>
              </a:spcAft>
            </a:pPr>
            <a:r>
              <a:rPr lang="en-US" sz="2400" kern="1200" dirty="0">
                <a:latin typeface="+mj-lt"/>
                <a:ea typeface="+mj-ea"/>
                <a:cs typeface="+mj-cs"/>
                <a:sym typeface="Lato Light"/>
              </a:rPr>
              <a:t>TENTATIVE LECTURE PLAN</a:t>
            </a:r>
          </a:p>
        </p:txBody>
      </p:sp>
      <p:graphicFrame>
        <p:nvGraphicFramePr>
          <p:cNvPr id="8" name="Content Placeholder 3">
            <a:extLst>
              <a:ext uri="{FF2B5EF4-FFF2-40B4-BE49-F238E27FC236}">
                <a16:creationId xmlns:a16="http://schemas.microsoft.com/office/drawing/2014/main" id="{FB7F9A7B-F445-4422-A3A4-802F75BA2AFA}"/>
              </a:ext>
            </a:extLst>
          </p:cNvPr>
          <p:cNvGraphicFramePr>
            <a:graphicFrameLocks/>
          </p:cNvGraphicFramePr>
          <p:nvPr>
            <p:extLst>
              <p:ext uri="{D42A27DB-BD31-4B8C-83A1-F6EECF244321}">
                <p14:modId xmlns:p14="http://schemas.microsoft.com/office/powerpoint/2010/main" val="2523941711"/>
              </p:ext>
            </p:extLst>
          </p:nvPr>
        </p:nvGraphicFramePr>
        <p:xfrm>
          <a:off x="3043393" y="284001"/>
          <a:ext cx="5364480" cy="4575498"/>
        </p:xfrm>
        <a:graphic>
          <a:graphicData uri="http://schemas.openxmlformats.org/drawingml/2006/table">
            <a:tbl>
              <a:tblPr firstRow="1" firstCol="1" bandRow="1">
                <a:tableStyleId>{A76A0B11-58ED-41CD-900F-ABCC5BD48B6E}</a:tableStyleId>
              </a:tblPr>
              <a:tblGrid>
                <a:gridCol w="1625080">
                  <a:extLst>
                    <a:ext uri="{9D8B030D-6E8A-4147-A177-3AD203B41FA5}">
                      <a16:colId xmlns:a16="http://schemas.microsoft.com/office/drawing/2014/main" val="2253432363"/>
                    </a:ext>
                  </a:extLst>
                </a:gridCol>
                <a:gridCol w="3739400">
                  <a:extLst>
                    <a:ext uri="{9D8B030D-6E8A-4147-A177-3AD203B41FA5}">
                      <a16:colId xmlns:a16="http://schemas.microsoft.com/office/drawing/2014/main" val="282579818"/>
                    </a:ext>
                  </a:extLst>
                </a:gridCol>
              </a:tblGrid>
              <a:tr h="732220">
                <a:tc>
                  <a:txBody>
                    <a:bodyPr/>
                    <a:lstStyle/>
                    <a:p>
                      <a:pPr marL="0" marR="0" indent="0" algn="l" defTabSz="685800" rtl="0" eaLnBrk="1" latinLnBrk="0" hangingPunct="1">
                        <a:lnSpc>
                          <a:spcPct val="107000"/>
                        </a:lnSpc>
                        <a:spcBef>
                          <a:spcPts val="0"/>
                        </a:spcBef>
                        <a:spcAft>
                          <a:spcPts val="0"/>
                        </a:spcAft>
                      </a:pPr>
                      <a:r>
                        <a:rPr lang="en-GB" sz="1500" kern="1200" dirty="0">
                          <a:solidFill>
                            <a:srgbClr val="000000"/>
                          </a:solidFill>
                          <a:effectLst/>
                          <a:latin typeface="Arial"/>
                          <a:cs typeface="Arial"/>
                        </a:rPr>
                        <a:t>Week 05</a:t>
                      </a:r>
                      <a:endParaRPr lang="en-GB" sz="1500" kern="1200" dirty="0">
                        <a:solidFill>
                          <a:srgbClr val="000000"/>
                        </a:solidFill>
                        <a:effectLst/>
                        <a:latin typeface="Arial"/>
                        <a:ea typeface="Times New Roman" panose="02020603050405020304" pitchFamily="18" charset="0"/>
                        <a:cs typeface="Arial"/>
                      </a:endParaRPr>
                    </a:p>
                  </a:txBody>
                  <a:tcPr marL="68580" marR="68580" marT="0" marB="0"/>
                </a:tc>
                <a:tc>
                  <a:txBody>
                    <a:bodyPr/>
                    <a:lstStyle/>
                    <a:p>
                      <a:pPr marL="0" marR="0" indent="0" algn="l" defTabSz="685800" rtl="0" eaLnBrk="1" latinLnBrk="0" hangingPunct="1">
                        <a:lnSpc>
                          <a:spcPct val="107000"/>
                        </a:lnSpc>
                        <a:spcBef>
                          <a:spcPts val="0"/>
                        </a:spcBef>
                        <a:spcAft>
                          <a:spcPts val="0"/>
                        </a:spcAft>
                      </a:pPr>
                      <a:r>
                        <a:rPr lang="en-GB" sz="1500" kern="1200" dirty="0">
                          <a:solidFill>
                            <a:srgbClr val="000000"/>
                          </a:solidFill>
                          <a:effectLst/>
                          <a:latin typeface="Arial"/>
                          <a:cs typeface="Arial"/>
                        </a:rPr>
                        <a:t>Sorting Lower Bounds and O(n) Sorting </a:t>
                      </a:r>
                      <a:br>
                        <a:rPr lang="en-GB" sz="1500" kern="1200" dirty="0">
                          <a:solidFill>
                            <a:srgbClr val="000000"/>
                          </a:solidFill>
                          <a:effectLst/>
                          <a:latin typeface="Arial"/>
                          <a:cs typeface="Arial"/>
                        </a:rPr>
                      </a:br>
                      <a:r>
                        <a:rPr lang="en-GB" sz="1500" kern="1200" dirty="0">
                          <a:solidFill>
                            <a:srgbClr val="000000"/>
                          </a:solidFill>
                          <a:effectLst/>
                          <a:latin typeface="Arial"/>
                          <a:cs typeface="Arial"/>
                        </a:rPr>
                        <a:t>Radix Sort</a:t>
                      </a:r>
                      <a:br>
                        <a:rPr lang="en-GB" sz="1500" kern="1200" dirty="0">
                          <a:solidFill>
                            <a:srgbClr val="000000"/>
                          </a:solidFill>
                          <a:effectLst/>
                          <a:latin typeface="Arial"/>
                          <a:cs typeface="Arial"/>
                        </a:rPr>
                      </a:br>
                      <a:r>
                        <a:rPr lang="en-GB" sz="1500" kern="1200" dirty="0">
                          <a:solidFill>
                            <a:srgbClr val="000000"/>
                          </a:solidFill>
                          <a:effectLst/>
                          <a:latin typeface="Arial"/>
                          <a:cs typeface="Arial"/>
                        </a:rPr>
                        <a:t>Counting Sort</a:t>
                      </a:r>
                      <a:endParaRPr lang="en-GB" sz="1500" kern="1200" dirty="0">
                        <a:solidFill>
                          <a:srgbClr val="000000"/>
                        </a:solidFill>
                        <a:effectLst/>
                        <a:latin typeface="Arial"/>
                        <a:ea typeface="Times New Roman" panose="02020603050405020304" pitchFamily="18" charset="0"/>
                        <a:cs typeface="Arial"/>
                      </a:endParaRPr>
                    </a:p>
                  </a:txBody>
                  <a:tcPr marL="68580" marR="68580" marT="0" marB="0" anchor="b"/>
                </a:tc>
                <a:extLst>
                  <a:ext uri="{0D108BD9-81ED-4DB2-BD59-A6C34878D82A}">
                    <a16:rowId xmlns:a16="http://schemas.microsoft.com/office/drawing/2014/main" val="2034342793"/>
                  </a:ext>
                </a:extLst>
              </a:tr>
              <a:tr h="732220">
                <a:tc>
                  <a:txBody>
                    <a:bodyPr/>
                    <a:lstStyle/>
                    <a:p>
                      <a:pPr marL="0" marR="0" indent="0" algn="l" defTabSz="685800" rtl="0" eaLnBrk="1" latinLnBrk="0" hangingPunct="1">
                        <a:lnSpc>
                          <a:spcPct val="107000"/>
                        </a:lnSpc>
                        <a:spcBef>
                          <a:spcPts val="0"/>
                        </a:spcBef>
                        <a:spcAft>
                          <a:spcPts val="0"/>
                        </a:spcAft>
                      </a:pPr>
                      <a:r>
                        <a:rPr lang="en-GB" sz="1500" kern="1200">
                          <a:solidFill>
                            <a:srgbClr val="000000"/>
                          </a:solidFill>
                          <a:effectLst/>
                          <a:latin typeface="Arial"/>
                          <a:cs typeface="Arial"/>
                        </a:rPr>
                        <a:t>Week 06</a:t>
                      </a:r>
                      <a:endParaRPr lang="en-GB" sz="1500" kern="1200">
                        <a:solidFill>
                          <a:srgbClr val="000000"/>
                        </a:solidFill>
                        <a:effectLst/>
                        <a:latin typeface="Arial"/>
                        <a:ea typeface="Times New Roman" panose="02020603050405020304" pitchFamily="18" charset="0"/>
                        <a:cs typeface="Arial"/>
                      </a:endParaRPr>
                    </a:p>
                  </a:txBody>
                  <a:tcPr marL="68580" marR="68580" marT="0" marB="0"/>
                </a:tc>
                <a:tc>
                  <a:txBody>
                    <a:bodyPr/>
                    <a:lstStyle/>
                    <a:p>
                      <a:pPr marL="0" marR="0" indent="0" algn="l" defTabSz="685800" rtl="0" eaLnBrk="1" latinLnBrk="0" hangingPunct="1">
                        <a:lnSpc>
                          <a:spcPct val="107000"/>
                        </a:lnSpc>
                        <a:spcBef>
                          <a:spcPts val="0"/>
                        </a:spcBef>
                        <a:spcAft>
                          <a:spcPts val="0"/>
                        </a:spcAft>
                      </a:pPr>
                      <a:r>
                        <a:rPr lang="en-GB" sz="1500" kern="1200" dirty="0">
                          <a:solidFill>
                            <a:srgbClr val="000000"/>
                          </a:solidFill>
                          <a:effectLst/>
                          <a:latin typeface="Arial"/>
                          <a:cs typeface="Arial"/>
                        </a:rPr>
                        <a:t>Linear Linked List as ADT</a:t>
                      </a:r>
                      <a:br>
                        <a:rPr lang="en-GB" sz="1500" kern="1200" dirty="0">
                          <a:solidFill>
                            <a:srgbClr val="000000"/>
                          </a:solidFill>
                          <a:effectLst/>
                          <a:latin typeface="Arial"/>
                          <a:cs typeface="Arial"/>
                        </a:rPr>
                      </a:br>
                      <a:r>
                        <a:rPr lang="en-GB" sz="1500" kern="1200" dirty="0">
                          <a:solidFill>
                            <a:srgbClr val="000000"/>
                          </a:solidFill>
                          <a:effectLst/>
                          <a:latin typeface="Arial"/>
                          <a:cs typeface="Arial"/>
                        </a:rPr>
                        <a:t>Binary Search Tree using Array</a:t>
                      </a:r>
                      <a:br>
                        <a:rPr lang="en-GB" sz="1500" kern="1200" dirty="0">
                          <a:solidFill>
                            <a:srgbClr val="000000"/>
                          </a:solidFill>
                          <a:effectLst/>
                          <a:latin typeface="Arial"/>
                          <a:cs typeface="Arial"/>
                        </a:rPr>
                      </a:br>
                      <a:r>
                        <a:rPr lang="en-GB" sz="1500" kern="1200" dirty="0">
                          <a:solidFill>
                            <a:srgbClr val="000000"/>
                          </a:solidFill>
                          <a:effectLst/>
                          <a:latin typeface="Arial"/>
                          <a:cs typeface="Arial"/>
                        </a:rPr>
                        <a:t>Binary Search Tree using linked list</a:t>
                      </a:r>
                      <a:endParaRPr lang="en-GB" sz="1500" kern="1200" dirty="0">
                        <a:solidFill>
                          <a:srgbClr val="000000"/>
                        </a:solidFill>
                        <a:effectLst/>
                        <a:latin typeface="Arial"/>
                        <a:ea typeface="Times New Roman" panose="02020603050405020304" pitchFamily="18" charset="0"/>
                        <a:cs typeface="Arial"/>
                      </a:endParaRPr>
                    </a:p>
                  </a:txBody>
                  <a:tcPr marL="68580" marR="68580" marT="0" marB="0" anchor="b"/>
                </a:tc>
                <a:extLst>
                  <a:ext uri="{0D108BD9-81ED-4DB2-BD59-A6C34878D82A}">
                    <a16:rowId xmlns:a16="http://schemas.microsoft.com/office/drawing/2014/main" val="1668077144"/>
                  </a:ext>
                </a:extLst>
              </a:tr>
              <a:tr h="482446">
                <a:tc>
                  <a:txBody>
                    <a:bodyPr/>
                    <a:lstStyle/>
                    <a:p>
                      <a:pPr marL="0" marR="0" indent="0" algn="l" defTabSz="685800" rtl="0" eaLnBrk="1" latinLnBrk="0" hangingPunct="1">
                        <a:lnSpc>
                          <a:spcPct val="107000"/>
                        </a:lnSpc>
                        <a:spcBef>
                          <a:spcPts val="0"/>
                        </a:spcBef>
                        <a:spcAft>
                          <a:spcPts val="0"/>
                        </a:spcAft>
                      </a:pPr>
                      <a:r>
                        <a:rPr lang="en-GB" sz="1500" kern="1200">
                          <a:solidFill>
                            <a:srgbClr val="000000"/>
                          </a:solidFill>
                          <a:effectLst/>
                          <a:latin typeface="Arial"/>
                          <a:cs typeface="Arial"/>
                        </a:rPr>
                        <a:t>Week 07</a:t>
                      </a:r>
                      <a:endParaRPr lang="en-GB" sz="1500" kern="1200">
                        <a:solidFill>
                          <a:srgbClr val="000000"/>
                        </a:solidFill>
                        <a:effectLst/>
                        <a:latin typeface="Arial"/>
                        <a:ea typeface="Times New Roman" panose="02020603050405020304" pitchFamily="18" charset="0"/>
                        <a:cs typeface="Arial"/>
                      </a:endParaRPr>
                    </a:p>
                  </a:txBody>
                  <a:tcPr marL="68580" marR="68580" marT="0" marB="0"/>
                </a:tc>
                <a:tc>
                  <a:txBody>
                    <a:bodyPr/>
                    <a:lstStyle/>
                    <a:p>
                      <a:pPr marL="0" marR="0" indent="0" algn="l" defTabSz="685800" rtl="0" eaLnBrk="1" latinLnBrk="0" hangingPunct="1">
                        <a:lnSpc>
                          <a:spcPct val="107000"/>
                        </a:lnSpc>
                        <a:spcBef>
                          <a:spcPts val="0"/>
                        </a:spcBef>
                        <a:spcAft>
                          <a:spcPts val="0"/>
                        </a:spcAft>
                      </a:pPr>
                      <a:r>
                        <a:rPr lang="en-GB" sz="1500" kern="1200" dirty="0">
                          <a:solidFill>
                            <a:srgbClr val="000000"/>
                          </a:solidFill>
                          <a:effectLst/>
                          <a:latin typeface="Arial"/>
                          <a:cs typeface="Arial"/>
                        </a:rPr>
                        <a:t>AVL Trees</a:t>
                      </a:r>
                      <a:br>
                        <a:rPr lang="en-GB" sz="1500" kern="1200" dirty="0">
                          <a:solidFill>
                            <a:srgbClr val="000000"/>
                          </a:solidFill>
                          <a:effectLst/>
                          <a:latin typeface="Arial"/>
                          <a:cs typeface="Arial"/>
                        </a:rPr>
                      </a:br>
                      <a:r>
                        <a:rPr lang="en-GB" sz="1500" kern="1200" dirty="0">
                          <a:solidFill>
                            <a:srgbClr val="000000"/>
                          </a:solidFill>
                          <a:effectLst/>
                          <a:latin typeface="Arial"/>
                          <a:cs typeface="Arial"/>
                        </a:rPr>
                        <a:t>RB Tree using Linked List</a:t>
                      </a:r>
                      <a:endParaRPr lang="en-GB" sz="1500" kern="1200" dirty="0">
                        <a:solidFill>
                          <a:srgbClr val="000000"/>
                        </a:solidFill>
                        <a:effectLst/>
                        <a:latin typeface="Arial"/>
                        <a:ea typeface="Times New Roman" panose="02020603050405020304" pitchFamily="18" charset="0"/>
                        <a:cs typeface="Arial"/>
                      </a:endParaRPr>
                    </a:p>
                  </a:txBody>
                  <a:tcPr marL="68580" marR="68580" marT="0" marB="0" anchor="b"/>
                </a:tc>
                <a:extLst>
                  <a:ext uri="{0D108BD9-81ED-4DB2-BD59-A6C34878D82A}">
                    <a16:rowId xmlns:a16="http://schemas.microsoft.com/office/drawing/2014/main" val="2456212070"/>
                  </a:ext>
                </a:extLst>
              </a:tr>
              <a:tr h="316066">
                <a:tc>
                  <a:txBody>
                    <a:bodyPr/>
                    <a:lstStyle/>
                    <a:p>
                      <a:pPr marL="0" marR="0" indent="0" algn="l" defTabSz="685800" rtl="0" eaLnBrk="1" latinLnBrk="0" hangingPunct="1">
                        <a:lnSpc>
                          <a:spcPct val="107000"/>
                        </a:lnSpc>
                        <a:spcBef>
                          <a:spcPts val="0"/>
                        </a:spcBef>
                        <a:spcAft>
                          <a:spcPts val="0"/>
                        </a:spcAft>
                      </a:pPr>
                      <a:r>
                        <a:rPr lang="en-GB" sz="1500" kern="1200">
                          <a:solidFill>
                            <a:srgbClr val="000000"/>
                          </a:solidFill>
                          <a:effectLst/>
                          <a:latin typeface="Arial"/>
                          <a:cs typeface="Arial"/>
                        </a:rPr>
                        <a:t>Week 08</a:t>
                      </a:r>
                      <a:endParaRPr lang="en-GB" sz="1500" kern="1200">
                        <a:solidFill>
                          <a:srgbClr val="000000"/>
                        </a:solidFill>
                        <a:effectLst/>
                        <a:latin typeface="Arial"/>
                        <a:ea typeface="Times New Roman" panose="02020603050405020304" pitchFamily="18" charset="0"/>
                        <a:cs typeface="Arial"/>
                      </a:endParaRPr>
                    </a:p>
                  </a:txBody>
                  <a:tcPr marL="68580" marR="68580" marT="0" marB="0"/>
                </a:tc>
                <a:tc>
                  <a:txBody>
                    <a:bodyPr/>
                    <a:lstStyle/>
                    <a:p>
                      <a:r>
                        <a:rPr lang="en-GB" sz="1500" kern="1200" dirty="0">
                          <a:solidFill>
                            <a:srgbClr val="000000"/>
                          </a:solidFill>
                          <a:effectLst/>
                          <a:latin typeface="Arial"/>
                          <a:cs typeface="Arial"/>
                        </a:rPr>
                        <a:t>Project Week / </a:t>
                      </a:r>
                      <a:r>
                        <a:rPr lang="en-GB" sz="1500" kern="1200" dirty="0">
                          <a:solidFill>
                            <a:srgbClr val="000000"/>
                          </a:solidFill>
                          <a:effectLst/>
                          <a:latin typeface="Arial"/>
                          <a:ea typeface="Arial"/>
                          <a:cs typeface="Arial"/>
                        </a:rPr>
                        <a:t>B-Trees</a:t>
                      </a:r>
                      <a:br>
                        <a:rPr lang="en-GB" sz="1500" kern="1200" dirty="0">
                          <a:solidFill>
                            <a:srgbClr val="000000"/>
                          </a:solidFill>
                          <a:effectLst/>
                          <a:latin typeface="Arial"/>
                          <a:ea typeface="Arial"/>
                          <a:cs typeface="Arial"/>
                        </a:rPr>
                      </a:br>
                      <a:r>
                        <a:rPr lang="en-GB" sz="1500" kern="1200" dirty="0">
                          <a:solidFill>
                            <a:srgbClr val="000000"/>
                          </a:solidFill>
                          <a:effectLst/>
                          <a:latin typeface="Arial"/>
                          <a:ea typeface="Arial"/>
                          <a:cs typeface="Arial"/>
                        </a:rPr>
                        <a:t>Splay tree</a:t>
                      </a:r>
                      <a:endParaRPr lang="en-PK" sz="1500" kern="1200" dirty="0">
                        <a:solidFill>
                          <a:srgbClr val="000000"/>
                        </a:solidFill>
                        <a:effectLst/>
                        <a:latin typeface="Arial"/>
                        <a:ea typeface="Arial"/>
                        <a:cs typeface="Arial"/>
                      </a:endParaRPr>
                    </a:p>
                    <a:p>
                      <a:r>
                        <a:rPr lang="en-GB" sz="1500" kern="1200" dirty="0">
                          <a:solidFill>
                            <a:srgbClr val="000000"/>
                          </a:solidFill>
                          <a:effectLst/>
                          <a:latin typeface="Arial"/>
                          <a:ea typeface="Arial"/>
                          <a:cs typeface="Arial"/>
                        </a:rPr>
                        <a:t>Skip List</a:t>
                      </a:r>
                      <a:endParaRPr lang="en-PK" sz="1500" kern="1200" dirty="0">
                        <a:solidFill>
                          <a:srgbClr val="000000"/>
                        </a:solidFill>
                        <a:effectLst/>
                        <a:latin typeface="Arial"/>
                        <a:ea typeface="Arial"/>
                        <a:cs typeface="Arial"/>
                      </a:endParaRPr>
                    </a:p>
                    <a:p>
                      <a:r>
                        <a:rPr lang="en-US" sz="1500" kern="1200" dirty="0" err="1">
                          <a:solidFill>
                            <a:srgbClr val="000000"/>
                          </a:solidFill>
                          <a:effectLst/>
                          <a:latin typeface="Arial"/>
                          <a:ea typeface="Arial"/>
                          <a:cs typeface="Arial"/>
                        </a:rPr>
                        <a:t>Treaps</a:t>
                      </a:r>
                      <a:r>
                        <a:rPr lang="en-US" sz="1500" kern="1200" dirty="0">
                          <a:solidFill>
                            <a:srgbClr val="000000"/>
                          </a:solidFill>
                          <a:effectLst/>
                          <a:latin typeface="Arial"/>
                          <a:ea typeface="Arial"/>
                          <a:cs typeface="Arial"/>
                        </a:rPr>
                        <a:t>,</a:t>
                      </a:r>
                      <a:endParaRPr lang="en-GB" sz="1500" kern="1200" dirty="0">
                        <a:solidFill>
                          <a:srgbClr val="000000"/>
                        </a:solidFill>
                        <a:effectLst/>
                        <a:latin typeface="Arial"/>
                        <a:ea typeface="Times New Roman" panose="02020603050405020304" pitchFamily="18" charset="0"/>
                        <a:cs typeface="Arial"/>
                      </a:endParaRPr>
                    </a:p>
                  </a:txBody>
                  <a:tcPr marL="68580" marR="68580" marT="0" marB="0" anchor="b"/>
                </a:tc>
                <a:extLst>
                  <a:ext uri="{0D108BD9-81ED-4DB2-BD59-A6C34878D82A}">
                    <a16:rowId xmlns:a16="http://schemas.microsoft.com/office/drawing/2014/main" val="4026755563"/>
                  </a:ext>
                </a:extLst>
              </a:tr>
              <a:tr h="732220">
                <a:tc>
                  <a:txBody>
                    <a:bodyPr/>
                    <a:lstStyle/>
                    <a:p>
                      <a:pPr marL="0" marR="0" indent="0" algn="l" defTabSz="685800" rtl="0" eaLnBrk="1" latinLnBrk="0" hangingPunct="1">
                        <a:lnSpc>
                          <a:spcPct val="107000"/>
                        </a:lnSpc>
                        <a:spcBef>
                          <a:spcPts val="0"/>
                        </a:spcBef>
                        <a:spcAft>
                          <a:spcPts val="0"/>
                        </a:spcAft>
                      </a:pPr>
                      <a:r>
                        <a:rPr lang="en-GB" sz="1500" kern="1200">
                          <a:solidFill>
                            <a:srgbClr val="000000"/>
                          </a:solidFill>
                          <a:effectLst/>
                          <a:latin typeface="Arial"/>
                          <a:cs typeface="Arial"/>
                        </a:rPr>
                        <a:t>Week 09</a:t>
                      </a:r>
                      <a:endParaRPr lang="en-GB" sz="1500" kern="1200">
                        <a:solidFill>
                          <a:srgbClr val="000000"/>
                        </a:solidFill>
                        <a:effectLst/>
                        <a:latin typeface="Arial"/>
                        <a:ea typeface="Times New Roman" panose="02020603050405020304" pitchFamily="18" charset="0"/>
                        <a:cs typeface="Arial"/>
                      </a:endParaRPr>
                    </a:p>
                  </a:txBody>
                  <a:tcPr marL="68580" marR="68580" marT="0" marB="0"/>
                </a:tc>
                <a:tc>
                  <a:txBody>
                    <a:bodyPr/>
                    <a:lstStyle/>
                    <a:p>
                      <a:pPr marL="0" marR="0" indent="0" algn="l" defTabSz="685800" rtl="0" eaLnBrk="1" latinLnBrk="0" hangingPunct="1">
                        <a:lnSpc>
                          <a:spcPct val="107000"/>
                        </a:lnSpc>
                        <a:spcBef>
                          <a:spcPts val="0"/>
                        </a:spcBef>
                        <a:spcAft>
                          <a:spcPts val="0"/>
                        </a:spcAft>
                      </a:pPr>
                      <a:r>
                        <a:rPr lang="en-GB" sz="1500" kern="1200" dirty="0">
                          <a:solidFill>
                            <a:srgbClr val="000000"/>
                          </a:solidFill>
                          <a:effectLst/>
                          <a:latin typeface="Arial"/>
                          <a:cs typeface="Arial"/>
                        </a:rPr>
                        <a:t>Hashing</a:t>
                      </a:r>
                      <a:br>
                        <a:rPr lang="en-GB" sz="1500" kern="1200" dirty="0">
                          <a:solidFill>
                            <a:srgbClr val="000000"/>
                          </a:solidFill>
                          <a:effectLst/>
                          <a:latin typeface="Arial"/>
                          <a:cs typeface="Arial"/>
                        </a:rPr>
                      </a:br>
                      <a:r>
                        <a:rPr lang="en-GB" sz="1500" kern="1200" dirty="0">
                          <a:solidFill>
                            <a:srgbClr val="000000"/>
                          </a:solidFill>
                          <a:effectLst/>
                          <a:latin typeface="Arial"/>
                          <a:cs typeface="Arial"/>
                        </a:rPr>
                        <a:t>Hash Functions </a:t>
                      </a:r>
                      <a:br>
                        <a:rPr lang="en-GB" sz="1500" kern="1200" dirty="0">
                          <a:solidFill>
                            <a:srgbClr val="000000"/>
                          </a:solidFill>
                          <a:effectLst/>
                          <a:latin typeface="Arial"/>
                          <a:cs typeface="Arial"/>
                        </a:rPr>
                      </a:br>
                      <a:r>
                        <a:rPr lang="en-GB" sz="1500" kern="1200" dirty="0">
                          <a:solidFill>
                            <a:srgbClr val="000000"/>
                          </a:solidFill>
                          <a:effectLst/>
                          <a:latin typeface="Arial"/>
                          <a:cs typeface="Arial"/>
                        </a:rPr>
                        <a:t>Hash Tables</a:t>
                      </a:r>
                      <a:endParaRPr lang="en-GB" sz="1500" kern="1200" dirty="0">
                        <a:solidFill>
                          <a:srgbClr val="000000"/>
                        </a:solidFill>
                        <a:effectLst/>
                        <a:latin typeface="Arial"/>
                        <a:ea typeface="Times New Roman" panose="02020603050405020304" pitchFamily="18" charset="0"/>
                        <a:cs typeface="Arial"/>
                      </a:endParaRPr>
                    </a:p>
                  </a:txBody>
                  <a:tcPr marL="68580" marR="68580" marT="0" marB="0" anchor="b"/>
                </a:tc>
                <a:extLst>
                  <a:ext uri="{0D108BD9-81ED-4DB2-BD59-A6C34878D82A}">
                    <a16:rowId xmlns:a16="http://schemas.microsoft.com/office/drawing/2014/main" val="3974927583"/>
                  </a:ext>
                </a:extLst>
              </a:tr>
              <a:tr h="981992">
                <a:tc>
                  <a:txBody>
                    <a:bodyPr/>
                    <a:lstStyle/>
                    <a:p>
                      <a:pPr marL="0" marR="0" indent="0" algn="l" defTabSz="685800" rtl="0" eaLnBrk="1" latinLnBrk="0" hangingPunct="1">
                        <a:lnSpc>
                          <a:spcPct val="107000"/>
                        </a:lnSpc>
                        <a:spcBef>
                          <a:spcPts val="0"/>
                        </a:spcBef>
                        <a:spcAft>
                          <a:spcPts val="0"/>
                        </a:spcAft>
                      </a:pPr>
                      <a:r>
                        <a:rPr lang="en-GB" sz="1500" kern="1200">
                          <a:solidFill>
                            <a:srgbClr val="000000"/>
                          </a:solidFill>
                          <a:effectLst/>
                          <a:latin typeface="Arial"/>
                          <a:cs typeface="Arial"/>
                        </a:rPr>
                        <a:t>Week 10</a:t>
                      </a:r>
                      <a:endParaRPr lang="en-GB" sz="1500" kern="1200">
                        <a:solidFill>
                          <a:srgbClr val="000000"/>
                        </a:solidFill>
                        <a:effectLst/>
                        <a:latin typeface="Arial"/>
                        <a:ea typeface="Times New Roman" panose="02020603050405020304" pitchFamily="18" charset="0"/>
                        <a:cs typeface="Arial"/>
                      </a:endParaRPr>
                    </a:p>
                  </a:txBody>
                  <a:tcPr marL="68580" marR="68580" marT="0" marB="0"/>
                </a:tc>
                <a:tc>
                  <a:txBody>
                    <a:bodyPr/>
                    <a:lstStyle/>
                    <a:p>
                      <a:pPr marL="0" marR="0" indent="0" algn="l" defTabSz="685800" rtl="0" eaLnBrk="1" latinLnBrk="0" hangingPunct="1">
                        <a:lnSpc>
                          <a:spcPct val="107000"/>
                        </a:lnSpc>
                        <a:spcBef>
                          <a:spcPts val="0"/>
                        </a:spcBef>
                        <a:spcAft>
                          <a:spcPts val="0"/>
                        </a:spcAft>
                      </a:pPr>
                      <a:r>
                        <a:rPr lang="en-GB" sz="1500" kern="1200" dirty="0">
                          <a:solidFill>
                            <a:srgbClr val="000000"/>
                          </a:solidFill>
                          <a:effectLst/>
                          <a:latin typeface="Arial"/>
                          <a:cs typeface="Arial"/>
                        </a:rPr>
                        <a:t>Pointers</a:t>
                      </a:r>
                      <a:br>
                        <a:rPr lang="en-GB" sz="1500" kern="1200" dirty="0">
                          <a:solidFill>
                            <a:srgbClr val="000000"/>
                          </a:solidFill>
                          <a:effectLst/>
                          <a:latin typeface="Arial"/>
                          <a:cs typeface="Arial"/>
                        </a:rPr>
                      </a:br>
                      <a:r>
                        <a:rPr lang="en-GB" sz="1500" kern="1200" dirty="0" err="1">
                          <a:solidFill>
                            <a:srgbClr val="000000"/>
                          </a:solidFill>
                          <a:effectLst/>
                          <a:latin typeface="Arial"/>
                          <a:cs typeface="Arial"/>
                        </a:rPr>
                        <a:t>Pointers</a:t>
                      </a:r>
                      <a:r>
                        <a:rPr lang="en-GB" sz="1500" kern="1200" dirty="0">
                          <a:solidFill>
                            <a:srgbClr val="000000"/>
                          </a:solidFill>
                          <a:effectLst/>
                          <a:latin typeface="Arial"/>
                          <a:cs typeface="Arial"/>
                        </a:rPr>
                        <a:t> </a:t>
                      </a:r>
                      <a:r>
                        <a:rPr lang="en-GB" sz="1500" kern="1200" dirty="0" err="1">
                          <a:solidFill>
                            <a:srgbClr val="000000"/>
                          </a:solidFill>
                          <a:effectLst/>
                          <a:latin typeface="Arial"/>
                          <a:cs typeface="Arial"/>
                        </a:rPr>
                        <a:t>Arithmatic</a:t>
                      </a:r>
                      <a:br>
                        <a:rPr lang="en-GB" sz="1500" kern="1200" dirty="0">
                          <a:solidFill>
                            <a:srgbClr val="000000"/>
                          </a:solidFill>
                          <a:effectLst/>
                          <a:latin typeface="Arial"/>
                          <a:cs typeface="Arial"/>
                        </a:rPr>
                      </a:br>
                      <a:r>
                        <a:rPr lang="en-GB" sz="1500" kern="1200" dirty="0">
                          <a:solidFill>
                            <a:srgbClr val="000000"/>
                          </a:solidFill>
                          <a:effectLst/>
                          <a:latin typeface="Arial"/>
                          <a:cs typeface="Arial"/>
                        </a:rPr>
                        <a:t>Memory Management</a:t>
                      </a:r>
                      <a:br>
                        <a:rPr lang="en-GB" sz="1500" kern="1200" dirty="0">
                          <a:solidFill>
                            <a:srgbClr val="000000"/>
                          </a:solidFill>
                          <a:effectLst/>
                          <a:latin typeface="Arial"/>
                          <a:cs typeface="Arial"/>
                        </a:rPr>
                      </a:br>
                      <a:r>
                        <a:rPr lang="en-GB" sz="1500" kern="1200" dirty="0">
                          <a:solidFill>
                            <a:srgbClr val="000000"/>
                          </a:solidFill>
                          <a:effectLst/>
                          <a:latin typeface="Arial"/>
                          <a:cs typeface="Arial"/>
                        </a:rPr>
                        <a:t>Linked List </a:t>
                      </a:r>
                      <a:r>
                        <a:rPr lang="en-GB" sz="1500" kern="1200" dirty="0" err="1">
                          <a:solidFill>
                            <a:srgbClr val="000000"/>
                          </a:solidFill>
                          <a:effectLst/>
                          <a:latin typeface="Arial"/>
                          <a:cs typeface="Arial"/>
                        </a:rPr>
                        <a:t>Desing</a:t>
                      </a:r>
                      <a:r>
                        <a:rPr lang="en-GB" sz="1500" kern="1200" dirty="0">
                          <a:solidFill>
                            <a:srgbClr val="000000"/>
                          </a:solidFill>
                          <a:effectLst/>
                          <a:latin typeface="Arial"/>
                          <a:cs typeface="Arial"/>
                        </a:rPr>
                        <a:t> using Pointers</a:t>
                      </a:r>
                      <a:endParaRPr lang="en-GB" sz="1500" kern="1200" dirty="0">
                        <a:solidFill>
                          <a:srgbClr val="000000"/>
                        </a:solidFill>
                        <a:effectLst/>
                        <a:latin typeface="Arial"/>
                        <a:ea typeface="Times New Roman" panose="02020603050405020304" pitchFamily="18" charset="0"/>
                        <a:cs typeface="Arial"/>
                      </a:endParaRPr>
                    </a:p>
                  </a:txBody>
                  <a:tcPr marL="68580" marR="68580" marT="0" marB="0" anchor="b"/>
                </a:tc>
                <a:extLst>
                  <a:ext uri="{0D108BD9-81ED-4DB2-BD59-A6C34878D82A}">
                    <a16:rowId xmlns:a16="http://schemas.microsoft.com/office/drawing/2014/main" val="1439421668"/>
                  </a:ext>
                </a:extLst>
              </a:tr>
            </a:tbl>
          </a:graphicData>
        </a:graphic>
      </p:graphicFrame>
      <p:sp>
        <p:nvSpPr>
          <p:cNvPr id="2" name="Date Placeholder 1">
            <a:extLst>
              <a:ext uri="{FF2B5EF4-FFF2-40B4-BE49-F238E27FC236}">
                <a16:creationId xmlns:a16="http://schemas.microsoft.com/office/drawing/2014/main" id="{E3AC8340-5030-435F-8875-E49FE23537F6}"/>
              </a:ext>
            </a:extLst>
          </p:cNvPr>
          <p:cNvSpPr>
            <a:spLocks noGrp="1"/>
          </p:cNvSpPr>
          <p:nvPr>
            <p:ph type="dt" sz="half" idx="10"/>
          </p:nvPr>
        </p:nvSpPr>
        <p:spPr/>
        <p:txBody>
          <a:bodyPr/>
          <a:lstStyle/>
          <a:p>
            <a:fld id="{F4F9BFF9-ED7E-44E5-87E0-F840AF538498}" type="datetime1">
              <a:rPr lang="en-GB" smtClean="0"/>
              <a:t>04/09/2023</a:t>
            </a:fld>
            <a:endParaRPr lang="en-GB"/>
          </a:p>
        </p:txBody>
      </p:sp>
      <p:sp>
        <p:nvSpPr>
          <p:cNvPr id="4" name="Slide Number Placeholder 3">
            <a:extLst>
              <a:ext uri="{FF2B5EF4-FFF2-40B4-BE49-F238E27FC236}">
                <a16:creationId xmlns:a16="http://schemas.microsoft.com/office/drawing/2014/main" id="{B63AC14E-D648-47E9-A569-C0CF41795A9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622863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81;p45">
            <a:extLst>
              <a:ext uri="{FF2B5EF4-FFF2-40B4-BE49-F238E27FC236}">
                <a16:creationId xmlns:a16="http://schemas.microsoft.com/office/drawing/2014/main" id="{7CE07845-ECD6-4E69-BB52-1ACBD6C1A528}"/>
              </a:ext>
            </a:extLst>
          </p:cNvPr>
          <p:cNvSpPr txBox="1">
            <a:spLocks/>
          </p:cNvSpPr>
          <p:nvPr/>
        </p:nvSpPr>
        <p:spPr>
          <a:xfrm>
            <a:off x="628650" y="128371"/>
            <a:ext cx="2130136" cy="1778361"/>
          </a:xfrm>
          <a:prstGeom prst="rect">
            <a:avLst/>
          </a:prstGeom>
        </p:spPr>
        <p:txBody>
          <a:bodyPr spcFirstLastPara="1" vert="horz" lIns="91440" tIns="45720" rIns="91440" bIns="45720" rtlCol="0" anchor="ctr" anchorCtr="0">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defTabSz="914400">
              <a:spcAft>
                <a:spcPts val="600"/>
              </a:spcAft>
            </a:pPr>
            <a:r>
              <a:rPr lang="en-US" sz="2400" kern="1200" dirty="0">
                <a:latin typeface="+mj-lt"/>
                <a:ea typeface="+mj-ea"/>
                <a:cs typeface="+mj-cs"/>
                <a:sym typeface="Lato Light"/>
              </a:rPr>
              <a:t>TENTATIVE LECTURE PLAN</a:t>
            </a:r>
          </a:p>
        </p:txBody>
      </p:sp>
      <p:graphicFrame>
        <p:nvGraphicFramePr>
          <p:cNvPr id="5" name="Content Placeholder 4">
            <a:extLst>
              <a:ext uri="{FF2B5EF4-FFF2-40B4-BE49-F238E27FC236}">
                <a16:creationId xmlns:a16="http://schemas.microsoft.com/office/drawing/2014/main" id="{02109551-14F8-44E6-A0E7-A96D44742786}"/>
              </a:ext>
            </a:extLst>
          </p:cNvPr>
          <p:cNvGraphicFramePr>
            <a:graphicFrameLocks noGrp="1"/>
          </p:cNvGraphicFramePr>
          <p:nvPr>
            <p:ph idx="1"/>
            <p:extLst>
              <p:ext uri="{D42A27DB-BD31-4B8C-83A1-F6EECF244321}">
                <p14:modId xmlns:p14="http://schemas.microsoft.com/office/powerpoint/2010/main" val="2581067292"/>
              </p:ext>
            </p:extLst>
          </p:nvPr>
        </p:nvGraphicFramePr>
        <p:xfrm>
          <a:off x="3067396" y="886995"/>
          <a:ext cx="5447954" cy="3090926"/>
        </p:xfrm>
        <a:graphic>
          <a:graphicData uri="http://schemas.openxmlformats.org/drawingml/2006/table">
            <a:tbl>
              <a:tblPr firstRow="1" firstCol="1" bandRow="1">
                <a:tableStyleId>{A76A0B11-58ED-41CD-900F-ABCC5BD48B6E}</a:tableStyleId>
              </a:tblPr>
              <a:tblGrid>
                <a:gridCol w="1650367">
                  <a:extLst>
                    <a:ext uri="{9D8B030D-6E8A-4147-A177-3AD203B41FA5}">
                      <a16:colId xmlns:a16="http://schemas.microsoft.com/office/drawing/2014/main" val="2795717232"/>
                    </a:ext>
                  </a:extLst>
                </a:gridCol>
                <a:gridCol w="3797587">
                  <a:extLst>
                    <a:ext uri="{9D8B030D-6E8A-4147-A177-3AD203B41FA5}">
                      <a16:colId xmlns:a16="http://schemas.microsoft.com/office/drawing/2014/main" val="3061097787"/>
                    </a:ext>
                  </a:extLst>
                </a:gridCol>
              </a:tblGrid>
              <a:tr h="495300">
                <a:tc>
                  <a:txBody>
                    <a:bodyPr/>
                    <a:lstStyle/>
                    <a:p>
                      <a:pPr marL="0" marR="0" indent="0">
                        <a:lnSpc>
                          <a:spcPct val="107000"/>
                        </a:lnSpc>
                        <a:spcBef>
                          <a:spcPts val="0"/>
                        </a:spcBef>
                        <a:spcAft>
                          <a:spcPts val="0"/>
                        </a:spcAft>
                      </a:pPr>
                      <a:r>
                        <a:rPr lang="en-GB" sz="1500" kern="1200" dirty="0">
                          <a:solidFill>
                            <a:srgbClr val="000000"/>
                          </a:solidFill>
                          <a:effectLst/>
                          <a:latin typeface="Arial"/>
                          <a:cs typeface="Arial"/>
                        </a:rPr>
                        <a:t>Week 11</a:t>
                      </a:r>
                      <a:endParaRPr lang="en-GB" sz="1500" kern="1200" dirty="0">
                        <a:solidFill>
                          <a:srgbClr val="000000"/>
                        </a:solidFill>
                        <a:effectLst/>
                        <a:latin typeface="Arial"/>
                        <a:ea typeface="Times New Roman" panose="02020603050405020304" pitchFamily="18" charset="0"/>
                        <a:cs typeface="Arial"/>
                      </a:endParaRPr>
                    </a:p>
                  </a:txBody>
                  <a:tcPr marL="68580" marR="68580" marT="0" marB="0"/>
                </a:tc>
                <a:tc>
                  <a:txBody>
                    <a:bodyPr/>
                    <a:lstStyle/>
                    <a:p>
                      <a:pPr marL="0" marR="0" indent="0">
                        <a:lnSpc>
                          <a:spcPct val="107000"/>
                        </a:lnSpc>
                        <a:spcBef>
                          <a:spcPts val="0"/>
                        </a:spcBef>
                        <a:spcAft>
                          <a:spcPts val="0"/>
                        </a:spcAft>
                      </a:pPr>
                      <a:r>
                        <a:rPr lang="en-GB" sz="1500" kern="1200" dirty="0">
                          <a:solidFill>
                            <a:srgbClr val="000000"/>
                          </a:solidFill>
                          <a:effectLst/>
                          <a:latin typeface="Arial"/>
                          <a:cs typeface="Arial"/>
                        </a:rPr>
                        <a:t>Stack</a:t>
                      </a:r>
                      <a:br>
                        <a:rPr lang="en-GB" sz="1500" kern="1200" dirty="0">
                          <a:solidFill>
                            <a:srgbClr val="000000"/>
                          </a:solidFill>
                          <a:effectLst/>
                          <a:latin typeface="Arial"/>
                          <a:cs typeface="Arial"/>
                        </a:rPr>
                      </a:br>
                      <a:r>
                        <a:rPr lang="en-GB" sz="1500" kern="1200" dirty="0">
                          <a:solidFill>
                            <a:srgbClr val="000000"/>
                          </a:solidFill>
                          <a:effectLst/>
                          <a:latin typeface="Arial"/>
                          <a:cs typeface="Arial"/>
                        </a:rPr>
                        <a:t>Queues</a:t>
                      </a:r>
                    </a:p>
                    <a:p>
                      <a:pPr marL="0" marR="0" indent="0">
                        <a:lnSpc>
                          <a:spcPct val="107000"/>
                        </a:lnSpc>
                        <a:spcBef>
                          <a:spcPts val="0"/>
                        </a:spcBef>
                        <a:spcAft>
                          <a:spcPts val="0"/>
                        </a:spcAft>
                      </a:pPr>
                      <a:r>
                        <a:rPr lang="en-GB" sz="1500" kern="1200" dirty="0">
                          <a:solidFill>
                            <a:srgbClr val="000000"/>
                          </a:solidFill>
                          <a:effectLst/>
                          <a:latin typeface="Arial"/>
                          <a:ea typeface="Times New Roman" panose="02020603050405020304" pitchFamily="18" charset="0"/>
                          <a:cs typeface="Arial"/>
                        </a:rPr>
                        <a:t>Applications of Stack and Queue</a:t>
                      </a:r>
                    </a:p>
                  </a:txBody>
                  <a:tcPr marL="68580" marR="68580" marT="0" marB="0" anchor="b"/>
                </a:tc>
                <a:extLst>
                  <a:ext uri="{0D108BD9-81ED-4DB2-BD59-A6C34878D82A}">
                    <a16:rowId xmlns:a16="http://schemas.microsoft.com/office/drawing/2014/main" val="326930598"/>
                  </a:ext>
                </a:extLst>
              </a:tr>
              <a:tr h="711066">
                <a:tc>
                  <a:txBody>
                    <a:bodyPr/>
                    <a:lstStyle/>
                    <a:p>
                      <a:pPr marL="0" marR="0" indent="0">
                        <a:lnSpc>
                          <a:spcPct val="107000"/>
                        </a:lnSpc>
                        <a:spcBef>
                          <a:spcPts val="0"/>
                        </a:spcBef>
                        <a:spcAft>
                          <a:spcPts val="0"/>
                        </a:spcAft>
                      </a:pPr>
                      <a:r>
                        <a:rPr lang="en-GB" sz="1500" kern="1200">
                          <a:solidFill>
                            <a:srgbClr val="000000"/>
                          </a:solidFill>
                          <a:effectLst/>
                          <a:latin typeface="Arial"/>
                          <a:cs typeface="Arial"/>
                        </a:rPr>
                        <a:t>Week 12</a:t>
                      </a:r>
                      <a:endParaRPr lang="en-GB" sz="1500" kern="1200">
                        <a:solidFill>
                          <a:srgbClr val="000000"/>
                        </a:solidFill>
                        <a:effectLst/>
                        <a:latin typeface="Arial"/>
                        <a:ea typeface="Times New Roman" panose="02020603050405020304" pitchFamily="18" charset="0"/>
                        <a:cs typeface="Arial"/>
                      </a:endParaRPr>
                    </a:p>
                  </a:txBody>
                  <a:tcPr marL="68580" marR="68580" marT="0" marB="0"/>
                </a:tc>
                <a:tc>
                  <a:txBody>
                    <a:bodyPr/>
                    <a:lstStyle/>
                    <a:p>
                      <a:pPr marL="0" marR="0" indent="0">
                        <a:lnSpc>
                          <a:spcPct val="107000"/>
                        </a:lnSpc>
                        <a:spcBef>
                          <a:spcPts val="0"/>
                        </a:spcBef>
                        <a:spcAft>
                          <a:spcPts val="0"/>
                        </a:spcAft>
                      </a:pPr>
                      <a:r>
                        <a:rPr lang="en-GB" sz="1500" kern="1200" dirty="0">
                          <a:solidFill>
                            <a:srgbClr val="000000"/>
                          </a:solidFill>
                          <a:effectLst/>
                          <a:latin typeface="Arial"/>
                          <a:cs typeface="Arial"/>
                        </a:rPr>
                        <a:t>Graph Basics</a:t>
                      </a:r>
                      <a:br>
                        <a:rPr lang="en-GB" sz="1500" kern="1200" dirty="0">
                          <a:solidFill>
                            <a:srgbClr val="000000"/>
                          </a:solidFill>
                          <a:effectLst/>
                          <a:latin typeface="Arial"/>
                          <a:cs typeface="Arial"/>
                        </a:rPr>
                      </a:br>
                      <a:r>
                        <a:rPr lang="en-GB" sz="1500" kern="1200" dirty="0">
                          <a:solidFill>
                            <a:srgbClr val="000000"/>
                          </a:solidFill>
                          <a:effectLst/>
                          <a:latin typeface="Arial"/>
                          <a:cs typeface="Arial"/>
                        </a:rPr>
                        <a:t>Graphs Representation </a:t>
                      </a:r>
                      <a:br>
                        <a:rPr lang="en-GB" sz="1500" kern="1200" dirty="0">
                          <a:solidFill>
                            <a:srgbClr val="000000"/>
                          </a:solidFill>
                          <a:effectLst/>
                          <a:latin typeface="Arial"/>
                          <a:cs typeface="Arial"/>
                        </a:rPr>
                      </a:br>
                      <a:r>
                        <a:rPr lang="en-GB" sz="1500" kern="1200" dirty="0">
                          <a:solidFill>
                            <a:srgbClr val="000000"/>
                          </a:solidFill>
                          <a:effectLst/>
                          <a:latin typeface="Arial"/>
                          <a:cs typeface="Arial"/>
                        </a:rPr>
                        <a:t>Graph Types</a:t>
                      </a:r>
                      <a:br>
                        <a:rPr lang="en-GB" sz="1500" kern="1200" dirty="0">
                          <a:solidFill>
                            <a:srgbClr val="000000"/>
                          </a:solidFill>
                          <a:effectLst/>
                          <a:latin typeface="Arial"/>
                          <a:cs typeface="Arial"/>
                        </a:rPr>
                      </a:br>
                      <a:r>
                        <a:rPr lang="en-GB" sz="1500" kern="1200" dirty="0">
                          <a:solidFill>
                            <a:srgbClr val="000000"/>
                          </a:solidFill>
                          <a:effectLst/>
                          <a:latin typeface="Arial"/>
                          <a:cs typeface="Arial"/>
                        </a:rPr>
                        <a:t>Basic Graphs </a:t>
                      </a:r>
                      <a:r>
                        <a:rPr lang="en-GB" sz="1500" kern="1200" dirty="0" err="1">
                          <a:solidFill>
                            <a:srgbClr val="000000"/>
                          </a:solidFill>
                          <a:effectLst/>
                          <a:latin typeface="Arial"/>
                          <a:cs typeface="Arial"/>
                        </a:rPr>
                        <a:t>Algorithsm</a:t>
                      </a:r>
                      <a:endParaRPr lang="en-GB" sz="1500" kern="1200" dirty="0">
                        <a:solidFill>
                          <a:srgbClr val="000000"/>
                        </a:solidFill>
                        <a:effectLst/>
                        <a:latin typeface="Arial"/>
                        <a:ea typeface="Times New Roman" panose="02020603050405020304" pitchFamily="18" charset="0"/>
                        <a:cs typeface="Arial"/>
                      </a:endParaRPr>
                    </a:p>
                  </a:txBody>
                  <a:tcPr marL="68580" marR="68580" marT="0" marB="0" anchor="b"/>
                </a:tc>
                <a:extLst>
                  <a:ext uri="{0D108BD9-81ED-4DB2-BD59-A6C34878D82A}">
                    <a16:rowId xmlns:a16="http://schemas.microsoft.com/office/drawing/2014/main" val="4031157424"/>
                  </a:ext>
                </a:extLst>
              </a:tr>
              <a:tr h="843336">
                <a:tc>
                  <a:txBody>
                    <a:bodyPr/>
                    <a:lstStyle/>
                    <a:p>
                      <a:pPr marL="0" marR="0" indent="0">
                        <a:lnSpc>
                          <a:spcPct val="107000"/>
                        </a:lnSpc>
                        <a:spcBef>
                          <a:spcPts val="0"/>
                        </a:spcBef>
                        <a:spcAft>
                          <a:spcPts val="0"/>
                        </a:spcAft>
                      </a:pPr>
                      <a:r>
                        <a:rPr lang="en-GB" sz="1500" kern="1200">
                          <a:solidFill>
                            <a:srgbClr val="000000"/>
                          </a:solidFill>
                          <a:effectLst/>
                          <a:latin typeface="Arial"/>
                          <a:cs typeface="Arial"/>
                        </a:rPr>
                        <a:t>Week 13</a:t>
                      </a:r>
                      <a:endParaRPr lang="en-GB" sz="1500" kern="1200">
                        <a:solidFill>
                          <a:srgbClr val="000000"/>
                        </a:solidFill>
                        <a:effectLst/>
                        <a:latin typeface="Arial"/>
                        <a:ea typeface="Times New Roman" panose="02020603050405020304" pitchFamily="18" charset="0"/>
                        <a:cs typeface="Arial"/>
                      </a:endParaRPr>
                    </a:p>
                  </a:txBody>
                  <a:tcPr marL="68580" marR="68580" marT="0" marB="0"/>
                </a:tc>
                <a:tc>
                  <a:txBody>
                    <a:bodyPr/>
                    <a:lstStyle/>
                    <a:p>
                      <a:pPr marL="0" marR="0" indent="0">
                        <a:lnSpc>
                          <a:spcPct val="107000"/>
                        </a:lnSpc>
                        <a:spcBef>
                          <a:spcPts val="0"/>
                        </a:spcBef>
                        <a:spcAft>
                          <a:spcPts val="0"/>
                        </a:spcAft>
                      </a:pPr>
                      <a:r>
                        <a:rPr lang="en-GB" sz="1500" kern="1200" dirty="0">
                          <a:solidFill>
                            <a:srgbClr val="000000"/>
                          </a:solidFill>
                          <a:effectLst/>
                          <a:latin typeface="Arial"/>
                          <a:cs typeface="Arial"/>
                        </a:rPr>
                        <a:t>DFS </a:t>
                      </a:r>
                      <a:br>
                        <a:rPr lang="en-GB" sz="1500" kern="1200" dirty="0">
                          <a:solidFill>
                            <a:srgbClr val="000000"/>
                          </a:solidFill>
                          <a:effectLst/>
                          <a:latin typeface="Arial"/>
                          <a:cs typeface="Arial"/>
                        </a:rPr>
                      </a:br>
                      <a:r>
                        <a:rPr lang="en-GB" sz="1500" kern="1200" dirty="0">
                          <a:solidFill>
                            <a:srgbClr val="000000"/>
                          </a:solidFill>
                          <a:effectLst/>
                          <a:latin typeface="Arial"/>
                          <a:cs typeface="Arial"/>
                        </a:rPr>
                        <a:t>BFS</a:t>
                      </a:r>
                      <a:br>
                        <a:rPr lang="en-GB" sz="1500" kern="1200" dirty="0">
                          <a:solidFill>
                            <a:srgbClr val="000000"/>
                          </a:solidFill>
                          <a:effectLst/>
                          <a:latin typeface="Arial"/>
                          <a:cs typeface="Arial"/>
                        </a:rPr>
                      </a:br>
                      <a:r>
                        <a:rPr lang="en-GB" sz="1500" kern="1200" dirty="0">
                          <a:solidFill>
                            <a:srgbClr val="000000"/>
                          </a:solidFill>
                          <a:effectLst/>
                          <a:latin typeface="Arial"/>
                          <a:cs typeface="Arial"/>
                        </a:rPr>
                        <a:t>Strongly Connected Components</a:t>
                      </a:r>
                      <a:br>
                        <a:rPr lang="en-GB" sz="1500" kern="1200" dirty="0">
                          <a:solidFill>
                            <a:srgbClr val="000000"/>
                          </a:solidFill>
                          <a:effectLst/>
                          <a:latin typeface="Arial"/>
                          <a:cs typeface="Arial"/>
                        </a:rPr>
                      </a:br>
                      <a:r>
                        <a:rPr lang="en-GB" sz="1500" kern="1200" dirty="0">
                          <a:solidFill>
                            <a:srgbClr val="000000"/>
                          </a:solidFill>
                          <a:effectLst/>
                          <a:latin typeface="Arial"/>
                          <a:cs typeface="Arial"/>
                        </a:rPr>
                        <a:t>Topological Order</a:t>
                      </a:r>
                      <a:endParaRPr lang="en-GB" sz="1500" kern="1200" dirty="0">
                        <a:solidFill>
                          <a:srgbClr val="000000"/>
                        </a:solidFill>
                        <a:effectLst/>
                        <a:latin typeface="Arial"/>
                        <a:ea typeface="Times New Roman" panose="02020603050405020304" pitchFamily="18" charset="0"/>
                        <a:cs typeface="Arial"/>
                      </a:endParaRPr>
                    </a:p>
                  </a:txBody>
                  <a:tcPr marL="68580" marR="68580" marT="0" marB="0" anchor="b"/>
                </a:tc>
                <a:extLst>
                  <a:ext uri="{0D108BD9-81ED-4DB2-BD59-A6C34878D82A}">
                    <a16:rowId xmlns:a16="http://schemas.microsoft.com/office/drawing/2014/main" val="1364741169"/>
                  </a:ext>
                </a:extLst>
              </a:tr>
              <a:tr h="213360">
                <a:tc>
                  <a:txBody>
                    <a:bodyPr/>
                    <a:lstStyle/>
                    <a:p>
                      <a:pPr marL="0" marR="0" indent="0">
                        <a:lnSpc>
                          <a:spcPct val="107000"/>
                        </a:lnSpc>
                        <a:spcBef>
                          <a:spcPts val="0"/>
                        </a:spcBef>
                        <a:spcAft>
                          <a:spcPts val="0"/>
                        </a:spcAft>
                      </a:pPr>
                      <a:r>
                        <a:rPr lang="en-GB" sz="1500" kern="1200">
                          <a:solidFill>
                            <a:srgbClr val="000000"/>
                          </a:solidFill>
                          <a:effectLst/>
                          <a:latin typeface="Arial"/>
                          <a:cs typeface="Arial"/>
                        </a:rPr>
                        <a:t>Week 14</a:t>
                      </a:r>
                      <a:endParaRPr lang="en-GB" sz="1500" kern="1200">
                        <a:solidFill>
                          <a:srgbClr val="000000"/>
                        </a:solidFill>
                        <a:effectLst/>
                        <a:latin typeface="Arial"/>
                        <a:ea typeface="Times New Roman" panose="02020603050405020304" pitchFamily="18" charset="0"/>
                        <a:cs typeface="Arial"/>
                      </a:endParaRPr>
                    </a:p>
                  </a:txBody>
                  <a:tcPr marL="68580" marR="68580" marT="0" marB="0"/>
                </a:tc>
                <a:tc>
                  <a:txBody>
                    <a:bodyPr/>
                    <a:lstStyle/>
                    <a:p>
                      <a:pPr marL="0" marR="0" indent="0">
                        <a:lnSpc>
                          <a:spcPct val="107000"/>
                        </a:lnSpc>
                        <a:spcBef>
                          <a:spcPts val="0"/>
                        </a:spcBef>
                        <a:spcAft>
                          <a:spcPts val="0"/>
                        </a:spcAft>
                      </a:pPr>
                      <a:r>
                        <a:rPr lang="en-GB" sz="1500" kern="1200" dirty="0">
                          <a:solidFill>
                            <a:srgbClr val="000000"/>
                          </a:solidFill>
                          <a:effectLst/>
                          <a:latin typeface="Arial"/>
                          <a:cs typeface="Arial"/>
                        </a:rPr>
                        <a:t>Minimum Spanning Tree</a:t>
                      </a:r>
                      <a:endParaRPr lang="en-GB" sz="1500" kern="1200" dirty="0">
                        <a:solidFill>
                          <a:srgbClr val="000000"/>
                        </a:solidFill>
                        <a:effectLst/>
                        <a:latin typeface="Arial"/>
                        <a:ea typeface="Times New Roman" panose="02020603050405020304" pitchFamily="18" charset="0"/>
                        <a:cs typeface="Arial"/>
                      </a:endParaRPr>
                    </a:p>
                  </a:txBody>
                  <a:tcPr marL="68580" marR="68580" marT="0" marB="0" anchor="b"/>
                </a:tc>
                <a:extLst>
                  <a:ext uri="{0D108BD9-81ED-4DB2-BD59-A6C34878D82A}">
                    <a16:rowId xmlns:a16="http://schemas.microsoft.com/office/drawing/2014/main" val="579591152"/>
                  </a:ext>
                </a:extLst>
              </a:tr>
              <a:tr h="210901">
                <a:tc>
                  <a:txBody>
                    <a:bodyPr/>
                    <a:lstStyle/>
                    <a:p>
                      <a:pPr marL="0" marR="0" indent="0">
                        <a:lnSpc>
                          <a:spcPct val="107000"/>
                        </a:lnSpc>
                        <a:spcBef>
                          <a:spcPts val="0"/>
                        </a:spcBef>
                        <a:spcAft>
                          <a:spcPts val="0"/>
                        </a:spcAft>
                      </a:pPr>
                      <a:r>
                        <a:rPr lang="en-GB" sz="1500" kern="1200">
                          <a:solidFill>
                            <a:srgbClr val="000000"/>
                          </a:solidFill>
                          <a:effectLst/>
                          <a:latin typeface="Arial"/>
                          <a:cs typeface="Arial"/>
                        </a:rPr>
                        <a:t>Week 15</a:t>
                      </a:r>
                      <a:endParaRPr lang="en-GB" sz="1500" kern="1200">
                        <a:solidFill>
                          <a:srgbClr val="000000"/>
                        </a:solidFill>
                        <a:effectLst/>
                        <a:latin typeface="Arial"/>
                        <a:ea typeface="Times New Roman" panose="02020603050405020304" pitchFamily="18" charset="0"/>
                        <a:cs typeface="Arial"/>
                      </a:endParaRPr>
                    </a:p>
                  </a:txBody>
                  <a:tcPr marL="68580" marR="68580" marT="0" marB="0"/>
                </a:tc>
                <a:tc>
                  <a:txBody>
                    <a:bodyPr/>
                    <a:lstStyle/>
                    <a:p>
                      <a:pPr marL="0" marR="0" indent="0">
                        <a:lnSpc>
                          <a:spcPct val="107000"/>
                        </a:lnSpc>
                        <a:spcBef>
                          <a:spcPts val="0"/>
                        </a:spcBef>
                        <a:spcAft>
                          <a:spcPts val="0"/>
                        </a:spcAft>
                      </a:pPr>
                      <a:r>
                        <a:rPr lang="en-GB" sz="1500" kern="1200" dirty="0">
                          <a:solidFill>
                            <a:srgbClr val="000000"/>
                          </a:solidFill>
                          <a:effectLst/>
                          <a:latin typeface="Arial"/>
                          <a:cs typeface="Arial"/>
                        </a:rPr>
                        <a:t>Shortest Path</a:t>
                      </a:r>
                      <a:endParaRPr lang="en-GB" sz="1500" kern="1200" dirty="0">
                        <a:solidFill>
                          <a:srgbClr val="000000"/>
                        </a:solidFill>
                        <a:effectLst/>
                        <a:latin typeface="Arial"/>
                        <a:ea typeface="Times New Roman" panose="02020603050405020304" pitchFamily="18" charset="0"/>
                        <a:cs typeface="Arial"/>
                      </a:endParaRPr>
                    </a:p>
                  </a:txBody>
                  <a:tcPr marL="68580" marR="68580" marT="0" marB="0" anchor="b"/>
                </a:tc>
                <a:extLst>
                  <a:ext uri="{0D108BD9-81ED-4DB2-BD59-A6C34878D82A}">
                    <a16:rowId xmlns:a16="http://schemas.microsoft.com/office/drawing/2014/main" val="29182444"/>
                  </a:ext>
                </a:extLst>
              </a:tr>
            </a:tbl>
          </a:graphicData>
        </a:graphic>
      </p:graphicFrame>
      <p:sp>
        <p:nvSpPr>
          <p:cNvPr id="2" name="Date Placeholder 1">
            <a:extLst>
              <a:ext uri="{FF2B5EF4-FFF2-40B4-BE49-F238E27FC236}">
                <a16:creationId xmlns:a16="http://schemas.microsoft.com/office/drawing/2014/main" id="{42F6B4C0-7377-41F5-9C90-FB50C62FE8AA}"/>
              </a:ext>
            </a:extLst>
          </p:cNvPr>
          <p:cNvSpPr>
            <a:spLocks noGrp="1"/>
          </p:cNvSpPr>
          <p:nvPr>
            <p:ph type="dt" sz="half" idx="10"/>
          </p:nvPr>
        </p:nvSpPr>
        <p:spPr/>
        <p:txBody>
          <a:bodyPr/>
          <a:lstStyle/>
          <a:p>
            <a:fld id="{CA11CD62-FC7F-46F2-94AC-24BD34652103}" type="datetime1">
              <a:rPr lang="en-GB" smtClean="0"/>
              <a:t>04/09/2023</a:t>
            </a:fld>
            <a:endParaRPr lang="en-GB"/>
          </a:p>
        </p:txBody>
      </p:sp>
      <p:sp>
        <p:nvSpPr>
          <p:cNvPr id="3" name="Slide Number Placeholder 2">
            <a:extLst>
              <a:ext uri="{FF2B5EF4-FFF2-40B4-BE49-F238E27FC236}">
                <a16:creationId xmlns:a16="http://schemas.microsoft.com/office/drawing/2014/main" id="{0EB458DF-40FD-4779-A6F1-D3D4B7FCD0F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3965861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54"/>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solidFill>
                  <a:schemeClr val="accent5"/>
                </a:solidFill>
                <a:latin typeface="Lato Light"/>
                <a:ea typeface="Lato Light"/>
                <a:cs typeface="Lato Light"/>
                <a:sym typeface="Lato Light"/>
              </a:rPr>
              <a:t>Textbook</a:t>
            </a:r>
            <a:endParaRPr sz="3600" dirty="0">
              <a:solidFill>
                <a:schemeClr val="accent5"/>
              </a:solidFill>
              <a:latin typeface="Lato Light"/>
              <a:ea typeface="Lato Light"/>
              <a:cs typeface="Lato Light"/>
              <a:sym typeface="Lato Light"/>
            </a:endParaRPr>
          </a:p>
        </p:txBody>
      </p:sp>
      <p:sp>
        <p:nvSpPr>
          <p:cNvPr id="599" name="Google Shape;599;p54"/>
          <p:cNvSpPr txBox="1">
            <a:spLocks noGrp="1"/>
          </p:cNvSpPr>
          <p:nvPr>
            <p:ph type="subTitle" idx="1"/>
          </p:nvPr>
        </p:nvSpPr>
        <p:spPr>
          <a:xfrm>
            <a:off x="311700" y="1171850"/>
            <a:ext cx="6485340" cy="3535200"/>
          </a:xfrm>
          <a:prstGeom prst="rect">
            <a:avLst/>
          </a:prstGeom>
        </p:spPr>
        <p:txBody>
          <a:bodyPr spcFirstLastPara="1" wrap="square" lIns="91425" tIns="91425" rIns="91425" bIns="91425" anchor="t" anchorCtr="0">
            <a:noAutofit/>
          </a:bodyPr>
          <a:lstStyle/>
          <a:p>
            <a:pPr marL="457200" indent="-355600" algn="l">
              <a:spcBef>
                <a:spcPts val="0"/>
              </a:spcBef>
              <a:buClr>
                <a:srgbClr val="000000"/>
              </a:buClr>
              <a:buSzPts val="2000"/>
              <a:buFont typeface="Assistant ExtraLight"/>
              <a:buChar char="●"/>
            </a:pPr>
            <a:r>
              <a:rPr lang="en-US" sz="2000" dirty="0">
                <a:solidFill>
                  <a:srgbClr val="000000"/>
                </a:solidFill>
                <a:latin typeface="Assistant ExtraLight"/>
                <a:ea typeface="Assistant ExtraLight"/>
                <a:cs typeface="Assistant ExtraLight"/>
                <a:sym typeface="Assistant ExtraLight"/>
              </a:rPr>
              <a:t>Algorithms Illuminated by Tim </a:t>
            </a:r>
            <a:r>
              <a:rPr lang="en-US" sz="2000" dirty="0" err="1">
                <a:solidFill>
                  <a:srgbClr val="000000"/>
                </a:solidFill>
                <a:latin typeface="Assistant ExtraLight"/>
                <a:ea typeface="Assistant ExtraLight"/>
                <a:cs typeface="Assistant ExtraLight"/>
                <a:sym typeface="Assistant ExtraLight"/>
              </a:rPr>
              <a:t>Roughgarden</a:t>
            </a:r>
            <a:endParaRPr lang="en-US" sz="2000" dirty="0">
              <a:solidFill>
                <a:srgbClr val="000000"/>
              </a:solidFill>
              <a:latin typeface="Assistant ExtraLight"/>
              <a:ea typeface="Assistant ExtraLight"/>
              <a:cs typeface="Assistant ExtraLight"/>
              <a:sym typeface="Assistant ExtraLight"/>
            </a:endParaRPr>
          </a:p>
          <a:p>
            <a:pPr marL="800100" lvl="1" indent="-355600" algn="l">
              <a:spcBef>
                <a:spcPts val="0"/>
              </a:spcBef>
              <a:buClr>
                <a:srgbClr val="000000"/>
              </a:buClr>
              <a:buSzPts val="2000"/>
              <a:buFont typeface="Assistant ExtraLight"/>
              <a:buChar char="●"/>
            </a:pPr>
            <a:r>
              <a:rPr lang="en-US" sz="1700" dirty="0">
                <a:solidFill>
                  <a:srgbClr val="000000"/>
                </a:solidFill>
                <a:latin typeface="Assistant ExtraLight"/>
                <a:ea typeface="Assistant ExtraLight"/>
                <a:cs typeface="Assistant ExtraLight"/>
                <a:sym typeface="Assistant ExtraLight"/>
              </a:rPr>
              <a:t>Serve as lecture notes</a:t>
            </a:r>
          </a:p>
          <a:p>
            <a:pPr marL="457200" lvl="0" indent="-355600" algn="l" rtl="0">
              <a:spcBef>
                <a:spcPts val="0"/>
              </a:spcBef>
              <a:spcAft>
                <a:spcPts val="0"/>
              </a:spcAft>
              <a:buClr>
                <a:srgbClr val="000000"/>
              </a:buClr>
              <a:buSzPts val="2000"/>
              <a:buFont typeface="Assistant ExtraLight"/>
              <a:buChar char="●"/>
            </a:pPr>
            <a:endParaRPr lang="en-US" sz="2000" dirty="0">
              <a:solidFill>
                <a:srgbClr val="000000"/>
              </a:solidFill>
              <a:latin typeface="Assistant ExtraLight"/>
              <a:ea typeface="Assistant ExtraLight"/>
              <a:cs typeface="Assistant ExtraLight"/>
              <a:sym typeface="Assistant ExtraLight"/>
            </a:endParaRPr>
          </a:p>
          <a:p>
            <a:pPr marL="457200" lvl="0" indent="-355600" algn="l" rtl="0">
              <a:spcBef>
                <a:spcPts val="0"/>
              </a:spcBef>
              <a:spcAft>
                <a:spcPts val="0"/>
              </a:spcAft>
              <a:buClr>
                <a:srgbClr val="000000"/>
              </a:buClr>
              <a:buSzPts val="2000"/>
              <a:buFont typeface="Assistant ExtraLight"/>
              <a:buChar char="●"/>
            </a:pPr>
            <a:endParaRPr lang="en-US" sz="2000" dirty="0">
              <a:solidFill>
                <a:srgbClr val="000000"/>
              </a:solidFill>
              <a:latin typeface="Assistant ExtraLight"/>
              <a:ea typeface="Assistant ExtraLight"/>
              <a:cs typeface="Assistant ExtraLight"/>
              <a:sym typeface="Assistant ExtraLight"/>
            </a:endParaRPr>
          </a:p>
          <a:p>
            <a:pPr marL="457200" lvl="0" indent="-355600" algn="l" rtl="0">
              <a:spcBef>
                <a:spcPts val="0"/>
              </a:spcBef>
              <a:spcAft>
                <a:spcPts val="0"/>
              </a:spcAft>
              <a:buClr>
                <a:srgbClr val="000000"/>
              </a:buClr>
              <a:buSzPts val="2000"/>
              <a:buFont typeface="Assistant ExtraLight"/>
              <a:buChar char="●"/>
            </a:pPr>
            <a:endParaRPr lang="en-US" sz="2000" dirty="0">
              <a:solidFill>
                <a:srgbClr val="000000"/>
              </a:solidFill>
              <a:latin typeface="Assistant ExtraLight"/>
              <a:ea typeface="Assistant ExtraLight"/>
              <a:cs typeface="Assistant ExtraLight"/>
              <a:sym typeface="Assistant ExtraLight"/>
            </a:endParaRPr>
          </a:p>
          <a:p>
            <a:pPr marL="457200" lvl="0" indent="-355600" algn="l" rtl="0">
              <a:spcBef>
                <a:spcPts val="0"/>
              </a:spcBef>
              <a:spcAft>
                <a:spcPts val="0"/>
              </a:spcAft>
              <a:buClr>
                <a:srgbClr val="000000"/>
              </a:buClr>
              <a:buSzPts val="2000"/>
              <a:buFont typeface="Assistant ExtraLight"/>
              <a:buChar char="●"/>
            </a:pPr>
            <a:endParaRPr lang="en-US" sz="2000" dirty="0">
              <a:solidFill>
                <a:srgbClr val="000000"/>
              </a:solidFill>
              <a:latin typeface="Assistant ExtraLight"/>
              <a:ea typeface="Assistant ExtraLight"/>
              <a:cs typeface="Assistant ExtraLight"/>
              <a:sym typeface="Assistant ExtraLight"/>
            </a:endParaRPr>
          </a:p>
          <a:p>
            <a:pPr marL="457200" lvl="0" indent="-355600" algn="l" rtl="0">
              <a:spcBef>
                <a:spcPts val="0"/>
              </a:spcBef>
              <a:spcAft>
                <a:spcPts val="0"/>
              </a:spcAft>
              <a:buClr>
                <a:srgbClr val="000000"/>
              </a:buClr>
              <a:buSzPts val="2000"/>
              <a:buFont typeface="Assistant ExtraLight"/>
              <a:buChar char="●"/>
            </a:pPr>
            <a:endParaRPr lang="en-US" sz="2000" dirty="0">
              <a:solidFill>
                <a:srgbClr val="000000"/>
              </a:solidFill>
              <a:latin typeface="Assistant ExtraLight"/>
              <a:ea typeface="Assistant ExtraLight"/>
              <a:cs typeface="Assistant ExtraLight"/>
              <a:sym typeface="Assistant ExtraLight"/>
            </a:endParaRPr>
          </a:p>
          <a:p>
            <a:pPr marL="457200" lvl="0" indent="-355600" algn="l" rtl="0">
              <a:spcBef>
                <a:spcPts val="0"/>
              </a:spcBef>
              <a:spcAft>
                <a:spcPts val="0"/>
              </a:spcAft>
              <a:buClr>
                <a:srgbClr val="000000"/>
              </a:buClr>
              <a:buSzPts val="2000"/>
              <a:buFont typeface="Assistant ExtraLight"/>
              <a:buChar char="●"/>
            </a:pPr>
            <a:r>
              <a:rPr lang="en-US" sz="2000" dirty="0">
                <a:solidFill>
                  <a:srgbClr val="000000"/>
                </a:solidFill>
                <a:latin typeface="Assistant ExtraLight"/>
                <a:ea typeface="Assistant ExtraLight"/>
                <a:cs typeface="Assistant ExtraLight"/>
                <a:sym typeface="Assistant ExtraLight"/>
              </a:rPr>
              <a:t>Introduction to Algorithms by Charles E. </a:t>
            </a:r>
            <a:r>
              <a:rPr lang="en-US" sz="2000" dirty="0" err="1">
                <a:solidFill>
                  <a:srgbClr val="000000"/>
                </a:solidFill>
                <a:latin typeface="Assistant ExtraLight"/>
                <a:ea typeface="Assistant ExtraLight"/>
                <a:cs typeface="Assistant ExtraLight"/>
                <a:sym typeface="Assistant ExtraLight"/>
              </a:rPr>
              <a:t>Leiserson</a:t>
            </a:r>
            <a:r>
              <a:rPr lang="en-US" sz="2000" dirty="0">
                <a:solidFill>
                  <a:srgbClr val="000000"/>
                </a:solidFill>
                <a:latin typeface="Assistant ExtraLight"/>
                <a:ea typeface="Assistant ExtraLight"/>
                <a:cs typeface="Assistant ExtraLight"/>
                <a:sym typeface="Assistant ExtraLight"/>
              </a:rPr>
              <a:t>, Clifford Stein, Ronald Rivest, and Thomas H. </a:t>
            </a:r>
            <a:r>
              <a:rPr lang="en-US" sz="2000" dirty="0" err="1">
                <a:solidFill>
                  <a:srgbClr val="000000"/>
                </a:solidFill>
                <a:latin typeface="Assistant ExtraLight"/>
                <a:ea typeface="Assistant ExtraLight"/>
                <a:cs typeface="Assistant ExtraLight"/>
                <a:sym typeface="Assistant ExtraLight"/>
              </a:rPr>
              <a:t>Cormen</a:t>
            </a:r>
            <a:endParaRPr lang="en-US" sz="2000" dirty="0">
              <a:solidFill>
                <a:srgbClr val="000000"/>
              </a:solidFill>
              <a:latin typeface="Assistant ExtraLight"/>
              <a:ea typeface="Assistant ExtraLight"/>
              <a:cs typeface="Assistant ExtraLight"/>
              <a:sym typeface="Assistant ExtraLight"/>
            </a:endParaRPr>
          </a:p>
          <a:p>
            <a:pPr marL="800100" lvl="1" indent="-355600" algn="l">
              <a:spcBef>
                <a:spcPts val="0"/>
              </a:spcBef>
              <a:buClr>
                <a:srgbClr val="000000"/>
              </a:buClr>
              <a:buSzPts val="2000"/>
              <a:buFont typeface="Assistant ExtraLight"/>
              <a:buChar char="●"/>
            </a:pPr>
            <a:r>
              <a:rPr lang="en-US" sz="1700" dirty="0">
                <a:solidFill>
                  <a:srgbClr val="000000"/>
                </a:solidFill>
                <a:latin typeface="Assistant ExtraLight"/>
                <a:ea typeface="Assistant ExtraLight"/>
                <a:cs typeface="Assistant ExtraLight"/>
                <a:sym typeface="Assistant ExtraLight"/>
              </a:rPr>
              <a:t>Used for math details</a:t>
            </a:r>
          </a:p>
          <a:p>
            <a:pPr marL="800100" lvl="1" indent="-355600" algn="l">
              <a:spcBef>
                <a:spcPts val="0"/>
              </a:spcBef>
              <a:buClr>
                <a:srgbClr val="000000"/>
              </a:buClr>
              <a:buSzPts val="2000"/>
              <a:buFont typeface="Assistant ExtraLight"/>
              <a:buChar char="●"/>
            </a:pPr>
            <a:r>
              <a:rPr lang="en-US" sz="1700" b="1" dirty="0">
                <a:solidFill>
                  <a:srgbClr val="000000"/>
                </a:solidFill>
                <a:latin typeface="Assistant ExtraLight"/>
                <a:ea typeface="Assistant ExtraLight"/>
                <a:cs typeface="Assistant ExtraLight"/>
                <a:sym typeface="Assistant ExtraLight"/>
              </a:rPr>
              <a:t>Main Book </a:t>
            </a:r>
          </a:p>
          <a:p>
            <a:pPr marL="457200" lvl="0" indent="-355600" algn="l" rtl="0">
              <a:spcBef>
                <a:spcPts val="0"/>
              </a:spcBef>
              <a:spcAft>
                <a:spcPts val="0"/>
              </a:spcAft>
              <a:buClr>
                <a:srgbClr val="000000"/>
              </a:buClr>
              <a:buSzPts val="2000"/>
              <a:buFont typeface="Assistant ExtraLight"/>
              <a:buChar char="●"/>
            </a:pPr>
            <a:endParaRPr lang="en-US" sz="2000" dirty="0">
              <a:solidFill>
                <a:srgbClr val="000000"/>
              </a:solidFill>
              <a:latin typeface="Assistant ExtraLight"/>
              <a:ea typeface="Assistant ExtraLight"/>
              <a:cs typeface="Assistant ExtraLight"/>
              <a:sym typeface="Assistant ExtraLight"/>
            </a:endParaRPr>
          </a:p>
          <a:p>
            <a:pPr marL="457200" lvl="0" indent="-355600" algn="l" rtl="0">
              <a:spcBef>
                <a:spcPts val="0"/>
              </a:spcBef>
              <a:spcAft>
                <a:spcPts val="0"/>
              </a:spcAft>
              <a:buClr>
                <a:srgbClr val="000000"/>
              </a:buClr>
              <a:buSzPts val="2000"/>
              <a:buFont typeface="Assistant ExtraLight"/>
              <a:buChar char="●"/>
            </a:pPr>
            <a:endParaRPr lang="en-US" sz="2000" dirty="0">
              <a:solidFill>
                <a:srgbClr val="000000"/>
              </a:solidFill>
              <a:latin typeface="Assistant ExtraLight"/>
              <a:ea typeface="Assistant ExtraLight"/>
              <a:cs typeface="Assistant ExtraLight"/>
              <a:sym typeface="Assistant ExtraLight"/>
            </a:endParaRPr>
          </a:p>
          <a:p>
            <a:pPr marL="101600" lvl="0" algn="l" rtl="0">
              <a:spcBef>
                <a:spcPts val="0"/>
              </a:spcBef>
              <a:spcAft>
                <a:spcPts val="0"/>
              </a:spcAft>
              <a:buClr>
                <a:srgbClr val="000000"/>
              </a:buClr>
              <a:buSzPts val="2000"/>
            </a:pPr>
            <a:endParaRPr lang="en-US" sz="2000" dirty="0">
              <a:solidFill>
                <a:srgbClr val="000000"/>
              </a:solidFill>
              <a:latin typeface="Assistant ExtraLight"/>
              <a:ea typeface="Assistant ExtraLight"/>
              <a:cs typeface="Assistant ExtraLight"/>
              <a:sym typeface="Assistant ExtraLight"/>
            </a:endParaRPr>
          </a:p>
        </p:txBody>
      </p:sp>
      <p:pic>
        <p:nvPicPr>
          <p:cNvPr id="8196" name="Picture 4" descr="Amazon.com: Algorithms Illuminated: Part 1: The Basics eBook : Roughgarden,  Tim: Kindle Store">
            <a:extLst>
              <a:ext uri="{FF2B5EF4-FFF2-40B4-BE49-F238E27FC236}">
                <a16:creationId xmlns:a16="http://schemas.microsoft.com/office/drawing/2014/main" id="{BA1E6A17-B911-43C8-9DE6-91F82296CC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4572" y="1086785"/>
            <a:ext cx="1187728" cy="17833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E83A672-3910-559E-F0E7-D481BD9D3328}"/>
              </a:ext>
            </a:extLst>
          </p:cNvPr>
          <p:cNvPicPr>
            <a:picLocks noChangeAspect="1"/>
          </p:cNvPicPr>
          <p:nvPr/>
        </p:nvPicPr>
        <p:blipFill>
          <a:blip r:embed="rId4"/>
          <a:stretch>
            <a:fillRect/>
          </a:stretch>
        </p:blipFill>
        <p:spPr>
          <a:xfrm>
            <a:off x="7644572" y="3217895"/>
            <a:ext cx="1286783" cy="1677640"/>
          </a:xfrm>
          <a:prstGeom prst="rect">
            <a:avLst/>
          </a:prstGeom>
        </p:spPr>
      </p:pic>
      <p:sp>
        <p:nvSpPr>
          <p:cNvPr id="2" name="Date Placeholder 1">
            <a:extLst>
              <a:ext uri="{FF2B5EF4-FFF2-40B4-BE49-F238E27FC236}">
                <a16:creationId xmlns:a16="http://schemas.microsoft.com/office/drawing/2014/main" id="{214D283E-010F-42BF-A2F8-59ECC1543722}"/>
              </a:ext>
            </a:extLst>
          </p:cNvPr>
          <p:cNvSpPr>
            <a:spLocks noGrp="1"/>
          </p:cNvSpPr>
          <p:nvPr>
            <p:ph type="dt" sz="half" idx="10"/>
          </p:nvPr>
        </p:nvSpPr>
        <p:spPr/>
        <p:txBody>
          <a:bodyPr/>
          <a:lstStyle/>
          <a:p>
            <a:fld id="{66B47319-8BD1-45FA-9A0B-C5454CABC7BB}" type="datetime1">
              <a:rPr lang="en-GB" smtClean="0"/>
              <a:t>04/09/2023</a:t>
            </a:fld>
            <a:endParaRPr lang="en-GB"/>
          </a:p>
        </p:txBody>
      </p:sp>
      <p:sp>
        <p:nvSpPr>
          <p:cNvPr id="4" name="Slide Number Placeholder 3">
            <a:extLst>
              <a:ext uri="{FF2B5EF4-FFF2-40B4-BE49-F238E27FC236}">
                <a16:creationId xmlns:a16="http://schemas.microsoft.com/office/drawing/2014/main" id="{DA0F4469-1D12-4DC2-86AF-5047CD62D57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3331986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777000" y="1695900"/>
            <a:ext cx="7590000" cy="1751700"/>
          </a:xfrm>
          <a:prstGeom prst="rect">
            <a:avLst/>
          </a:prstGeom>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4900" dirty="0">
                <a:solidFill>
                  <a:schemeClr val="accent5"/>
                </a:solidFill>
                <a:latin typeface="Lato Light"/>
                <a:ea typeface="Lato Light"/>
                <a:cs typeface="Lato Light"/>
                <a:sym typeface="Lato Light"/>
              </a:rPr>
              <a:t>CS 261</a:t>
            </a:r>
            <a:r>
              <a:rPr lang="en-US" dirty="0">
                <a:solidFill>
                  <a:schemeClr val="accent5"/>
                </a:solidFill>
                <a:latin typeface="Lato Light"/>
                <a:ea typeface="Lato Light"/>
                <a:cs typeface="Lato Light"/>
                <a:sym typeface="Lato Light"/>
              </a:rPr>
              <a:t> </a:t>
            </a:r>
            <a:br>
              <a:rPr lang="en-US" dirty="0">
                <a:solidFill>
                  <a:schemeClr val="accent5"/>
                </a:solidFill>
                <a:latin typeface="Lato Light"/>
                <a:ea typeface="Lato Light"/>
                <a:cs typeface="Lato Light"/>
                <a:sym typeface="Lato Light"/>
              </a:rPr>
            </a:br>
            <a:r>
              <a:rPr lang="en-US" sz="3600" dirty="0">
                <a:solidFill>
                  <a:schemeClr val="accent5"/>
                </a:solidFill>
                <a:latin typeface="Lato Light"/>
                <a:ea typeface="Lato Light"/>
                <a:cs typeface="Lato Light"/>
                <a:sym typeface="Lato Light"/>
              </a:rPr>
              <a:t>Data Structures and Algorithms</a:t>
            </a:r>
            <a:endParaRPr lang="en-US" sz="4000" dirty="0">
              <a:solidFill>
                <a:schemeClr val="accent5"/>
              </a:solidFill>
              <a:latin typeface="Lato Light"/>
              <a:ea typeface="Lato Light"/>
              <a:cs typeface="Lato Light"/>
              <a:sym typeface="Lato Light"/>
            </a:endParaRPr>
          </a:p>
        </p:txBody>
      </p:sp>
      <p:sp>
        <p:nvSpPr>
          <p:cNvPr id="100" name="Google Shape;100;p25"/>
          <p:cNvSpPr txBox="1">
            <a:spLocks noGrp="1"/>
          </p:cNvSpPr>
          <p:nvPr>
            <p:ph type="subTitle" idx="1"/>
          </p:nvPr>
        </p:nvSpPr>
        <p:spPr>
          <a:xfrm>
            <a:off x="311700" y="359707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400" dirty="0">
                <a:solidFill>
                  <a:srgbClr val="000000"/>
                </a:solidFill>
                <a:latin typeface="Assistant ExtraLight"/>
                <a:ea typeface="Assistant ExtraLight"/>
                <a:cs typeface="Assistant ExtraLight"/>
                <a:sym typeface="Assistant ExtraLight"/>
              </a:rPr>
              <a:t>Nazeef Ul Haq</a:t>
            </a:r>
          </a:p>
          <a:p>
            <a:pPr>
              <a:spcBef>
                <a:spcPts val="0"/>
              </a:spcBef>
            </a:pPr>
            <a:r>
              <a:rPr lang="en-GB" sz="2400" dirty="0">
                <a:solidFill>
                  <a:srgbClr val="000000"/>
                </a:solidFill>
                <a:latin typeface="Assistant ExtraLight"/>
                <a:ea typeface="Assistant ExtraLight"/>
                <a:cs typeface="Assistant ExtraLight"/>
                <a:sym typeface="Assistant ExtraLight"/>
              </a:rPr>
              <a:t>Fall 2023 </a:t>
            </a:r>
          </a:p>
          <a:p>
            <a:pPr>
              <a:spcBef>
                <a:spcPts val="0"/>
              </a:spcBef>
            </a:pPr>
            <a:endParaRPr lang="en-GB" sz="2400" dirty="0">
              <a:solidFill>
                <a:srgbClr val="000000"/>
              </a:solidFill>
              <a:latin typeface="Assistant ExtraLight"/>
              <a:ea typeface="Assistant ExtraLight"/>
              <a:cs typeface="Assistant ExtraLight"/>
              <a:sym typeface="Assistant ExtraLight"/>
            </a:endParaRPr>
          </a:p>
          <a:p>
            <a:pPr marL="0" lvl="0" indent="0" algn="ctr" rtl="0">
              <a:spcBef>
                <a:spcPts val="0"/>
              </a:spcBef>
              <a:spcAft>
                <a:spcPts val="0"/>
              </a:spcAft>
              <a:buNone/>
            </a:pPr>
            <a:endParaRPr lang="en-GB" sz="2400" dirty="0">
              <a:solidFill>
                <a:srgbClr val="000000"/>
              </a:solidFill>
              <a:latin typeface="Assistant ExtraLight"/>
              <a:ea typeface="Assistant ExtraLight"/>
              <a:cs typeface="Assistant ExtraLight"/>
              <a:sym typeface="Assistant ExtraLight"/>
            </a:endParaRPr>
          </a:p>
        </p:txBody>
      </p:sp>
      <p:sp>
        <p:nvSpPr>
          <p:cNvPr id="2" name="Date Placeholder 1">
            <a:extLst>
              <a:ext uri="{FF2B5EF4-FFF2-40B4-BE49-F238E27FC236}">
                <a16:creationId xmlns:a16="http://schemas.microsoft.com/office/drawing/2014/main" id="{58E477EA-EBC4-4B4A-89E9-E6952C4B1CFC}"/>
              </a:ext>
            </a:extLst>
          </p:cNvPr>
          <p:cNvSpPr>
            <a:spLocks noGrp="1"/>
          </p:cNvSpPr>
          <p:nvPr>
            <p:ph type="dt" sz="half" idx="10"/>
          </p:nvPr>
        </p:nvSpPr>
        <p:spPr/>
        <p:txBody>
          <a:bodyPr/>
          <a:lstStyle/>
          <a:p>
            <a:fld id="{FE763793-E184-4213-8233-AB4F3F9F83BA}" type="datetime1">
              <a:rPr lang="en-GB" smtClean="0"/>
              <a:t>04/09/2023</a:t>
            </a:fld>
            <a:endParaRPr lang="en-GB"/>
          </a:p>
        </p:txBody>
      </p:sp>
      <p:sp>
        <p:nvSpPr>
          <p:cNvPr id="3" name="Slide Number Placeholder 2">
            <a:extLst>
              <a:ext uri="{FF2B5EF4-FFF2-40B4-BE49-F238E27FC236}">
                <a16:creationId xmlns:a16="http://schemas.microsoft.com/office/drawing/2014/main" id="{0643D8AB-9B5A-4875-9EC0-520C25ABBEB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47"/>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solidFill>
                  <a:schemeClr val="accent5"/>
                </a:solidFill>
                <a:latin typeface="Lato Light"/>
                <a:ea typeface="Lato Light"/>
                <a:cs typeface="Lato Light"/>
                <a:sym typeface="Lato Light"/>
              </a:rPr>
              <a:t>GRADED COURSE COMPONENTS</a:t>
            </a:r>
            <a:endParaRPr sz="3600" dirty="0">
              <a:solidFill>
                <a:schemeClr val="accent5"/>
              </a:solidFill>
              <a:latin typeface="Lato Light"/>
              <a:ea typeface="Lato Light"/>
              <a:cs typeface="Lato Light"/>
              <a:sym typeface="Lato Light"/>
            </a:endParaRPr>
          </a:p>
        </p:txBody>
      </p:sp>
      <p:sp>
        <p:nvSpPr>
          <p:cNvPr id="294" name="Google Shape;294;p47"/>
          <p:cNvSpPr/>
          <p:nvPr/>
        </p:nvSpPr>
        <p:spPr>
          <a:xfrm>
            <a:off x="959465" y="1296710"/>
            <a:ext cx="3473400" cy="1515070"/>
          </a:xfrm>
          <a:prstGeom prst="roundRect">
            <a:avLst>
              <a:gd name="adj" fmla="val 16667"/>
            </a:avLst>
          </a:prstGeom>
          <a:solidFill>
            <a:schemeClr val="lt1"/>
          </a:solidFill>
          <a:ln w="9525" cap="flat" cmpd="sng">
            <a:solidFill>
              <a:schemeClr val="accent5"/>
            </a:solidFill>
            <a:prstDash val="solid"/>
            <a:round/>
            <a:headEnd type="none" w="sm" len="sm"/>
            <a:tailEnd type="none" w="sm" len="sm"/>
          </a:ln>
        </p:spPr>
        <p:txBody>
          <a:bodyPr spcFirstLastPara="1" wrap="square" lIns="0" tIns="0" rIns="0" bIns="0" anchor="t" anchorCtr="0">
            <a:noAutofit/>
          </a:bodyPr>
          <a:lstStyle/>
          <a:p>
            <a:pPr marL="0" lvl="0" indent="0" algn="ctr" rtl="0">
              <a:lnSpc>
                <a:spcPct val="115000"/>
              </a:lnSpc>
              <a:spcBef>
                <a:spcPts val="0"/>
              </a:spcBef>
              <a:spcAft>
                <a:spcPts val="0"/>
              </a:spcAft>
              <a:buNone/>
            </a:pPr>
            <a:r>
              <a:rPr lang="en" sz="1800" b="1" dirty="0">
                <a:solidFill>
                  <a:schemeClr val="accent5"/>
                </a:solidFill>
                <a:latin typeface="Assistant"/>
                <a:ea typeface="Assistant"/>
                <a:cs typeface="Assistant"/>
                <a:sym typeface="Assistant"/>
              </a:rPr>
              <a:t>Text Book Exercises</a:t>
            </a:r>
            <a:r>
              <a:rPr lang="en" sz="1800" dirty="0">
                <a:solidFill>
                  <a:schemeClr val="accent5"/>
                </a:solidFill>
                <a:latin typeface="Assistant ExtraLight"/>
                <a:ea typeface="Assistant ExtraLight"/>
                <a:cs typeface="Assistant ExtraLight"/>
                <a:sym typeface="Assistant ExtraLight"/>
              </a:rPr>
              <a:t> </a:t>
            </a:r>
            <a:endParaRPr sz="1800" dirty="0">
              <a:solidFill>
                <a:schemeClr val="accent5"/>
              </a:solidFill>
              <a:latin typeface="Assistant ExtraLight"/>
              <a:ea typeface="Assistant ExtraLight"/>
              <a:cs typeface="Assistant ExtraLight"/>
              <a:sym typeface="Assistant ExtraLight"/>
            </a:endParaRPr>
          </a:p>
          <a:p>
            <a:pPr marL="0" lvl="0" indent="0" algn="ctr" rtl="0">
              <a:lnSpc>
                <a:spcPct val="115000"/>
              </a:lnSpc>
              <a:spcBef>
                <a:spcPts val="1000"/>
              </a:spcBef>
              <a:spcAft>
                <a:spcPts val="1600"/>
              </a:spcAft>
              <a:buNone/>
            </a:pPr>
            <a:r>
              <a:rPr lang="en" dirty="0">
                <a:solidFill>
                  <a:schemeClr val="accent5"/>
                </a:solidFill>
                <a:latin typeface="Assistant ExtraLight"/>
                <a:ea typeface="Assistant ExtraLight"/>
                <a:cs typeface="Assistant ExtraLight"/>
                <a:sym typeface="Assistant ExtraLight"/>
              </a:rPr>
              <a:t>Selective exercises released on Eduko to check your understanding of lecture material</a:t>
            </a:r>
            <a:endParaRPr sz="1500" dirty="0">
              <a:latin typeface="Assistant ExtraLight"/>
              <a:ea typeface="Assistant ExtraLight"/>
              <a:cs typeface="Assistant ExtraLight"/>
              <a:sym typeface="Assistant ExtraLight"/>
            </a:endParaRPr>
          </a:p>
        </p:txBody>
      </p:sp>
      <p:sp>
        <p:nvSpPr>
          <p:cNvPr id="295" name="Google Shape;295;p47"/>
          <p:cNvSpPr/>
          <p:nvPr/>
        </p:nvSpPr>
        <p:spPr>
          <a:xfrm>
            <a:off x="4711135" y="1296710"/>
            <a:ext cx="3473400" cy="1515070"/>
          </a:xfrm>
          <a:prstGeom prst="roundRect">
            <a:avLst>
              <a:gd name="adj" fmla="val 16667"/>
            </a:avLst>
          </a:prstGeom>
          <a:solidFill>
            <a:schemeClr val="lt1"/>
          </a:solidFill>
          <a:ln w="9525" cap="flat" cmpd="sng">
            <a:solidFill>
              <a:schemeClr val="accent5"/>
            </a:solidFill>
            <a:prstDash val="solid"/>
            <a:round/>
            <a:headEnd type="none" w="sm" len="sm"/>
            <a:tailEnd type="none" w="sm" len="sm"/>
          </a:ln>
        </p:spPr>
        <p:txBody>
          <a:bodyPr spcFirstLastPara="1" wrap="square" lIns="0" tIns="0" rIns="0" bIns="0" anchor="t" anchorCtr="0">
            <a:noAutofit/>
          </a:bodyPr>
          <a:lstStyle/>
          <a:p>
            <a:pPr marL="0" lvl="0" indent="0" algn="ctr" rtl="0">
              <a:lnSpc>
                <a:spcPct val="115000"/>
              </a:lnSpc>
              <a:spcBef>
                <a:spcPts val="0"/>
              </a:spcBef>
              <a:spcAft>
                <a:spcPts val="0"/>
              </a:spcAft>
              <a:buNone/>
            </a:pPr>
            <a:r>
              <a:rPr lang="en" sz="1800" b="1" dirty="0">
                <a:solidFill>
                  <a:schemeClr val="accent5"/>
                </a:solidFill>
                <a:latin typeface="Assistant"/>
                <a:ea typeface="Assistant"/>
                <a:cs typeface="Assistant"/>
                <a:sym typeface="Assistant"/>
              </a:rPr>
              <a:t>Assignments/Problem Set </a:t>
            </a:r>
            <a:r>
              <a:rPr lang="en" sz="1800" dirty="0">
                <a:solidFill>
                  <a:schemeClr val="accent5"/>
                </a:solidFill>
                <a:latin typeface="Assistant ExtraLight"/>
                <a:ea typeface="Assistant ExtraLight"/>
                <a:cs typeface="Assistant ExtraLight"/>
                <a:sym typeface="Assistant ExtraLight"/>
              </a:rPr>
              <a:t>(PSet): </a:t>
            </a:r>
            <a:endParaRPr sz="1800" dirty="0">
              <a:solidFill>
                <a:schemeClr val="accent5"/>
              </a:solidFill>
              <a:latin typeface="Assistant ExtraLight"/>
              <a:ea typeface="Assistant ExtraLight"/>
              <a:cs typeface="Assistant ExtraLight"/>
              <a:sym typeface="Assistant ExtraLight"/>
            </a:endParaRPr>
          </a:p>
          <a:p>
            <a:pPr marL="0" lvl="0" indent="0" algn="ctr" rtl="0">
              <a:lnSpc>
                <a:spcPct val="115000"/>
              </a:lnSpc>
              <a:spcBef>
                <a:spcPts val="1000"/>
              </a:spcBef>
              <a:spcAft>
                <a:spcPts val="1600"/>
              </a:spcAft>
              <a:buNone/>
            </a:pPr>
            <a:r>
              <a:rPr lang="en" dirty="0">
                <a:solidFill>
                  <a:schemeClr val="accent5"/>
                </a:solidFill>
                <a:latin typeface="Assistant ExtraLight"/>
                <a:ea typeface="Assistant ExtraLight"/>
                <a:cs typeface="Assistant ExtraLight"/>
                <a:sym typeface="Assistant ExtraLight"/>
              </a:rPr>
              <a:t>More involved questions that apply lecture concepts (algorithm design questions, proofs)</a:t>
            </a:r>
            <a:endParaRPr sz="1500" dirty="0">
              <a:solidFill>
                <a:schemeClr val="accent5"/>
              </a:solidFill>
              <a:latin typeface="Assistant ExtraLight"/>
              <a:ea typeface="Assistant ExtraLight"/>
              <a:cs typeface="Assistant ExtraLight"/>
              <a:sym typeface="Assistant ExtraLight"/>
            </a:endParaRPr>
          </a:p>
        </p:txBody>
      </p:sp>
      <p:sp>
        <p:nvSpPr>
          <p:cNvPr id="7" name="Google Shape;294;p47">
            <a:extLst>
              <a:ext uri="{FF2B5EF4-FFF2-40B4-BE49-F238E27FC236}">
                <a16:creationId xmlns:a16="http://schemas.microsoft.com/office/drawing/2014/main" id="{63CA11B0-523B-443B-AF8F-9DE0F701750A}"/>
              </a:ext>
            </a:extLst>
          </p:cNvPr>
          <p:cNvSpPr/>
          <p:nvPr/>
        </p:nvSpPr>
        <p:spPr>
          <a:xfrm>
            <a:off x="1820702" y="3307264"/>
            <a:ext cx="2225695" cy="1515070"/>
          </a:xfrm>
          <a:prstGeom prst="roundRect">
            <a:avLst>
              <a:gd name="adj" fmla="val 16667"/>
            </a:avLst>
          </a:prstGeom>
          <a:solidFill>
            <a:schemeClr val="lt1"/>
          </a:solidFill>
          <a:ln w="9525" cap="flat" cmpd="sng">
            <a:solidFill>
              <a:schemeClr val="accent5"/>
            </a:solidFill>
            <a:prstDash val="solid"/>
            <a:round/>
            <a:headEnd type="none" w="sm" len="sm"/>
            <a:tailEnd type="none" w="sm" len="sm"/>
          </a:ln>
        </p:spPr>
        <p:txBody>
          <a:bodyPr spcFirstLastPara="1" wrap="square" lIns="0" tIns="0" rIns="0" bIns="0" anchor="t" anchorCtr="0">
            <a:noAutofit/>
          </a:bodyPr>
          <a:lstStyle/>
          <a:p>
            <a:pPr marL="0" lvl="0" indent="0" algn="ctr" rtl="0">
              <a:lnSpc>
                <a:spcPct val="115000"/>
              </a:lnSpc>
              <a:spcBef>
                <a:spcPts val="0"/>
              </a:spcBef>
              <a:spcAft>
                <a:spcPts val="0"/>
              </a:spcAft>
              <a:buNone/>
            </a:pPr>
            <a:r>
              <a:rPr lang="en-US" sz="1800" b="1" dirty="0">
                <a:solidFill>
                  <a:schemeClr val="accent5"/>
                </a:solidFill>
                <a:latin typeface="Assistant"/>
                <a:ea typeface="Assistant"/>
                <a:cs typeface="Assistant"/>
                <a:sym typeface="Assistant"/>
              </a:rPr>
              <a:t>Exams</a:t>
            </a:r>
            <a:endParaRPr sz="1800" dirty="0">
              <a:solidFill>
                <a:schemeClr val="accent5"/>
              </a:solidFill>
              <a:latin typeface="Assistant ExtraLight"/>
              <a:ea typeface="Assistant ExtraLight"/>
              <a:cs typeface="Assistant ExtraLight"/>
              <a:sym typeface="Assistant ExtraLight"/>
            </a:endParaRPr>
          </a:p>
          <a:p>
            <a:pPr marL="0" lvl="0" indent="0" algn="ctr" rtl="0">
              <a:lnSpc>
                <a:spcPct val="115000"/>
              </a:lnSpc>
              <a:spcBef>
                <a:spcPts val="1000"/>
              </a:spcBef>
              <a:spcAft>
                <a:spcPts val="1600"/>
              </a:spcAft>
              <a:buNone/>
            </a:pPr>
            <a:r>
              <a:rPr lang="en" dirty="0">
                <a:solidFill>
                  <a:schemeClr val="accent5"/>
                </a:solidFill>
                <a:latin typeface="Assistant ExtraLight"/>
                <a:ea typeface="Assistant ExtraLight"/>
                <a:cs typeface="Assistant ExtraLight"/>
                <a:sym typeface="Assistant ExtraLight"/>
              </a:rPr>
              <a:t>Mid Term and Final Term Exam</a:t>
            </a:r>
            <a:endParaRPr sz="1500" dirty="0">
              <a:latin typeface="Assistant ExtraLight"/>
              <a:ea typeface="Assistant ExtraLight"/>
              <a:cs typeface="Assistant ExtraLight"/>
              <a:sym typeface="Assistant ExtraLight"/>
            </a:endParaRPr>
          </a:p>
        </p:txBody>
      </p:sp>
      <p:sp>
        <p:nvSpPr>
          <p:cNvPr id="9" name="Google Shape;294;p47">
            <a:extLst>
              <a:ext uri="{FF2B5EF4-FFF2-40B4-BE49-F238E27FC236}">
                <a16:creationId xmlns:a16="http://schemas.microsoft.com/office/drawing/2014/main" id="{628D0DE0-A8F8-4FF0-A577-CAD9BA7CA029}"/>
              </a:ext>
            </a:extLst>
          </p:cNvPr>
          <p:cNvSpPr/>
          <p:nvPr/>
        </p:nvSpPr>
        <p:spPr>
          <a:xfrm>
            <a:off x="4799891" y="3307264"/>
            <a:ext cx="2225695" cy="1515070"/>
          </a:xfrm>
          <a:prstGeom prst="roundRect">
            <a:avLst>
              <a:gd name="adj" fmla="val 16667"/>
            </a:avLst>
          </a:prstGeom>
          <a:solidFill>
            <a:schemeClr val="lt1"/>
          </a:solidFill>
          <a:ln w="9525" cap="flat" cmpd="sng">
            <a:solidFill>
              <a:schemeClr val="accent5"/>
            </a:solidFill>
            <a:prstDash val="solid"/>
            <a:round/>
            <a:headEnd type="none" w="sm" len="sm"/>
            <a:tailEnd type="none" w="sm" len="sm"/>
          </a:ln>
        </p:spPr>
        <p:txBody>
          <a:bodyPr spcFirstLastPara="1" wrap="square" lIns="0" tIns="0" rIns="0" bIns="0" anchor="t" anchorCtr="0">
            <a:noAutofit/>
          </a:bodyPr>
          <a:lstStyle/>
          <a:p>
            <a:pPr marL="0" lvl="0" indent="0" algn="ctr" rtl="0">
              <a:lnSpc>
                <a:spcPct val="115000"/>
              </a:lnSpc>
              <a:spcBef>
                <a:spcPts val="0"/>
              </a:spcBef>
              <a:spcAft>
                <a:spcPts val="0"/>
              </a:spcAft>
              <a:buNone/>
            </a:pPr>
            <a:r>
              <a:rPr lang="en-US" sz="1800" b="1" dirty="0">
                <a:solidFill>
                  <a:schemeClr val="accent5"/>
                </a:solidFill>
                <a:latin typeface="Assistant"/>
                <a:ea typeface="Assistant"/>
                <a:cs typeface="Assistant"/>
                <a:sym typeface="Assistant"/>
              </a:rPr>
              <a:t>Quizzes</a:t>
            </a:r>
            <a:endParaRPr sz="1800" dirty="0">
              <a:solidFill>
                <a:schemeClr val="accent5"/>
              </a:solidFill>
              <a:latin typeface="Assistant ExtraLight"/>
              <a:ea typeface="Assistant ExtraLight"/>
              <a:cs typeface="Assistant ExtraLight"/>
              <a:sym typeface="Assistant ExtraLight"/>
            </a:endParaRPr>
          </a:p>
          <a:p>
            <a:pPr marL="0" lvl="0" indent="0" algn="ctr" rtl="0">
              <a:spcBef>
                <a:spcPts val="0"/>
              </a:spcBef>
              <a:spcAft>
                <a:spcPts val="0"/>
              </a:spcAft>
              <a:buNone/>
            </a:pPr>
            <a:r>
              <a:rPr lang="en-US" dirty="0">
                <a:solidFill>
                  <a:schemeClr val="accent5"/>
                </a:solidFill>
                <a:latin typeface="Assistant ExtraLight"/>
                <a:cs typeface="Assistant ExtraLight"/>
                <a:sym typeface="Assistant ExtraLight"/>
              </a:rPr>
              <a:t>Short quizzes. </a:t>
            </a:r>
          </a:p>
          <a:p>
            <a:pPr marL="0" lvl="0" indent="0" algn="ctr" rtl="0">
              <a:spcBef>
                <a:spcPts val="0"/>
              </a:spcBef>
              <a:spcAft>
                <a:spcPts val="0"/>
              </a:spcAft>
              <a:buNone/>
            </a:pPr>
            <a:r>
              <a:rPr lang="en-US" dirty="0">
                <a:solidFill>
                  <a:schemeClr val="accent5"/>
                </a:solidFill>
                <a:latin typeface="Assistant ExtraLight"/>
                <a:cs typeface="Assistant ExtraLight"/>
                <a:sym typeface="Assistant ExtraLight"/>
              </a:rPr>
              <a:t>Format may vary</a:t>
            </a:r>
          </a:p>
        </p:txBody>
      </p:sp>
      <p:sp>
        <p:nvSpPr>
          <p:cNvPr id="2" name="Date Placeholder 1">
            <a:extLst>
              <a:ext uri="{FF2B5EF4-FFF2-40B4-BE49-F238E27FC236}">
                <a16:creationId xmlns:a16="http://schemas.microsoft.com/office/drawing/2014/main" id="{4B6B9186-B15B-4E60-9A0F-728ACBB24B5F}"/>
              </a:ext>
            </a:extLst>
          </p:cNvPr>
          <p:cNvSpPr>
            <a:spLocks noGrp="1"/>
          </p:cNvSpPr>
          <p:nvPr>
            <p:ph type="dt" sz="half" idx="10"/>
          </p:nvPr>
        </p:nvSpPr>
        <p:spPr/>
        <p:txBody>
          <a:bodyPr/>
          <a:lstStyle/>
          <a:p>
            <a:fld id="{FC941CE0-1DD6-41D5-8347-A0C80A90A6B8}" type="datetime1">
              <a:rPr lang="en-GB" smtClean="0"/>
              <a:t>04/09/2023</a:t>
            </a:fld>
            <a:endParaRPr lang="en-GB"/>
          </a:p>
        </p:txBody>
      </p:sp>
      <p:sp>
        <p:nvSpPr>
          <p:cNvPr id="3" name="Slide Number Placeholder 2">
            <a:extLst>
              <a:ext uri="{FF2B5EF4-FFF2-40B4-BE49-F238E27FC236}">
                <a16:creationId xmlns:a16="http://schemas.microsoft.com/office/drawing/2014/main" id="{E41F3915-0B59-4383-B64B-4EF4F4B2F39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77"/>
        <p:cNvGrpSpPr/>
        <p:nvPr/>
      </p:nvGrpSpPr>
      <p:grpSpPr>
        <a:xfrm>
          <a:off x="0" y="0"/>
          <a:ext cx="0" cy="0"/>
          <a:chOff x="0" y="0"/>
          <a:chExt cx="0" cy="0"/>
        </a:xfrm>
      </p:grpSpPr>
      <p:sp>
        <p:nvSpPr>
          <p:cNvPr id="72" name="Flowchart: Document 7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2550319"/>
          </a:xfrm>
          <a:prstGeom prst="flowChartDocument">
            <a:avLst/>
          </a:prstGeom>
          <a:solidFill>
            <a:srgbClr val="7364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8" name="Google Shape;578;p52"/>
          <p:cNvSpPr txBox="1">
            <a:spLocks noGrp="1"/>
          </p:cNvSpPr>
          <p:nvPr>
            <p:ph type="ctrTitle"/>
          </p:nvPr>
        </p:nvSpPr>
        <p:spPr>
          <a:xfrm>
            <a:off x="628650" y="128371"/>
            <a:ext cx="2130136" cy="1778361"/>
          </a:xfrm>
          <a:prstGeom prst="rect">
            <a:avLst/>
          </a:prstGeom>
        </p:spPr>
        <p:txBody>
          <a:bodyPr spcFirstLastPara="1" vert="horz" lIns="91440" tIns="45720" rIns="91440" bIns="45720" rtlCol="0" anchor="ctr" anchorCtr="0">
            <a:normAutofit/>
          </a:bodyPr>
          <a:lstStyle/>
          <a:p>
            <a:pPr marL="0" lvl="0" indent="0" algn="l" defTabSz="914400">
              <a:spcAft>
                <a:spcPts val="0"/>
              </a:spcAft>
            </a:pPr>
            <a:r>
              <a:rPr lang="en-US" sz="2400" kern="1200">
                <a:solidFill>
                  <a:srgbClr val="FFFFFF"/>
                </a:solidFill>
                <a:latin typeface="+mj-lt"/>
                <a:ea typeface="+mj-ea"/>
                <a:cs typeface="+mj-cs"/>
                <a:sym typeface="Lato Light"/>
              </a:rPr>
              <a:t>EXERCISE REGISTER</a:t>
            </a:r>
          </a:p>
        </p:txBody>
      </p:sp>
      <p:pic>
        <p:nvPicPr>
          <p:cNvPr id="7170" name="Picture 2" descr="HB National Rough Paper Register, Notebook, Size (10.5&amp;quot; x 7&amp;quot; Inches), Cloth  bound cardboard cover, Pages option Upto 1000 Pages.: Buy Online at Best  Prices in Pakistan | Daraz.pk">
            <a:extLst>
              <a:ext uri="{FF2B5EF4-FFF2-40B4-BE49-F238E27FC236}">
                <a16:creationId xmlns:a16="http://schemas.microsoft.com/office/drawing/2014/main" id="{FA6B1236-751D-4790-AD97-7C22A96608D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96205" y="480060"/>
            <a:ext cx="5230140" cy="4184112"/>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7CAE0E67-6F8C-4E91-AC8B-61EC4659563B}"/>
              </a:ext>
            </a:extLst>
          </p:cNvPr>
          <p:cNvSpPr>
            <a:spLocks noGrp="1"/>
          </p:cNvSpPr>
          <p:nvPr>
            <p:ph type="dt" sz="half" idx="10"/>
          </p:nvPr>
        </p:nvSpPr>
        <p:spPr/>
        <p:txBody>
          <a:bodyPr/>
          <a:lstStyle/>
          <a:p>
            <a:fld id="{F1B30E6C-048C-4C11-8E73-79E10EB8A49E}" type="datetime1">
              <a:rPr lang="en-GB" smtClean="0"/>
              <a:t>04/09/2023</a:t>
            </a:fld>
            <a:endParaRPr lang="en-GB"/>
          </a:p>
        </p:txBody>
      </p:sp>
      <p:sp>
        <p:nvSpPr>
          <p:cNvPr id="3" name="Slide Number Placeholder 2">
            <a:extLst>
              <a:ext uri="{FF2B5EF4-FFF2-40B4-BE49-F238E27FC236}">
                <a16:creationId xmlns:a16="http://schemas.microsoft.com/office/drawing/2014/main" id="{19F54B39-13C3-4EEF-BA31-5FDE509E5F1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361175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52"/>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COURSE GRADING POLICY</a:t>
            </a:r>
            <a:endParaRPr sz="3600">
              <a:solidFill>
                <a:schemeClr val="accent5"/>
              </a:solidFill>
              <a:latin typeface="Lato Light"/>
              <a:ea typeface="Lato Light"/>
              <a:cs typeface="Lato Light"/>
              <a:sym typeface="Lato Light"/>
            </a:endParaRPr>
          </a:p>
        </p:txBody>
      </p:sp>
      <p:sp>
        <p:nvSpPr>
          <p:cNvPr id="579" name="Google Shape;579;p52"/>
          <p:cNvSpPr txBox="1"/>
          <p:nvPr/>
        </p:nvSpPr>
        <p:spPr>
          <a:xfrm>
            <a:off x="3054615" y="1255200"/>
            <a:ext cx="3034800" cy="7653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dirty="0">
                <a:latin typeface="Assistant"/>
                <a:ea typeface="Assistant"/>
                <a:cs typeface="Assistant"/>
                <a:sym typeface="Assistant"/>
              </a:rPr>
              <a:t>Exam (Mid &amp; Final)</a:t>
            </a:r>
            <a:endParaRPr sz="1900" dirty="0">
              <a:latin typeface="Assistant"/>
              <a:ea typeface="Assistant"/>
              <a:cs typeface="Assistant"/>
              <a:sym typeface="Assistant"/>
            </a:endParaRPr>
          </a:p>
          <a:p>
            <a:pPr marL="0" lvl="0" indent="0" algn="ctr" rtl="0">
              <a:spcBef>
                <a:spcPts val="0"/>
              </a:spcBef>
              <a:spcAft>
                <a:spcPts val="0"/>
              </a:spcAft>
              <a:buNone/>
            </a:pPr>
            <a:r>
              <a:rPr lang="en" sz="2500" b="1" dirty="0">
                <a:latin typeface="Assistant"/>
                <a:ea typeface="Assistant"/>
                <a:cs typeface="Assistant"/>
                <a:sym typeface="Assistant"/>
              </a:rPr>
              <a:t>70%</a:t>
            </a:r>
            <a:endParaRPr sz="2500" b="1" dirty="0">
              <a:latin typeface="Assistant"/>
              <a:ea typeface="Assistant"/>
              <a:cs typeface="Assistant"/>
              <a:sym typeface="Assistant"/>
            </a:endParaRPr>
          </a:p>
        </p:txBody>
      </p:sp>
      <p:sp>
        <p:nvSpPr>
          <p:cNvPr id="580" name="Google Shape;580;p52"/>
          <p:cNvSpPr txBox="1"/>
          <p:nvPr/>
        </p:nvSpPr>
        <p:spPr>
          <a:xfrm>
            <a:off x="3054575" y="2155000"/>
            <a:ext cx="3034800" cy="7653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sz="1900" b="1" dirty="0">
              <a:latin typeface="Assistant"/>
              <a:ea typeface="Assistant"/>
              <a:cs typeface="Assistant"/>
              <a:sym typeface="Assistant"/>
            </a:endParaRPr>
          </a:p>
        </p:txBody>
      </p:sp>
      <p:sp>
        <p:nvSpPr>
          <p:cNvPr id="581" name="Google Shape;581;p52"/>
          <p:cNvSpPr txBox="1"/>
          <p:nvPr/>
        </p:nvSpPr>
        <p:spPr>
          <a:xfrm>
            <a:off x="3054575" y="2189100"/>
            <a:ext cx="3034800" cy="7653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900" dirty="0">
                <a:solidFill>
                  <a:schemeClr val="dk1"/>
                </a:solidFill>
                <a:latin typeface="Assistant"/>
                <a:ea typeface="Assistant"/>
                <a:cs typeface="Assistant"/>
                <a:sym typeface="Assistant"/>
              </a:rPr>
              <a:t>Quizzes</a:t>
            </a:r>
          </a:p>
          <a:p>
            <a:pPr marL="0" lvl="0" indent="0" algn="ctr" rtl="0">
              <a:spcBef>
                <a:spcPts val="0"/>
              </a:spcBef>
              <a:spcAft>
                <a:spcPts val="0"/>
              </a:spcAft>
              <a:buNone/>
            </a:pPr>
            <a:r>
              <a:rPr lang="en" sz="2500" b="1" dirty="0">
                <a:solidFill>
                  <a:schemeClr val="dk1"/>
                </a:solidFill>
                <a:latin typeface="Assistant"/>
                <a:ea typeface="Assistant"/>
                <a:cs typeface="Assistant"/>
                <a:sym typeface="Assistant"/>
              </a:rPr>
              <a:t>15%</a:t>
            </a:r>
            <a:endParaRPr sz="1900" b="1" dirty="0">
              <a:latin typeface="Assistant"/>
              <a:ea typeface="Assistant"/>
              <a:cs typeface="Assistant"/>
              <a:sym typeface="Assistant"/>
            </a:endParaRPr>
          </a:p>
        </p:txBody>
      </p:sp>
      <p:sp>
        <p:nvSpPr>
          <p:cNvPr id="9" name="Google Shape;580;p52">
            <a:extLst>
              <a:ext uri="{FF2B5EF4-FFF2-40B4-BE49-F238E27FC236}">
                <a16:creationId xmlns:a16="http://schemas.microsoft.com/office/drawing/2014/main" id="{FC6CAE74-1867-4DF9-ADCF-EA4C5BB6250D}"/>
              </a:ext>
            </a:extLst>
          </p:cNvPr>
          <p:cNvSpPr txBox="1"/>
          <p:nvPr/>
        </p:nvSpPr>
        <p:spPr>
          <a:xfrm>
            <a:off x="3203431" y="3157825"/>
            <a:ext cx="3034800" cy="7653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900" dirty="0">
                <a:solidFill>
                  <a:schemeClr val="dk1"/>
                </a:solidFill>
                <a:latin typeface="Assistant"/>
                <a:ea typeface="Assistant"/>
                <a:cs typeface="Assistant"/>
                <a:sym typeface="Assistant"/>
              </a:rPr>
              <a:t>Assignments/Problem Sets</a:t>
            </a:r>
            <a:endParaRPr sz="1900" dirty="0">
              <a:solidFill>
                <a:schemeClr val="dk1"/>
              </a:solidFill>
              <a:latin typeface="Assistant"/>
              <a:ea typeface="Assistant"/>
              <a:cs typeface="Assistant"/>
              <a:sym typeface="Assistant"/>
            </a:endParaRPr>
          </a:p>
          <a:p>
            <a:pPr marL="0" lvl="0" indent="0" algn="ctr" rtl="0">
              <a:spcBef>
                <a:spcPts val="0"/>
              </a:spcBef>
              <a:spcAft>
                <a:spcPts val="0"/>
              </a:spcAft>
              <a:buNone/>
            </a:pPr>
            <a:r>
              <a:rPr lang="en" sz="2500" b="1" dirty="0">
                <a:solidFill>
                  <a:schemeClr val="dk1"/>
                </a:solidFill>
                <a:latin typeface="Assistant"/>
                <a:ea typeface="Assistant"/>
                <a:cs typeface="Assistant"/>
                <a:sym typeface="Assistant"/>
              </a:rPr>
              <a:t>15%</a:t>
            </a:r>
            <a:endParaRPr sz="1900" b="1" dirty="0">
              <a:latin typeface="Assistant"/>
              <a:ea typeface="Assistant"/>
              <a:cs typeface="Assistant"/>
              <a:sym typeface="Assistant"/>
            </a:endParaRPr>
          </a:p>
        </p:txBody>
      </p:sp>
      <p:sp>
        <p:nvSpPr>
          <p:cNvPr id="7" name="Google Shape;581;p52">
            <a:extLst>
              <a:ext uri="{FF2B5EF4-FFF2-40B4-BE49-F238E27FC236}">
                <a16:creationId xmlns:a16="http://schemas.microsoft.com/office/drawing/2014/main" id="{01225D56-38E9-4DD5-AA8A-6F601A7BAEA0}"/>
              </a:ext>
            </a:extLst>
          </p:cNvPr>
          <p:cNvSpPr txBox="1"/>
          <p:nvPr/>
        </p:nvSpPr>
        <p:spPr>
          <a:xfrm>
            <a:off x="3203431" y="4057625"/>
            <a:ext cx="3034800" cy="7653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900" dirty="0">
                <a:solidFill>
                  <a:schemeClr val="dk1"/>
                </a:solidFill>
                <a:highlight>
                  <a:srgbClr val="FFFF00"/>
                </a:highlight>
                <a:latin typeface="Assistant"/>
                <a:ea typeface="Assistant"/>
                <a:cs typeface="Assistant"/>
                <a:sym typeface="Assistant"/>
              </a:rPr>
              <a:t>Attendance</a:t>
            </a:r>
          </a:p>
          <a:p>
            <a:pPr marL="0" lvl="0" indent="0" algn="ctr" rtl="0">
              <a:spcBef>
                <a:spcPts val="0"/>
              </a:spcBef>
              <a:spcAft>
                <a:spcPts val="0"/>
              </a:spcAft>
              <a:buNone/>
            </a:pPr>
            <a:r>
              <a:rPr lang="en" sz="2500" b="1" dirty="0">
                <a:solidFill>
                  <a:schemeClr val="dk1"/>
                </a:solidFill>
                <a:latin typeface="Assistant"/>
                <a:ea typeface="Assistant"/>
                <a:cs typeface="Assistant"/>
                <a:sym typeface="Assistant"/>
              </a:rPr>
              <a:t>10%</a:t>
            </a:r>
            <a:endParaRPr sz="1900" b="1" dirty="0">
              <a:latin typeface="Assistant"/>
              <a:ea typeface="Assistant"/>
              <a:cs typeface="Assistant"/>
              <a:sym typeface="Assistant"/>
            </a:endParaRPr>
          </a:p>
        </p:txBody>
      </p:sp>
      <p:sp>
        <p:nvSpPr>
          <p:cNvPr id="2" name="Date Placeholder 1">
            <a:extLst>
              <a:ext uri="{FF2B5EF4-FFF2-40B4-BE49-F238E27FC236}">
                <a16:creationId xmlns:a16="http://schemas.microsoft.com/office/drawing/2014/main" id="{D1FF5A84-52D6-4FBB-9D57-ED16A8ABF723}"/>
              </a:ext>
            </a:extLst>
          </p:cNvPr>
          <p:cNvSpPr>
            <a:spLocks noGrp="1"/>
          </p:cNvSpPr>
          <p:nvPr>
            <p:ph type="dt" sz="half" idx="10"/>
          </p:nvPr>
        </p:nvSpPr>
        <p:spPr/>
        <p:txBody>
          <a:bodyPr/>
          <a:lstStyle/>
          <a:p>
            <a:fld id="{5A25D211-CC80-42A1-82E9-F53748A47678}" type="datetime1">
              <a:rPr lang="en-GB" smtClean="0"/>
              <a:t>04/09/2023</a:t>
            </a:fld>
            <a:endParaRPr lang="en-GB"/>
          </a:p>
        </p:txBody>
      </p:sp>
      <p:sp>
        <p:nvSpPr>
          <p:cNvPr id="3" name="Slide Number Placeholder 2">
            <a:extLst>
              <a:ext uri="{FF2B5EF4-FFF2-40B4-BE49-F238E27FC236}">
                <a16:creationId xmlns:a16="http://schemas.microsoft.com/office/drawing/2014/main" id="{AF29D294-CAB9-40A3-8B2D-14CECF2865C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54"/>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solidFill>
                  <a:schemeClr val="accent5"/>
                </a:solidFill>
                <a:latin typeface="Lato Light"/>
                <a:ea typeface="Lato Light"/>
                <a:cs typeface="Lato Light"/>
                <a:sym typeface="Lato Light"/>
              </a:rPr>
              <a:t>PLAGIARISM POLICY</a:t>
            </a:r>
            <a:endParaRPr sz="3600" dirty="0">
              <a:solidFill>
                <a:schemeClr val="accent5"/>
              </a:solidFill>
              <a:latin typeface="Lato Light"/>
              <a:ea typeface="Lato Light"/>
              <a:cs typeface="Lato Light"/>
              <a:sym typeface="Lato Light"/>
            </a:endParaRPr>
          </a:p>
        </p:txBody>
      </p:sp>
      <p:sp>
        <p:nvSpPr>
          <p:cNvPr id="599" name="Google Shape;599;p54"/>
          <p:cNvSpPr txBox="1">
            <a:spLocks noGrp="1"/>
          </p:cNvSpPr>
          <p:nvPr>
            <p:ph type="subTitle" idx="1"/>
          </p:nvPr>
        </p:nvSpPr>
        <p:spPr>
          <a:xfrm>
            <a:off x="311700" y="1171850"/>
            <a:ext cx="8365200" cy="3535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Font typeface="Assistant ExtraLight"/>
              <a:buChar char="●"/>
            </a:pPr>
            <a:r>
              <a:rPr lang="en-US" sz="2000" dirty="0">
                <a:solidFill>
                  <a:srgbClr val="000000"/>
                </a:solidFill>
                <a:latin typeface="Assistant ExtraLight"/>
                <a:ea typeface="Assistant ExtraLight"/>
                <a:cs typeface="Assistant ExtraLight"/>
                <a:sym typeface="Assistant ExtraLight"/>
              </a:rPr>
              <a:t>Plagiarism implies copying work produced by someone else. Each student is expected to maintain the highest standards of honesty and integrity in academic and professional matters. The University reserves the right to take disciplinary action, including dismissal, against any student who is found responsible for academic dishonesty. Any student who has been judged to have engaged in academic dishonesty in course work may receive a reduced or failing grade for the work in question and/or for the course. Academic dishonesty includes, but is not limited to, dishonesty in quizzes, tests or assignments; claiming credit for work not done or done by others; hindering the academic work of other students; and misrepresenting academic or professional qualifications within or outside the University. </a:t>
            </a:r>
            <a:endParaRPr lang="en-US" sz="1600" dirty="0">
              <a:solidFill>
                <a:srgbClr val="000000"/>
              </a:solidFill>
              <a:latin typeface="Assistant ExtraLight"/>
              <a:ea typeface="Assistant ExtraLight"/>
              <a:cs typeface="Assistant ExtraLight"/>
              <a:sym typeface="Assistant ExtraLight"/>
            </a:endParaRPr>
          </a:p>
        </p:txBody>
      </p:sp>
      <p:sp>
        <p:nvSpPr>
          <p:cNvPr id="2" name="Date Placeholder 1">
            <a:extLst>
              <a:ext uri="{FF2B5EF4-FFF2-40B4-BE49-F238E27FC236}">
                <a16:creationId xmlns:a16="http://schemas.microsoft.com/office/drawing/2014/main" id="{D39B430E-5B4B-4C59-BC1C-12CB5EE9F8CD}"/>
              </a:ext>
            </a:extLst>
          </p:cNvPr>
          <p:cNvSpPr>
            <a:spLocks noGrp="1"/>
          </p:cNvSpPr>
          <p:nvPr>
            <p:ph type="dt" sz="half" idx="10"/>
          </p:nvPr>
        </p:nvSpPr>
        <p:spPr/>
        <p:txBody>
          <a:bodyPr/>
          <a:lstStyle/>
          <a:p>
            <a:fld id="{B2C12214-26BE-43ED-9DAD-9A634C535213}" type="datetime1">
              <a:rPr lang="en-GB" smtClean="0"/>
              <a:t>04/09/2023</a:t>
            </a:fld>
            <a:endParaRPr lang="en-GB"/>
          </a:p>
        </p:txBody>
      </p:sp>
      <p:sp>
        <p:nvSpPr>
          <p:cNvPr id="3" name="Slide Number Placeholder 2">
            <a:extLst>
              <a:ext uri="{FF2B5EF4-FFF2-40B4-BE49-F238E27FC236}">
                <a16:creationId xmlns:a16="http://schemas.microsoft.com/office/drawing/2014/main" id="{D86B9E5E-5A31-434A-AA92-1C601A58D24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54"/>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solidFill>
                  <a:schemeClr val="accent5"/>
                </a:solidFill>
                <a:latin typeface="Lato Light"/>
                <a:ea typeface="Lato Light"/>
                <a:cs typeface="Lato Light"/>
                <a:sym typeface="Lato Light"/>
              </a:rPr>
              <a:t>Attendance POLICY</a:t>
            </a:r>
            <a:endParaRPr sz="3600" dirty="0">
              <a:solidFill>
                <a:schemeClr val="accent5"/>
              </a:solidFill>
              <a:latin typeface="Lato Light"/>
              <a:ea typeface="Lato Light"/>
              <a:cs typeface="Lato Light"/>
              <a:sym typeface="Lato Light"/>
            </a:endParaRPr>
          </a:p>
        </p:txBody>
      </p:sp>
      <p:sp>
        <p:nvSpPr>
          <p:cNvPr id="599" name="Google Shape;599;p54"/>
          <p:cNvSpPr txBox="1">
            <a:spLocks noGrp="1"/>
          </p:cNvSpPr>
          <p:nvPr>
            <p:ph type="subTitle" idx="1"/>
          </p:nvPr>
        </p:nvSpPr>
        <p:spPr>
          <a:xfrm>
            <a:off x="311700" y="1171850"/>
            <a:ext cx="8365200" cy="3535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Font typeface="Assistant ExtraLight"/>
              <a:buChar char="●"/>
            </a:pPr>
            <a:r>
              <a:rPr lang="en-US" sz="1600" dirty="0">
                <a:solidFill>
                  <a:srgbClr val="000000"/>
                </a:solidFill>
                <a:latin typeface="Assistant ExtraLight"/>
                <a:ea typeface="Assistant ExtraLight"/>
                <a:cs typeface="Assistant ExtraLight"/>
                <a:sym typeface="Assistant ExtraLight"/>
              </a:rPr>
              <a:t>+1 for one credit hour</a:t>
            </a:r>
          </a:p>
          <a:p>
            <a:pPr marL="457200" lvl="0" indent="-355600" algn="l" rtl="0">
              <a:spcBef>
                <a:spcPts val="0"/>
              </a:spcBef>
              <a:spcAft>
                <a:spcPts val="0"/>
              </a:spcAft>
              <a:buClr>
                <a:srgbClr val="000000"/>
              </a:buClr>
              <a:buSzPts val="2000"/>
              <a:buFont typeface="Assistant ExtraLight"/>
              <a:buChar char="●"/>
            </a:pPr>
            <a:r>
              <a:rPr lang="en-US" sz="1600" dirty="0">
                <a:solidFill>
                  <a:srgbClr val="000000"/>
                </a:solidFill>
                <a:latin typeface="Assistant ExtraLight"/>
                <a:ea typeface="Assistant ExtraLight"/>
                <a:cs typeface="Assistant ExtraLight"/>
                <a:sym typeface="Assistant ExtraLight"/>
              </a:rPr>
              <a:t>0.5 for late attendance  per credit hour</a:t>
            </a:r>
          </a:p>
        </p:txBody>
      </p:sp>
      <p:sp>
        <p:nvSpPr>
          <p:cNvPr id="2" name="Date Placeholder 1">
            <a:extLst>
              <a:ext uri="{FF2B5EF4-FFF2-40B4-BE49-F238E27FC236}">
                <a16:creationId xmlns:a16="http://schemas.microsoft.com/office/drawing/2014/main" id="{0059B032-1E7F-444B-BAA0-DA323A9B00EA}"/>
              </a:ext>
            </a:extLst>
          </p:cNvPr>
          <p:cNvSpPr>
            <a:spLocks noGrp="1"/>
          </p:cNvSpPr>
          <p:nvPr>
            <p:ph type="dt" sz="half" idx="10"/>
          </p:nvPr>
        </p:nvSpPr>
        <p:spPr/>
        <p:txBody>
          <a:bodyPr/>
          <a:lstStyle/>
          <a:p>
            <a:fld id="{0EF25923-A88E-4734-955D-E035FE5EA180}" type="datetime1">
              <a:rPr lang="en-GB" smtClean="0"/>
              <a:t>04/09/2023</a:t>
            </a:fld>
            <a:endParaRPr lang="en-GB"/>
          </a:p>
        </p:txBody>
      </p:sp>
      <p:sp>
        <p:nvSpPr>
          <p:cNvPr id="3" name="Slide Number Placeholder 2">
            <a:extLst>
              <a:ext uri="{FF2B5EF4-FFF2-40B4-BE49-F238E27FC236}">
                <a16:creationId xmlns:a16="http://schemas.microsoft.com/office/drawing/2014/main" id="{8C895F61-6C90-4131-84A3-1B015461553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425194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54"/>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solidFill>
                  <a:schemeClr val="accent5"/>
                </a:solidFill>
                <a:latin typeface="Lato Light"/>
                <a:ea typeface="Lato Light"/>
                <a:cs typeface="Lato Light"/>
                <a:sym typeface="Lato Light"/>
              </a:rPr>
              <a:t>Class Ethics</a:t>
            </a:r>
            <a:endParaRPr sz="3600" dirty="0">
              <a:solidFill>
                <a:schemeClr val="accent5"/>
              </a:solidFill>
              <a:latin typeface="Lato Light"/>
              <a:ea typeface="Lato Light"/>
              <a:cs typeface="Lato Light"/>
              <a:sym typeface="Lato Light"/>
            </a:endParaRPr>
          </a:p>
        </p:txBody>
      </p:sp>
      <p:sp>
        <p:nvSpPr>
          <p:cNvPr id="599" name="Google Shape;599;p54"/>
          <p:cNvSpPr txBox="1">
            <a:spLocks noGrp="1"/>
          </p:cNvSpPr>
          <p:nvPr>
            <p:ph type="subTitle" idx="1"/>
          </p:nvPr>
        </p:nvSpPr>
        <p:spPr>
          <a:xfrm>
            <a:off x="311700" y="1171850"/>
            <a:ext cx="8365200" cy="3535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Font typeface="Assistant ExtraLight"/>
              <a:buChar char="●"/>
            </a:pPr>
            <a:r>
              <a:rPr lang="en-US" sz="1600" dirty="0">
                <a:solidFill>
                  <a:srgbClr val="000000"/>
                </a:solidFill>
                <a:latin typeface="Assistant ExtraLight"/>
                <a:ea typeface="Assistant ExtraLight"/>
                <a:cs typeface="Assistant ExtraLight"/>
                <a:sym typeface="Assistant ExtraLight"/>
              </a:rPr>
              <a:t>Cell phones not allowed</a:t>
            </a:r>
          </a:p>
          <a:p>
            <a:pPr marL="457200" lvl="0" indent="-355600" algn="l" rtl="0">
              <a:spcBef>
                <a:spcPts val="0"/>
              </a:spcBef>
              <a:spcAft>
                <a:spcPts val="0"/>
              </a:spcAft>
              <a:buClr>
                <a:srgbClr val="000000"/>
              </a:buClr>
              <a:buSzPts val="2000"/>
              <a:buFont typeface="Assistant ExtraLight"/>
              <a:buChar char="●"/>
            </a:pPr>
            <a:r>
              <a:rPr lang="en-US" sz="1600" dirty="0">
                <a:solidFill>
                  <a:srgbClr val="000000"/>
                </a:solidFill>
                <a:latin typeface="Assistant ExtraLight"/>
                <a:ea typeface="Assistant ExtraLight"/>
                <a:cs typeface="Assistant ExtraLight"/>
                <a:sym typeface="Assistant ExtraLight"/>
              </a:rPr>
              <a:t>Respect yourself </a:t>
            </a:r>
          </a:p>
          <a:p>
            <a:pPr marL="457200" lvl="0" indent="-355600" algn="l" rtl="0">
              <a:spcBef>
                <a:spcPts val="0"/>
              </a:spcBef>
              <a:spcAft>
                <a:spcPts val="0"/>
              </a:spcAft>
              <a:buClr>
                <a:srgbClr val="000000"/>
              </a:buClr>
              <a:buSzPts val="2000"/>
              <a:buFont typeface="Assistant ExtraLight"/>
              <a:buChar char="●"/>
            </a:pPr>
            <a:r>
              <a:rPr lang="en-US" sz="1600" dirty="0">
                <a:solidFill>
                  <a:srgbClr val="000000"/>
                </a:solidFill>
                <a:latin typeface="Assistant ExtraLight"/>
                <a:ea typeface="Assistant ExtraLight"/>
                <a:cs typeface="Assistant ExtraLight"/>
                <a:sym typeface="Assistant ExtraLight"/>
              </a:rPr>
              <a:t>Respect your fellows</a:t>
            </a:r>
          </a:p>
          <a:p>
            <a:pPr marL="457200" lvl="0" indent="-355600" algn="l" rtl="0">
              <a:spcBef>
                <a:spcPts val="0"/>
              </a:spcBef>
              <a:spcAft>
                <a:spcPts val="0"/>
              </a:spcAft>
              <a:buClr>
                <a:srgbClr val="000000"/>
              </a:buClr>
              <a:buSzPts val="2000"/>
              <a:buFont typeface="Assistant ExtraLight"/>
              <a:buChar char="●"/>
            </a:pPr>
            <a:r>
              <a:rPr lang="en-US" sz="1600" dirty="0">
                <a:solidFill>
                  <a:srgbClr val="000000"/>
                </a:solidFill>
                <a:latin typeface="Assistant ExtraLight"/>
                <a:ea typeface="Assistant ExtraLight"/>
                <a:cs typeface="Assistant ExtraLight"/>
                <a:sym typeface="Assistant ExtraLight"/>
              </a:rPr>
              <a:t>Respect Teachers</a:t>
            </a:r>
          </a:p>
          <a:p>
            <a:pPr marL="457200" lvl="0" indent="-355600" algn="l" rtl="0">
              <a:spcBef>
                <a:spcPts val="0"/>
              </a:spcBef>
              <a:spcAft>
                <a:spcPts val="0"/>
              </a:spcAft>
              <a:buClr>
                <a:srgbClr val="000000"/>
              </a:buClr>
              <a:buSzPts val="2000"/>
              <a:buFont typeface="Assistant ExtraLight"/>
              <a:buChar char="●"/>
            </a:pPr>
            <a:endParaRPr lang="en-US" sz="1600" dirty="0">
              <a:solidFill>
                <a:srgbClr val="000000"/>
              </a:solidFill>
              <a:latin typeface="Assistant ExtraLight"/>
              <a:ea typeface="Assistant ExtraLight"/>
              <a:cs typeface="Assistant ExtraLight"/>
              <a:sym typeface="Assistant ExtraLight"/>
            </a:endParaRPr>
          </a:p>
        </p:txBody>
      </p:sp>
      <p:sp>
        <p:nvSpPr>
          <p:cNvPr id="2" name="Date Placeholder 1">
            <a:extLst>
              <a:ext uri="{FF2B5EF4-FFF2-40B4-BE49-F238E27FC236}">
                <a16:creationId xmlns:a16="http://schemas.microsoft.com/office/drawing/2014/main" id="{9EBDB2B5-3CEB-4162-80FE-44439B8CB9BD}"/>
              </a:ext>
            </a:extLst>
          </p:cNvPr>
          <p:cNvSpPr>
            <a:spLocks noGrp="1"/>
          </p:cNvSpPr>
          <p:nvPr>
            <p:ph type="dt" sz="half" idx="10"/>
          </p:nvPr>
        </p:nvSpPr>
        <p:spPr/>
        <p:txBody>
          <a:bodyPr/>
          <a:lstStyle/>
          <a:p>
            <a:fld id="{28051A17-9847-49AA-9165-6ACC7F7A59F6}" type="datetime1">
              <a:rPr lang="en-GB" smtClean="0"/>
              <a:t>04/09/2023</a:t>
            </a:fld>
            <a:endParaRPr lang="en-GB"/>
          </a:p>
        </p:txBody>
      </p:sp>
      <p:sp>
        <p:nvSpPr>
          <p:cNvPr id="3" name="Slide Number Placeholder 2">
            <a:extLst>
              <a:ext uri="{FF2B5EF4-FFF2-40B4-BE49-F238E27FC236}">
                <a16:creationId xmlns:a16="http://schemas.microsoft.com/office/drawing/2014/main" id="{DEDECE0D-4A8D-4C9F-BF78-A8A214E3566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345842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54"/>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OTHER COURSE POLICIES</a:t>
            </a:r>
            <a:endParaRPr sz="3600">
              <a:solidFill>
                <a:schemeClr val="accent5"/>
              </a:solidFill>
              <a:latin typeface="Lato Light"/>
              <a:ea typeface="Lato Light"/>
              <a:cs typeface="Lato Light"/>
              <a:sym typeface="Lato Light"/>
            </a:endParaRPr>
          </a:p>
        </p:txBody>
      </p:sp>
      <p:sp>
        <p:nvSpPr>
          <p:cNvPr id="599" name="Google Shape;599;p54"/>
          <p:cNvSpPr txBox="1">
            <a:spLocks noGrp="1"/>
          </p:cNvSpPr>
          <p:nvPr>
            <p:ph type="subTitle" idx="1"/>
          </p:nvPr>
        </p:nvSpPr>
        <p:spPr>
          <a:xfrm>
            <a:off x="311700" y="1171850"/>
            <a:ext cx="8365200" cy="3535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Font typeface="Assistant ExtraLight"/>
              <a:buChar char="●"/>
            </a:pPr>
            <a:r>
              <a:rPr lang="en" sz="2000" dirty="0">
                <a:solidFill>
                  <a:srgbClr val="000000"/>
                </a:solidFill>
                <a:latin typeface="Assistant ExtraLight"/>
                <a:ea typeface="Assistant ExtraLight"/>
                <a:cs typeface="Assistant ExtraLight"/>
                <a:sym typeface="Assistant ExtraLight"/>
              </a:rPr>
              <a:t>All course policy details are listed in course outline</a:t>
            </a:r>
            <a:endParaRPr dirty="0">
              <a:solidFill>
                <a:srgbClr val="000000"/>
              </a:solidFill>
              <a:latin typeface="Assistant ExtraLight"/>
              <a:ea typeface="Assistant ExtraLight"/>
              <a:cs typeface="Assistant ExtraLight"/>
              <a:sym typeface="Assistant ExtraLight"/>
            </a:endParaRPr>
          </a:p>
          <a:p>
            <a:pPr marL="457200" lvl="0" indent="-355600" algn="l" rtl="0">
              <a:spcBef>
                <a:spcPts val="1000"/>
              </a:spcBef>
              <a:spcAft>
                <a:spcPts val="0"/>
              </a:spcAft>
              <a:buClr>
                <a:srgbClr val="000000"/>
              </a:buClr>
              <a:buSzPts val="2000"/>
              <a:buFont typeface="Assistant ExtraLight"/>
              <a:buChar char="●"/>
            </a:pPr>
            <a:r>
              <a:rPr lang="en" sz="2000" dirty="0">
                <a:solidFill>
                  <a:srgbClr val="000000"/>
                </a:solidFill>
                <a:latin typeface="Assistant ExtraLight"/>
                <a:ea typeface="Assistant ExtraLight"/>
                <a:cs typeface="Assistant ExtraLight"/>
                <a:sym typeface="Assistant ExtraLight"/>
              </a:rPr>
              <a:t>Some important policies to mention:</a:t>
            </a:r>
            <a:endParaRPr sz="2000" dirty="0">
              <a:solidFill>
                <a:srgbClr val="000000"/>
              </a:solidFill>
              <a:latin typeface="Assistant ExtraLight"/>
              <a:ea typeface="Assistant ExtraLight"/>
              <a:cs typeface="Assistant ExtraLight"/>
              <a:sym typeface="Assistant ExtraLight"/>
            </a:endParaRPr>
          </a:p>
          <a:p>
            <a:pPr marL="914400" lvl="1" indent="-330200" algn="l" rtl="0">
              <a:spcBef>
                <a:spcPts val="0"/>
              </a:spcBef>
              <a:spcAft>
                <a:spcPts val="0"/>
              </a:spcAft>
              <a:buClr>
                <a:srgbClr val="000000"/>
              </a:buClr>
              <a:buSzPts val="1600"/>
              <a:buFont typeface="Assistant ExtraLight"/>
              <a:buChar char="○"/>
            </a:pPr>
            <a:r>
              <a:rPr lang="en" sz="1600" dirty="0">
                <a:solidFill>
                  <a:srgbClr val="000000"/>
                </a:solidFill>
                <a:latin typeface="Assistant ExtraLight"/>
                <a:ea typeface="Assistant ExtraLight"/>
                <a:cs typeface="Assistant ExtraLight"/>
                <a:sym typeface="Assistant ExtraLight"/>
              </a:rPr>
              <a:t>Homework collaboration policy</a:t>
            </a:r>
            <a:endParaRPr sz="1600" dirty="0">
              <a:solidFill>
                <a:srgbClr val="000000"/>
              </a:solidFill>
              <a:latin typeface="Assistant ExtraLight"/>
              <a:ea typeface="Assistant ExtraLight"/>
              <a:cs typeface="Assistant ExtraLight"/>
              <a:sym typeface="Assistant ExtraLight"/>
            </a:endParaRPr>
          </a:p>
          <a:p>
            <a:pPr marL="914400" lvl="1" indent="-330200" algn="l" rtl="0">
              <a:spcBef>
                <a:spcPts val="0"/>
              </a:spcBef>
              <a:spcAft>
                <a:spcPts val="0"/>
              </a:spcAft>
              <a:buClr>
                <a:srgbClr val="000000"/>
              </a:buClr>
              <a:buSzPts val="1600"/>
              <a:buFont typeface="Assistant ExtraLight"/>
              <a:buChar char="○"/>
            </a:pPr>
            <a:r>
              <a:rPr lang="en" sz="1600" dirty="0">
                <a:solidFill>
                  <a:srgbClr val="000000"/>
                </a:solidFill>
                <a:latin typeface="Assistant ExtraLight"/>
                <a:ea typeface="Assistant ExtraLight"/>
                <a:cs typeface="Assistant ExtraLight"/>
                <a:sym typeface="Assistant ExtraLight"/>
              </a:rPr>
              <a:t>Late problem set policy</a:t>
            </a:r>
            <a:endParaRPr sz="1600" dirty="0">
              <a:solidFill>
                <a:srgbClr val="000000"/>
              </a:solidFill>
              <a:latin typeface="Assistant ExtraLight"/>
              <a:ea typeface="Assistant ExtraLight"/>
              <a:cs typeface="Assistant ExtraLight"/>
              <a:sym typeface="Assistant ExtraLight"/>
            </a:endParaRPr>
          </a:p>
          <a:p>
            <a:pPr marL="914400" lvl="1" indent="-330200" algn="l" rtl="0">
              <a:spcBef>
                <a:spcPts val="0"/>
              </a:spcBef>
              <a:spcAft>
                <a:spcPts val="0"/>
              </a:spcAft>
              <a:buClr>
                <a:srgbClr val="000000"/>
              </a:buClr>
              <a:buSzPts val="1600"/>
              <a:buFont typeface="Assistant ExtraLight"/>
              <a:buChar char="○"/>
            </a:pPr>
            <a:r>
              <a:rPr lang="en" sz="1600" dirty="0">
                <a:solidFill>
                  <a:srgbClr val="000000"/>
                </a:solidFill>
                <a:latin typeface="Assistant ExtraLight"/>
                <a:ea typeface="Assistant ExtraLight"/>
                <a:cs typeface="Assistant ExtraLight"/>
                <a:sym typeface="Assistant ExtraLight"/>
              </a:rPr>
              <a:t>Regrade policy</a:t>
            </a:r>
            <a:endParaRPr sz="1600" dirty="0">
              <a:solidFill>
                <a:srgbClr val="000000"/>
              </a:solidFill>
              <a:latin typeface="Assistant ExtraLight"/>
              <a:ea typeface="Assistant ExtraLight"/>
              <a:cs typeface="Assistant ExtraLight"/>
              <a:sym typeface="Assistant ExtraLight"/>
            </a:endParaRPr>
          </a:p>
        </p:txBody>
      </p:sp>
      <p:sp>
        <p:nvSpPr>
          <p:cNvPr id="2" name="Date Placeholder 1">
            <a:extLst>
              <a:ext uri="{FF2B5EF4-FFF2-40B4-BE49-F238E27FC236}">
                <a16:creationId xmlns:a16="http://schemas.microsoft.com/office/drawing/2014/main" id="{97F382B5-FE13-4AF9-954A-3315DC7BA436}"/>
              </a:ext>
            </a:extLst>
          </p:cNvPr>
          <p:cNvSpPr>
            <a:spLocks noGrp="1"/>
          </p:cNvSpPr>
          <p:nvPr>
            <p:ph type="dt" sz="half" idx="10"/>
          </p:nvPr>
        </p:nvSpPr>
        <p:spPr/>
        <p:txBody>
          <a:bodyPr/>
          <a:lstStyle/>
          <a:p>
            <a:fld id="{CBB4FCF3-5095-4551-AACE-B5F4718AFFDE}" type="datetime1">
              <a:rPr lang="en-GB" smtClean="0"/>
              <a:t>04/09/2023</a:t>
            </a:fld>
            <a:endParaRPr lang="en-GB"/>
          </a:p>
        </p:txBody>
      </p:sp>
      <p:sp>
        <p:nvSpPr>
          <p:cNvPr id="3" name="Slide Number Placeholder 2">
            <a:extLst>
              <a:ext uri="{FF2B5EF4-FFF2-40B4-BE49-F238E27FC236}">
                <a16:creationId xmlns:a16="http://schemas.microsoft.com/office/drawing/2014/main" id="{54524218-841B-4832-8AA5-FB958E5A969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Tree>
    <p:extLst>
      <p:ext uri="{BB962C8B-B14F-4D97-AF65-F5344CB8AC3E}">
        <p14:creationId xmlns:p14="http://schemas.microsoft.com/office/powerpoint/2010/main" val="1237118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57"/>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COURSE FEEDBACK</a:t>
            </a:r>
            <a:endParaRPr sz="3600">
              <a:solidFill>
                <a:schemeClr val="accent5"/>
              </a:solidFill>
              <a:latin typeface="Lato Light"/>
              <a:ea typeface="Lato Light"/>
              <a:cs typeface="Lato Light"/>
              <a:sym typeface="Lato Light"/>
            </a:endParaRPr>
          </a:p>
        </p:txBody>
      </p:sp>
      <p:sp>
        <p:nvSpPr>
          <p:cNvPr id="617" name="Google Shape;617;p57"/>
          <p:cNvSpPr txBox="1">
            <a:spLocks noGrp="1"/>
          </p:cNvSpPr>
          <p:nvPr>
            <p:ph type="subTitle" idx="1"/>
          </p:nvPr>
        </p:nvSpPr>
        <p:spPr>
          <a:xfrm>
            <a:off x="311700" y="1171850"/>
            <a:ext cx="8365200" cy="3535200"/>
          </a:xfrm>
          <a:prstGeom prst="rect">
            <a:avLst/>
          </a:prstGeom>
        </p:spPr>
        <p:txBody>
          <a:bodyPr spcFirstLastPara="1" wrap="square" lIns="91425" tIns="91425" rIns="91425" bIns="91425" anchor="t" anchorCtr="0">
            <a:noAutofit/>
          </a:bodyPr>
          <a:lstStyle/>
          <a:p>
            <a:pPr marL="457200" lvl="0" indent="-355600" algn="l" rtl="0">
              <a:spcBef>
                <a:spcPts val="1000"/>
              </a:spcBef>
              <a:spcAft>
                <a:spcPts val="0"/>
              </a:spcAft>
              <a:buClr>
                <a:srgbClr val="000000"/>
              </a:buClr>
              <a:buSzPts val="2000"/>
              <a:buFont typeface="Assistant ExtraLight"/>
              <a:buChar char="●"/>
            </a:pPr>
            <a:r>
              <a:rPr lang="en" sz="2000" dirty="0">
                <a:solidFill>
                  <a:srgbClr val="000000"/>
                </a:solidFill>
                <a:latin typeface="Assistant ExtraLight"/>
                <a:ea typeface="Assistant ExtraLight"/>
                <a:cs typeface="Assistant ExtraLight"/>
                <a:sym typeface="Assistant ExtraLight"/>
              </a:rPr>
              <a:t>We’re always trying to evolve this class, so please leave us feedback!</a:t>
            </a:r>
            <a:r>
              <a:rPr lang="en-GB" sz="2000" dirty="0">
                <a:solidFill>
                  <a:srgbClr val="000000"/>
                </a:solidFill>
                <a:latin typeface="Assistant ExtraLight"/>
                <a:ea typeface="Assistant ExtraLight"/>
                <a:cs typeface="Assistant ExtraLight"/>
                <a:sym typeface="Assistant ExtraLight"/>
              </a:rPr>
              <a:t>.</a:t>
            </a:r>
          </a:p>
          <a:p>
            <a:pPr marL="457200" lvl="0" indent="-355600" algn="l" rtl="0">
              <a:spcBef>
                <a:spcPts val="1000"/>
              </a:spcBef>
              <a:spcAft>
                <a:spcPts val="0"/>
              </a:spcAft>
              <a:buClr>
                <a:srgbClr val="000000"/>
              </a:buClr>
              <a:buSzPts val="2000"/>
              <a:buFont typeface="Assistant ExtraLight"/>
              <a:buChar char="●"/>
            </a:pPr>
            <a:r>
              <a:rPr lang="en" sz="2000" dirty="0">
                <a:solidFill>
                  <a:srgbClr val="000000"/>
                </a:solidFill>
                <a:latin typeface="Assistant ExtraLight"/>
                <a:ea typeface="Assistant ExtraLight"/>
                <a:cs typeface="Assistant ExtraLight"/>
                <a:sym typeface="Assistant ExtraLight"/>
              </a:rPr>
              <a:t>We’ll also have feedback surveys at the end of each homework that ask about more specific aspects of the course.</a:t>
            </a:r>
            <a:endParaRPr sz="2000" dirty="0">
              <a:solidFill>
                <a:srgbClr val="000000"/>
              </a:solidFill>
              <a:latin typeface="Assistant ExtraLight"/>
              <a:ea typeface="Assistant ExtraLight"/>
              <a:cs typeface="Assistant ExtraLight"/>
              <a:sym typeface="Assistant ExtraLight"/>
            </a:endParaRPr>
          </a:p>
        </p:txBody>
      </p:sp>
      <p:sp>
        <p:nvSpPr>
          <p:cNvPr id="2" name="Date Placeholder 1">
            <a:extLst>
              <a:ext uri="{FF2B5EF4-FFF2-40B4-BE49-F238E27FC236}">
                <a16:creationId xmlns:a16="http://schemas.microsoft.com/office/drawing/2014/main" id="{03B8A63C-5639-402E-B6F3-1A1B766EF444}"/>
              </a:ext>
            </a:extLst>
          </p:cNvPr>
          <p:cNvSpPr>
            <a:spLocks noGrp="1"/>
          </p:cNvSpPr>
          <p:nvPr>
            <p:ph type="dt" sz="half" idx="10"/>
          </p:nvPr>
        </p:nvSpPr>
        <p:spPr/>
        <p:txBody>
          <a:bodyPr/>
          <a:lstStyle/>
          <a:p>
            <a:fld id="{F43DB5A5-E1E0-4FC7-A0ED-135E9E697B64}" type="datetime1">
              <a:rPr lang="en-GB" smtClean="0"/>
              <a:t>04/09/2023</a:t>
            </a:fld>
            <a:endParaRPr lang="en-GB"/>
          </a:p>
        </p:txBody>
      </p:sp>
      <p:sp>
        <p:nvSpPr>
          <p:cNvPr id="3" name="Slide Number Placeholder 2">
            <a:extLst>
              <a:ext uri="{FF2B5EF4-FFF2-40B4-BE49-F238E27FC236}">
                <a16:creationId xmlns:a16="http://schemas.microsoft.com/office/drawing/2014/main" id="{202F29A2-F365-45DB-9C8D-496F16A9515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59"/>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PERSONAL SUPPORT</a:t>
            </a:r>
            <a:endParaRPr sz="3600">
              <a:solidFill>
                <a:schemeClr val="accent5"/>
              </a:solidFill>
              <a:latin typeface="Lato Light"/>
              <a:ea typeface="Lato Light"/>
              <a:cs typeface="Lato Light"/>
              <a:sym typeface="Lato Light"/>
            </a:endParaRPr>
          </a:p>
        </p:txBody>
      </p:sp>
      <p:sp>
        <p:nvSpPr>
          <p:cNvPr id="629" name="Google Shape;629;p59"/>
          <p:cNvSpPr txBox="1">
            <a:spLocks noGrp="1"/>
          </p:cNvSpPr>
          <p:nvPr>
            <p:ph type="subTitle" idx="1"/>
          </p:nvPr>
        </p:nvSpPr>
        <p:spPr>
          <a:xfrm>
            <a:off x="311700" y="1171850"/>
            <a:ext cx="8365200" cy="3717300"/>
          </a:xfrm>
          <a:prstGeom prst="rect">
            <a:avLst/>
          </a:prstGeom>
        </p:spPr>
        <p:txBody>
          <a:bodyPr spcFirstLastPara="1" wrap="square" lIns="91425" tIns="91425" rIns="91425" bIns="91425" anchor="t" anchorCtr="0">
            <a:noAutofit/>
          </a:bodyPr>
          <a:lstStyle/>
          <a:p>
            <a:pPr marL="457200" lvl="0" indent="-355600" algn="l" rtl="0">
              <a:spcBef>
                <a:spcPts val="1000"/>
              </a:spcBef>
              <a:spcAft>
                <a:spcPts val="0"/>
              </a:spcAft>
              <a:buClr>
                <a:srgbClr val="000000"/>
              </a:buClr>
              <a:buSzPts val="2000"/>
              <a:buFont typeface="Assistant ExtraLight"/>
              <a:buChar char="●"/>
            </a:pPr>
            <a:r>
              <a:rPr lang="en" sz="2000" dirty="0">
                <a:solidFill>
                  <a:srgbClr val="000000"/>
                </a:solidFill>
                <a:latin typeface="Assistant ExtraLight"/>
                <a:ea typeface="Assistant ExtraLight"/>
                <a:cs typeface="Assistant ExtraLight"/>
                <a:sym typeface="Assistant ExtraLight"/>
              </a:rPr>
              <a:t>If you ever feel overwhelmed with university, your work, your home, your health, your family, world concerns, community concerns, the general state of the world, etc., please don’t hesitate to reach out. We want to support you both as a student working to succeed in this course and as a person trying to make it through everything that life hurls at us. We’re here for you if you need to talk, find resources, figure out what it is you even need, or really anything at all. You can find us on email.</a:t>
            </a:r>
            <a:endParaRPr sz="2000" dirty="0">
              <a:solidFill>
                <a:srgbClr val="000000"/>
              </a:solidFill>
              <a:latin typeface="Assistant ExtraLight"/>
              <a:ea typeface="Assistant ExtraLight"/>
              <a:cs typeface="Assistant ExtraLight"/>
              <a:sym typeface="Assistant ExtraLight"/>
            </a:endParaRPr>
          </a:p>
        </p:txBody>
      </p:sp>
      <p:sp>
        <p:nvSpPr>
          <p:cNvPr id="2" name="Date Placeholder 1">
            <a:extLst>
              <a:ext uri="{FF2B5EF4-FFF2-40B4-BE49-F238E27FC236}">
                <a16:creationId xmlns:a16="http://schemas.microsoft.com/office/drawing/2014/main" id="{6578FDCD-34DD-4F6E-AD01-691A03D88AAE}"/>
              </a:ext>
            </a:extLst>
          </p:cNvPr>
          <p:cNvSpPr>
            <a:spLocks noGrp="1"/>
          </p:cNvSpPr>
          <p:nvPr>
            <p:ph type="dt" sz="half" idx="10"/>
          </p:nvPr>
        </p:nvSpPr>
        <p:spPr/>
        <p:txBody>
          <a:bodyPr/>
          <a:lstStyle/>
          <a:p>
            <a:fld id="{919B3A8B-DAAA-4853-816D-FC78DFE7267B}" type="datetime1">
              <a:rPr lang="en-GB" smtClean="0"/>
              <a:t>04/09/2023</a:t>
            </a:fld>
            <a:endParaRPr lang="en-GB"/>
          </a:p>
        </p:txBody>
      </p:sp>
      <p:sp>
        <p:nvSpPr>
          <p:cNvPr id="3" name="Slide Number Placeholder 2">
            <a:extLst>
              <a:ext uri="{FF2B5EF4-FFF2-40B4-BE49-F238E27FC236}">
                <a16:creationId xmlns:a16="http://schemas.microsoft.com/office/drawing/2014/main" id="{3B59D011-C7BE-449E-9778-81AB1CCC9EC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81"/>
          <p:cNvSpPr txBox="1">
            <a:spLocks noGrp="1"/>
          </p:cNvSpPr>
          <p:nvPr>
            <p:ph type="ctrTitle"/>
          </p:nvPr>
        </p:nvSpPr>
        <p:spPr>
          <a:xfrm>
            <a:off x="777000" y="1304350"/>
            <a:ext cx="7590000" cy="1751700"/>
          </a:xfrm>
          <a:prstGeom prst="rect">
            <a:avLst/>
          </a:prstGeom>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900">
                <a:solidFill>
                  <a:schemeClr val="accent5"/>
                </a:solidFill>
                <a:latin typeface="Lato Light"/>
                <a:ea typeface="Lato Light"/>
                <a:cs typeface="Lato Light"/>
                <a:sym typeface="Lato Light"/>
              </a:rPr>
              <a:t>5-MINUTE BREAK</a:t>
            </a:r>
            <a:endParaRPr sz="1800">
              <a:solidFill>
                <a:schemeClr val="accent5"/>
              </a:solidFill>
              <a:latin typeface="Lato Light"/>
              <a:ea typeface="Lato Light"/>
              <a:cs typeface="Lato Light"/>
              <a:sym typeface="Lato Light"/>
            </a:endParaRPr>
          </a:p>
        </p:txBody>
      </p:sp>
      <p:sp>
        <p:nvSpPr>
          <p:cNvPr id="962" name="Google Shape;962;p81"/>
          <p:cNvSpPr txBox="1">
            <a:spLocks noGrp="1"/>
          </p:cNvSpPr>
          <p:nvPr>
            <p:ph type="subTitle" idx="1"/>
          </p:nvPr>
        </p:nvSpPr>
        <p:spPr>
          <a:xfrm>
            <a:off x="311700" y="326747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000000"/>
                </a:solidFill>
                <a:latin typeface="Assistant ExtraLight"/>
                <a:ea typeface="Assistant ExtraLight"/>
                <a:cs typeface="Assistant ExtraLight"/>
                <a:sym typeface="Assistant ExtraLight"/>
              </a:rPr>
              <a:t>Stay hydrated, stretch, ask questions, etc.</a:t>
            </a:r>
            <a:endParaRPr sz="2400">
              <a:solidFill>
                <a:srgbClr val="000000"/>
              </a:solidFill>
              <a:latin typeface="Assistant ExtraLight"/>
              <a:ea typeface="Assistant ExtraLight"/>
              <a:cs typeface="Assistant ExtraLight"/>
              <a:sym typeface="Assistant ExtraLight"/>
            </a:endParaRPr>
          </a:p>
        </p:txBody>
      </p:sp>
      <p:sp>
        <p:nvSpPr>
          <p:cNvPr id="963" name="Google Shape;963;p81"/>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
        <p:nvSpPr>
          <p:cNvPr id="2" name="Date Placeholder 1">
            <a:extLst>
              <a:ext uri="{FF2B5EF4-FFF2-40B4-BE49-F238E27FC236}">
                <a16:creationId xmlns:a16="http://schemas.microsoft.com/office/drawing/2014/main" id="{8A828D13-446D-482C-9F23-4EA44BC0EC85}"/>
              </a:ext>
            </a:extLst>
          </p:cNvPr>
          <p:cNvSpPr>
            <a:spLocks noGrp="1"/>
          </p:cNvSpPr>
          <p:nvPr>
            <p:ph type="dt" sz="half" idx="10"/>
          </p:nvPr>
        </p:nvSpPr>
        <p:spPr/>
        <p:txBody>
          <a:bodyPr/>
          <a:lstStyle/>
          <a:p>
            <a:fld id="{5DABC483-1790-423C-804E-6210B809FC2E}" type="datetime1">
              <a:rPr lang="en-GB" smtClean="0"/>
              <a:t>04/09/2023</a:t>
            </a:fld>
            <a:endParaRPr lang="en-GB"/>
          </a:p>
        </p:txBody>
      </p:sp>
    </p:spTree>
    <p:extLst>
      <p:ext uri="{BB962C8B-B14F-4D97-AF65-F5344CB8AC3E}">
        <p14:creationId xmlns:p14="http://schemas.microsoft.com/office/powerpoint/2010/main" val="2707061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8"/>
          <p:cNvSpPr txBox="1">
            <a:spLocks noGrp="1"/>
          </p:cNvSpPr>
          <p:nvPr>
            <p:ph type="ctrTitle"/>
          </p:nvPr>
        </p:nvSpPr>
        <p:spPr>
          <a:xfrm>
            <a:off x="777000" y="1304350"/>
            <a:ext cx="7590000" cy="1751700"/>
          </a:xfrm>
          <a:prstGeom prst="rect">
            <a:avLst/>
          </a:prstGeom>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900">
                <a:solidFill>
                  <a:schemeClr val="accent5"/>
                </a:solidFill>
                <a:latin typeface="Lato Light"/>
                <a:ea typeface="Lato Light"/>
                <a:cs typeface="Lato Light"/>
                <a:sym typeface="Lato Light"/>
              </a:rPr>
              <a:t>INTRODUCTIONS</a:t>
            </a:r>
            <a:endParaRPr sz="1800">
              <a:solidFill>
                <a:schemeClr val="accent5"/>
              </a:solidFill>
              <a:latin typeface="Lato Light"/>
              <a:ea typeface="Lato Light"/>
              <a:cs typeface="Lato Light"/>
              <a:sym typeface="Lato Light"/>
            </a:endParaRPr>
          </a:p>
        </p:txBody>
      </p:sp>
      <p:sp>
        <p:nvSpPr>
          <p:cNvPr id="118" name="Google Shape;118;p28"/>
          <p:cNvSpPr txBox="1">
            <a:spLocks noGrp="1"/>
          </p:cNvSpPr>
          <p:nvPr>
            <p:ph type="subTitle" idx="1"/>
          </p:nvPr>
        </p:nvSpPr>
        <p:spPr>
          <a:xfrm>
            <a:off x="311700" y="326747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rgbClr val="000000"/>
                </a:solidFill>
                <a:latin typeface="Assistant ExtraLight"/>
                <a:ea typeface="Assistant ExtraLight"/>
                <a:cs typeface="Assistant ExtraLight"/>
                <a:sym typeface="Assistant ExtraLight"/>
              </a:rPr>
              <a:t>Who are we? Who are you?</a:t>
            </a:r>
            <a:endParaRPr sz="2400" dirty="0">
              <a:solidFill>
                <a:srgbClr val="000000"/>
              </a:solidFill>
              <a:latin typeface="Assistant ExtraLight"/>
              <a:ea typeface="Assistant ExtraLight"/>
              <a:cs typeface="Assistant ExtraLight"/>
              <a:sym typeface="Assistant ExtraLight"/>
            </a:endParaRPr>
          </a:p>
        </p:txBody>
      </p:sp>
      <p:sp>
        <p:nvSpPr>
          <p:cNvPr id="2" name="Date Placeholder 1">
            <a:extLst>
              <a:ext uri="{FF2B5EF4-FFF2-40B4-BE49-F238E27FC236}">
                <a16:creationId xmlns:a16="http://schemas.microsoft.com/office/drawing/2014/main" id="{A532DF06-544E-4EC8-BFD0-A02A60068CB2}"/>
              </a:ext>
            </a:extLst>
          </p:cNvPr>
          <p:cNvSpPr>
            <a:spLocks noGrp="1"/>
          </p:cNvSpPr>
          <p:nvPr>
            <p:ph type="dt" sz="half" idx="10"/>
          </p:nvPr>
        </p:nvSpPr>
        <p:spPr/>
        <p:txBody>
          <a:bodyPr/>
          <a:lstStyle/>
          <a:p>
            <a:fld id="{D35A2BEA-51D9-4F43-BB59-447F25C7C511}" type="datetime1">
              <a:rPr lang="en-GB" smtClean="0"/>
              <a:t>04/09/2023</a:t>
            </a:fld>
            <a:endParaRPr lang="en-GB"/>
          </a:p>
        </p:txBody>
      </p:sp>
      <p:sp>
        <p:nvSpPr>
          <p:cNvPr id="3" name="Slide Number Placeholder 2">
            <a:extLst>
              <a:ext uri="{FF2B5EF4-FFF2-40B4-BE49-F238E27FC236}">
                <a16:creationId xmlns:a16="http://schemas.microsoft.com/office/drawing/2014/main" id="{6ECEA5F2-AFBD-4F02-B377-6FD16753448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9"/>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WHO ARE WE?</a:t>
            </a:r>
            <a:endParaRPr sz="3600">
              <a:solidFill>
                <a:schemeClr val="accent5"/>
              </a:solidFill>
              <a:latin typeface="Lato Light"/>
              <a:ea typeface="Lato Light"/>
              <a:cs typeface="Lato Light"/>
              <a:sym typeface="Lato Light"/>
            </a:endParaRPr>
          </a:p>
        </p:txBody>
      </p:sp>
      <p:sp>
        <p:nvSpPr>
          <p:cNvPr id="124" name="Google Shape;124;p29"/>
          <p:cNvSpPr txBox="1">
            <a:spLocks noGrp="1"/>
          </p:cNvSpPr>
          <p:nvPr>
            <p:ph type="subTitle" idx="1"/>
          </p:nvPr>
        </p:nvSpPr>
        <p:spPr>
          <a:xfrm>
            <a:off x="311700" y="1152475"/>
            <a:ext cx="8365200" cy="3676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Assistant ExtraLight"/>
              <a:buChar char="●"/>
            </a:pPr>
            <a:r>
              <a:rPr lang="en" sz="2000" dirty="0">
                <a:solidFill>
                  <a:srgbClr val="000000"/>
                </a:solidFill>
                <a:latin typeface="Assistant ExtraLight"/>
                <a:ea typeface="Assistant ExtraLight"/>
                <a:cs typeface="Assistant ExtraLight"/>
                <a:sym typeface="Assistant ExtraLight"/>
              </a:rPr>
              <a:t>Lecturer: Nazeef Ul Haq</a:t>
            </a:r>
          </a:p>
          <a:p>
            <a:pPr marL="457200" lvl="0" indent="-342900" algn="l" rtl="0">
              <a:spcBef>
                <a:spcPts val="0"/>
              </a:spcBef>
              <a:spcAft>
                <a:spcPts val="0"/>
              </a:spcAft>
              <a:buClr>
                <a:srgbClr val="000000"/>
              </a:buClr>
              <a:buSzPts val="1800"/>
              <a:buFont typeface="Assistant ExtraLight"/>
              <a:buChar char="●"/>
            </a:pPr>
            <a:endParaRPr sz="2000" dirty="0">
              <a:solidFill>
                <a:srgbClr val="000000"/>
              </a:solidFill>
              <a:latin typeface="Assistant ExtraLight"/>
              <a:ea typeface="Assistant ExtraLight"/>
              <a:cs typeface="Assistant ExtraLight"/>
              <a:sym typeface="Assistant ExtraLight"/>
            </a:endParaRPr>
          </a:p>
          <a:p>
            <a:pPr marL="914400" lvl="1" indent="-342900" algn="l" rtl="0">
              <a:spcBef>
                <a:spcPts val="0"/>
              </a:spcBef>
              <a:spcAft>
                <a:spcPts val="0"/>
              </a:spcAft>
              <a:buClr>
                <a:srgbClr val="000000"/>
              </a:buClr>
              <a:buSzPts val="1800"/>
              <a:buFont typeface="Assistant ExtraLight"/>
              <a:buChar char="○"/>
            </a:pPr>
            <a:r>
              <a:rPr lang="en-US" sz="1800" dirty="0">
                <a:solidFill>
                  <a:srgbClr val="000000"/>
                </a:solidFill>
                <a:latin typeface="Assistant ExtraLight"/>
                <a:ea typeface="Assistant ExtraLight"/>
                <a:cs typeface="Assistant ExtraLight"/>
                <a:sym typeface="Assistant ExtraLight"/>
              </a:rPr>
              <a:t>MS Computer Science</a:t>
            </a:r>
          </a:p>
          <a:p>
            <a:pPr marL="914400" lvl="1" indent="-342900" algn="l" rtl="0">
              <a:spcBef>
                <a:spcPts val="0"/>
              </a:spcBef>
              <a:spcAft>
                <a:spcPts val="0"/>
              </a:spcAft>
              <a:buClr>
                <a:srgbClr val="000000"/>
              </a:buClr>
              <a:buSzPts val="1800"/>
              <a:buFont typeface="Assistant ExtraLight"/>
              <a:buChar char="○"/>
            </a:pPr>
            <a:r>
              <a:rPr lang="en-US" sz="1800" dirty="0">
                <a:solidFill>
                  <a:srgbClr val="000000"/>
                </a:solidFill>
                <a:latin typeface="Assistant ExtraLight"/>
                <a:ea typeface="Assistant ExtraLight"/>
                <a:cs typeface="Assistant ExtraLight"/>
                <a:sym typeface="Assistant ExtraLight"/>
              </a:rPr>
              <a:t>Research Interests: Machine Learning &amp; Computer Vision</a:t>
            </a:r>
          </a:p>
          <a:p>
            <a:pPr marL="571500" lvl="1" algn="l" rtl="0">
              <a:spcBef>
                <a:spcPts val="0"/>
              </a:spcBef>
              <a:spcAft>
                <a:spcPts val="0"/>
              </a:spcAft>
              <a:buClr>
                <a:srgbClr val="000000"/>
              </a:buClr>
              <a:buSzPts val="1800"/>
            </a:pPr>
            <a:r>
              <a:rPr lang="en-US" sz="1800" dirty="0">
                <a:solidFill>
                  <a:srgbClr val="000000"/>
                </a:solidFill>
                <a:latin typeface="Assistant ExtraLight"/>
                <a:ea typeface="Assistant ExtraLight"/>
                <a:cs typeface="Assistant ExtraLight"/>
                <a:sym typeface="Assistant ExtraLight"/>
              </a:rPr>
              <a:t> </a:t>
            </a:r>
          </a:p>
          <a:p>
            <a:pPr marL="457200" lvl="0" indent="-342900" algn="l" rtl="0">
              <a:spcBef>
                <a:spcPts val="1000"/>
              </a:spcBef>
              <a:spcAft>
                <a:spcPts val="0"/>
              </a:spcAft>
              <a:buClr>
                <a:srgbClr val="000000"/>
              </a:buClr>
              <a:buSzPts val="1800"/>
              <a:buFont typeface="Assistant ExtraLight"/>
              <a:buChar char="●"/>
            </a:pPr>
            <a:r>
              <a:rPr lang="en-US" sz="2000" dirty="0">
                <a:solidFill>
                  <a:srgbClr val="000000"/>
                </a:solidFill>
                <a:latin typeface="Assistant ExtraLight"/>
                <a:ea typeface="Assistant ExtraLight"/>
                <a:cs typeface="Assistant ExtraLight"/>
                <a:sym typeface="Assistant ExtraLight"/>
              </a:rPr>
              <a:t>Course Assistants (CAs)</a:t>
            </a:r>
          </a:p>
        </p:txBody>
      </p:sp>
      <p:sp>
        <p:nvSpPr>
          <p:cNvPr id="2" name="Date Placeholder 1">
            <a:extLst>
              <a:ext uri="{FF2B5EF4-FFF2-40B4-BE49-F238E27FC236}">
                <a16:creationId xmlns:a16="http://schemas.microsoft.com/office/drawing/2014/main" id="{5254123B-4827-4BB9-A103-5DDE479C5639}"/>
              </a:ext>
            </a:extLst>
          </p:cNvPr>
          <p:cNvSpPr>
            <a:spLocks noGrp="1"/>
          </p:cNvSpPr>
          <p:nvPr>
            <p:ph type="dt" sz="half" idx="10"/>
          </p:nvPr>
        </p:nvSpPr>
        <p:spPr/>
        <p:txBody>
          <a:bodyPr/>
          <a:lstStyle/>
          <a:p>
            <a:fld id="{9CF26F3E-3136-4009-9467-1DB4D155810C}" type="datetime1">
              <a:rPr lang="en-GB" smtClean="0"/>
              <a:t>04/09/2023</a:t>
            </a:fld>
            <a:endParaRPr lang="en-GB"/>
          </a:p>
        </p:txBody>
      </p:sp>
      <p:sp>
        <p:nvSpPr>
          <p:cNvPr id="3" name="Slide Number Placeholder 2">
            <a:extLst>
              <a:ext uri="{FF2B5EF4-FFF2-40B4-BE49-F238E27FC236}">
                <a16:creationId xmlns:a16="http://schemas.microsoft.com/office/drawing/2014/main" id="{7027C8D4-2B8A-4B5B-AC90-4DF218E18A1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0"/>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solidFill>
                  <a:schemeClr val="accent5"/>
                </a:solidFill>
                <a:latin typeface="Lato Light"/>
                <a:ea typeface="Lato Light"/>
                <a:cs typeface="Lato Light"/>
                <a:sym typeface="Lato Light"/>
              </a:rPr>
              <a:t>WHO ARE YOU?</a:t>
            </a:r>
            <a:endParaRPr sz="3600" dirty="0">
              <a:solidFill>
                <a:schemeClr val="accent5"/>
              </a:solidFill>
              <a:latin typeface="Lato Light"/>
              <a:ea typeface="Lato Light"/>
              <a:cs typeface="Lato Light"/>
              <a:sym typeface="Lato Light"/>
            </a:endParaRPr>
          </a:p>
        </p:txBody>
      </p:sp>
      <p:sp>
        <p:nvSpPr>
          <p:cNvPr id="143" name="Google Shape;143;p30"/>
          <p:cNvSpPr txBox="1">
            <a:spLocks noGrp="1"/>
          </p:cNvSpPr>
          <p:nvPr>
            <p:ph type="subTitle" idx="1"/>
          </p:nvPr>
        </p:nvSpPr>
        <p:spPr>
          <a:xfrm>
            <a:off x="311700" y="1152474"/>
            <a:ext cx="8365200" cy="1118285"/>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Assistant ExtraLight"/>
              <a:buChar char="●"/>
            </a:pPr>
            <a:r>
              <a:rPr lang="en" sz="2000" dirty="0">
                <a:solidFill>
                  <a:srgbClr val="000000"/>
                </a:solidFill>
                <a:latin typeface="Assistant ExtraLight"/>
                <a:cs typeface="Assistant ExtraLight"/>
                <a:sym typeface="Assistant ExtraLight"/>
              </a:rPr>
              <a:t>Undergraduate Students of 3</a:t>
            </a:r>
            <a:r>
              <a:rPr lang="en" sz="2000" baseline="30000" dirty="0">
                <a:solidFill>
                  <a:srgbClr val="000000"/>
                </a:solidFill>
                <a:latin typeface="Assistant ExtraLight"/>
                <a:cs typeface="Assistant ExtraLight"/>
                <a:sym typeface="Assistant ExtraLight"/>
              </a:rPr>
              <a:t>rd</a:t>
            </a:r>
            <a:r>
              <a:rPr lang="en" sz="2000" dirty="0">
                <a:solidFill>
                  <a:srgbClr val="000000"/>
                </a:solidFill>
                <a:latin typeface="Assistant ExtraLight"/>
                <a:cs typeface="Assistant ExtraLight"/>
                <a:sym typeface="Assistant ExtraLight"/>
              </a:rPr>
              <a:t> Semester </a:t>
            </a:r>
          </a:p>
          <a:p>
            <a:pPr marL="457200" lvl="0" indent="-342900" algn="l" rtl="0">
              <a:spcBef>
                <a:spcPts val="0"/>
              </a:spcBef>
              <a:spcAft>
                <a:spcPts val="0"/>
              </a:spcAft>
              <a:buClr>
                <a:srgbClr val="000000"/>
              </a:buClr>
              <a:buSzPts val="1800"/>
              <a:buFont typeface="Assistant ExtraLight"/>
              <a:buChar char="●"/>
            </a:pPr>
            <a:r>
              <a:rPr lang="en" sz="2000" dirty="0">
                <a:solidFill>
                  <a:srgbClr val="000000"/>
                </a:solidFill>
                <a:latin typeface="Assistant ExtraLight"/>
                <a:cs typeface="Assistant ExtraLight"/>
                <a:sym typeface="Assistant ExtraLight"/>
              </a:rPr>
              <a:t>Major: Computer Science</a:t>
            </a:r>
          </a:p>
          <a:p>
            <a:pPr marL="457200" lvl="0" indent="-342900" algn="l" rtl="0">
              <a:spcBef>
                <a:spcPts val="0"/>
              </a:spcBef>
              <a:spcAft>
                <a:spcPts val="0"/>
              </a:spcAft>
              <a:buClr>
                <a:srgbClr val="000000"/>
              </a:buClr>
              <a:buSzPts val="1800"/>
              <a:buFont typeface="Assistant ExtraLight"/>
              <a:buChar char="●"/>
            </a:pPr>
            <a:r>
              <a:rPr lang="en" sz="2000" dirty="0">
                <a:solidFill>
                  <a:srgbClr val="000000"/>
                </a:solidFill>
                <a:latin typeface="Assistant ExtraLight"/>
                <a:cs typeface="Assistant ExtraLight"/>
                <a:sym typeface="Assistant ExtraLight"/>
              </a:rPr>
              <a:t>Joining after Summer Vacations</a:t>
            </a:r>
            <a:endParaRPr dirty="0"/>
          </a:p>
        </p:txBody>
      </p:sp>
      <p:sp>
        <p:nvSpPr>
          <p:cNvPr id="2" name="Date Placeholder 1">
            <a:extLst>
              <a:ext uri="{FF2B5EF4-FFF2-40B4-BE49-F238E27FC236}">
                <a16:creationId xmlns:a16="http://schemas.microsoft.com/office/drawing/2014/main" id="{9FE8997A-64E9-445E-B1AD-5E3E9D5B55B9}"/>
              </a:ext>
            </a:extLst>
          </p:cNvPr>
          <p:cNvSpPr>
            <a:spLocks noGrp="1"/>
          </p:cNvSpPr>
          <p:nvPr>
            <p:ph type="dt" sz="half" idx="10"/>
          </p:nvPr>
        </p:nvSpPr>
        <p:spPr/>
        <p:txBody>
          <a:bodyPr/>
          <a:lstStyle/>
          <a:p>
            <a:fld id="{660544D8-475C-4271-B7B0-0B87BD13E3BA}" type="datetime1">
              <a:rPr lang="en-GB" smtClean="0"/>
              <a:t>04/09/2023</a:t>
            </a:fld>
            <a:endParaRPr lang="en-GB"/>
          </a:p>
        </p:txBody>
      </p:sp>
      <p:sp>
        <p:nvSpPr>
          <p:cNvPr id="3" name="Slide Number Placeholder 2">
            <a:extLst>
              <a:ext uri="{FF2B5EF4-FFF2-40B4-BE49-F238E27FC236}">
                <a16:creationId xmlns:a16="http://schemas.microsoft.com/office/drawing/2014/main" id="{48058B39-6AB8-46E7-816E-EDB58E8701C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2;p30">
            <a:extLst>
              <a:ext uri="{FF2B5EF4-FFF2-40B4-BE49-F238E27FC236}">
                <a16:creationId xmlns:a16="http://schemas.microsoft.com/office/drawing/2014/main" id="{F3FB5915-2423-4BEE-9214-E517E5731F19}"/>
              </a:ext>
            </a:extLst>
          </p:cNvPr>
          <p:cNvSpPr txBox="1">
            <a:spLocks/>
          </p:cNvSpPr>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spcBef>
                <a:spcPts val="0"/>
              </a:spcBef>
            </a:pPr>
            <a:r>
              <a:rPr lang="en-GB" sz="3600" dirty="0">
                <a:solidFill>
                  <a:schemeClr val="accent5"/>
                </a:solidFill>
                <a:latin typeface="Lato Light"/>
                <a:ea typeface="Lato Light"/>
                <a:cs typeface="Lato Light"/>
                <a:sym typeface="Lato Light"/>
              </a:rPr>
              <a:t>SUMMER ACHIEVEMENTS?</a:t>
            </a:r>
          </a:p>
        </p:txBody>
      </p:sp>
      <p:sp>
        <p:nvSpPr>
          <p:cNvPr id="5" name="Google Shape;143;p30">
            <a:extLst>
              <a:ext uri="{FF2B5EF4-FFF2-40B4-BE49-F238E27FC236}">
                <a16:creationId xmlns:a16="http://schemas.microsoft.com/office/drawing/2014/main" id="{61DF85F2-977B-452D-873B-E3D335B35D29}"/>
              </a:ext>
            </a:extLst>
          </p:cNvPr>
          <p:cNvSpPr txBox="1">
            <a:spLocks noGrp="1"/>
          </p:cNvSpPr>
          <p:nvPr>
            <p:ph idx="1"/>
          </p:nvPr>
        </p:nvSpPr>
        <p:spPr>
          <a:xfrm>
            <a:off x="628650" y="1370013"/>
            <a:ext cx="7886700" cy="3262312"/>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Assistant ExtraLight"/>
              <a:buChar char="●"/>
            </a:pPr>
            <a:r>
              <a:rPr lang="en" sz="2000" dirty="0">
                <a:solidFill>
                  <a:srgbClr val="000000"/>
                </a:solidFill>
                <a:latin typeface="Assistant ExtraLight"/>
                <a:cs typeface="Assistant ExtraLight"/>
                <a:sym typeface="Assistant ExtraLight"/>
              </a:rPr>
              <a:t>Courses</a:t>
            </a:r>
          </a:p>
          <a:p>
            <a:pPr marL="457200" lvl="0" indent="-342900" algn="l" rtl="0">
              <a:spcBef>
                <a:spcPts val="0"/>
              </a:spcBef>
              <a:spcAft>
                <a:spcPts val="0"/>
              </a:spcAft>
              <a:buClr>
                <a:srgbClr val="000000"/>
              </a:buClr>
              <a:buSzPts val="1800"/>
              <a:buFont typeface="Assistant ExtraLight"/>
              <a:buChar char="●"/>
            </a:pPr>
            <a:r>
              <a:rPr lang="en" sz="2000" dirty="0">
                <a:solidFill>
                  <a:srgbClr val="000000"/>
                </a:solidFill>
                <a:latin typeface="Assistant ExtraLight"/>
                <a:cs typeface="Assistant ExtraLight"/>
                <a:sym typeface="Assistant ExtraLight"/>
              </a:rPr>
              <a:t>Internships</a:t>
            </a:r>
          </a:p>
          <a:p>
            <a:pPr marL="457200" lvl="0" indent="-342900" algn="l" rtl="0">
              <a:spcBef>
                <a:spcPts val="0"/>
              </a:spcBef>
              <a:spcAft>
                <a:spcPts val="0"/>
              </a:spcAft>
              <a:buClr>
                <a:srgbClr val="000000"/>
              </a:buClr>
              <a:buSzPts val="1800"/>
              <a:buFont typeface="Assistant ExtraLight"/>
              <a:buChar char="●"/>
            </a:pPr>
            <a:r>
              <a:rPr lang="en" sz="2000" dirty="0">
                <a:solidFill>
                  <a:srgbClr val="000000"/>
                </a:solidFill>
                <a:latin typeface="Assistant ExtraLight"/>
                <a:cs typeface="Assistant ExtraLight"/>
                <a:sym typeface="Assistant ExtraLight"/>
              </a:rPr>
              <a:t>Projects</a:t>
            </a:r>
          </a:p>
          <a:p>
            <a:pPr marL="457200" lvl="0" indent="-342900" algn="l" rtl="0">
              <a:spcBef>
                <a:spcPts val="0"/>
              </a:spcBef>
              <a:spcAft>
                <a:spcPts val="0"/>
              </a:spcAft>
              <a:buClr>
                <a:srgbClr val="000000"/>
              </a:buClr>
              <a:buSzPts val="1800"/>
              <a:buFont typeface="Assistant ExtraLight"/>
              <a:buChar char="●"/>
            </a:pPr>
            <a:r>
              <a:rPr lang="en" sz="2000" dirty="0">
                <a:solidFill>
                  <a:srgbClr val="000000"/>
                </a:solidFill>
                <a:latin typeface="Assistant ExtraLight"/>
                <a:cs typeface="Assistant ExtraLight"/>
                <a:sym typeface="Assistant ExtraLight"/>
              </a:rPr>
              <a:t>Hobbies</a:t>
            </a:r>
            <a:endParaRPr dirty="0"/>
          </a:p>
        </p:txBody>
      </p:sp>
      <p:sp>
        <p:nvSpPr>
          <p:cNvPr id="2" name="Date Placeholder 1">
            <a:extLst>
              <a:ext uri="{FF2B5EF4-FFF2-40B4-BE49-F238E27FC236}">
                <a16:creationId xmlns:a16="http://schemas.microsoft.com/office/drawing/2014/main" id="{AD6107A5-8A41-4FB8-B09B-0B630401440B}"/>
              </a:ext>
            </a:extLst>
          </p:cNvPr>
          <p:cNvSpPr>
            <a:spLocks noGrp="1"/>
          </p:cNvSpPr>
          <p:nvPr>
            <p:ph type="dt" sz="half" idx="10"/>
          </p:nvPr>
        </p:nvSpPr>
        <p:spPr/>
        <p:txBody>
          <a:bodyPr/>
          <a:lstStyle/>
          <a:p>
            <a:fld id="{1FA03834-F3AD-4A90-BA81-15119FD44B26}" type="datetime1">
              <a:rPr lang="en-GB" smtClean="0"/>
              <a:t>04/09/2023</a:t>
            </a:fld>
            <a:endParaRPr lang="en-GB"/>
          </a:p>
        </p:txBody>
      </p:sp>
      <p:sp>
        <p:nvSpPr>
          <p:cNvPr id="3" name="Slide Number Placeholder 2">
            <a:extLst>
              <a:ext uri="{FF2B5EF4-FFF2-40B4-BE49-F238E27FC236}">
                <a16:creationId xmlns:a16="http://schemas.microsoft.com/office/drawing/2014/main" id="{4F42FC42-2AE9-4B1A-ADFC-C7A1B5BAC3B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500660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2"/>
          <p:cNvSpPr txBox="1">
            <a:spLocks noGrp="1"/>
          </p:cNvSpPr>
          <p:nvPr>
            <p:ph type="ctrTitle"/>
          </p:nvPr>
        </p:nvSpPr>
        <p:spPr>
          <a:xfrm>
            <a:off x="777000" y="1304350"/>
            <a:ext cx="7590000" cy="1751700"/>
          </a:xfrm>
          <a:prstGeom prst="rect">
            <a:avLst/>
          </a:prstGeom>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900">
                <a:solidFill>
                  <a:schemeClr val="accent5"/>
                </a:solidFill>
                <a:latin typeface="Lato Light"/>
                <a:ea typeface="Lato Light"/>
                <a:cs typeface="Lato Light"/>
                <a:sym typeface="Lato Light"/>
              </a:rPr>
              <a:t>WHAT’S THIS CLASS ABOUT?</a:t>
            </a:r>
            <a:endParaRPr sz="1800">
              <a:solidFill>
                <a:schemeClr val="accent5"/>
              </a:solidFill>
              <a:latin typeface="Lato Light"/>
              <a:ea typeface="Lato Light"/>
              <a:cs typeface="Lato Light"/>
              <a:sym typeface="Lato Light"/>
            </a:endParaRPr>
          </a:p>
        </p:txBody>
      </p:sp>
      <p:sp>
        <p:nvSpPr>
          <p:cNvPr id="157" name="Google Shape;157;p32"/>
          <p:cNvSpPr txBox="1">
            <a:spLocks noGrp="1"/>
          </p:cNvSpPr>
          <p:nvPr>
            <p:ph type="subTitle" idx="1"/>
          </p:nvPr>
        </p:nvSpPr>
        <p:spPr>
          <a:xfrm>
            <a:off x="311700" y="326747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000000"/>
                </a:solidFill>
                <a:latin typeface="Assistant ExtraLight"/>
                <a:ea typeface="Assistant ExtraLight"/>
                <a:cs typeface="Assistant ExtraLight"/>
                <a:sym typeface="Assistant ExtraLight"/>
              </a:rPr>
              <a:t>What will you get out of this quarter?</a:t>
            </a:r>
            <a:endParaRPr sz="2400">
              <a:solidFill>
                <a:srgbClr val="000000"/>
              </a:solidFill>
              <a:latin typeface="Assistant ExtraLight"/>
              <a:ea typeface="Assistant ExtraLight"/>
              <a:cs typeface="Assistant ExtraLight"/>
              <a:sym typeface="Assistant ExtraLight"/>
            </a:endParaRPr>
          </a:p>
        </p:txBody>
      </p:sp>
      <p:sp>
        <p:nvSpPr>
          <p:cNvPr id="2" name="Date Placeholder 1">
            <a:extLst>
              <a:ext uri="{FF2B5EF4-FFF2-40B4-BE49-F238E27FC236}">
                <a16:creationId xmlns:a16="http://schemas.microsoft.com/office/drawing/2014/main" id="{90BA42E4-3BDC-497C-8576-7ED9D827DD73}"/>
              </a:ext>
            </a:extLst>
          </p:cNvPr>
          <p:cNvSpPr>
            <a:spLocks noGrp="1"/>
          </p:cNvSpPr>
          <p:nvPr>
            <p:ph type="dt" sz="half" idx="10"/>
          </p:nvPr>
        </p:nvSpPr>
        <p:spPr/>
        <p:txBody>
          <a:bodyPr/>
          <a:lstStyle/>
          <a:p>
            <a:fld id="{F484BEF2-31C1-4E3C-A5A2-9E3B7E3E51B1}" type="datetime1">
              <a:rPr lang="en-GB" smtClean="0"/>
              <a:t>04/09/2023</a:t>
            </a:fld>
            <a:endParaRPr lang="en-GB"/>
          </a:p>
        </p:txBody>
      </p:sp>
      <p:sp>
        <p:nvSpPr>
          <p:cNvPr id="3" name="Slide Number Placeholder 2">
            <a:extLst>
              <a:ext uri="{FF2B5EF4-FFF2-40B4-BE49-F238E27FC236}">
                <a16:creationId xmlns:a16="http://schemas.microsoft.com/office/drawing/2014/main" id="{726714AE-758C-4A50-8467-3A236762986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0"/>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solidFill>
                  <a:schemeClr val="accent5"/>
                </a:solidFill>
                <a:latin typeface="Lato Light"/>
                <a:ea typeface="Lato Light"/>
                <a:cs typeface="Lato Light"/>
                <a:sym typeface="Lato Light"/>
              </a:rPr>
              <a:t>Data Structures</a:t>
            </a:r>
            <a:endParaRPr sz="3600" dirty="0">
              <a:solidFill>
                <a:schemeClr val="accent5"/>
              </a:solidFill>
              <a:latin typeface="Lato Light"/>
              <a:ea typeface="Lato Light"/>
              <a:cs typeface="Lato Light"/>
              <a:sym typeface="Lato Light"/>
            </a:endParaRPr>
          </a:p>
        </p:txBody>
      </p:sp>
      <p:sp>
        <p:nvSpPr>
          <p:cNvPr id="143" name="Google Shape;143;p30"/>
          <p:cNvSpPr txBox="1">
            <a:spLocks noGrp="1"/>
          </p:cNvSpPr>
          <p:nvPr>
            <p:ph type="subTitle" idx="1"/>
          </p:nvPr>
        </p:nvSpPr>
        <p:spPr>
          <a:xfrm>
            <a:off x="311700" y="1152474"/>
            <a:ext cx="8365200" cy="412007"/>
          </a:xfrm>
          <a:prstGeom prst="rect">
            <a:avLst/>
          </a:prstGeom>
        </p:spPr>
        <p:txBody>
          <a:bodyPr spcFirstLastPara="1" wrap="square" lIns="91425" tIns="91425" rIns="91425" bIns="91425" anchor="t" anchorCtr="0">
            <a:noAutofit/>
          </a:bodyPr>
          <a:lstStyle/>
          <a:p>
            <a:pPr marL="114300" lvl="0" algn="l" rtl="0">
              <a:spcBef>
                <a:spcPts val="0"/>
              </a:spcBef>
              <a:spcAft>
                <a:spcPts val="0"/>
              </a:spcAft>
              <a:buClr>
                <a:srgbClr val="000000"/>
              </a:buClr>
              <a:buSzPts val="1800"/>
            </a:pPr>
            <a:r>
              <a:rPr lang="en" sz="2000" dirty="0">
                <a:solidFill>
                  <a:srgbClr val="000000"/>
                </a:solidFill>
                <a:latin typeface="Assistant ExtraLight"/>
                <a:cs typeface="Assistant ExtraLight"/>
                <a:sym typeface="Assistant ExtraLight"/>
              </a:rPr>
              <a:t>Store and Retrieve the data </a:t>
            </a:r>
            <a:r>
              <a:rPr lang="en" sz="2000" b="1" dirty="0">
                <a:solidFill>
                  <a:srgbClr val="000000"/>
                </a:solidFill>
                <a:latin typeface="Assistant ExtraLight"/>
                <a:cs typeface="Assistant ExtraLight"/>
                <a:sym typeface="Assistant ExtraLight"/>
              </a:rPr>
              <a:t>accurately</a:t>
            </a:r>
            <a:r>
              <a:rPr lang="en" sz="2000" dirty="0">
                <a:solidFill>
                  <a:srgbClr val="000000"/>
                </a:solidFill>
                <a:latin typeface="Assistant ExtraLight"/>
                <a:cs typeface="Assistant ExtraLight"/>
                <a:sym typeface="Assistant ExtraLight"/>
              </a:rPr>
              <a:t> and </a:t>
            </a:r>
            <a:r>
              <a:rPr lang="en" sz="2000" b="1" dirty="0">
                <a:solidFill>
                  <a:srgbClr val="000000"/>
                </a:solidFill>
                <a:latin typeface="Assistant ExtraLight"/>
                <a:cs typeface="Assistant ExtraLight"/>
                <a:sym typeface="Assistant ExtraLight"/>
              </a:rPr>
              <a:t>efficiently</a:t>
            </a:r>
            <a:r>
              <a:rPr lang="en" sz="2000" dirty="0">
                <a:solidFill>
                  <a:srgbClr val="000000"/>
                </a:solidFill>
                <a:latin typeface="Assistant ExtraLight"/>
                <a:cs typeface="Assistant ExtraLight"/>
                <a:sym typeface="Assistant ExtraLight"/>
              </a:rPr>
              <a:t> in the </a:t>
            </a:r>
            <a:r>
              <a:rPr lang="en" sz="2000" b="1" dirty="0">
                <a:solidFill>
                  <a:srgbClr val="000000"/>
                </a:solidFill>
                <a:latin typeface="Assistant ExtraLight"/>
                <a:cs typeface="Assistant ExtraLight"/>
                <a:sym typeface="Assistant ExtraLight"/>
              </a:rPr>
              <a:t>Main Memory</a:t>
            </a:r>
            <a:r>
              <a:rPr lang="en" sz="2000" dirty="0">
                <a:solidFill>
                  <a:srgbClr val="000000"/>
                </a:solidFill>
                <a:latin typeface="Assistant ExtraLight"/>
                <a:cs typeface="Assistant ExtraLight"/>
                <a:sym typeface="Assistant ExtraLight"/>
              </a:rPr>
              <a:t>.</a:t>
            </a:r>
          </a:p>
          <a:p>
            <a:pPr marL="114300" lvl="0" algn="l" rtl="0">
              <a:spcBef>
                <a:spcPts val="0"/>
              </a:spcBef>
              <a:spcAft>
                <a:spcPts val="0"/>
              </a:spcAft>
              <a:buClr>
                <a:srgbClr val="000000"/>
              </a:buClr>
              <a:buSzPts val="1800"/>
            </a:pPr>
            <a:endParaRPr lang="en" sz="2000" dirty="0">
              <a:solidFill>
                <a:srgbClr val="000000"/>
              </a:solidFill>
              <a:latin typeface="Assistant ExtraLight"/>
              <a:cs typeface="Assistant ExtraLight"/>
              <a:sym typeface="Assistant ExtraLight"/>
            </a:endParaRPr>
          </a:p>
        </p:txBody>
      </p:sp>
      <p:graphicFrame>
        <p:nvGraphicFramePr>
          <p:cNvPr id="2" name="Diagram 1">
            <a:extLst>
              <a:ext uri="{FF2B5EF4-FFF2-40B4-BE49-F238E27FC236}">
                <a16:creationId xmlns:a16="http://schemas.microsoft.com/office/drawing/2014/main" id="{78D65E4D-0FB2-F435-30BB-5246D12575A1}"/>
              </a:ext>
            </a:extLst>
          </p:cNvPr>
          <p:cNvGraphicFramePr/>
          <p:nvPr>
            <p:extLst>
              <p:ext uri="{D42A27DB-BD31-4B8C-83A1-F6EECF244321}">
                <p14:modId xmlns:p14="http://schemas.microsoft.com/office/powerpoint/2010/main" val="2782027247"/>
              </p:ext>
            </p:extLst>
          </p:nvPr>
        </p:nvGraphicFramePr>
        <p:xfrm>
          <a:off x="1524000" y="1871662"/>
          <a:ext cx="5491163" cy="27320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D5098B79-3ABF-492E-BA09-B1427FAE6B24}"/>
              </a:ext>
            </a:extLst>
          </p:cNvPr>
          <p:cNvSpPr>
            <a:spLocks noGrp="1"/>
          </p:cNvSpPr>
          <p:nvPr>
            <p:ph type="dt" sz="half" idx="10"/>
          </p:nvPr>
        </p:nvSpPr>
        <p:spPr/>
        <p:txBody>
          <a:bodyPr/>
          <a:lstStyle/>
          <a:p>
            <a:fld id="{4D6ACC31-AE43-487A-87EA-5530D3A86BFB}" type="datetime1">
              <a:rPr lang="en-GB" smtClean="0"/>
              <a:t>04/09/2023</a:t>
            </a:fld>
            <a:endParaRPr lang="en-GB"/>
          </a:p>
        </p:txBody>
      </p:sp>
      <p:sp>
        <p:nvSpPr>
          <p:cNvPr id="4" name="Slide Number Placeholder 3">
            <a:extLst>
              <a:ext uri="{FF2B5EF4-FFF2-40B4-BE49-F238E27FC236}">
                <a16:creationId xmlns:a16="http://schemas.microsoft.com/office/drawing/2014/main" id="{B0596257-C724-427F-8349-7B188CEDEE0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83611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graphicEl>
                                              <a:dgm id="{138D863A-E285-43BE-AEA1-090CA5EF955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graphicEl>
                                              <a:dgm id="{5483C5A3-1D4F-44B4-86A8-C7B323D3B5CE}"/>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graphicEl>
                                              <a:dgm id="{BC49EE5C-B251-4F8B-9607-D98DC8A82119}"/>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graphicEl>
                                              <a:dgm id="{217F6963-86E2-4C71-8B08-0EA29CE5280B}"/>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graphicEl>
                                              <a:dgm id="{11D0804E-AAF8-4F7F-B567-0859FD67EE55}"/>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graphicEl>
                                              <a:dgm id="{85AE1293-741C-4E7A-A88A-FEC7015CF933}"/>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graphicEl>
                                              <a:dgm id="{FCD9915D-ED31-4E58-9DC9-136D5B2283CE}"/>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graphicEl>
                                              <a:dgm id="{652E2D23-D96D-48F1-8AF4-188312DBB58A}"/>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
                                            <p:graphicEl>
                                              <a:dgm id="{8B74135D-E0D1-48D2-8A53-1C8594ED06E5}"/>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graphicEl>
                                              <a:dgm id="{BBE91B8C-C957-4636-BEF4-78C82A6CECF4}"/>
                                            </p:graphic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graphicEl>
                                              <a:dgm id="{BF20FF0C-3943-48EF-983D-1B6C4094B022}"/>
                                            </p:graphic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graphicEl>
                                              <a:dgm id="{FF37F8F1-E9F2-4E45-8BE6-3F092537E459}"/>
                                            </p:graphic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
                                            <p:graphicEl>
                                              <a:dgm id="{B0DBDEEF-BD9E-4020-BE83-66D95C17E249}"/>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build="p"/>
      <p:bldGraphic spid="2"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0"/>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solidFill>
                  <a:schemeClr val="accent5"/>
                </a:solidFill>
                <a:latin typeface="Lato Light"/>
                <a:ea typeface="Lato Light"/>
                <a:cs typeface="Lato Light"/>
                <a:sym typeface="Lato Light"/>
              </a:rPr>
              <a:t>WHY STUDY THIS COURSE</a:t>
            </a:r>
            <a:endParaRPr sz="3600" dirty="0">
              <a:solidFill>
                <a:schemeClr val="accent5"/>
              </a:solidFill>
              <a:latin typeface="Lato Light"/>
              <a:ea typeface="Lato Light"/>
              <a:cs typeface="Lato Light"/>
              <a:sym typeface="Lato Light"/>
            </a:endParaRPr>
          </a:p>
        </p:txBody>
      </p:sp>
      <p:sp>
        <p:nvSpPr>
          <p:cNvPr id="143" name="Google Shape;143;p30"/>
          <p:cNvSpPr txBox="1">
            <a:spLocks noGrp="1"/>
          </p:cNvSpPr>
          <p:nvPr>
            <p:ph type="subTitle" idx="1"/>
          </p:nvPr>
        </p:nvSpPr>
        <p:spPr>
          <a:xfrm>
            <a:off x="311700" y="1152474"/>
            <a:ext cx="8365200" cy="1735506"/>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Assistant ExtraLight"/>
              <a:buChar char="●"/>
            </a:pPr>
            <a:r>
              <a:rPr lang="en" sz="2000" dirty="0">
                <a:solidFill>
                  <a:srgbClr val="000000"/>
                </a:solidFill>
                <a:latin typeface="Assistant ExtraLight"/>
                <a:cs typeface="Assistant ExtraLight"/>
                <a:sym typeface="Assistant ExtraLight"/>
              </a:rPr>
              <a:t>Data Structures are back bone for all computational systems</a:t>
            </a:r>
          </a:p>
          <a:p>
            <a:pPr marL="457200" lvl="0" indent="-342900" algn="l" rtl="0">
              <a:spcBef>
                <a:spcPts val="0"/>
              </a:spcBef>
              <a:spcAft>
                <a:spcPts val="0"/>
              </a:spcAft>
              <a:buClr>
                <a:srgbClr val="000000"/>
              </a:buClr>
              <a:buSzPts val="1800"/>
              <a:buFont typeface="Assistant ExtraLight"/>
              <a:buChar char="●"/>
            </a:pPr>
            <a:r>
              <a:rPr lang="en" sz="2000" dirty="0">
                <a:solidFill>
                  <a:srgbClr val="000000"/>
                </a:solidFill>
                <a:latin typeface="Assistant ExtraLight"/>
                <a:cs typeface="Assistant ExtraLight"/>
                <a:sym typeface="Assistant ExtraLight"/>
              </a:rPr>
              <a:t>Algorithms evolve computation</a:t>
            </a:r>
          </a:p>
          <a:p>
            <a:pPr marL="457200" lvl="0" indent="-342900" algn="l" rtl="0">
              <a:spcBef>
                <a:spcPts val="0"/>
              </a:spcBef>
              <a:spcAft>
                <a:spcPts val="0"/>
              </a:spcAft>
              <a:buClr>
                <a:srgbClr val="000000"/>
              </a:buClr>
              <a:buSzPts val="1800"/>
              <a:buFont typeface="Assistant ExtraLight"/>
              <a:buChar char="●"/>
            </a:pPr>
            <a:r>
              <a:rPr lang="en" sz="2000" dirty="0">
                <a:solidFill>
                  <a:srgbClr val="000000"/>
                </a:solidFill>
                <a:latin typeface="Assistant ExtraLight"/>
                <a:cs typeface="Assistant ExtraLight"/>
                <a:sym typeface="Assistant ExtraLight"/>
              </a:rPr>
              <a:t>Core Course of Computer Science</a:t>
            </a:r>
          </a:p>
          <a:p>
            <a:pPr marL="457200" lvl="0" indent="-342900" algn="l" rtl="0">
              <a:spcBef>
                <a:spcPts val="0"/>
              </a:spcBef>
              <a:spcAft>
                <a:spcPts val="0"/>
              </a:spcAft>
              <a:buClr>
                <a:srgbClr val="000000"/>
              </a:buClr>
              <a:buSzPts val="1800"/>
              <a:buFont typeface="Assistant ExtraLight"/>
              <a:buChar char="●"/>
            </a:pPr>
            <a:r>
              <a:rPr lang="en" sz="2000" dirty="0">
                <a:solidFill>
                  <a:srgbClr val="000000"/>
                </a:solidFill>
                <a:latin typeface="Assistant ExtraLight"/>
                <a:cs typeface="Assistant ExtraLight"/>
                <a:sym typeface="Assistant ExtraLight"/>
              </a:rPr>
              <a:t>Serve the Humanity – Revisit Goals of Degree</a:t>
            </a:r>
          </a:p>
          <a:p>
            <a:pPr marL="457200" lvl="0" indent="-342900" algn="l" rtl="0">
              <a:spcBef>
                <a:spcPts val="0"/>
              </a:spcBef>
              <a:spcAft>
                <a:spcPts val="0"/>
              </a:spcAft>
              <a:buClr>
                <a:srgbClr val="000000"/>
              </a:buClr>
              <a:buSzPts val="1800"/>
              <a:buFont typeface="Assistant ExtraLight"/>
              <a:buChar char="●"/>
            </a:pPr>
            <a:r>
              <a:rPr lang="en" sz="2000" dirty="0">
                <a:solidFill>
                  <a:srgbClr val="000000"/>
                </a:solidFill>
                <a:latin typeface="Assistant ExtraLight"/>
                <a:cs typeface="Assistant ExtraLight"/>
                <a:sym typeface="Assistant ExtraLight"/>
              </a:rPr>
              <a:t>This is required Course</a:t>
            </a:r>
          </a:p>
          <a:p>
            <a:pPr marL="457200" lvl="0" indent="-342900" algn="l" rtl="0">
              <a:spcBef>
                <a:spcPts val="0"/>
              </a:spcBef>
              <a:spcAft>
                <a:spcPts val="0"/>
              </a:spcAft>
              <a:buClr>
                <a:srgbClr val="000000"/>
              </a:buClr>
              <a:buSzPts val="1800"/>
              <a:buFont typeface="Assistant ExtraLight"/>
              <a:buChar char="●"/>
            </a:pPr>
            <a:endParaRPr dirty="0"/>
          </a:p>
        </p:txBody>
      </p:sp>
      <p:sp>
        <p:nvSpPr>
          <p:cNvPr id="2" name="Date Placeholder 1">
            <a:extLst>
              <a:ext uri="{FF2B5EF4-FFF2-40B4-BE49-F238E27FC236}">
                <a16:creationId xmlns:a16="http://schemas.microsoft.com/office/drawing/2014/main" id="{E8F5819D-B8FC-4EE4-93BC-C1976BBFB612}"/>
              </a:ext>
            </a:extLst>
          </p:cNvPr>
          <p:cNvSpPr>
            <a:spLocks noGrp="1"/>
          </p:cNvSpPr>
          <p:nvPr>
            <p:ph type="dt" sz="half" idx="10"/>
          </p:nvPr>
        </p:nvSpPr>
        <p:spPr/>
        <p:txBody>
          <a:bodyPr/>
          <a:lstStyle/>
          <a:p>
            <a:fld id="{AAF1A6F5-5D37-472D-8075-F9ADDA61F705}" type="datetime1">
              <a:rPr lang="en-GB" smtClean="0"/>
              <a:t>04/09/2023</a:t>
            </a:fld>
            <a:endParaRPr lang="en-GB"/>
          </a:p>
        </p:txBody>
      </p:sp>
      <p:sp>
        <p:nvSpPr>
          <p:cNvPr id="3" name="Slide Number Placeholder 2">
            <a:extLst>
              <a:ext uri="{FF2B5EF4-FFF2-40B4-BE49-F238E27FC236}">
                <a16:creationId xmlns:a16="http://schemas.microsoft.com/office/drawing/2014/main" id="{E41FD5D9-B496-4CA1-89CA-41F90625110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248209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6510</TotalTime>
  <Words>1139</Words>
  <Application>Microsoft Office PowerPoint</Application>
  <PresentationFormat>On-screen Show (16:9)</PresentationFormat>
  <Paragraphs>236</Paragraphs>
  <Slides>29</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Calibri</vt:lpstr>
      <vt:lpstr>Lato Light</vt:lpstr>
      <vt:lpstr>Arial</vt:lpstr>
      <vt:lpstr>Assistant</vt:lpstr>
      <vt:lpstr>Times New Roman</vt:lpstr>
      <vt:lpstr>Calibri Light</vt:lpstr>
      <vt:lpstr>Assistant ExtraLight</vt:lpstr>
      <vt:lpstr>Office Theme</vt:lpstr>
      <vt:lpstr>PowerPoint Presentation</vt:lpstr>
      <vt:lpstr>CS 261  Data Structures and Algorithms</vt:lpstr>
      <vt:lpstr>INTRODUCTIONS</vt:lpstr>
      <vt:lpstr>WHO ARE WE?</vt:lpstr>
      <vt:lpstr>WHO ARE YOU?</vt:lpstr>
      <vt:lpstr>PowerPoint Presentation</vt:lpstr>
      <vt:lpstr>WHAT’S THIS CLASS ABOUT?</vt:lpstr>
      <vt:lpstr>Data Structures</vt:lpstr>
      <vt:lpstr>WHY STUDY THIS COURSE</vt:lpstr>
      <vt:lpstr>OTHER AREAS OF APPLICATION</vt:lpstr>
      <vt:lpstr>WHAT ELSE YOU’LL PICK UP</vt:lpstr>
      <vt:lpstr>REMEMBER THE BIGGER PICTURE</vt:lpstr>
      <vt:lpstr>OUR COURSE ROADMAP</vt:lpstr>
      <vt:lpstr>COURSE LOGISTICS</vt:lpstr>
      <vt:lpstr>COURSE INFRASTRUCTURE</vt:lpstr>
      <vt:lpstr>PowerPoint Presentation</vt:lpstr>
      <vt:lpstr>PowerPoint Presentation</vt:lpstr>
      <vt:lpstr>PowerPoint Presentation</vt:lpstr>
      <vt:lpstr>Textbook</vt:lpstr>
      <vt:lpstr>GRADED COURSE COMPONENTS</vt:lpstr>
      <vt:lpstr>EXERCISE REGISTER</vt:lpstr>
      <vt:lpstr>COURSE GRADING POLICY</vt:lpstr>
      <vt:lpstr>PLAGIARISM POLICY</vt:lpstr>
      <vt:lpstr>Attendance POLICY</vt:lpstr>
      <vt:lpstr>Class Ethics</vt:lpstr>
      <vt:lpstr>OTHER COURSE POLICIES</vt:lpstr>
      <vt:lpstr>COURSE FEEDBACK</vt:lpstr>
      <vt:lpstr>PERSONAL SUPPORT</vt:lpstr>
      <vt:lpstr>5-MINUTE BREAK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261  Data Structures and Algorithms</dc:title>
  <dc:creator>Samyan Wahla</dc:creator>
  <cp:lastModifiedBy>Nazeef Ul Haq</cp:lastModifiedBy>
  <cp:revision>80</cp:revision>
  <dcterms:modified xsi:type="dcterms:W3CDTF">2023-09-04T16:56:14Z</dcterms:modified>
</cp:coreProperties>
</file>