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0" r:id="rId4"/>
    <p:sldId id="276" r:id="rId5"/>
    <p:sldId id="277" r:id="rId6"/>
    <p:sldId id="278" r:id="rId7"/>
    <p:sldId id="279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9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4849B7E0-6AB0-46D1-BC40-7CA1FAA9DEC2}"/>
    <pc:docChg chg="custSel delSld modSld">
      <pc:chgData name="Dr. Ayesha Altaf" userId="83f6cd9f-efc5-42cb-ab08-4c9396de692c" providerId="ADAL" clId="{4849B7E0-6AB0-46D1-BC40-7CA1FAA9DEC2}" dt="2023-09-12T03:46:07.536" v="77" actId="478"/>
      <pc:docMkLst>
        <pc:docMk/>
      </pc:docMkLst>
      <pc:sldChg chg="delSp modSp mod">
        <pc:chgData name="Dr. Ayesha Altaf" userId="83f6cd9f-efc5-42cb-ab08-4c9396de692c" providerId="ADAL" clId="{4849B7E0-6AB0-46D1-BC40-7CA1FAA9DEC2}" dt="2023-09-08T11:21:39.167" v="48" actId="478"/>
        <pc:sldMkLst>
          <pc:docMk/>
          <pc:sldMk cId="0" sldId="256"/>
        </pc:sldMkLst>
        <pc:spChg chg="mod">
          <ac:chgData name="Dr. Ayesha Altaf" userId="83f6cd9f-efc5-42cb-ab08-4c9396de692c" providerId="ADAL" clId="{4849B7E0-6AB0-46D1-BC40-7CA1FAA9DEC2}" dt="2023-09-08T11:21:04.843" v="47" actId="20577"/>
          <ac:spMkLst>
            <pc:docMk/>
            <pc:sldMk cId="0" sldId="256"/>
            <ac:spMk id="13" creationId="{00000000-0000-0000-0000-000000000000}"/>
          </ac:spMkLst>
        </pc:spChg>
        <pc:spChg chg="del">
          <ac:chgData name="Dr. Ayesha Altaf" userId="83f6cd9f-efc5-42cb-ab08-4c9396de692c" providerId="ADAL" clId="{4849B7E0-6AB0-46D1-BC40-7CA1FAA9DEC2}" dt="2023-09-08T11:21:39.167" v="48" actId="478"/>
          <ac:spMkLst>
            <pc:docMk/>
            <pc:sldMk cId="0" sldId="256"/>
            <ac:spMk id="16" creationId="{D7174631-D3EE-C2F0-37B2-0A51C131E30A}"/>
          </ac:spMkLst>
        </pc:spChg>
      </pc:sldChg>
      <pc:sldChg chg="delSp mod">
        <pc:chgData name="Dr. Ayesha Altaf" userId="83f6cd9f-efc5-42cb-ab08-4c9396de692c" providerId="ADAL" clId="{4849B7E0-6AB0-46D1-BC40-7CA1FAA9DEC2}" dt="2023-09-08T11:21:44.612" v="49" actId="478"/>
        <pc:sldMkLst>
          <pc:docMk/>
          <pc:sldMk cId="0" sldId="257"/>
        </pc:sldMkLst>
        <pc:spChg chg="del">
          <ac:chgData name="Dr. Ayesha Altaf" userId="83f6cd9f-efc5-42cb-ab08-4c9396de692c" providerId="ADAL" clId="{4849B7E0-6AB0-46D1-BC40-7CA1FAA9DEC2}" dt="2023-09-08T11:21:44.612" v="49" actId="478"/>
          <ac:spMkLst>
            <pc:docMk/>
            <pc:sldMk cId="0" sldId="257"/>
            <ac:spMk id="15" creationId="{D948B7BA-7392-01AE-9EEB-1B30BB548DDD}"/>
          </ac:spMkLst>
        </pc:spChg>
      </pc:sldChg>
      <pc:sldChg chg="delSp del mod">
        <pc:chgData name="Dr. Ayesha Altaf" userId="83f6cd9f-efc5-42cb-ab08-4c9396de692c" providerId="ADAL" clId="{4849B7E0-6AB0-46D1-BC40-7CA1FAA9DEC2}" dt="2023-09-12T03:40:53.111" v="76" actId="47"/>
        <pc:sldMkLst>
          <pc:docMk/>
          <pc:sldMk cId="0" sldId="258"/>
        </pc:sldMkLst>
        <pc:spChg chg="del">
          <ac:chgData name="Dr. Ayesha Altaf" userId="83f6cd9f-efc5-42cb-ab08-4c9396de692c" providerId="ADAL" clId="{4849B7E0-6AB0-46D1-BC40-7CA1FAA9DEC2}" dt="2023-09-08T11:21:52.017" v="50" actId="478"/>
          <ac:spMkLst>
            <pc:docMk/>
            <pc:sldMk cId="0" sldId="25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7:41.586" v="58" actId="478"/>
        <pc:sldMkLst>
          <pc:docMk/>
          <pc:sldMk cId="0" sldId="259"/>
        </pc:sldMkLst>
        <pc:spChg chg="del">
          <ac:chgData name="Dr. Ayesha Altaf" userId="83f6cd9f-efc5-42cb-ab08-4c9396de692c" providerId="ADAL" clId="{4849B7E0-6AB0-46D1-BC40-7CA1FAA9DEC2}" dt="2023-09-08T11:27:41.586" v="58" actId="478"/>
          <ac:spMkLst>
            <pc:docMk/>
            <pc:sldMk cId="0" sldId="25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05.424" v="59" actId="478"/>
        <pc:sldMkLst>
          <pc:docMk/>
          <pc:sldMk cId="0" sldId="260"/>
        </pc:sldMkLst>
        <pc:spChg chg="del">
          <ac:chgData name="Dr. Ayesha Altaf" userId="83f6cd9f-efc5-42cb-ab08-4c9396de692c" providerId="ADAL" clId="{4849B7E0-6AB0-46D1-BC40-7CA1FAA9DEC2}" dt="2023-09-08T11:28:05.424" v="59" actId="478"/>
          <ac:spMkLst>
            <pc:docMk/>
            <pc:sldMk cId="0" sldId="260"/>
            <ac:spMk id="8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16.918" v="60" actId="478"/>
        <pc:sldMkLst>
          <pc:docMk/>
          <pc:sldMk cId="0" sldId="261"/>
        </pc:sldMkLst>
        <pc:spChg chg="del">
          <ac:chgData name="Dr. Ayesha Altaf" userId="83f6cd9f-efc5-42cb-ab08-4c9396de692c" providerId="ADAL" clId="{4849B7E0-6AB0-46D1-BC40-7CA1FAA9DEC2}" dt="2023-09-08T11:28:16.918" v="60" actId="478"/>
          <ac:spMkLst>
            <pc:docMk/>
            <pc:sldMk cId="0" sldId="261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40.032" v="61" actId="478"/>
        <pc:sldMkLst>
          <pc:docMk/>
          <pc:sldMk cId="0" sldId="262"/>
        </pc:sldMkLst>
        <pc:spChg chg="del">
          <ac:chgData name="Dr. Ayesha Altaf" userId="83f6cd9f-efc5-42cb-ab08-4c9396de692c" providerId="ADAL" clId="{4849B7E0-6AB0-46D1-BC40-7CA1FAA9DEC2}" dt="2023-09-08T11:30:40.032" v="61" actId="478"/>
          <ac:spMkLst>
            <pc:docMk/>
            <pc:sldMk cId="0" sldId="262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54.512" v="62" actId="478"/>
        <pc:sldMkLst>
          <pc:docMk/>
          <pc:sldMk cId="0" sldId="263"/>
        </pc:sldMkLst>
        <pc:spChg chg="del">
          <ac:chgData name="Dr. Ayesha Altaf" userId="83f6cd9f-efc5-42cb-ab08-4c9396de692c" providerId="ADAL" clId="{4849B7E0-6AB0-46D1-BC40-7CA1FAA9DEC2}" dt="2023-09-08T11:30:54.512" v="62" actId="478"/>
          <ac:spMkLst>
            <pc:docMk/>
            <pc:sldMk cId="0" sldId="263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16.342" v="63" actId="478"/>
        <pc:sldMkLst>
          <pc:docMk/>
          <pc:sldMk cId="0" sldId="264"/>
        </pc:sldMkLst>
        <pc:spChg chg="del">
          <ac:chgData name="Dr. Ayesha Altaf" userId="83f6cd9f-efc5-42cb-ab08-4c9396de692c" providerId="ADAL" clId="{4849B7E0-6AB0-46D1-BC40-7CA1FAA9DEC2}" dt="2023-09-08T11:31:16.342" v="63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27.089" v="64" actId="478"/>
        <pc:sldMkLst>
          <pc:docMk/>
          <pc:sldMk cId="0" sldId="265"/>
        </pc:sldMkLst>
        <pc:spChg chg="del">
          <ac:chgData name="Dr. Ayesha Altaf" userId="83f6cd9f-efc5-42cb-ab08-4c9396de692c" providerId="ADAL" clId="{4849B7E0-6AB0-46D1-BC40-7CA1FAA9DEC2}" dt="2023-09-08T11:31:27.089" v="64" actId="478"/>
          <ac:spMkLst>
            <pc:docMk/>
            <pc:sldMk cId="0" sldId="265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55.499" v="67" actId="478"/>
        <pc:sldMkLst>
          <pc:docMk/>
          <pc:sldMk cId="0" sldId="266"/>
        </pc:sldMkLst>
        <pc:spChg chg="del">
          <ac:chgData name="Dr. Ayesha Altaf" userId="83f6cd9f-efc5-42cb-ab08-4c9396de692c" providerId="ADAL" clId="{4849B7E0-6AB0-46D1-BC40-7CA1FAA9DEC2}" dt="2023-09-08T11:32:55.499" v="67" actId="478"/>
          <ac:spMkLst>
            <pc:docMk/>
            <pc:sldMk cId="0" sldId="266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05.107" v="68" actId="478"/>
        <pc:sldMkLst>
          <pc:docMk/>
          <pc:sldMk cId="0" sldId="267"/>
        </pc:sldMkLst>
        <pc:spChg chg="del">
          <ac:chgData name="Dr. Ayesha Altaf" userId="83f6cd9f-efc5-42cb-ab08-4c9396de692c" providerId="ADAL" clId="{4849B7E0-6AB0-46D1-BC40-7CA1FAA9DEC2}" dt="2023-09-08T11:33:05.107" v="68" actId="478"/>
          <ac:spMkLst>
            <pc:docMk/>
            <pc:sldMk cId="0" sldId="267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11.740" v="69" actId="478"/>
        <pc:sldMkLst>
          <pc:docMk/>
          <pc:sldMk cId="0" sldId="268"/>
        </pc:sldMkLst>
        <pc:spChg chg="del">
          <ac:chgData name="Dr. Ayesha Altaf" userId="83f6cd9f-efc5-42cb-ab08-4c9396de692c" providerId="ADAL" clId="{4849B7E0-6AB0-46D1-BC40-7CA1FAA9DEC2}" dt="2023-09-08T11:33:11.740" v="69" actId="478"/>
          <ac:spMkLst>
            <pc:docMk/>
            <pc:sldMk cId="0" sldId="268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23.898" v="70" actId="478"/>
        <pc:sldMkLst>
          <pc:docMk/>
          <pc:sldMk cId="0" sldId="269"/>
        </pc:sldMkLst>
        <pc:spChg chg="del">
          <ac:chgData name="Dr. Ayesha Altaf" userId="83f6cd9f-efc5-42cb-ab08-4c9396de692c" providerId="ADAL" clId="{4849B7E0-6AB0-46D1-BC40-7CA1FAA9DEC2}" dt="2023-09-08T11:33:23.898" v="7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30.689" v="71" actId="478"/>
        <pc:sldMkLst>
          <pc:docMk/>
          <pc:sldMk cId="0" sldId="270"/>
        </pc:sldMkLst>
        <pc:spChg chg="del">
          <ac:chgData name="Dr. Ayesha Altaf" userId="83f6cd9f-efc5-42cb-ab08-4c9396de692c" providerId="ADAL" clId="{4849B7E0-6AB0-46D1-BC40-7CA1FAA9DEC2}" dt="2023-09-08T11:33:30.689" v="71" actId="478"/>
          <ac:spMkLst>
            <pc:docMk/>
            <pc:sldMk cId="0" sldId="270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55.879" v="57" actId="478"/>
        <pc:sldMkLst>
          <pc:docMk/>
          <pc:sldMk cId="1306667703" sldId="275"/>
        </pc:sldMkLst>
        <pc:spChg chg="del">
          <ac:chgData name="Dr. Ayesha Altaf" userId="83f6cd9f-efc5-42cb-ab08-4c9396de692c" providerId="ADAL" clId="{4849B7E0-6AB0-46D1-BC40-7CA1FAA9DEC2}" dt="2023-09-08T11:25:55.879" v="57" actId="478"/>
          <ac:spMkLst>
            <pc:docMk/>
            <pc:sldMk cId="1306667703" sldId="275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11.692" v="53" actId="478"/>
        <pc:sldMkLst>
          <pc:docMk/>
          <pc:sldMk cId="798586206" sldId="276"/>
        </pc:sldMkLst>
        <pc:spChg chg="del">
          <ac:chgData name="Dr. Ayesha Altaf" userId="83f6cd9f-efc5-42cb-ab08-4c9396de692c" providerId="ADAL" clId="{4849B7E0-6AB0-46D1-BC40-7CA1FAA9DEC2}" dt="2023-09-08T11:22:11.692" v="53" actId="478"/>
          <ac:spMkLst>
            <pc:docMk/>
            <pc:sldMk cId="798586206" sldId="276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4:38.438" v="55" actId="478"/>
        <pc:sldMkLst>
          <pc:docMk/>
          <pc:sldMk cId="1851200711" sldId="277"/>
        </pc:sldMkLst>
        <pc:spChg chg="del">
          <ac:chgData name="Dr. Ayesha Altaf" userId="83f6cd9f-efc5-42cb-ab08-4c9396de692c" providerId="ADAL" clId="{4849B7E0-6AB0-46D1-BC40-7CA1FAA9DEC2}" dt="2023-09-08T11:24:38.438" v="55" actId="478"/>
          <ac:spMkLst>
            <pc:docMk/>
            <pc:sldMk cId="1851200711" sldId="277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07.889" v="56" actId="478"/>
        <pc:sldMkLst>
          <pc:docMk/>
          <pc:sldMk cId="3720340767" sldId="278"/>
        </pc:sldMkLst>
        <pc:spChg chg="del">
          <ac:chgData name="Dr. Ayesha Altaf" userId="83f6cd9f-efc5-42cb-ab08-4c9396de692c" providerId="ADAL" clId="{4849B7E0-6AB0-46D1-BC40-7CA1FAA9DEC2}" dt="2023-09-08T11:25:07.889" v="56" actId="478"/>
          <ac:spMkLst>
            <pc:docMk/>
            <pc:sldMk cId="3720340767" sldId="27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44.784" v="65" actId="478"/>
        <pc:sldMkLst>
          <pc:docMk/>
          <pc:sldMk cId="589513572" sldId="280"/>
        </pc:sldMkLst>
        <pc:spChg chg="del">
          <ac:chgData name="Dr. Ayesha Altaf" userId="83f6cd9f-efc5-42cb-ab08-4c9396de692c" providerId="ADAL" clId="{4849B7E0-6AB0-46D1-BC40-7CA1FAA9DEC2}" dt="2023-09-08T11:31:44.784" v="65" actId="478"/>
          <ac:spMkLst>
            <pc:docMk/>
            <pc:sldMk cId="589513572" sldId="280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39.689" v="66" actId="478"/>
        <pc:sldMkLst>
          <pc:docMk/>
          <pc:sldMk cId="3462603693" sldId="281"/>
        </pc:sldMkLst>
        <pc:spChg chg="del">
          <ac:chgData name="Dr. Ayesha Altaf" userId="83f6cd9f-efc5-42cb-ab08-4c9396de692c" providerId="ADAL" clId="{4849B7E0-6AB0-46D1-BC40-7CA1FAA9DEC2}" dt="2023-09-08T11:32:39.689" v="66" actId="478"/>
          <ac:spMkLst>
            <pc:docMk/>
            <pc:sldMk cId="3462603693" sldId="281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2T03:46:07.536" v="77" actId="478"/>
        <pc:sldMkLst>
          <pc:docMk/>
          <pc:sldMk cId="90536700" sldId="282"/>
        </pc:sldMkLst>
        <pc:spChg chg="del">
          <ac:chgData name="Dr. Ayesha Altaf" userId="83f6cd9f-efc5-42cb-ab08-4c9396de692c" providerId="ADAL" clId="{4849B7E0-6AB0-46D1-BC40-7CA1FAA9DEC2}" dt="2023-09-12T03:46:07.536" v="77" actId="478"/>
          <ac:spMkLst>
            <pc:docMk/>
            <pc:sldMk cId="90536700" sldId="282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06.673" v="52" actId="478"/>
        <pc:sldMkLst>
          <pc:docMk/>
          <pc:sldMk cId="3958315401" sldId="300"/>
        </pc:sldMkLst>
        <pc:spChg chg="del">
          <ac:chgData name="Dr. Ayesha Altaf" userId="83f6cd9f-efc5-42cb-ab08-4c9396de692c" providerId="ADAL" clId="{4849B7E0-6AB0-46D1-BC40-7CA1FAA9DEC2}" dt="2023-09-08T11:22:06.673" v="52" actId="478"/>
          <ac:spMkLst>
            <pc:docMk/>
            <pc:sldMk cId="3958315401" sldId="300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4:22.403" v="75" actId="478"/>
        <pc:sldMkLst>
          <pc:docMk/>
          <pc:sldMk cId="0" sldId="305"/>
        </pc:sldMkLst>
        <pc:spChg chg="del">
          <ac:chgData name="Dr. Ayesha Altaf" userId="83f6cd9f-efc5-42cb-ab08-4c9396de692c" providerId="ADAL" clId="{4849B7E0-6AB0-46D1-BC40-7CA1FAA9DEC2}" dt="2023-09-08T11:34:22.403" v="75" actId="478"/>
          <ac:spMkLst>
            <pc:docMk/>
            <pc:sldMk cId="0" sldId="305"/>
            <ac:spMk id="17" creationId="{730CD225-B9B7-CDB3-B0B8-B8E3C02A881F}"/>
          </ac:spMkLst>
        </pc:spChg>
      </pc:sldChg>
      <pc:sldChg chg="delSp mod">
        <pc:chgData name="Dr. Ayesha Altaf" userId="83f6cd9f-efc5-42cb-ab08-4c9396de692c" providerId="ADAL" clId="{4849B7E0-6AB0-46D1-BC40-7CA1FAA9DEC2}" dt="2023-09-08T11:34:14.839" v="74" actId="478"/>
        <pc:sldMkLst>
          <pc:docMk/>
          <pc:sldMk cId="0" sldId="306"/>
        </pc:sldMkLst>
        <pc:spChg chg="del">
          <ac:chgData name="Dr. Ayesha Altaf" userId="83f6cd9f-efc5-42cb-ab08-4c9396de692c" providerId="ADAL" clId="{4849B7E0-6AB0-46D1-BC40-7CA1FAA9DEC2}" dt="2023-09-08T11:34:14.839" v="74" actId="478"/>
          <ac:spMkLst>
            <pc:docMk/>
            <pc:sldMk cId="0" sldId="306"/>
            <ac:spMk id="15" creationId="{4363047A-027E-D1B5-3CE3-52EE51F61FB3}"/>
          </ac:spMkLst>
        </pc:spChg>
      </pc:sldChg>
      <pc:sldChg chg="delSp mod">
        <pc:chgData name="Dr. Ayesha Altaf" userId="83f6cd9f-efc5-42cb-ab08-4c9396de692c" providerId="ADAL" clId="{4849B7E0-6AB0-46D1-BC40-7CA1FAA9DEC2}" dt="2023-09-08T11:34:05.997" v="73" actId="478"/>
        <pc:sldMkLst>
          <pc:docMk/>
          <pc:sldMk cId="0" sldId="307"/>
        </pc:sldMkLst>
        <pc:spChg chg="del">
          <ac:chgData name="Dr. Ayesha Altaf" userId="83f6cd9f-efc5-42cb-ab08-4c9396de692c" providerId="ADAL" clId="{4849B7E0-6AB0-46D1-BC40-7CA1FAA9DEC2}" dt="2023-09-08T11:34:05.997" v="73" actId="478"/>
          <ac:spMkLst>
            <pc:docMk/>
            <pc:sldMk cId="0" sldId="307"/>
            <ac:spMk id="7" creationId="{FEBE15A6-777B-809F-04A8-BB976D93DF36}"/>
          </ac:spMkLst>
        </pc:spChg>
      </pc:sldChg>
      <pc:sldChg chg="delSp mod">
        <pc:chgData name="Dr. Ayesha Altaf" userId="83f6cd9f-efc5-42cb-ab08-4c9396de692c" providerId="ADAL" clId="{4849B7E0-6AB0-46D1-BC40-7CA1FAA9DEC2}" dt="2023-09-08T11:34:00.231" v="72" actId="478"/>
        <pc:sldMkLst>
          <pc:docMk/>
          <pc:sldMk cId="0" sldId="308"/>
        </pc:sldMkLst>
        <pc:spChg chg="del">
          <ac:chgData name="Dr. Ayesha Altaf" userId="83f6cd9f-efc5-42cb-ab08-4c9396de692c" providerId="ADAL" clId="{4849B7E0-6AB0-46D1-BC40-7CA1FAA9DEC2}" dt="2023-09-08T11:34:00.231" v="72" actId="478"/>
          <ac:spMkLst>
            <pc:docMk/>
            <pc:sldMk cId="0" sldId="308"/>
            <ac:spMk id="10" creationId="{0E8AA4F8-970F-E1BC-2104-1AAAAAA17395}"/>
          </ac:spMkLst>
        </pc:spChg>
      </pc:sldChg>
      <pc:sldChg chg="delSp del mod">
        <pc:chgData name="Dr. Ayesha Altaf" userId="83f6cd9f-efc5-42cb-ab08-4c9396de692c" providerId="ADAL" clId="{4849B7E0-6AB0-46D1-BC40-7CA1FAA9DEC2}" dt="2023-09-08T11:22:35.381" v="54" actId="47"/>
        <pc:sldMkLst>
          <pc:docMk/>
          <pc:sldMk cId="3242695601" sldId="309"/>
        </pc:sldMkLst>
        <pc:spChg chg="del">
          <ac:chgData name="Dr. Ayesha Altaf" userId="83f6cd9f-efc5-42cb-ab08-4c9396de692c" providerId="ADAL" clId="{4849B7E0-6AB0-46D1-BC40-7CA1FAA9DEC2}" dt="2023-09-08T11:22:00.126" v="51" actId="478"/>
          <ac:spMkLst>
            <pc:docMk/>
            <pc:sldMk cId="3242695601" sldId="309"/>
            <ac:spMk id="9" creationId="{00000000-0000-0000-0000-000000000000}"/>
          </ac:spMkLst>
        </pc:spChg>
      </pc:sldChg>
    </pc:docChg>
  </pc:docChgLst>
  <pc:docChgLst>
    <pc:chgData name="Nouman Usman" userId="2d174d7c561d70b0" providerId="LiveId" clId="{4403A906-6D11-40EF-A858-142BB419B14D}"/>
    <pc:docChg chg="modSld">
      <pc:chgData name="Nouman Usman" userId="2d174d7c561d70b0" providerId="LiveId" clId="{4403A906-6D11-40EF-A858-142BB419B14D}" dt="2023-12-30T05:50:22.621" v="17" actId="962"/>
      <pc:docMkLst>
        <pc:docMk/>
      </pc:docMkLst>
      <pc:sldChg chg="modSp mod">
        <pc:chgData name="Nouman Usman" userId="2d174d7c561d70b0" providerId="LiveId" clId="{4403A906-6D11-40EF-A858-142BB419B14D}" dt="2023-12-30T05:50:22.621" v="17" actId="962"/>
        <pc:sldMkLst>
          <pc:docMk/>
          <pc:sldMk cId="0" sldId="256"/>
        </pc:sldMkLst>
        <pc:spChg chg="mod">
          <ac:chgData name="Nouman Usman" userId="2d174d7c561d70b0" providerId="LiveId" clId="{4403A906-6D11-40EF-A858-142BB419B14D}" dt="2023-12-30T05:50:22.621" v="17" actId="962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Nouman Usman" userId="2d174d7c561d70b0" providerId="LiveId" clId="{4403A906-6D11-40EF-A858-142BB419B14D}" dt="2023-12-30T05:18:06.405" v="1" actId="122"/>
        <pc:sldMkLst>
          <pc:docMk/>
          <pc:sldMk cId="0" sldId="266"/>
        </pc:sldMkLst>
        <pc:spChg chg="mod">
          <ac:chgData name="Nouman Usman" userId="2d174d7c561d70b0" providerId="LiveId" clId="{4403A906-6D11-40EF-A858-142BB419B14D}" dt="2023-12-30T05:18:06.405" v="1" actId="122"/>
          <ac:spMkLst>
            <pc:docMk/>
            <pc:sldMk cId="0" sldId="26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B907-30B1-4DC5-BE63-EA0195CAD184}" type="datetimeFigureOut">
              <a:rPr lang="en-PK" smtClean="0"/>
              <a:t>12/30/2023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600B-1229-4927-96F1-BF25638406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4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48AD5-B71C-41B7-8080-F821E77991F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3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4A43-5692-4817-BDA7-A3FCB7E571FD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54E0-ED8F-43A5-844C-2753A3351EBA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7A7E-5B1D-47BB-97C8-D7363530300C}" type="datetime1">
              <a:rPr lang="en-US" smtClean="0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F97-5B80-4BB0-AFF7-0D38B6DB0D34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9820-B496-47F7-B9BA-88FF528FDD49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541339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7"/>
            <a:ext cx="8917889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4"/>
            <a:ext cx="636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41" y="6559508"/>
            <a:ext cx="29089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6C3A-05CC-472D-9949-2B5778FF8D9C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4480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7" y="872111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1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1069644" y="2335480"/>
            <a:ext cx="5720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739" y="3742692"/>
            <a:ext cx="73488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>
              <a:spcBef>
                <a:spcPts val="1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Ayesha Altaf </a:t>
            </a:r>
          </a:p>
          <a:p>
            <a:pPr algn="ctr">
              <a:spcBef>
                <a:spcPts val="25"/>
              </a:spcBef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72C05D-FCB9-303C-6AD4-8DE41615C7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700067-9916-4A64-AB32-699D9AC42522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D91E524-81D0-534C-56AF-844D0E200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6" y="1286003"/>
            <a:ext cx="655955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indent="-342257"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spc="-11" dirty="0">
                <a:latin typeface="Arial"/>
                <a:cs typeface="Arial"/>
              </a:rPr>
              <a:t>(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q</a:t>
            </a:r>
            <a:r>
              <a:rPr sz="2200" spc="-11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355" y="1787895"/>
            <a:ext cx="60452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392421" algn="l"/>
              </a:tabLst>
            </a:pPr>
            <a:r>
              <a:rPr sz="3100" i="1" spc="11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0531" y="1816067"/>
            <a:ext cx="596646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72161" algn="l"/>
                <a:tab pos="1805894" algn="l"/>
                <a:tab pos="2692967" algn="l"/>
                <a:tab pos="4571251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spc="11" dirty="0">
                <a:latin typeface="Times New Roman"/>
                <a:cs typeface="Times New Roman"/>
              </a:rPr>
              <a:t>(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1" dirty="0">
                <a:latin typeface="Times New Roman"/>
                <a:cs typeface="Times New Roman"/>
              </a:rPr>
              <a:t> </a:t>
            </a:r>
            <a:r>
              <a:rPr sz="3100" i="1" spc="11" dirty="0">
                <a:latin typeface="Times New Roman"/>
                <a:cs typeface="Times New Roman"/>
              </a:rPr>
              <a:t>q</a:t>
            </a:r>
            <a:r>
              <a:rPr sz="3100" spc="11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757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689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203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6967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5016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790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5857" y="2388055"/>
            <a:ext cx="364491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9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6602" y="23858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9854" y="2385090"/>
            <a:ext cx="6351" cy="6351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30"/>
                </a:moveTo>
                <a:lnTo>
                  <a:pt x="5942" y="5930"/>
                </a:lnTo>
                <a:lnTo>
                  <a:pt x="5942" y="0"/>
                </a:lnTo>
                <a:lnTo>
                  <a:pt x="0" y="0"/>
                </a:lnTo>
                <a:lnTo>
                  <a:pt x="0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0595" y="23858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4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059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5796" y="2388055"/>
            <a:ext cx="379731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15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6542" y="238582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6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757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5689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2776" y="2388055"/>
            <a:ext cx="963295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734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519" y="2385829"/>
            <a:ext cx="961391" cy="0"/>
          </a:xfrm>
          <a:custGeom>
            <a:avLst/>
            <a:gdLst/>
            <a:ahLst/>
            <a:cxnLst/>
            <a:rect l="l" t="t" r="r" b="b"/>
            <a:pathLst>
              <a:path w="961389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203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1403" y="238805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747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2147" y="2385829"/>
            <a:ext cx="783591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967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166" y="2388055"/>
            <a:ext cx="872491" cy="0"/>
          </a:xfrm>
          <a:custGeom>
            <a:avLst/>
            <a:gdLst/>
            <a:ahLst/>
            <a:cxnLst/>
            <a:rect l="l" t="t" r="r" b="b"/>
            <a:pathLst>
              <a:path w="872489">
                <a:moveTo>
                  <a:pt x="0" y="0"/>
                </a:moveTo>
                <a:lnTo>
                  <a:pt x="87210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2912" y="2385829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>
                <a:moveTo>
                  <a:pt x="0" y="0"/>
                </a:moveTo>
                <a:lnTo>
                  <a:pt x="870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5016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0219" y="238805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945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0962" y="2385829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4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790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3107" y="2388055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87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848" y="2385829"/>
            <a:ext cx="1766571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1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757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5689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203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6967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45016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790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757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5689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203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6967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45016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790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757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5689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6203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6967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5016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790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00015" y="2349852"/>
            <a:ext cx="636905" cy="1900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5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5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1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09803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757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97919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5689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8431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6203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9195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6967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7244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5016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0132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790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9972" y="0"/>
            <a:ext cx="50145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Proving</a:t>
            </a:r>
            <a:r>
              <a:rPr sz="4000" spc="-85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72" name="object 72"/>
          <p:cNvSpPr txBox="1"/>
          <p:nvPr/>
        </p:nvSpPr>
        <p:spPr>
          <a:xfrm>
            <a:off x="1229971" y="461213"/>
            <a:ext cx="391795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via Truth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3793" y="2350772"/>
            <a:ext cx="28892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19798" y="2350772"/>
            <a:ext cx="29527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88135" y="2350773"/>
            <a:ext cx="2016125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71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19">
              <a:lnSpc>
                <a:spcPts val="3771"/>
              </a:lnSpc>
              <a:tabLst>
                <a:tab pos="93596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4">
              <a:lnSpc>
                <a:spcPts val="3791"/>
              </a:lnSpc>
              <a:tabLst>
                <a:tab pos="901677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4">
              <a:lnSpc>
                <a:spcPts val="3815"/>
              </a:lnSpc>
              <a:tabLst>
                <a:tab pos="90167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86400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6151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5847" y="4638295"/>
            <a:ext cx="17233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indent="-342257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02997" y="5003192"/>
            <a:ext cx="6364605" cy="128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78" indent="-286378">
              <a:spcBef>
                <a:spcPts val="413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1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50870" y="4642297"/>
            <a:ext cx="4926331" cy="34753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1" rIns="0" bIns="0" rtlCol="0">
            <a:spAutoFit/>
          </a:bodyPr>
          <a:lstStyle/>
          <a:p>
            <a:pPr marL="91438">
              <a:spcBef>
                <a:spcPts val="311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1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9B75E1-5198-54FD-61A9-2E6D843112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34AFB1-7369-4A0F-8097-41AAB7D47FA0}" type="datetime1">
              <a:rPr lang="en-US" smtClean="0"/>
              <a:t>12/30/2023</a:t>
            </a:fld>
            <a:endParaRPr lang="en-US"/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B197D786-72BD-83D7-BE7D-40D823CF0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746582"/>
            <a:ext cx="7232015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63498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80D2EF-022A-A47F-6180-6EA41CA35B9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4C9FD4-A295-403F-9A5C-875D92C570E5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47AF84-B14F-AD19-C053-8FCFF8BA89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75870" y="1604975"/>
          <a:ext cx="6362700" cy="1783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8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94918" y="3300885"/>
            <a:ext cx="717042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591" indent="-342891"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738785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748211" algn="l"/>
                <a:tab pos="5149722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4795520"/>
            <a:ext cx="22669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1407" y="4795522"/>
            <a:ext cx="359791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4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8B855E-5619-C043-8AC3-4F5D94D5F9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EF1BDD-B4F8-4088-AFEA-415E583D7D1B}" type="datetime1">
              <a:rPr lang="en-US" smtClean="0"/>
              <a:t>12/30/2023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13E44-FAD0-4321-E636-6F2EF986D7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8"/>
            <a:ext cx="5750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319529"/>
            <a:ext cx="22294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010" y="1319530"/>
            <a:ext cx="44272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2301368"/>
            <a:ext cx="3945255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11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01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1011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2739" y="4264609"/>
            <a:ext cx="22707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20" y="4819652"/>
            <a:ext cx="5187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54956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502572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652" y="5943601"/>
            <a:ext cx="5256531" cy="46551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1" rIns="0" bIns="0" rtlCol="0">
            <a:spAutoFit/>
          </a:bodyPr>
          <a:lstStyle/>
          <a:p>
            <a:pPr marL="91438">
              <a:spcBef>
                <a:spcPts val="271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F0DF3-B885-DABD-FB51-0012A6F4CA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00A87-C5AD-4604-A268-ADC12E177E1A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797018-246F-7F73-B3E6-2FB6421B2D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0"/>
            <a:ext cx="54698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9973" y="448817"/>
            <a:ext cx="32683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7" y="1670383"/>
            <a:ext cx="7407909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48893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7568" algn="l"/>
              </a:tabLst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627565"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4393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70744" algn="l"/>
              </a:tabLst>
            </a:pPr>
            <a:r>
              <a:rPr sz="2800" dirty="0">
                <a:latin typeface="Arial"/>
                <a:cs typeface="Arial"/>
              </a:rPr>
              <a:t>Biconditional: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716463"/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1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9C9712-38CC-3D51-05DA-748C43A0E2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2FEE21-FFB3-4F55-8878-12DECECC80DB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784153-37F6-B089-43BC-04A55F6A0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548208"/>
            <a:ext cx="73177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9" y="2828671"/>
            <a:ext cx="14592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849" y="3351666"/>
            <a:ext cx="353504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84319" y="3773939"/>
            <a:ext cx="2688591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762" y="3259608"/>
            <a:ext cx="1990089" cy="1558120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12700">
              <a:spcBef>
                <a:spcPts val="7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959251" y="4291563"/>
            <a:ext cx="3452623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</a:t>
            </a:r>
            <a:r>
              <a:rPr lang="en-US" sz="2600" dirty="0">
                <a:latin typeface="Arial"/>
                <a:cs typeface="Arial"/>
              </a:rPr>
              <a:t>ouble negation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1158F7-5BF3-2038-295B-278599BB88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855F4A-E96D-46C7-AF0B-DBB405FE57F2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A887AD5-3F67-B7C7-AEE1-828A435F7E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EXERCISE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10"/>
            <a:ext cx="8207857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Logical Equivalence to rewrite each of the following sentences more simply.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and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or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or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and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 forgot my pen or my bag and I forgot my pen or my glasses.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forgot my pen or I forgot my bag and glasses.}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raining and I have forgotten my umbrella, or it is raining and I have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forgotten my hat.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{It is raining and I have forgotten my umbrella or my</a:t>
            </a:r>
            <a:r>
              <a:rPr lang="en-GB" sz="2800" dirty="0"/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hat.}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4D40B8-409F-5140-5951-A27245D868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B7CAD3-41F5-4233-921C-0B179C9C5EAF}" type="datetime1">
              <a:rPr lang="en-US" smtClean="0"/>
              <a:t>12/30/2023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0DD9B-723F-C92F-74A7-6B2F8AF2EB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89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Negation of Implication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7"/>
            <a:ext cx="8207857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≡ ~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p∨q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therefore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~ (p → q) ≡ ~ (~ p ∨ 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~ (~ p) ∧ (~ q) by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p ∧ ~ q by the Double Negative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Thus the negation of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if p then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 is logically equivalent to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and not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If Ali lives in Pakistan then he lives in Lahore.</a:t>
            </a:r>
          </a:p>
          <a:p>
            <a:r>
              <a:rPr lang="en-GB" sz="2400" dirty="0"/>
              <a:t>     Ali lives in Pakistan and he does not live in Lahore.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38336-7BD3-C831-D319-17DCC0A0E30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045C8E-6A0F-4CBB-81B8-D0BC35B43313}" type="datetime1">
              <a:rPr lang="en-US" smtClean="0"/>
              <a:t>12/30/2023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AE415C-F36D-3224-2539-FBE27152EF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26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8"/>
            <a:ext cx="8207857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Show that </a:t>
            </a:r>
            <a:r>
              <a:rPr lang="en-GB" sz="2400" b="1" dirty="0"/>
              <a:t>~(</a:t>
            </a:r>
            <a:r>
              <a:rPr lang="en-GB" sz="2400" b="1" dirty="0" err="1"/>
              <a:t>p</a:t>
            </a:r>
            <a:r>
              <a:rPr lang="en-GB" sz="2400" dirty="0" err="1"/>
              <a:t>→</a:t>
            </a:r>
            <a:r>
              <a:rPr lang="en-GB" sz="2400" b="1" dirty="0" err="1"/>
              <a:t>q</a:t>
            </a:r>
            <a:r>
              <a:rPr lang="en-GB" sz="2400" b="1" dirty="0"/>
              <a:t>) </a:t>
            </a:r>
            <a:r>
              <a:rPr lang="en-GB" sz="2400" dirty="0"/>
              <a:t>→ </a:t>
            </a:r>
            <a:r>
              <a:rPr lang="en-GB" sz="2400" b="1" dirty="0"/>
              <a:t>p </a:t>
            </a:r>
            <a:r>
              <a:rPr lang="en-GB" sz="2400" dirty="0"/>
              <a:t>is a tautology without using truth tables.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→ p Given statement form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~[~(p ∧ ~q)] → p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~(p ∧ ~q)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(p ∧ ~q) → p         Double 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~(p ∧ ~q) ∨ p     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~p ∨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(~p ∨ q) ∨ p         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(q ∨ ~p) ∨ p          Commutative law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q ∨ (~p ∨ p) 	Associative law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q ∨ t 		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t 			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5092A1-264D-CB8C-3E7C-FD202C83F8F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346096-0CF4-4C3E-A71F-0C2BF5A5EB89}" type="datetime1">
              <a:rPr lang="en-US" smtClean="0"/>
              <a:t>12/30/2023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DB44B-2679-2637-2F4C-9885A6E606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5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3709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670380"/>
            <a:ext cx="71145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0" y="2362203"/>
            <a:ext cx="5943600" cy="432811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16" algn="ctr"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251776"/>
            <a:ext cx="7543800" cy="301364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  <a:tabLst>
                <a:tab pos="2938707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445124">
              <a:spcBef>
                <a:spcPts val="700"/>
              </a:spcBef>
              <a:tabLst>
                <a:tab pos="367020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445124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L="4865884"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R="1228695" algn="r"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0D5ACA-33C0-C53A-F301-0C48109CE38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858E36-A5C3-436C-AD06-48D1A1A88940}" type="datetime1">
              <a:rPr lang="en-US" smtClean="0"/>
              <a:t>12/30/2023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B334A0B-2F3E-4633-C4DE-64DAABD011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5" y="2165729"/>
            <a:ext cx="27368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sz="4800" spc="-5" dirty="0">
                <a:solidFill>
                  <a:srgbClr val="000099"/>
                </a:solidFill>
              </a:rPr>
              <a:t>3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1122074" y="3426329"/>
            <a:ext cx="5804535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5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17" lvl="1" indent="-593076">
              <a:spcBef>
                <a:spcPts val="691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17" lvl="1" indent="-593076">
              <a:spcBef>
                <a:spcPts val="675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8CADAE-9FA1-523F-FA95-BF39478C95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B41A98-0F07-4CB8-B463-DED1885A9575}" type="datetime1">
              <a:rPr lang="en-US" smtClean="0"/>
              <a:t>12/30/2023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DADB87-71B7-203F-7088-36D4B03B92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841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35943" y="1998737"/>
            <a:ext cx="7898765" cy="461857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spcBef>
                <a:spcPts val="755"/>
              </a:spcBef>
              <a:tabLst>
                <a:tab pos="4409964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</a:p>
          <a:p>
            <a:pPr marL="12700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12700">
              <a:spcBef>
                <a:spcPts val="675"/>
              </a:spcBef>
              <a:tabLst>
                <a:tab pos="6196176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</a:p>
          <a:p>
            <a:pPr marL="12700">
              <a:spcBef>
                <a:spcPts val="671"/>
              </a:spcBef>
              <a:tabLst>
                <a:tab pos="608568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R="1672548" algn="r"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D5055-4F63-1697-C63E-7D1D08A063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298E29-9E10-4748-AA23-7E37D2C69B10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DE065E-C55A-5CA8-7BE0-6FBACEB21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3" y="448817"/>
            <a:ext cx="52089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1" dirty="0"/>
              <a:t>of </a:t>
            </a:r>
            <a:r>
              <a:rPr sz="4000" spc="-5" dirty="0"/>
              <a:t>Long</a:t>
            </a:r>
            <a:r>
              <a:rPr sz="4000" spc="-91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2280286"/>
            <a:ext cx="65538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70208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380" y="2706777"/>
            <a:ext cx="3702051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11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7833" y="2706779"/>
            <a:ext cx="233426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3179" y="3987191"/>
            <a:ext cx="262890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380" y="3987192"/>
            <a:ext cx="2678431" cy="1956946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2349441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795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3527-D8C3-62DD-797A-F12BD791F7E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A1C4ED-A1B7-4FF7-AFA6-E865CF2B0FB2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43677C3-7862-B483-1D06-AA32BFCD78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9"/>
            <a:ext cx="9030945" cy="630815"/>
          </a:xfrm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1" dirty="0"/>
              <a:t> </a:t>
            </a:r>
            <a:r>
              <a:rPr spc="-5" dirty="0"/>
              <a:t>Logic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517983"/>
            <a:ext cx="6701791" cy="4664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 dirty="0">
              <a:latin typeface="Symbol"/>
              <a:cs typeface="Symbo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 dirty="0">
              <a:latin typeface="Arial"/>
              <a:cs typeface="Arial"/>
            </a:endParaRPr>
          </a:p>
          <a:p>
            <a:pPr marL="756266" lvl="1" indent="-286378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67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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714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5BD342-BDB7-CEA4-9D4F-731B34B55B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DF85D-4EA6-45D8-8CC9-E9297DC9815D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DDA32D-729B-31F9-5051-C8754C9D6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6513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1" dirty="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069646" y="1425630"/>
            <a:ext cx="7767955" cy="4146521"/>
          </a:xfrm>
          <a:prstGeom prst="rect">
            <a:avLst/>
          </a:prstGeom>
        </p:spPr>
        <p:txBody>
          <a:bodyPr vert="horz" wrap="square" lIns="0" tIns="140971" rIns="0" bIns="0" rtlCol="0">
            <a:spAutoFit/>
          </a:bodyPr>
          <a:lstStyle/>
          <a:p>
            <a:pPr marL="354956" indent="-342257">
              <a:spcBef>
                <a:spcPts val="11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For every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 marR="5080">
              <a:lnSpc>
                <a:spcPct val="110000"/>
              </a:lnSpc>
              <a:spcBef>
                <a:spcPts val="671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C9BCF0-5F07-9B7E-AB68-5EC30723F64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B324F8-9DFA-4AEE-A086-0C9C480EE149}" type="datetime1">
              <a:rPr lang="en-US" smtClean="0"/>
              <a:t>12/30/2023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BE55-6035-D8E1-25AB-8A0184FA8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921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1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993445" y="1280019"/>
            <a:ext cx="7730491" cy="5123198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354956" indent="-342257">
              <a:spcBef>
                <a:spcPts val="7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dog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sleeping”:</a:t>
            </a:r>
            <a:endParaRPr sz="2800">
              <a:latin typeface="Arial"/>
              <a:cs typeface="Arial"/>
            </a:endParaRPr>
          </a:p>
          <a:p>
            <a:pPr marL="756266" marR="290823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“the </a:t>
            </a:r>
            <a:r>
              <a:rPr sz="2600" dirty="0">
                <a:latin typeface="Arial"/>
                <a:cs typeface="Arial"/>
              </a:rPr>
              <a:t>dog”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“is sleeping”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>
              <a:latin typeface="Arial"/>
              <a:cs typeface="Arial"/>
            </a:endParaRPr>
          </a:p>
          <a:p>
            <a:pPr marL="756266" marR="401310"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  <a:endParaRPr sz="2600">
              <a:latin typeface="Arial"/>
              <a:cs typeface="Arial"/>
            </a:endParaRPr>
          </a:p>
          <a:p>
            <a:pPr marL="354956" marR="5080" indent="-342257"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latin typeface="Arial"/>
                <a:cs typeface="Arial"/>
              </a:rPr>
              <a:t>The cat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9C4B88-175D-E4AE-4508-F3D4B34D90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7E32EB-DC9E-4F95-90F5-1423DDA8D039}" type="datetime1">
              <a:rPr lang="en-US" smtClean="0"/>
              <a:t>12/30/2023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761441-DCEB-55E5-BD1D-2BFD324AB7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1" y="1241808"/>
            <a:ext cx="7606665" cy="5062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454014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451039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  <a:endParaRPr sz="2800">
              <a:latin typeface="Arial"/>
              <a:cs typeface="Arial"/>
            </a:endParaRPr>
          </a:p>
          <a:p>
            <a:pPr marL="355591" marR="112392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1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“is sleeping” </a:t>
            </a:r>
            <a:r>
              <a:rPr sz="2800" spc="-11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sleeping”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1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number”,</a:t>
            </a:r>
            <a:endParaRPr sz="2600">
              <a:latin typeface="Arial"/>
              <a:cs typeface="Arial"/>
            </a:endParaRPr>
          </a:p>
          <a:p>
            <a:pPr marL="1019785"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number.”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D6A6E-3E31-CD8F-A881-79873CDBEE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BD645-CCBF-43B8-9257-636165E5F21B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980339-CCDD-C7B4-7C5B-21D9C3E2A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7" y="1322961"/>
            <a:ext cx="7525384" cy="4756431"/>
          </a:xfrm>
          <a:prstGeom prst="rect">
            <a:avLst/>
          </a:prstGeom>
        </p:spPr>
        <p:txBody>
          <a:bodyPr vert="horz" wrap="square" lIns="0" tIns="54611" rIns="0" bIns="0" rtlCol="0">
            <a:spAutoFit/>
          </a:bodyPr>
          <a:lstStyle/>
          <a:p>
            <a:pPr marL="355591" marR="274313" indent="-342891">
              <a:lnSpc>
                <a:spcPct val="90000"/>
              </a:lnSpc>
              <a:spcBef>
                <a:spcPts val="43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lnSpc>
                <a:spcPts val="3185"/>
              </a:lnSpc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>
              <a:latin typeface="Arial"/>
              <a:cs typeface="Arial"/>
            </a:endParaRPr>
          </a:p>
          <a:p>
            <a:pPr marL="1516977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Mike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Mary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Mike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Mary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299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9B598-AC65-1DAF-7190-232F99420A5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1194FF-B012-442B-8939-93D5ACD38B5A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F51573-A986-2711-F4B6-5104DFF20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2395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94921" y="1221993"/>
            <a:ext cx="35985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6" y="1647886"/>
            <a:ext cx="3325495" cy="937437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299078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299078" indent="-286378"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8" y="2624455"/>
            <a:ext cx="6159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142" y="3259913"/>
            <a:ext cx="161291" cy="232116"/>
          </a:xfrm>
          <a:prstGeom prst="rect">
            <a:avLst/>
          </a:prstGeom>
        </p:spPr>
        <p:txBody>
          <a:bodyPr vert="horz" wrap="square" lIns="0" tIns="16511" rIns="0" bIns="0" rtlCol="0">
            <a:spAutoFit/>
          </a:bodyPr>
          <a:lstStyle/>
          <a:p>
            <a:pPr marL="12700">
              <a:spcBef>
                <a:spcPts val="131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874669"/>
            <a:ext cx="7259320" cy="1417056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756266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355591" indent="-342891"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Read EXAMPLE 6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(pp.33)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1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1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10" y="3120088"/>
            <a:ext cx="5507991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630304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3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6" y="4962273"/>
            <a:ext cx="10128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3" y="3501238"/>
            <a:ext cx="5702300" cy="140743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78" indent="-286378"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087928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4700788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926106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3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4978" y="1705484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3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803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4978" y="2209039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38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6683" y="1671704"/>
            <a:ext cx="1066800" cy="503555"/>
          </a:xfrm>
          <a:custGeom>
            <a:avLst/>
            <a:gdLst/>
            <a:ahLst/>
            <a:cxnLst/>
            <a:rect l="l" t="t" r="r" b="b"/>
            <a:pathLst>
              <a:path w="1066800" h="5035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1972" y="2141730"/>
            <a:ext cx="1197611" cy="503555"/>
          </a:xfrm>
          <a:custGeom>
            <a:avLst/>
            <a:gdLst/>
            <a:ahLst/>
            <a:cxnLst/>
            <a:rect l="l" t="t" r="r" b="b"/>
            <a:pathLst>
              <a:path w="1197610" h="503555">
                <a:moveTo>
                  <a:pt x="0" y="251587"/>
                </a:moveTo>
                <a:lnTo>
                  <a:pt x="13811" y="197618"/>
                </a:lnTo>
                <a:lnTo>
                  <a:pt x="53294" y="147682"/>
                </a:lnTo>
                <a:lnTo>
                  <a:pt x="115527" y="103007"/>
                </a:lnTo>
                <a:lnTo>
                  <a:pt x="154260" y="83026"/>
                </a:lnTo>
                <a:lnTo>
                  <a:pt x="197583" y="64820"/>
                </a:lnTo>
                <a:lnTo>
                  <a:pt x="245132" y="48544"/>
                </a:lnTo>
                <a:lnTo>
                  <a:pt x="296540" y="34351"/>
                </a:lnTo>
                <a:lnTo>
                  <a:pt x="351442" y="22394"/>
                </a:lnTo>
                <a:lnTo>
                  <a:pt x="409472" y="12826"/>
                </a:lnTo>
                <a:lnTo>
                  <a:pt x="470265" y="5803"/>
                </a:lnTo>
                <a:lnTo>
                  <a:pt x="533455" y="1476"/>
                </a:lnTo>
                <a:lnTo>
                  <a:pt x="598677" y="0"/>
                </a:lnTo>
                <a:lnTo>
                  <a:pt x="663898" y="1476"/>
                </a:lnTo>
                <a:lnTo>
                  <a:pt x="727084" y="5803"/>
                </a:lnTo>
                <a:lnTo>
                  <a:pt x="787870" y="12827"/>
                </a:lnTo>
                <a:lnTo>
                  <a:pt x="845891" y="22394"/>
                </a:lnTo>
                <a:lnTo>
                  <a:pt x="900782" y="34351"/>
                </a:lnTo>
                <a:lnTo>
                  <a:pt x="952178" y="48544"/>
                </a:lnTo>
                <a:lnTo>
                  <a:pt x="999714" y="64820"/>
                </a:lnTo>
                <a:lnTo>
                  <a:pt x="1043025" y="83026"/>
                </a:lnTo>
                <a:lnTo>
                  <a:pt x="1081746" y="103007"/>
                </a:lnTo>
                <a:lnTo>
                  <a:pt x="1115511" y="124610"/>
                </a:lnTo>
                <a:lnTo>
                  <a:pt x="1166715" y="172069"/>
                </a:lnTo>
                <a:lnTo>
                  <a:pt x="1193716" y="224175"/>
                </a:lnTo>
                <a:lnTo>
                  <a:pt x="1197228" y="251587"/>
                </a:lnTo>
                <a:lnTo>
                  <a:pt x="1193716" y="279000"/>
                </a:lnTo>
                <a:lnTo>
                  <a:pt x="1183424" y="305561"/>
                </a:lnTo>
                <a:lnTo>
                  <a:pt x="1143956" y="355513"/>
                </a:lnTo>
                <a:lnTo>
                  <a:pt x="1081746" y="400211"/>
                </a:lnTo>
                <a:lnTo>
                  <a:pt x="1043025" y="420205"/>
                </a:lnTo>
                <a:lnTo>
                  <a:pt x="999714" y="438423"/>
                </a:lnTo>
                <a:lnTo>
                  <a:pt x="952178" y="454711"/>
                </a:lnTo>
                <a:lnTo>
                  <a:pt x="900782" y="468916"/>
                </a:lnTo>
                <a:lnTo>
                  <a:pt x="845891" y="480884"/>
                </a:lnTo>
                <a:lnTo>
                  <a:pt x="787870" y="490460"/>
                </a:lnTo>
                <a:lnTo>
                  <a:pt x="727084" y="497491"/>
                </a:lnTo>
                <a:lnTo>
                  <a:pt x="663898" y="501822"/>
                </a:lnTo>
                <a:lnTo>
                  <a:pt x="598677" y="503300"/>
                </a:lnTo>
                <a:lnTo>
                  <a:pt x="533455" y="501822"/>
                </a:lnTo>
                <a:lnTo>
                  <a:pt x="470265" y="497491"/>
                </a:lnTo>
                <a:lnTo>
                  <a:pt x="409472" y="490460"/>
                </a:lnTo>
                <a:lnTo>
                  <a:pt x="351442" y="480884"/>
                </a:lnTo>
                <a:lnTo>
                  <a:pt x="296540" y="468916"/>
                </a:lnTo>
                <a:lnTo>
                  <a:pt x="245132" y="454711"/>
                </a:lnTo>
                <a:lnTo>
                  <a:pt x="197583" y="438423"/>
                </a:lnTo>
                <a:lnTo>
                  <a:pt x="154260" y="420205"/>
                </a:lnTo>
                <a:lnTo>
                  <a:pt x="115527" y="400211"/>
                </a:lnTo>
                <a:lnTo>
                  <a:pt x="81750" y="378596"/>
                </a:lnTo>
                <a:lnTo>
                  <a:pt x="30526" y="331117"/>
                </a:lnTo>
                <a:lnTo>
                  <a:pt x="3513" y="279000"/>
                </a:lnTo>
                <a:lnTo>
                  <a:pt x="0" y="25158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C54F7-BC3C-DC93-AB5F-DAFF36C0FC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A0EBEE-1E9F-47E6-BCDD-E58BCC1BA854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85620C-D3A7-D63A-F2B7-F672FACCC8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78009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Universe of Discourse (U.D.)</a:t>
            </a:r>
            <a:r>
              <a:rPr sz="4000" spc="-575" dirty="0"/>
              <a:t> 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45847" y="1471931"/>
            <a:ext cx="7566025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42257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>
              <a:latin typeface="Arial"/>
              <a:cs typeface="Arial"/>
            </a:endParaRPr>
          </a:p>
          <a:p>
            <a:pPr marL="354956" marR="247644" indent="-342257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4561726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“For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is true” instead </a:t>
            </a:r>
            <a:r>
              <a:rPr sz="2800" spc="-11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354956" marR="122552" indent="-342257">
              <a:spcBef>
                <a:spcPts val="2695"/>
              </a:spcBef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D08C89-CB59-64D7-DE8E-441F93AFAF3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D1FA7-7325-49CD-896C-49C010EBB56D}" type="datetime1">
              <a:rPr lang="en-US" smtClean="0"/>
              <a:t>12/30/2023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59AD6-00CD-A1B9-44A6-2B20AB33B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5803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45844" y="1353592"/>
            <a:ext cx="7584440" cy="48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marR="158747" indent="-342257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1" dirty="0">
                <a:latin typeface="Arial"/>
                <a:cs typeface="Arial"/>
              </a:rPr>
              <a:t>FOR</a:t>
            </a:r>
            <a:r>
              <a:rPr sz="2800" spc="-11" dirty="0">
                <a:latin typeface="Symbol"/>
                <a:cs typeface="Symbol"/>
              </a:rPr>
              <a:t></a:t>
            </a:r>
            <a:r>
              <a:rPr sz="2800" spc="-11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 marR="5080">
              <a:lnSpc>
                <a:spcPts val="3871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A1F2C-41BA-48C8-F769-93DFF8263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BA65B49-5EB3-4279-9285-791A3BDB3B0B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B1785B-7A18-B7DA-C92B-3EB26DE84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Truth Tables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5"/>
            <a:ext cx="75907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table for ~p ∧ (q ∨ ~r)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85" y="1753883"/>
            <a:ext cx="6559483" cy="475768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1979A6-A6C3-5048-77BE-E9682758E81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37CB71-76AC-4695-B9B3-3DA99F3DC127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1FCB9C-61F8-D4BC-7CD1-F1C1F58A49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583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7" y="1240890"/>
            <a:ext cx="7675245" cy="23237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56" indent="-342257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62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5080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1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5" y="3618358"/>
            <a:ext cx="47523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1294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5186" y="3566540"/>
            <a:ext cx="953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958106"/>
            <a:ext cx="7525384" cy="2568653"/>
          </a:xfrm>
          <a:prstGeom prst="rect">
            <a:avLst/>
          </a:prstGeom>
        </p:spPr>
        <p:txBody>
          <a:bodyPr vert="horz" wrap="square" lIns="0" tIns="128271" rIns="0" bIns="0" rtlCol="0">
            <a:spAutoFit/>
          </a:bodyPr>
          <a:lstStyle/>
          <a:p>
            <a:pPr marL="1155036" indent="-228594">
              <a:spcBef>
                <a:spcPts val="1011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671" algn="l"/>
                <a:tab pos="6452073" algn="l"/>
              </a:tabLst>
            </a:pPr>
            <a:r>
              <a:rPr sz="3600" baseline="1068" dirty="0">
                <a:latin typeface="Arial"/>
                <a:cs typeface="Arial"/>
              </a:rPr>
              <a:t>F</a:t>
            </a:r>
            <a:r>
              <a:rPr sz="3600" spc="7" baseline="1068" dirty="0">
                <a:latin typeface="Arial"/>
                <a:cs typeface="Arial"/>
              </a:rPr>
              <a:t>o</a:t>
            </a:r>
            <a:r>
              <a:rPr sz="3600" baseline="1068" dirty="0">
                <a:latin typeface="Arial"/>
                <a:cs typeface="Arial"/>
              </a:rPr>
              <a:t>r</a:t>
            </a:r>
            <a:r>
              <a:rPr sz="3600" spc="-44" baseline="1068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e</a:t>
            </a:r>
            <a:r>
              <a:rPr sz="3600" spc="7" baseline="1068" dirty="0">
                <a:latin typeface="Arial"/>
                <a:cs typeface="Arial"/>
              </a:rPr>
              <a:t>v</a:t>
            </a:r>
            <a:r>
              <a:rPr sz="3600" baseline="1068" dirty="0">
                <a:latin typeface="Arial"/>
                <a:cs typeface="Arial"/>
              </a:rPr>
              <a:t>ery</a:t>
            </a:r>
            <a:r>
              <a:rPr sz="3600" spc="-15" baseline="1068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real nu</a:t>
            </a:r>
            <a:r>
              <a:rPr sz="3600" spc="7" baseline="1068" dirty="0">
                <a:latin typeface="Arial"/>
                <a:cs typeface="Arial"/>
              </a:rPr>
              <a:t>m</a:t>
            </a:r>
            <a:r>
              <a:rPr sz="3600" baseline="1068" dirty="0">
                <a:latin typeface="Arial"/>
                <a:cs typeface="Arial"/>
              </a:rPr>
              <a:t>b</a:t>
            </a:r>
            <a:r>
              <a:rPr sz="3600" spc="7" baseline="1068" dirty="0">
                <a:latin typeface="Arial"/>
                <a:cs typeface="Arial"/>
              </a:rPr>
              <a:t>e</a:t>
            </a:r>
            <a:r>
              <a:rPr sz="3600" baseline="1068" dirty="0">
                <a:latin typeface="Arial"/>
                <a:cs typeface="Arial"/>
              </a:rPr>
              <a:t>r</a:t>
            </a:r>
            <a:r>
              <a:rPr sz="3600" spc="-7" baseline="1068" dirty="0">
                <a:latin typeface="Arial"/>
                <a:cs typeface="Arial"/>
              </a:rPr>
              <a:t> </a:t>
            </a:r>
            <a:r>
              <a:rPr sz="3600" i="1" spc="7" baseline="1068" dirty="0">
                <a:latin typeface="Arial"/>
                <a:cs typeface="Arial"/>
              </a:rPr>
              <a:t>x</a:t>
            </a:r>
            <a:r>
              <a:rPr sz="3600" baseline="1068" dirty="0">
                <a:latin typeface="Arial"/>
                <a:cs typeface="Arial"/>
              </a:rPr>
              <a:t>,</a:t>
            </a:r>
            <a:r>
              <a:rPr sz="3600" spc="-15" baseline="1068" dirty="0">
                <a:latin typeface="Arial"/>
                <a:cs typeface="Arial"/>
              </a:rPr>
              <a:t> </a:t>
            </a:r>
            <a:r>
              <a:rPr sz="3600" i="1" spc="7" baseline="1068" dirty="0">
                <a:latin typeface="Arial"/>
                <a:cs typeface="Arial"/>
              </a:rPr>
              <a:t>x</a:t>
            </a:r>
            <a:r>
              <a:rPr sz="3600" spc="23" baseline="26143" dirty="0">
                <a:latin typeface="Arial"/>
                <a:cs typeface="Arial"/>
              </a:rPr>
              <a:t>2</a:t>
            </a:r>
            <a:r>
              <a:rPr sz="3600" baseline="26143" dirty="0">
                <a:latin typeface="Arial"/>
                <a:cs typeface="Arial"/>
              </a:rPr>
              <a:t> </a:t>
            </a:r>
            <a:r>
              <a:rPr sz="3600" spc="-337" baseline="26143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– 1 </a:t>
            </a:r>
            <a:r>
              <a:rPr sz="3600" baseline="1068" dirty="0">
                <a:latin typeface="Symbol"/>
                <a:cs typeface="Symbol"/>
              </a:rPr>
              <a:t></a:t>
            </a:r>
            <a:r>
              <a:rPr sz="3600" spc="120" baseline="1068" dirty="0">
                <a:latin typeface="Times New Roman"/>
                <a:cs typeface="Times New Roman"/>
              </a:rPr>
              <a:t> </a:t>
            </a:r>
            <a:r>
              <a:rPr sz="3600" baseline="1068" dirty="0">
                <a:latin typeface="Arial"/>
                <a:cs typeface="Arial"/>
              </a:rPr>
              <a:t>0</a:t>
            </a:r>
            <a:r>
              <a:rPr sz="3900" baseline="1068" dirty="0">
                <a:latin typeface="Arial"/>
                <a:cs typeface="Arial"/>
              </a:rPr>
              <a:t>	</a:t>
            </a:r>
            <a:endParaRPr sz="2800" dirty="0">
              <a:latin typeface="Times New Roman"/>
              <a:cs typeface="Times New Roman"/>
            </a:endParaRPr>
          </a:p>
          <a:p>
            <a:pPr marL="354956" marR="52704" indent="-342257"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54956" marR="880089" indent="-342257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  <a:tab pos="3166666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7401752" y="4184164"/>
            <a:ext cx="11170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1621E6-AFF0-0450-67DA-911B948F3D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124EA9-8C20-4851-B65A-7B70549D4440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61B545-4277-612C-762D-144CAE2BB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5" y="1319533"/>
            <a:ext cx="7901940" cy="4904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591" marR="109852" indent="-342891"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UH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 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UH,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9CE360-A30C-4E09-A4A4-63CEE62641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B31B07-7EC8-4A12-84D6-0F4FB166F138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47640E-C150-BBE7-E4F6-9E415F0DEE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5" y="1279909"/>
            <a:ext cx="7424420" cy="51602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56" marR="46354" indent="-342257">
              <a:lnSpc>
                <a:spcPts val="2811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1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704833" lvl="1" indent="-287013">
              <a:lnSpc>
                <a:spcPts val="2811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271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1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54956" marR="833734" indent="-342257">
              <a:lnSpc>
                <a:spcPts val="2811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54956" marR="5080" indent="-342257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1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311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1F7C9-0171-D86B-3997-48918C2DFA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355E56-61E6-46EC-A416-7D07372B74AD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58746C-E76C-7AA9-6C20-BF304296F1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5" y="1364585"/>
            <a:ext cx="7510780" cy="3830024"/>
          </a:xfrm>
          <a:prstGeom prst="rect">
            <a:avLst/>
          </a:prstGeom>
        </p:spPr>
        <p:txBody>
          <a:bodyPr vert="horz" wrap="square" lIns="0" tIns="34291" rIns="0" bIns="0" rtlCol="0">
            <a:spAutoFit/>
          </a:bodyPr>
          <a:lstStyle/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4956" marR="22859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UH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1109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UH 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FEF8C-DD4D-6B7F-8529-186255B27A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250A2F-C22E-42B5-888B-0AA3A59D1B2B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F6C638-5250-1EF3-17FA-9A4623F260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1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3"/>
            <a:ext cx="7599680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17081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5080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1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1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94C5-C569-CD6F-4F70-D78D4BC8D1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B671F2-A5FD-4B29-8513-D027F261BEB5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D3E6CFE-B204-BD9C-C0D4-4DCBB9A6A6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762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151897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591" indent="-342891"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5236714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1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9611" y="1993393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4489" y="2450593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194920" y="2410533"/>
            <a:ext cx="7762443" cy="423769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55591">
              <a:spcBef>
                <a:spcPts val="1764"/>
              </a:spcBef>
              <a:tabLst>
                <a:tab pos="3086023" algn="l"/>
                <a:tab pos="338383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[Which is</a:t>
            </a:r>
            <a:r>
              <a:rPr sz="2800" spc="-1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which?]</a:t>
            </a:r>
          </a:p>
          <a:p>
            <a:pPr marL="355591" indent="-342891">
              <a:spcBef>
                <a:spcPts val="16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), where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= 3” is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way to bind</a:t>
            </a:r>
            <a:r>
              <a:rPr sz="28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591" marR="289553" indent="-342891"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a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bona-fide (actual)</a:t>
            </a:r>
            <a:r>
              <a:rPr sz="2800" spc="-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proposition.</a:t>
            </a:r>
          </a:p>
          <a:p>
            <a:pPr marL="355591" marR="1236949" indent="-342891"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not 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355591">
              <a:spcBef>
                <a:spcPts val="1685"/>
              </a:spcBef>
            </a:pPr>
            <a:r>
              <a:rPr sz="2800" i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P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5400" i="1" spc="-743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5400" baseline="-6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6C20A7-BDED-AED4-AB67-0636FBE553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E83422-3CE9-46B5-8028-4600BE9A6B7F}" type="datetime1">
              <a:rPr lang="en-US" smtClean="0"/>
              <a:t>12/30/2023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B2A988-A795-6374-FC55-7C101CE55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6" y="526542"/>
            <a:ext cx="78847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Qu</a:t>
            </a:r>
            <a:r>
              <a:rPr sz="3200" spc="-15" dirty="0"/>
              <a:t>a</a:t>
            </a:r>
            <a:r>
              <a:rPr sz="3200" dirty="0"/>
              <a:t>nti</a:t>
            </a:r>
            <a:r>
              <a:rPr sz="3200" spc="-15" dirty="0"/>
              <a:t>f</a:t>
            </a:r>
            <a:r>
              <a:rPr sz="3200" dirty="0"/>
              <a:t>iers with R</a:t>
            </a:r>
            <a:r>
              <a:rPr sz="3200" spc="-15" dirty="0"/>
              <a:t>e</a:t>
            </a:r>
            <a:r>
              <a:rPr sz="3200" dirty="0"/>
              <a:t>stric</a:t>
            </a:r>
            <a:r>
              <a:rPr sz="3200" spc="-15" dirty="0"/>
              <a:t>t</a:t>
            </a:r>
            <a:r>
              <a:rPr sz="3200" dirty="0"/>
              <a:t>ed</a:t>
            </a:r>
            <a:r>
              <a:rPr sz="3200" spc="11" dirty="0"/>
              <a:t> </a:t>
            </a:r>
            <a:r>
              <a:rPr sz="3200" dirty="0"/>
              <a:t>Dom</a:t>
            </a:r>
            <a:r>
              <a:rPr sz="3200" spc="-115" dirty="0"/>
              <a:t>a</a:t>
            </a:r>
            <a:r>
              <a:rPr lang="en-US" sz="3200" spc="-115" dirty="0"/>
              <a:t>in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28193"/>
            <a:ext cx="7419340" cy="468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864848" indent="-342891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34CB59-870E-3D09-E475-401D6C7765E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D6D0FA-E263-4BAF-9F91-7DEA8A5F6F82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4C51F6-10C7-693C-FAC1-2A9144D9C1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19531"/>
            <a:ext cx="779843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5080" indent="-456554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  <a:endParaRPr sz="2600">
              <a:latin typeface="Arial"/>
              <a:cs typeface="Arial"/>
            </a:endParaRPr>
          </a:p>
          <a:p>
            <a:pPr marL="850244" marR="964541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>
              <a:latin typeface="Arial"/>
              <a:cs typeface="Arial"/>
            </a:endParaRPr>
          </a:p>
          <a:p>
            <a:pPr marL="850244" marR="340351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331"/>
              </a:spcBef>
            </a:pP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10756-ABC1-A7EC-6F63-E7259358F9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63BC34-74CB-4819-AF52-135105D8254F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10C657-E5D1-F9A7-F44D-102C074309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7" y="1365632"/>
            <a:ext cx="7464425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189226" indent="-456554" algn="just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has 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  <a:endParaRPr sz="2600">
              <a:latin typeface="Arial"/>
              <a:cs typeface="Arial"/>
            </a:endParaRPr>
          </a:p>
          <a:p>
            <a:pPr marL="850244" marR="723247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>
              <a:latin typeface="Arial"/>
              <a:cs typeface="Arial"/>
            </a:endParaRPr>
          </a:p>
          <a:p>
            <a:pPr marL="850244" marR="5080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469254" marR="2176726" lvl="1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F5B97E-4BDE-09C0-5F96-5A8452B86C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C8C959-F12F-4E9B-9BBE-869BD058F1E8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4D5089-82F8-588E-67DA-5D123C5786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65632"/>
            <a:ext cx="7654291" cy="4621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21526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  <a:endParaRPr sz="2800">
              <a:latin typeface="Arial"/>
              <a:cs typeface="Arial"/>
            </a:endParaRPr>
          </a:p>
          <a:p>
            <a:pPr marL="850244" marR="5080" lvl="1" indent="-380990"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>
              <a:latin typeface="Arial"/>
              <a:cs typeface="Arial"/>
            </a:endParaRPr>
          </a:p>
          <a:p>
            <a:pPr marL="850244" marR="349877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05EB7-DCC3-4F51-A7D7-17F89DBC29F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8B5923-691C-4C58-8A3D-1D78DCD3141B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6EDA58-2B67-F90E-0837-AC7FF2F16A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Double Negation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3" y="1367157"/>
            <a:ext cx="84213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Double Negative Property ~(~p) ≡ p 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Let p = “I am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 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~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~ (~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≡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Hence the given statement is equivalent to: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am happy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99" y="1227692"/>
            <a:ext cx="2984232" cy="20146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11E76-5DA3-9F82-C4F5-FA888916C2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2EA4-61CC-4020-BDA6-0C0631B6E383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2EA6F7-5B92-2EC2-A44A-E960948E5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9858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069645" y="1319530"/>
            <a:ext cx="7688580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1905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024229">
              <a:spcBef>
                <a:spcPts val="71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54" marR="330192" indent="-456554"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  <a:tab pos="3412405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>
              <a:latin typeface="Arial"/>
              <a:cs typeface="Arial"/>
            </a:endParaRPr>
          </a:p>
          <a:p>
            <a:pPr marL="850244" marR="360036" lvl="1" indent="-380990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>
              <a:latin typeface="Arial"/>
              <a:cs typeface="Arial"/>
            </a:endParaRPr>
          </a:p>
          <a:p>
            <a:pPr marL="948031">
              <a:spcBef>
                <a:spcPts val="67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56AB6F-DC30-1A68-8919-4882B21A779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4C6640-4518-4AC4-9275-37CD67F139DA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375141-4CF6-D245-E0A2-C10379642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2047" y="1173610"/>
            <a:ext cx="7323455" cy="544315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56" indent="-342257"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9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354956" indent="-342257"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1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laws: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9290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697947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0908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815419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4956" marR="327652" indent="-342257"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408" y="6463285"/>
            <a:ext cx="2505456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6903" y="6242307"/>
            <a:ext cx="2450592" cy="393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B303-F527-1DC9-D37D-336AE3BCD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AE1AB7-268C-4E50-A2C1-B65756135FDC}" type="datetime1">
              <a:rPr lang="en-US" smtClean="0"/>
              <a:t>12/30/2023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822532-AF9F-C45C-CE4F-C98C342ED6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21" y="1808481"/>
            <a:ext cx="7088505" cy="257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888" marR="5080" indent="-457189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2191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 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26E463-F9E7-A575-3E2B-C657C7226F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CC6E37-FB42-4887-9F02-4FAB45357B97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420498-9488-A446-1063-41FA43A32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65631"/>
            <a:ext cx="6987540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2" y="3022858"/>
            <a:ext cx="171451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58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1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652145" y="2266595"/>
            <a:ext cx="6650355" cy="10547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93690" indent="-380990"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93690" algn="l"/>
                <a:tab pos="394325" algn="l"/>
              </a:tabLst>
            </a:pPr>
            <a:r>
              <a:rPr sz="2800" spc="-11" dirty="0">
                <a:latin typeface="Symbol"/>
                <a:cs typeface="Symbol"/>
              </a:rPr>
              <a:t></a:t>
            </a:r>
            <a:r>
              <a:rPr sz="2800" i="1" spc="-1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93690">
              <a:spcBef>
                <a:spcPts val="711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8" y="3630930"/>
            <a:ext cx="7073900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567676"/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  <a:p>
            <a:pPr marL="850879" lvl="1" indent="-380990">
              <a:spcBef>
                <a:spcPts val="1209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879" algn="l"/>
                <a:tab pos="851513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675EF-7193-0F7F-B89E-A6C069C176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D3B045-04C3-4741-A98D-E463D5978297}" type="datetime1">
              <a:rPr lang="en-US" smtClean="0"/>
              <a:t>12/30/2023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7FFE61-58BF-2706-0822-D0CB2141AD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23380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5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TextBox 7"/>
          <p:cNvSpPr txBox="1"/>
          <p:nvPr/>
        </p:nvSpPr>
        <p:spPr>
          <a:xfrm>
            <a:off x="8305802" y="152400"/>
            <a:ext cx="567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3D60-90E9-24BD-F860-A99BF1ADE0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AFF52-0D1A-4500-8E6A-557D7574A5BE}" type="datetime1">
              <a:rPr lang="en-US" smtClean="0"/>
              <a:t>12/30/2023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1A99-EBEC-9687-757A-2F5ABB2AB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53314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Nesting of</a:t>
            </a:r>
            <a:r>
              <a:rPr spc="-45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250699"/>
            <a:ext cx="7690484" cy="5096461"/>
          </a:xfrm>
          <a:prstGeom prst="rect">
            <a:avLst/>
          </a:prstGeom>
        </p:spPr>
        <p:txBody>
          <a:bodyPr vert="horz" wrap="square" lIns="0" tIns="90171" rIns="0" bIns="0" rtlCol="0">
            <a:spAutoFit/>
          </a:bodyPr>
          <a:lstStyle/>
          <a:p>
            <a:pPr marL="12700">
              <a:spcBef>
                <a:spcPts val="711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591" marR="5080">
              <a:lnSpc>
                <a:spcPct val="102000"/>
              </a:lnSpc>
              <a:spcBef>
                <a:spcPts val="571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likes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variables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61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someone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  <a:spcBef>
                <a:spcPts val="71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likes.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</a:t>
            </a:r>
            <a:r>
              <a:rPr sz="2800" spc="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55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47" marR="233040" indent="98423">
              <a:lnSpc>
                <a:spcPts val="4400"/>
              </a:lnSpc>
              <a:spcBef>
                <a:spcPts val="251"/>
              </a:spcBef>
              <a:tabLst>
                <a:tab pos="3181271" algn="l"/>
                <a:tab pos="4604270" algn="l"/>
              </a:tabLst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Everyone has someone whom </a:t>
            </a:r>
            <a:r>
              <a:rPr sz="2800" spc="-5" dirty="0">
                <a:latin typeface="Arial"/>
                <a:cs typeface="Arial"/>
              </a:rPr>
              <a:t>they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like.</a:t>
            </a:r>
            <a:r>
              <a:rPr sz="2800" spc="-5" dirty="0">
                <a:latin typeface="Times New Roman"/>
                <a:cs typeface="Times New Roman"/>
              </a:rPr>
              <a:t>”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</a:t>
            </a:r>
            <a:r>
              <a:rPr sz="2800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variables.)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2909" y="5877098"/>
            <a:ext cx="1483817" cy="41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1900" y="5854700"/>
            <a:ext cx="14732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6898" y="5910348"/>
            <a:ext cx="344977" cy="374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915" y="5881160"/>
            <a:ext cx="323684" cy="354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4924" y="5934202"/>
            <a:ext cx="109855" cy="247651"/>
          </a:xfrm>
          <a:custGeom>
            <a:avLst/>
            <a:gdLst/>
            <a:ahLst/>
            <a:cxnLst/>
            <a:rect l="l" t="t" r="r" b="b"/>
            <a:pathLst>
              <a:path w="109854" h="247650">
                <a:moveTo>
                  <a:pt x="95793" y="1334"/>
                </a:moveTo>
                <a:lnTo>
                  <a:pt x="66305" y="32870"/>
                </a:lnTo>
                <a:lnTo>
                  <a:pt x="48641" y="85492"/>
                </a:lnTo>
                <a:lnTo>
                  <a:pt x="35120" y="126322"/>
                </a:lnTo>
                <a:lnTo>
                  <a:pt x="21599" y="167152"/>
                </a:lnTo>
                <a:lnTo>
                  <a:pt x="8078" y="207982"/>
                </a:lnTo>
                <a:lnTo>
                  <a:pt x="0" y="238351"/>
                </a:lnTo>
                <a:lnTo>
                  <a:pt x="151" y="242540"/>
                </a:lnTo>
                <a:lnTo>
                  <a:pt x="1300" y="246146"/>
                </a:lnTo>
                <a:lnTo>
                  <a:pt x="5998" y="247297"/>
                </a:lnTo>
                <a:lnTo>
                  <a:pt x="14246" y="245992"/>
                </a:lnTo>
                <a:lnTo>
                  <a:pt x="22500" y="244686"/>
                </a:lnTo>
                <a:lnTo>
                  <a:pt x="47122" y="204158"/>
                </a:lnTo>
                <a:lnTo>
                  <a:pt x="60850" y="162707"/>
                </a:lnTo>
                <a:lnTo>
                  <a:pt x="74577" y="121256"/>
                </a:lnTo>
                <a:lnTo>
                  <a:pt x="88304" y="79805"/>
                </a:lnTo>
                <a:lnTo>
                  <a:pt x="102031" y="38354"/>
                </a:lnTo>
                <a:lnTo>
                  <a:pt x="109656" y="5507"/>
                </a:lnTo>
                <a:lnTo>
                  <a:pt x="108848" y="1391"/>
                </a:lnTo>
                <a:lnTo>
                  <a:pt x="104228" y="0"/>
                </a:lnTo>
                <a:lnTo>
                  <a:pt x="95793" y="1334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910" y="5881160"/>
            <a:ext cx="323851" cy="354331"/>
          </a:xfrm>
          <a:custGeom>
            <a:avLst/>
            <a:gdLst/>
            <a:ahLst/>
            <a:cxnLst/>
            <a:rect l="l" t="t" r="r" b="b"/>
            <a:pathLst>
              <a:path w="323850" h="354329">
                <a:moveTo>
                  <a:pt x="217466" y="3055"/>
                </a:moveTo>
                <a:lnTo>
                  <a:pt x="235006" y="850"/>
                </a:lnTo>
                <a:lnTo>
                  <a:pt x="251191" y="0"/>
                </a:lnTo>
                <a:lnTo>
                  <a:pt x="266018" y="504"/>
                </a:lnTo>
                <a:lnTo>
                  <a:pt x="308907" y="13653"/>
                </a:lnTo>
                <a:lnTo>
                  <a:pt x="323693" y="47255"/>
                </a:lnTo>
                <a:lnTo>
                  <a:pt x="322601" y="56894"/>
                </a:lnTo>
                <a:lnTo>
                  <a:pt x="310383" y="101934"/>
                </a:lnTo>
                <a:lnTo>
                  <a:pt x="291870" y="157828"/>
                </a:lnTo>
                <a:lnTo>
                  <a:pt x="282613" y="185775"/>
                </a:lnTo>
                <a:lnTo>
                  <a:pt x="267137" y="231530"/>
                </a:lnTo>
                <a:lnTo>
                  <a:pt x="249508" y="270072"/>
                </a:lnTo>
                <a:lnTo>
                  <a:pt x="216000" y="306173"/>
                </a:lnTo>
                <a:lnTo>
                  <a:pt x="180174" y="328798"/>
                </a:lnTo>
                <a:lnTo>
                  <a:pt x="139688" y="343551"/>
                </a:lnTo>
                <a:lnTo>
                  <a:pt x="91557" y="352325"/>
                </a:lnTo>
                <a:lnTo>
                  <a:pt x="59687" y="354082"/>
                </a:lnTo>
                <a:lnTo>
                  <a:pt x="46700" y="353262"/>
                </a:lnTo>
                <a:lnTo>
                  <a:pt x="7164" y="331962"/>
                </a:lnTo>
                <a:lnTo>
                  <a:pt x="0" y="310824"/>
                </a:lnTo>
                <a:lnTo>
                  <a:pt x="210" y="301958"/>
                </a:lnTo>
                <a:lnTo>
                  <a:pt x="10529" y="260216"/>
                </a:lnTo>
                <a:lnTo>
                  <a:pt x="29897" y="201732"/>
                </a:lnTo>
                <a:lnTo>
                  <a:pt x="49266" y="143249"/>
                </a:lnTo>
                <a:lnTo>
                  <a:pt x="65270" y="102466"/>
                </a:lnTo>
                <a:lnTo>
                  <a:pt x="92907" y="60479"/>
                </a:lnTo>
                <a:lnTo>
                  <a:pt x="136840" y="28957"/>
                </a:lnTo>
                <a:lnTo>
                  <a:pt x="174979" y="13064"/>
                </a:lnTo>
                <a:lnTo>
                  <a:pt x="195679" y="7324"/>
                </a:lnTo>
                <a:lnTo>
                  <a:pt x="217466" y="3055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E0FF0-B628-451D-9929-23B0390ACDCB}" type="datetime1">
              <a:rPr lang="en-US" smtClean="0"/>
              <a:t>12/30/2023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E6C8A7-2F75-9485-DA71-2DD422A786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906714"/>
            <a:ext cx="6781800" cy="3524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8540" y="1217298"/>
            <a:ext cx="7806691" cy="19124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173986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Nested quantifiers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quantifiers that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within the 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quantifiers.</a:t>
            </a:r>
            <a:endParaRPr sz="2400">
              <a:latin typeface="Arial"/>
              <a:cs typeface="Arial"/>
            </a:endParaRPr>
          </a:p>
          <a:p>
            <a:pPr marL="355591" marR="5080" indent="-342891">
              <a:lnSpc>
                <a:spcPct val="99400"/>
              </a:lnSpc>
              <a:spcBef>
                <a:spcPts val="531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order of </a:t>
            </a:r>
            <a:r>
              <a:rPr sz="2400" spc="-5" dirty="0">
                <a:latin typeface="Arial"/>
                <a:cs typeface="Arial"/>
              </a:rPr>
              <a:t>the quantifiers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unless all </a:t>
            </a:r>
            <a:r>
              <a:rPr sz="2400" spc="-5" dirty="0">
                <a:latin typeface="Arial"/>
                <a:cs typeface="Arial"/>
              </a:rPr>
              <a:t>the  quantifiers </a:t>
            </a:r>
            <a:r>
              <a:rPr sz="2400" dirty="0">
                <a:latin typeface="Arial"/>
                <a:cs typeface="Arial"/>
              </a:rPr>
              <a:t>are universal </a:t>
            </a:r>
            <a:r>
              <a:rPr sz="2400" spc="-5" dirty="0">
                <a:latin typeface="Arial"/>
                <a:cs typeface="Arial"/>
              </a:rPr>
              <a:t>quantifiers </a:t>
            </a:r>
            <a:r>
              <a:rPr sz="2400" dirty="0">
                <a:latin typeface="Arial"/>
                <a:cs typeface="Arial"/>
              </a:rPr>
              <a:t>or all are </a:t>
            </a:r>
            <a:r>
              <a:rPr sz="2400" spc="-5" dirty="0">
                <a:latin typeface="Arial"/>
                <a:cs typeface="Arial"/>
              </a:rPr>
              <a:t>existential  quantifiers.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BE924E-E713-4ACA-A4A2-B2D7D60AE4A5}" type="datetime1">
              <a:rPr lang="en-US" smtClean="0"/>
              <a:t>12/30/2023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BB0486-0466-9776-0712-B74FDEE682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3" y="1404622"/>
            <a:ext cx="814641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dirty="0">
                <a:latin typeface="Arial"/>
                <a:cs typeface="Arial"/>
              </a:rPr>
              <a:t>xy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55591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Find the truth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1" y="2250949"/>
            <a:ext cx="2249805" cy="225189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1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2" y="4586575"/>
            <a:ext cx="7430135" cy="104964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spcBef>
                <a:spcPts val="885"/>
              </a:spcBef>
            </a:pPr>
            <a:r>
              <a:rPr sz="1751" spc="-6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751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7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every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there exists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9727" y="1916102"/>
            <a:ext cx="2886711" cy="2003425"/>
          </a:xfrm>
          <a:custGeom>
            <a:avLst/>
            <a:gdLst/>
            <a:ahLst/>
            <a:cxnLst/>
            <a:rect l="l" t="t" r="r" b="b"/>
            <a:pathLst>
              <a:path w="2886709" h="2003425">
                <a:moveTo>
                  <a:pt x="0" y="0"/>
                </a:moveTo>
                <a:lnTo>
                  <a:pt x="1306782" y="1019178"/>
                </a:lnTo>
                <a:lnTo>
                  <a:pt x="1370317" y="1015992"/>
                </a:lnTo>
                <a:lnTo>
                  <a:pt x="1433565" y="1013899"/>
                </a:lnTo>
                <a:lnTo>
                  <a:pt x="1496450" y="1012879"/>
                </a:lnTo>
                <a:lnTo>
                  <a:pt x="1558898" y="1012913"/>
                </a:lnTo>
                <a:lnTo>
                  <a:pt x="1620834" y="1013981"/>
                </a:lnTo>
                <a:lnTo>
                  <a:pt x="1682182" y="1016063"/>
                </a:lnTo>
                <a:lnTo>
                  <a:pt x="1742867" y="1019139"/>
                </a:lnTo>
                <a:lnTo>
                  <a:pt x="1802816" y="1023191"/>
                </a:lnTo>
                <a:lnTo>
                  <a:pt x="1861952" y="1028198"/>
                </a:lnTo>
                <a:lnTo>
                  <a:pt x="1920200" y="1034140"/>
                </a:lnTo>
                <a:lnTo>
                  <a:pt x="1977486" y="1040998"/>
                </a:lnTo>
                <a:lnTo>
                  <a:pt x="2033735" y="1048752"/>
                </a:lnTo>
                <a:lnTo>
                  <a:pt x="2088872" y="1057383"/>
                </a:lnTo>
                <a:lnTo>
                  <a:pt x="2142820" y="1066870"/>
                </a:lnTo>
                <a:lnTo>
                  <a:pt x="2195507" y="1077195"/>
                </a:lnTo>
                <a:lnTo>
                  <a:pt x="2246856" y="1088336"/>
                </a:lnTo>
                <a:lnTo>
                  <a:pt x="2296793" y="1100276"/>
                </a:lnTo>
                <a:lnTo>
                  <a:pt x="2345242" y="1112994"/>
                </a:lnTo>
                <a:lnTo>
                  <a:pt x="2392129" y="1126469"/>
                </a:lnTo>
                <a:lnTo>
                  <a:pt x="2437379" y="1140684"/>
                </a:lnTo>
                <a:lnTo>
                  <a:pt x="2480916" y="1155617"/>
                </a:lnTo>
                <a:lnTo>
                  <a:pt x="2522666" y="1171250"/>
                </a:lnTo>
                <a:lnTo>
                  <a:pt x="2562554" y="1187563"/>
                </a:lnTo>
                <a:lnTo>
                  <a:pt x="2600504" y="1204535"/>
                </a:lnTo>
                <a:lnTo>
                  <a:pt x="2636442" y="1222147"/>
                </a:lnTo>
                <a:lnTo>
                  <a:pt x="2670292" y="1240380"/>
                </a:lnTo>
                <a:lnTo>
                  <a:pt x="2731431" y="1278629"/>
                </a:lnTo>
                <a:lnTo>
                  <a:pt x="2783320" y="1319123"/>
                </a:lnTo>
                <a:lnTo>
                  <a:pt x="2825360" y="1361706"/>
                </a:lnTo>
                <a:lnTo>
                  <a:pt x="2856951" y="1406220"/>
                </a:lnTo>
                <a:lnTo>
                  <a:pt x="2878068" y="1454416"/>
                </a:lnTo>
                <a:lnTo>
                  <a:pt x="2886226" y="1504526"/>
                </a:lnTo>
                <a:lnTo>
                  <a:pt x="2885097" y="1529299"/>
                </a:lnTo>
                <a:lnTo>
                  <a:pt x="2872780" y="1578105"/>
                </a:lnTo>
                <a:lnTo>
                  <a:pt x="2847520" y="1625684"/>
                </a:lnTo>
                <a:lnTo>
                  <a:pt x="2809885" y="1671753"/>
                </a:lnTo>
                <a:lnTo>
                  <a:pt x="2760442" y="1716024"/>
                </a:lnTo>
                <a:lnTo>
                  <a:pt x="2699757" y="1758213"/>
                </a:lnTo>
                <a:lnTo>
                  <a:pt x="2665376" y="1778437"/>
                </a:lnTo>
                <a:lnTo>
                  <a:pt x="2628397" y="1798034"/>
                </a:lnTo>
                <a:lnTo>
                  <a:pt x="2588891" y="1816967"/>
                </a:lnTo>
                <a:lnTo>
                  <a:pt x="2546928" y="1835202"/>
                </a:lnTo>
                <a:lnTo>
                  <a:pt x="2502580" y="1852701"/>
                </a:lnTo>
                <a:lnTo>
                  <a:pt x="2455918" y="1869430"/>
                </a:lnTo>
                <a:lnTo>
                  <a:pt x="2407011" y="1885353"/>
                </a:lnTo>
                <a:lnTo>
                  <a:pt x="2355932" y="1900435"/>
                </a:lnTo>
                <a:lnTo>
                  <a:pt x="2302751" y="1914639"/>
                </a:lnTo>
                <a:lnTo>
                  <a:pt x="2247538" y="1927929"/>
                </a:lnTo>
                <a:lnTo>
                  <a:pt x="2190365" y="1940271"/>
                </a:lnTo>
                <a:lnTo>
                  <a:pt x="2131302" y="1951629"/>
                </a:lnTo>
                <a:lnTo>
                  <a:pt x="2070421" y="1961966"/>
                </a:lnTo>
                <a:lnTo>
                  <a:pt x="2007792" y="1971247"/>
                </a:lnTo>
                <a:lnTo>
                  <a:pt x="1943485" y="1979437"/>
                </a:lnTo>
                <a:lnTo>
                  <a:pt x="1877572" y="1986500"/>
                </a:lnTo>
                <a:lnTo>
                  <a:pt x="1810124" y="1992399"/>
                </a:lnTo>
                <a:lnTo>
                  <a:pt x="1741211" y="1997100"/>
                </a:lnTo>
                <a:lnTo>
                  <a:pt x="1677676" y="2000286"/>
                </a:lnTo>
                <a:lnTo>
                  <a:pt x="1614429" y="2002378"/>
                </a:lnTo>
                <a:lnTo>
                  <a:pt x="1551544" y="2003398"/>
                </a:lnTo>
                <a:lnTo>
                  <a:pt x="1489096" y="2003364"/>
                </a:lnTo>
                <a:lnTo>
                  <a:pt x="1427161" y="2002296"/>
                </a:lnTo>
                <a:lnTo>
                  <a:pt x="1365813" y="2000213"/>
                </a:lnTo>
                <a:lnTo>
                  <a:pt x="1305127" y="1997136"/>
                </a:lnTo>
                <a:lnTo>
                  <a:pt x="1245179" y="1993085"/>
                </a:lnTo>
                <a:lnTo>
                  <a:pt x="1186043" y="1988078"/>
                </a:lnTo>
                <a:lnTo>
                  <a:pt x="1127794" y="1982136"/>
                </a:lnTo>
                <a:lnTo>
                  <a:pt x="1070508" y="1975278"/>
                </a:lnTo>
                <a:lnTo>
                  <a:pt x="1014259" y="1967523"/>
                </a:lnTo>
                <a:lnTo>
                  <a:pt x="959123" y="1958893"/>
                </a:lnTo>
                <a:lnTo>
                  <a:pt x="905174" y="1949405"/>
                </a:lnTo>
                <a:lnTo>
                  <a:pt x="852487" y="1939081"/>
                </a:lnTo>
                <a:lnTo>
                  <a:pt x="801138" y="1927939"/>
                </a:lnTo>
                <a:lnTo>
                  <a:pt x="751201" y="1916000"/>
                </a:lnTo>
                <a:lnTo>
                  <a:pt x="702751" y="1903282"/>
                </a:lnTo>
                <a:lnTo>
                  <a:pt x="655864" y="1889807"/>
                </a:lnTo>
                <a:lnTo>
                  <a:pt x="610614" y="1875592"/>
                </a:lnTo>
                <a:lnTo>
                  <a:pt x="567077" y="1860659"/>
                </a:lnTo>
                <a:lnTo>
                  <a:pt x="525327" y="1845026"/>
                </a:lnTo>
                <a:lnTo>
                  <a:pt x="485439" y="1828714"/>
                </a:lnTo>
                <a:lnTo>
                  <a:pt x="447489" y="1811742"/>
                </a:lnTo>
                <a:lnTo>
                  <a:pt x="411551" y="1794130"/>
                </a:lnTo>
                <a:lnTo>
                  <a:pt x="377701" y="1775897"/>
                </a:lnTo>
                <a:lnTo>
                  <a:pt x="316562" y="1737649"/>
                </a:lnTo>
                <a:lnTo>
                  <a:pt x="264673" y="1697154"/>
                </a:lnTo>
                <a:lnTo>
                  <a:pt x="222633" y="1654572"/>
                </a:lnTo>
                <a:lnTo>
                  <a:pt x="191043" y="1610058"/>
                </a:lnTo>
                <a:lnTo>
                  <a:pt x="168619" y="1557243"/>
                </a:lnTo>
                <a:lnTo>
                  <a:pt x="162161" y="1497777"/>
                </a:lnTo>
                <a:lnTo>
                  <a:pt x="166259" y="1468335"/>
                </a:lnTo>
                <a:lnTo>
                  <a:pt x="188660" y="1410385"/>
                </a:lnTo>
                <a:lnTo>
                  <a:pt x="229404" y="1354152"/>
                </a:lnTo>
                <a:lnTo>
                  <a:pt x="256429" y="1326855"/>
                </a:lnTo>
                <a:lnTo>
                  <a:pt x="287772" y="1300199"/>
                </a:lnTo>
                <a:lnTo>
                  <a:pt x="323342" y="1274253"/>
                </a:lnTo>
                <a:lnTo>
                  <a:pt x="363048" y="1249089"/>
                </a:lnTo>
                <a:lnTo>
                  <a:pt x="406803" y="1224778"/>
                </a:lnTo>
                <a:lnTo>
                  <a:pt x="454515" y="1201388"/>
                </a:lnTo>
                <a:lnTo>
                  <a:pt x="506096" y="1178992"/>
                </a:lnTo>
                <a:lnTo>
                  <a:pt x="561456" y="1157659"/>
                </a:lnTo>
                <a:lnTo>
                  <a:pt x="620504" y="1137460"/>
                </a:lnTo>
                <a:lnTo>
                  <a:pt x="683151" y="1118465"/>
                </a:lnTo>
                <a:lnTo>
                  <a:pt x="749309" y="1100746"/>
                </a:lnTo>
                <a:lnTo>
                  <a:pt x="818886" y="108437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8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4631" y="3107030"/>
            <a:ext cx="1608455" cy="751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857" marR="5080" indent="-304792">
              <a:lnSpc>
                <a:spcPts val="2800"/>
              </a:lnSpc>
              <a:spcBef>
                <a:spcPts val="260"/>
              </a:spcBef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set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real  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8600" y="4864087"/>
            <a:ext cx="79375" cy="228600"/>
          </a:xfrm>
          <a:custGeom>
            <a:avLst/>
            <a:gdLst/>
            <a:ahLst/>
            <a:cxnLst/>
            <a:rect l="l" t="t" r="r" b="b"/>
            <a:pathLst>
              <a:path w="79375" h="228600">
                <a:moveTo>
                  <a:pt x="79374" y="0"/>
                </a:moveTo>
                <a:lnTo>
                  <a:pt x="0" y="228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9868" y="2368233"/>
            <a:ext cx="460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5581" y="2812417"/>
            <a:ext cx="484505" cy="168058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1031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7145">
              <a:spcBef>
                <a:spcPts val="92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3" y="5179697"/>
            <a:ext cx="479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5668647"/>
            <a:ext cx="770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60409" algn="l"/>
              </a:tabLst>
            </a:pPr>
            <a:r>
              <a:rPr sz="2100" spc="-772" baseline="1984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100" spc="-772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75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here exis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y </a:t>
            </a:r>
            <a:r>
              <a:rPr sz="3900" baseline="1068" dirty="0">
                <a:latin typeface="Arial"/>
                <a:cs typeface="Arial"/>
              </a:rPr>
              <a:t>such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ha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7" baseline="1068" dirty="0">
                <a:latin typeface="Arial"/>
                <a:cs typeface="Arial"/>
              </a:rPr>
              <a:t> f</a:t>
            </a:r>
            <a:r>
              <a:rPr sz="3900" baseline="1068" dirty="0">
                <a:latin typeface="Arial"/>
                <a:cs typeface="Arial"/>
              </a:rPr>
              <a:t>or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every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+ </a:t>
            </a:r>
            <a:r>
              <a:rPr sz="3900" i="1" baseline="1068" dirty="0">
                <a:latin typeface="Arial"/>
                <a:cs typeface="Arial"/>
              </a:rPr>
              <a:t>y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= 0.	</a:t>
            </a: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81831D1-5476-4D76-B47A-0180D1248D35}" type="datetime1">
              <a:rPr lang="en-US" smtClean="0"/>
              <a:t>12/30/2023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47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39C7893-EE1D-C26A-B257-E47DAF9BEA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755" y="1374460"/>
            <a:ext cx="7613015" cy="497572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591" marR="5080" indent="-342891" algn="just">
              <a:lnSpc>
                <a:spcPts val="3400"/>
              </a:lnSpc>
              <a:spcBef>
                <a:spcPts val="18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= {1, 2, 3}.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expression  equivalent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where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  are bound by </a:t>
            </a:r>
            <a:r>
              <a:rPr sz="2800" spc="-5" dirty="0">
                <a:latin typeface="Arial"/>
                <a:cs typeface="Arial"/>
              </a:rPr>
              <a:t>substitution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instead: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59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inside out or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640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dirty="0">
                <a:latin typeface="Arial"/>
                <a:cs typeface="Arial"/>
              </a:rPr>
              <a:t> in:</a:t>
            </a:r>
            <a:endParaRPr sz="2800">
              <a:latin typeface="Arial"/>
              <a:cs typeface="Arial"/>
            </a:endParaRPr>
          </a:p>
          <a:p>
            <a:pPr marL="754996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35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i="1" spc="211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844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(1,1)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(1,2)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(1,3)]</a:t>
            </a:r>
            <a:r>
              <a:rPr sz="2800" spc="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(2,1)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(2,2)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(2,3)]</a:t>
            </a:r>
            <a:r>
              <a:rPr sz="2800" spc="1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(3,1)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(3,2)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(3,3)]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dirty="0"/>
              <a:t>Nested</a:t>
            </a:r>
            <a:r>
              <a:rPr spc="-5" dirty="0"/>
              <a:t> Qu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ers: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spc="11" dirty="0"/>
              <a:t>e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2E2C01-9B7E-4012-B145-2F92CF9AA9F5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2DAB5C-6561-2404-F569-E30AA47D43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656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52002" algn="l"/>
              </a:tabLst>
            </a:pPr>
            <a:r>
              <a:rPr spc="-5" dirty="0"/>
              <a:t>Quantifier	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139" y="30478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241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910138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1" y="6015038"/>
            <a:ext cx="2127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3" y="1374458"/>
            <a:ext cx="7384415" cy="1184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5080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)=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relies upon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express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in  unambiguous English when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domain is 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  <a:tabLst>
                <a:tab pos="2450404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dirty="0">
                <a:latin typeface="Arial"/>
                <a:cs typeface="Arial"/>
              </a:rPr>
              <a:t> =	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3600" i="1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to rely</a:t>
            </a:r>
            <a:r>
              <a:rPr sz="3600" spc="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on.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2819402"/>
            <a:ext cx="5486400" cy="764312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38">
              <a:lnSpc>
                <a:spcPts val="2840"/>
              </a:lnSpc>
              <a:spcBef>
                <a:spcPts val="36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poor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overburdened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soul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whom</a:t>
            </a:r>
            <a:endParaRPr sz="2400">
              <a:latin typeface="Times New Roman"/>
              <a:cs typeface="Times New Roman"/>
            </a:endParaRPr>
          </a:p>
          <a:p>
            <a:pPr marL="91438">
              <a:lnSpc>
                <a:spcPts val="2840"/>
              </a:lnSpc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himself)!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3787775"/>
            <a:ext cx="52578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495288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some needy person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 himself).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4778377"/>
            <a:ext cx="55626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64704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800" y="5791200"/>
            <a:ext cx="51054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1028674">
              <a:lnSpc>
                <a:spcPts val="2800"/>
              </a:lnSpc>
              <a:spcBef>
                <a:spcPts val="520"/>
              </a:spcBef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(including themselves)!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59C9D4-AD0D-46F2-919E-E4909A28348F}" type="datetime1">
              <a:rPr lang="en-US" smtClean="0"/>
              <a:t>12/30/2023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6"/>
            <a:ext cx="7751419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 ~(p ∧ q) ≡ ~p ∨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Symbolically: ~(p ∨ q) ≡ ~p ∧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F4D55A-AB2A-D2F0-C8D6-98D5830AD23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63B512-F84B-43C0-8682-982CA70180BD}" type="datetime1">
              <a:rPr lang="en-US" smtClean="0"/>
              <a:t>12/30/2023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FA379D-1D8D-DADA-A72B-C9907B8AC9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51200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2" y="1252221"/>
            <a:ext cx="6812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Successively apply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negating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41" y="1452881"/>
            <a:ext cx="7939405" cy="4844916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5591">
              <a:spcBef>
                <a:spcPts val="1820"/>
              </a:spcBef>
            </a:pP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involving a single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172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the negation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591" marR="215895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negation  </a:t>
            </a:r>
            <a:r>
              <a:rPr sz="2800" dirty="0">
                <a:latin typeface="Arial"/>
                <a:cs typeface="Arial"/>
              </a:rPr>
              <a:t>symbols </a:t>
            </a:r>
            <a:r>
              <a:rPr sz="2800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precede</a:t>
            </a:r>
            <a:r>
              <a:rPr sz="2800" spc="-5" dirty="0">
                <a:latin typeface="Arial"/>
                <a:cs typeface="Arial"/>
              </a:rPr>
              <a:t> predicates.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33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5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0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spc="-5" dirty="0"/>
              <a:t>Negating </a:t>
            </a:r>
            <a:r>
              <a:rPr dirty="0"/>
              <a:t>Nested </a:t>
            </a:r>
            <a:r>
              <a:rPr spc="-5" dirty="0"/>
              <a:t>Quantifiers</a:t>
            </a:r>
            <a:r>
              <a:rPr spc="-431" dirty="0"/>
              <a:t> 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7099" y="3810000"/>
            <a:ext cx="3888104" cy="457200"/>
          </a:xfrm>
          <a:custGeom>
            <a:avLst/>
            <a:gdLst/>
            <a:ahLst/>
            <a:cxnLst/>
            <a:rect l="l" t="t" r="r" b="b"/>
            <a:pathLst>
              <a:path w="3888104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811577" y="0"/>
                </a:lnTo>
                <a:lnTo>
                  <a:pt x="3841241" y="5988"/>
                </a:lnTo>
                <a:lnTo>
                  <a:pt x="3865465" y="22318"/>
                </a:lnTo>
                <a:lnTo>
                  <a:pt x="3881798" y="46540"/>
                </a:lnTo>
                <a:lnTo>
                  <a:pt x="3887787" y="76201"/>
                </a:lnTo>
                <a:lnTo>
                  <a:pt x="3887787" y="380997"/>
                </a:lnTo>
                <a:lnTo>
                  <a:pt x="3881798" y="410658"/>
                </a:lnTo>
                <a:lnTo>
                  <a:pt x="3865465" y="434880"/>
                </a:lnTo>
                <a:lnTo>
                  <a:pt x="3841241" y="451211"/>
                </a:lnTo>
                <a:lnTo>
                  <a:pt x="3811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8715" y="4321175"/>
            <a:ext cx="3815079" cy="457200"/>
          </a:xfrm>
          <a:custGeom>
            <a:avLst/>
            <a:gdLst/>
            <a:ahLst/>
            <a:cxnLst/>
            <a:rect l="l" t="t" r="r" b="b"/>
            <a:pathLst>
              <a:path w="3815079" h="457200">
                <a:moveTo>
                  <a:pt x="0" y="76201"/>
                </a:moveTo>
                <a:lnTo>
                  <a:pt x="5988" y="46540"/>
                </a:lnTo>
                <a:lnTo>
                  <a:pt x="22318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738577" y="0"/>
                </a:lnTo>
                <a:lnTo>
                  <a:pt x="3768236" y="5988"/>
                </a:lnTo>
                <a:lnTo>
                  <a:pt x="3792457" y="22318"/>
                </a:lnTo>
                <a:lnTo>
                  <a:pt x="3808788" y="46540"/>
                </a:lnTo>
                <a:lnTo>
                  <a:pt x="3814777" y="76201"/>
                </a:lnTo>
                <a:lnTo>
                  <a:pt x="3814777" y="380997"/>
                </a:lnTo>
                <a:lnTo>
                  <a:pt x="3808788" y="410658"/>
                </a:lnTo>
                <a:lnTo>
                  <a:pt x="3792457" y="434880"/>
                </a:lnTo>
                <a:lnTo>
                  <a:pt x="3768236" y="451211"/>
                </a:lnTo>
                <a:lnTo>
                  <a:pt x="3738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8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37" y="4321175"/>
            <a:ext cx="3397251" cy="457200"/>
          </a:xfrm>
          <a:custGeom>
            <a:avLst/>
            <a:gdLst/>
            <a:ahLst/>
            <a:cxnLst/>
            <a:rect l="l" t="t" r="r" b="b"/>
            <a:pathLst>
              <a:path w="3397250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2" y="0"/>
                </a:lnTo>
                <a:lnTo>
                  <a:pt x="3321047" y="0"/>
                </a:lnTo>
                <a:lnTo>
                  <a:pt x="3350706" y="5988"/>
                </a:lnTo>
                <a:lnTo>
                  <a:pt x="3374927" y="22318"/>
                </a:lnTo>
                <a:lnTo>
                  <a:pt x="3391258" y="46540"/>
                </a:lnTo>
                <a:lnTo>
                  <a:pt x="3397247" y="76201"/>
                </a:lnTo>
                <a:lnTo>
                  <a:pt x="3397247" y="380997"/>
                </a:lnTo>
                <a:lnTo>
                  <a:pt x="3391258" y="410658"/>
                </a:lnTo>
                <a:lnTo>
                  <a:pt x="3374927" y="434880"/>
                </a:lnTo>
                <a:lnTo>
                  <a:pt x="3350706" y="451211"/>
                </a:lnTo>
                <a:lnTo>
                  <a:pt x="3321047" y="457199"/>
                </a:lnTo>
                <a:lnTo>
                  <a:pt x="76202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5730" y="4845051"/>
            <a:ext cx="3317875" cy="457200"/>
          </a:xfrm>
          <a:custGeom>
            <a:avLst/>
            <a:gdLst/>
            <a:ahLst/>
            <a:cxnLst/>
            <a:rect l="l" t="t" r="r" b="b"/>
            <a:pathLst>
              <a:path w="3317875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241647" y="0"/>
                </a:lnTo>
                <a:lnTo>
                  <a:pt x="3271312" y="5988"/>
                </a:lnTo>
                <a:lnTo>
                  <a:pt x="3295536" y="22318"/>
                </a:lnTo>
                <a:lnTo>
                  <a:pt x="3311868" y="46540"/>
                </a:lnTo>
                <a:lnTo>
                  <a:pt x="3317857" y="76201"/>
                </a:lnTo>
                <a:lnTo>
                  <a:pt x="3317857" y="380997"/>
                </a:lnTo>
                <a:lnTo>
                  <a:pt x="3311868" y="410658"/>
                </a:lnTo>
                <a:lnTo>
                  <a:pt x="3295536" y="434880"/>
                </a:lnTo>
                <a:lnTo>
                  <a:pt x="3271312" y="451211"/>
                </a:lnTo>
                <a:lnTo>
                  <a:pt x="324164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3140" y="5377803"/>
            <a:ext cx="2251075" cy="457200"/>
          </a:xfrm>
          <a:custGeom>
            <a:avLst/>
            <a:gdLst/>
            <a:ahLst/>
            <a:cxnLst/>
            <a:rect l="l" t="t" r="r" b="b"/>
            <a:pathLst>
              <a:path w="2251075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2174848" y="0"/>
                </a:lnTo>
                <a:lnTo>
                  <a:pt x="2204513" y="5988"/>
                </a:lnTo>
                <a:lnTo>
                  <a:pt x="2228737" y="22319"/>
                </a:lnTo>
                <a:lnTo>
                  <a:pt x="2245069" y="46540"/>
                </a:lnTo>
                <a:lnTo>
                  <a:pt x="2251058" y="76201"/>
                </a:lnTo>
                <a:lnTo>
                  <a:pt x="2251058" y="380997"/>
                </a:lnTo>
                <a:lnTo>
                  <a:pt x="2245069" y="410658"/>
                </a:lnTo>
                <a:lnTo>
                  <a:pt x="2228737" y="434880"/>
                </a:lnTo>
                <a:lnTo>
                  <a:pt x="2204513" y="451211"/>
                </a:lnTo>
                <a:lnTo>
                  <a:pt x="2174848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25F927-FA63-48F6-8B52-B3C9EC2C503E}" type="datetime1">
              <a:rPr lang="en-US" smtClean="0"/>
              <a:t>12/30/2023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440182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17773" algn="l"/>
              </a:tabLst>
            </a:pPr>
            <a:r>
              <a:rPr dirty="0"/>
              <a:t>E</a:t>
            </a:r>
            <a:r>
              <a:rPr spc="-5" dirty="0"/>
              <a:t>qui</a:t>
            </a:r>
            <a:r>
              <a:rPr dirty="0"/>
              <a:t>va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384303"/>
            <a:ext cx="6593840" cy="422423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spcBef>
                <a:spcPts val="124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4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55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1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Exercise: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55"/>
              </a:spcBef>
            </a:pPr>
            <a:r>
              <a:rPr sz="2800" dirty="0">
                <a:latin typeface="Arial"/>
                <a:cs typeface="Arial"/>
              </a:rPr>
              <a:t>See if you can prove </a:t>
            </a:r>
            <a:r>
              <a:rPr sz="2800" spc="-5" dirty="0">
                <a:latin typeface="Arial"/>
                <a:cs typeface="Arial"/>
              </a:rPr>
              <a:t>these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1987" y="28293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39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5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2827606"/>
            <a:ext cx="1879600" cy="220979"/>
          </a:xfrm>
          <a:custGeom>
            <a:avLst/>
            <a:gdLst/>
            <a:ahLst/>
            <a:cxnLst/>
            <a:rect l="l" t="t" r="r" b="b"/>
            <a:pathLst>
              <a:path w="1879600" h="220980">
                <a:moveTo>
                  <a:pt x="0" y="220396"/>
                </a:moveTo>
                <a:lnTo>
                  <a:pt x="43226" y="171802"/>
                </a:lnTo>
                <a:lnTo>
                  <a:pt x="96427" y="125559"/>
                </a:lnTo>
                <a:lnTo>
                  <a:pt x="129886" y="104055"/>
                </a:lnTo>
                <a:lnTo>
                  <a:pt x="169579" y="84020"/>
                </a:lnTo>
                <a:lnTo>
                  <a:pt x="216753" y="65748"/>
                </a:lnTo>
                <a:lnTo>
                  <a:pt x="272656" y="49534"/>
                </a:lnTo>
                <a:lnTo>
                  <a:pt x="338535" y="35671"/>
                </a:lnTo>
                <a:lnTo>
                  <a:pt x="415635" y="24453"/>
                </a:lnTo>
                <a:lnTo>
                  <a:pt x="490303" y="17243"/>
                </a:lnTo>
                <a:lnTo>
                  <a:pt x="533224" y="14107"/>
                </a:lnTo>
                <a:lnTo>
                  <a:pt x="579389" y="11286"/>
                </a:lnTo>
                <a:lnTo>
                  <a:pt x="628441" y="8778"/>
                </a:lnTo>
                <a:lnTo>
                  <a:pt x="680020" y="6583"/>
                </a:lnTo>
                <a:lnTo>
                  <a:pt x="733766" y="4702"/>
                </a:lnTo>
                <a:lnTo>
                  <a:pt x="789322" y="3135"/>
                </a:lnTo>
                <a:lnTo>
                  <a:pt x="846327" y="1881"/>
                </a:lnTo>
                <a:lnTo>
                  <a:pt x="904423" y="940"/>
                </a:lnTo>
                <a:lnTo>
                  <a:pt x="963251" y="313"/>
                </a:lnTo>
                <a:lnTo>
                  <a:pt x="1022451" y="0"/>
                </a:lnTo>
                <a:lnTo>
                  <a:pt x="1081664" y="0"/>
                </a:lnTo>
                <a:lnTo>
                  <a:pt x="1140532" y="313"/>
                </a:lnTo>
                <a:lnTo>
                  <a:pt x="1198694" y="940"/>
                </a:lnTo>
                <a:lnTo>
                  <a:pt x="1255793" y="1881"/>
                </a:lnTo>
                <a:lnTo>
                  <a:pt x="1311469" y="3135"/>
                </a:lnTo>
                <a:lnTo>
                  <a:pt x="1365362" y="4702"/>
                </a:lnTo>
                <a:lnTo>
                  <a:pt x="1417114" y="6583"/>
                </a:lnTo>
                <a:lnTo>
                  <a:pt x="1466366" y="8778"/>
                </a:lnTo>
                <a:lnTo>
                  <a:pt x="1512758" y="11286"/>
                </a:lnTo>
                <a:lnTo>
                  <a:pt x="1555931" y="14107"/>
                </a:lnTo>
                <a:lnTo>
                  <a:pt x="1595527" y="17243"/>
                </a:lnTo>
                <a:lnTo>
                  <a:pt x="1662548" y="24453"/>
                </a:lnTo>
                <a:lnTo>
                  <a:pt x="1741798" y="38900"/>
                </a:lnTo>
                <a:lnTo>
                  <a:pt x="1799738" y="57365"/>
                </a:lnTo>
                <a:lnTo>
                  <a:pt x="1839413" y="79275"/>
                </a:lnTo>
                <a:lnTo>
                  <a:pt x="1876144" y="131131"/>
                </a:lnTo>
                <a:lnTo>
                  <a:pt x="1879289" y="159929"/>
                </a:lnTo>
                <a:lnTo>
                  <a:pt x="1876346" y="189875"/>
                </a:lnTo>
                <a:lnTo>
                  <a:pt x="1870358" y="220396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2" y="2829748"/>
            <a:ext cx="676275" cy="269240"/>
          </a:xfrm>
          <a:custGeom>
            <a:avLst/>
            <a:gdLst/>
            <a:ahLst/>
            <a:cxnLst/>
            <a:rect l="l" t="t" r="r" b="b"/>
            <a:pathLst>
              <a:path w="676275" h="269239">
                <a:moveTo>
                  <a:pt x="0" y="269051"/>
                </a:moveTo>
                <a:lnTo>
                  <a:pt x="12815" y="219435"/>
                </a:lnTo>
                <a:lnTo>
                  <a:pt x="27709" y="171483"/>
                </a:lnTo>
                <a:lnTo>
                  <a:pt x="46759" y="126856"/>
                </a:lnTo>
                <a:lnTo>
                  <a:pt x="72043" y="87219"/>
                </a:lnTo>
                <a:lnTo>
                  <a:pt x="105640" y="54235"/>
                </a:lnTo>
                <a:lnTo>
                  <a:pt x="149628" y="29566"/>
                </a:lnTo>
                <a:lnTo>
                  <a:pt x="188421" y="17739"/>
                </a:lnTo>
                <a:lnTo>
                  <a:pt x="236450" y="8869"/>
                </a:lnTo>
                <a:lnTo>
                  <a:pt x="290945" y="2956"/>
                </a:lnTo>
                <a:lnTo>
                  <a:pt x="349134" y="0"/>
                </a:lnTo>
                <a:lnTo>
                  <a:pt x="408247" y="0"/>
                </a:lnTo>
                <a:lnTo>
                  <a:pt x="465512" y="2956"/>
                </a:lnTo>
                <a:lnTo>
                  <a:pt x="518159" y="8869"/>
                </a:lnTo>
                <a:lnTo>
                  <a:pt x="563417" y="17739"/>
                </a:lnTo>
                <a:lnTo>
                  <a:pt x="634797" y="54235"/>
                </a:lnTo>
                <a:lnTo>
                  <a:pt x="658090" y="87219"/>
                </a:lnTo>
                <a:lnTo>
                  <a:pt x="670992" y="126856"/>
                </a:lnTo>
                <a:lnTo>
                  <a:pt x="676101" y="171483"/>
                </a:lnTo>
                <a:lnTo>
                  <a:pt x="676014" y="219435"/>
                </a:lnTo>
                <a:lnTo>
                  <a:pt x="673330" y="26905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951" y="28547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40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4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8885" y="109222"/>
            <a:ext cx="5054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F2DA5-3B8D-4445-A4DB-F88127CD1DD4}" type="datetime1">
              <a:rPr lang="en-US" smtClean="0"/>
              <a:t>12/30/2023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9" y="462279"/>
            <a:ext cx="572643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Notational</a:t>
            </a:r>
            <a:r>
              <a:rPr spc="-45" dirty="0"/>
              <a:t> </a:t>
            </a:r>
            <a:r>
              <a:rPr spc="-5" dirty="0"/>
              <a:t>Conventions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43" y="1633222"/>
            <a:ext cx="7465695" cy="37921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221609" indent="-342891">
              <a:lnSpc>
                <a:spcPts val="3300"/>
              </a:lnSpc>
              <a:spcBef>
                <a:spcPts val="26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 </a:t>
            </a:r>
            <a:r>
              <a:rPr sz="2800" dirty="0">
                <a:latin typeface="Arial"/>
                <a:cs typeface="Arial"/>
              </a:rPr>
              <a:t>have higher precedence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all  logical </a:t>
            </a:r>
            <a:r>
              <a:rPr sz="2800" spc="-5" dirty="0">
                <a:latin typeface="Arial"/>
                <a:cs typeface="Arial"/>
              </a:rPr>
              <a:t>operators from propositional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logic:</a:t>
            </a:r>
            <a:endParaRPr sz="2800">
              <a:latin typeface="Arial"/>
              <a:cs typeface="Arial"/>
            </a:endParaRPr>
          </a:p>
          <a:p>
            <a:pPr marL="2238319">
              <a:lnSpc>
                <a:spcPts val="3629"/>
              </a:lnSpc>
            </a:pPr>
            <a:r>
              <a:rPr sz="400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4200" spc="-300" baseline="198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4200" i="1" spc="-300" baseline="1984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4200" spc="-143" baseline="198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4200" spc="-465" baseline="198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Q(</a:t>
            </a:r>
            <a:r>
              <a:rPr sz="4200" i="1" spc="-7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4200" baseline="198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900">
              <a:latin typeface="Times New Roman"/>
              <a:cs typeface="Times New Roman"/>
            </a:endParaRPr>
          </a:p>
          <a:p>
            <a:pPr marL="355591" marR="5080" indent="-342891">
              <a:lnSpc>
                <a:spcPts val="3329"/>
              </a:lnSpc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Consecutive quantifiers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combined:</a:t>
            </a:r>
            <a:endParaRPr sz="2800">
              <a:latin typeface="Arial"/>
              <a:cs typeface="Arial"/>
            </a:endParaRPr>
          </a:p>
          <a:p>
            <a:pPr marL="355591" marR="1624925">
              <a:lnSpc>
                <a:spcPts val="4000"/>
              </a:lnSpc>
              <a:spcBef>
                <a:spcPts val="204"/>
              </a:spcBef>
              <a:tabLst>
                <a:tab pos="1738587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x,y,z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 or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even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xyz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04EC92-3A01-4020-9401-C7D20AEA820B}" type="datetime1">
              <a:rPr lang="en-US" smtClean="0"/>
              <a:t>12/30/2023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5"/>
            <a:ext cx="7751419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we can prove this?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~(p ∨ q) ≡ ~p ∧ ~q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2" y="2281027"/>
            <a:ext cx="8039811" cy="392933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A1F730-2800-A5B2-2E94-8F8D08B015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51B7C-AD8C-45F2-842E-FEC141F9886F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AD50BE-6C73-9808-8ED1-CE80389C9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20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279526" y="1367157"/>
            <a:ext cx="7751419" cy="53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Give negations for each of the following statements: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a. The fan is slow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unfit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The fan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unfit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INEQUALITIES AND DEMORGAN’S LAWS: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Laws to write the negation of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-1 &lt;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-1 &lt;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means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Law, the negation is: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Which is equivalent to: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EA7B70-24C4-E264-616A-1477107823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AA07A9-E0CE-44EC-92BE-FCDBBF172600}" type="datetime1">
              <a:rPr lang="en-US" smtClean="0"/>
              <a:t>12/30/2023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AFD4F1-03F9-34AC-75A3-95E4A9DC20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930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744" y="448817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sz="4000" spc="-5" dirty="0"/>
              <a:t>Eq</a:t>
            </a:r>
            <a:r>
              <a:rPr sz="4000" spc="-20" dirty="0"/>
              <a:t>u</a:t>
            </a:r>
            <a:r>
              <a:rPr sz="4000" spc="-5" dirty="0"/>
              <a:t>ivalenc</a:t>
            </a:r>
            <a:r>
              <a:rPr sz="4000" spc="-2135" dirty="0"/>
              <a:t>e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8"/>
            <a:ext cx="767831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  <a:r>
              <a:rPr lang="en-US" sz="2400" dirty="0">
                <a:latin typeface="Arial"/>
                <a:cs typeface="Arial"/>
              </a:rPr>
              <a:t> And represented by a symbol “t”</a:t>
            </a:r>
            <a:endParaRPr sz="24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  <a:tab pos="2425639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1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 dirty="0">
              <a:latin typeface="Arial"/>
              <a:cs typeface="Arial"/>
            </a:endParaRPr>
          </a:p>
          <a:p>
            <a:pPr marL="355591" indent="-342891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355591"/>
            <a:r>
              <a:rPr sz="2400" b="1" spc="-5" dirty="0">
                <a:latin typeface="Arial"/>
                <a:cs typeface="Arial"/>
              </a:rPr>
              <a:t>false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matter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what!</a:t>
            </a:r>
            <a:r>
              <a:rPr lang="en-US" sz="2400" spc="-5" dirty="0">
                <a:latin typeface="Arial"/>
                <a:cs typeface="Arial"/>
              </a:rPr>
              <a:t> And represented by a symbol “c”</a:t>
            </a:r>
            <a:endParaRPr sz="2400" dirty="0">
              <a:latin typeface="Arial"/>
              <a:cs typeface="Arial"/>
            </a:endParaRPr>
          </a:p>
          <a:p>
            <a:pPr marL="756266" marR="429884" lvl="1" indent="-286378">
              <a:lnSpc>
                <a:spcPts val="2871"/>
              </a:lnSpc>
              <a:spcBef>
                <a:spcPts val="67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 dirty="0">
              <a:latin typeface="Arial"/>
              <a:cs typeface="Arial"/>
            </a:endParaRPr>
          </a:p>
          <a:p>
            <a:pPr marL="355591" marR="604505" indent="-342891"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 dirty="0">
              <a:latin typeface="Arial"/>
              <a:cs typeface="Arial"/>
            </a:endParaRPr>
          </a:p>
          <a:p>
            <a:pPr marL="756266" lvl="1" indent="-286378">
              <a:spcBef>
                <a:spcPts val="2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321026-1ACB-88E1-3BEA-25420D49A5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139FDA-C893-4071-9F71-D23FAEEE876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230B4A-E3FF-0BF1-CBED-CE3BECE4B2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066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9015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2"/>
            <a:ext cx="739838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733407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1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591" marR="5080" indent="-342891">
              <a:spcBef>
                <a:spcPts val="2355"/>
              </a:spcBef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0666E9-8853-02CB-D2A1-C62B360BC4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62C1FF-AD10-4DC2-AEE2-1688B1D021D6}" type="datetime1">
              <a:rPr lang="en-US" smtClean="0"/>
              <a:t>12/30/2023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02F91A-F796-6148-AC00-3AA455492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5557</Words>
  <Application>Microsoft Office PowerPoint</Application>
  <PresentationFormat>On-screen Show (4:3)</PresentationFormat>
  <Paragraphs>616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Symbol</vt:lpstr>
      <vt:lpstr>Times New Roman</vt:lpstr>
      <vt:lpstr>Wingdings</vt:lpstr>
      <vt:lpstr>Office Theme</vt:lpstr>
      <vt:lpstr> Discrete Mathematics for</vt:lpstr>
      <vt:lpstr>Lecture 3</vt:lpstr>
      <vt:lpstr>Truth Tables</vt:lpstr>
      <vt:lpstr>Double Negation</vt:lpstr>
      <vt:lpstr>De Morgan’s Laws</vt:lpstr>
      <vt:lpstr>De Morgan’s Laws</vt:lpstr>
      <vt:lpstr>De Morgan’s Laws</vt:lpstr>
      <vt:lpstr>1.2 Propositional Equivalence </vt:lpstr>
      <vt:lpstr>Logical Equivalence</vt:lpstr>
      <vt:lpstr>Proving Equivalence</vt:lpstr>
      <vt:lpstr>Equivalence Laws</vt:lpstr>
      <vt:lpstr>Equivalence Laws</vt:lpstr>
      <vt:lpstr>More Equivalence Laws</vt:lpstr>
      <vt:lpstr>Defining Operators via</vt:lpstr>
      <vt:lpstr>An Example Problem</vt:lpstr>
      <vt:lpstr>EXERCISE</vt:lpstr>
      <vt:lpstr>Negation of Implication</vt:lpstr>
      <vt:lpstr>Example</vt:lpstr>
      <vt:lpstr>Another Example Problem</vt:lpstr>
      <vt:lpstr>Example Continued...</vt:lpstr>
      <vt:lpstr>End of Long Example</vt:lpstr>
      <vt:lpstr>Review: Propositional Logic</vt:lpstr>
      <vt:lpstr>1.3 Predicate Logic</vt:lpstr>
      <vt:lpstr>Subjects and Predicates</vt:lpstr>
      <vt:lpstr>More About Predicates</vt:lpstr>
      <vt:lpstr>Propositional Functions</vt:lpstr>
      <vt:lpstr>Examples</vt:lpstr>
      <vt:lpstr>Universe of Discourse (U.D.)  </vt:lpstr>
      <vt:lpstr>Quantifier Expressions</vt:lpstr>
      <vt:lpstr>The Universal Quantifier 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  <vt:lpstr>Nesting of Quantifiers</vt:lpstr>
      <vt:lpstr>Nested Quantifiers</vt:lpstr>
      <vt:lpstr>Nested Quantifiers</vt:lpstr>
      <vt:lpstr>Nested Quantifiers: Example </vt:lpstr>
      <vt:lpstr>Quantifier Exercise</vt:lpstr>
      <vt:lpstr>Negating Nested Quantifiers  </vt:lpstr>
      <vt:lpstr>Equivalence Laws</vt:lpstr>
      <vt:lpstr>Notational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Nouman Usman</cp:lastModifiedBy>
  <cp:revision>30</cp:revision>
  <dcterms:created xsi:type="dcterms:W3CDTF">2019-09-29T12:07:07Z</dcterms:created>
  <dcterms:modified xsi:type="dcterms:W3CDTF">2023-12-30T05:50:27Z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2019-09-29T00:00:00Z</vt:filetime>
  </property>
</Properties>
</file>