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B1950ABD-8F69-4BE3-B257-C6A8934A101D}"/>
    <pc:docChg chg="modSld">
      <pc:chgData name="Dr. Ayesha Altaf" userId="83f6cd9f-efc5-42cb-ab08-4c9396de692c" providerId="ADAL" clId="{B1950ABD-8F69-4BE3-B257-C6A8934A101D}" dt="2023-12-16T06:37:29.123" v="4" actId="729"/>
      <pc:docMkLst>
        <pc:docMk/>
      </pc:docMkLst>
      <pc:sldChg chg="modSp mod">
        <pc:chgData name="Dr. Ayesha Altaf" userId="83f6cd9f-efc5-42cb-ab08-4c9396de692c" providerId="ADAL" clId="{B1950ABD-8F69-4BE3-B257-C6A8934A101D}" dt="2023-12-16T06:37:20.482" v="2" actId="1076"/>
        <pc:sldMkLst>
          <pc:docMk/>
          <pc:sldMk cId="493664524" sldId="257"/>
        </pc:sldMkLst>
        <pc:picChg chg="mod modCrop">
          <ac:chgData name="Dr. Ayesha Altaf" userId="83f6cd9f-efc5-42cb-ab08-4c9396de692c" providerId="ADAL" clId="{B1950ABD-8F69-4BE3-B257-C6A8934A101D}" dt="2023-12-16T06:37:20.482" v="2" actId="1076"/>
          <ac:picMkLst>
            <pc:docMk/>
            <pc:sldMk cId="493664524" sldId="257"/>
            <ac:picMk id="5" creationId="{13BBC7C5-75F8-D395-A0DC-06FAA131130A}"/>
          </ac:picMkLst>
        </pc:picChg>
      </pc:sldChg>
      <pc:sldChg chg="mod modShow">
        <pc:chgData name="Dr. Ayesha Altaf" userId="83f6cd9f-efc5-42cb-ab08-4c9396de692c" providerId="ADAL" clId="{B1950ABD-8F69-4BE3-B257-C6A8934A101D}" dt="2023-12-16T06:37:25.907" v="3" actId="729"/>
        <pc:sldMkLst>
          <pc:docMk/>
          <pc:sldMk cId="1465709376" sldId="258"/>
        </pc:sldMkLst>
      </pc:sldChg>
      <pc:sldChg chg="mod modShow">
        <pc:chgData name="Dr. Ayesha Altaf" userId="83f6cd9f-efc5-42cb-ab08-4c9396de692c" providerId="ADAL" clId="{B1950ABD-8F69-4BE3-B257-C6A8934A101D}" dt="2023-12-16T06:37:29.123" v="4" actId="729"/>
        <pc:sldMkLst>
          <pc:docMk/>
          <pc:sldMk cId="197987405" sldId="260"/>
        </pc:sldMkLst>
      </pc:sldChg>
    </pc:docChg>
  </pc:docChgLst>
  <pc:docChgLst>
    <pc:chgData name="Dr. Ayesha Altaf" userId="83f6cd9f-efc5-42cb-ab08-4c9396de692c" providerId="ADAL" clId="{E3C38E85-5DCB-46D6-ADE3-A5AC9CDE37D8}"/>
    <pc:docChg chg="undo custSel addSld modSld">
      <pc:chgData name="Dr. Ayesha Altaf" userId="83f6cd9f-efc5-42cb-ab08-4c9396de692c" providerId="ADAL" clId="{E3C38E85-5DCB-46D6-ADE3-A5AC9CDE37D8}" dt="2023-12-02T05:19:37.605" v="244" actId="1076"/>
      <pc:docMkLst>
        <pc:docMk/>
      </pc:docMkLst>
      <pc:sldChg chg="modSp new mod">
        <pc:chgData name="Dr. Ayesha Altaf" userId="83f6cd9f-efc5-42cb-ab08-4c9396de692c" providerId="ADAL" clId="{E3C38E85-5DCB-46D6-ADE3-A5AC9CDE37D8}" dt="2023-12-02T04:49:51.635" v="242" actId="20577"/>
        <pc:sldMkLst>
          <pc:docMk/>
          <pc:sldMk cId="638992484" sldId="256"/>
        </pc:sldMkLst>
        <pc:spChg chg="mod">
          <ac:chgData name="Dr. Ayesha Altaf" userId="83f6cd9f-efc5-42cb-ab08-4c9396de692c" providerId="ADAL" clId="{E3C38E85-5DCB-46D6-ADE3-A5AC9CDE37D8}" dt="2023-12-02T04:49:51.635" v="242" actId="20577"/>
          <ac:spMkLst>
            <pc:docMk/>
            <pc:sldMk cId="638992484" sldId="256"/>
            <ac:spMk id="2" creationId="{FF72842D-6992-1B66-EDA3-50410B07CC39}"/>
          </ac:spMkLst>
        </pc:spChg>
      </pc:sldChg>
      <pc:sldChg chg="addSp delSp modSp new mod">
        <pc:chgData name="Dr. Ayesha Altaf" userId="83f6cd9f-efc5-42cb-ab08-4c9396de692c" providerId="ADAL" clId="{E3C38E85-5DCB-46D6-ADE3-A5AC9CDE37D8}" dt="2023-12-02T04:16:18.322" v="191" actId="313"/>
        <pc:sldMkLst>
          <pc:docMk/>
          <pc:sldMk cId="493664524" sldId="257"/>
        </pc:sldMkLst>
        <pc:spChg chg="mod">
          <ac:chgData name="Dr. Ayesha Altaf" userId="83f6cd9f-efc5-42cb-ab08-4c9396de692c" providerId="ADAL" clId="{E3C38E85-5DCB-46D6-ADE3-A5AC9CDE37D8}" dt="2023-12-02T04:16:18.322" v="191" actId="313"/>
          <ac:spMkLst>
            <pc:docMk/>
            <pc:sldMk cId="493664524" sldId="257"/>
            <ac:spMk id="2" creationId="{0EEE11D8-4CD6-2471-D3BB-A5B8F2F170A6}"/>
          </ac:spMkLst>
        </pc:spChg>
        <pc:spChg chg="del">
          <ac:chgData name="Dr. Ayesha Altaf" userId="83f6cd9f-efc5-42cb-ab08-4c9396de692c" providerId="ADAL" clId="{E3C38E85-5DCB-46D6-ADE3-A5AC9CDE37D8}" dt="2023-12-02T04:09:29.596" v="25"/>
          <ac:spMkLst>
            <pc:docMk/>
            <pc:sldMk cId="493664524" sldId="257"/>
            <ac:spMk id="3" creationId="{9FEB2C82-2357-2BA5-1F95-9DF88741A45D}"/>
          </ac:spMkLst>
        </pc:spChg>
        <pc:picChg chg="add mod modCrop">
          <ac:chgData name="Dr. Ayesha Altaf" userId="83f6cd9f-efc5-42cb-ab08-4c9396de692c" providerId="ADAL" clId="{E3C38E85-5DCB-46D6-ADE3-A5AC9CDE37D8}" dt="2023-12-02T04:10:11.482" v="34" actId="14100"/>
          <ac:picMkLst>
            <pc:docMk/>
            <pc:sldMk cId="493664524" sldId="257"/>
            <ac:picMk id="5" creationId="{13BBC7C5-75F8-D395-A0DC-06FAA131130A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14:10.141" v="103" actId="478"/>
        <pc:sldMkLst>
          <pc:docMk/>
          <pc:sldMk cId="1465709376" sldId="258"/>
        </pc:sldMkLst>
        <pc:spChg chg="del">
          <ac:chgData name="Dr. Ayesha Altaf" userId="83f6cd9f-efc5-42cb-ab08-4c9396de692c" providerId="ADAL" clId="{E3C38E85-5DCB-46D6-ADE3-A5AC9CDE37D8}" dt="2023-12-02T04:10:29.457" v="54"/>
          <ac:spMkLst>
            <pc:docMk/>
            <pc:sldMk cId="1465709376" sldId="258"/>
            <ac:spMk id="3" creationId="{29CAFBF8-808E-B7FF-A9CE-C7605516DFA5}"/>
          </ac:spMkLst>
        </pc:spChg>
        <pc:spChg chg="add del mod">
          <ac:chgData name="Dr. Ayesha Altaf" userId="83f6cd9f-efc5-42cb-ab08-4c9396de692c" providerId="ADAL" clId="{E3C38E85-5DCB-46D6-ADE3-A5AC9CDE37D8}" dt="2023-12-02T04:14:10.141" v="103" actId="478"/>
          <ac:spMkLst>
            <pc:docMk/>
            <pc:sldMk cId="1465709376" sldId="258"/>
            <ac:spMk id="7" creationId="{8CD5F697-2358-5D3E-0D7E-0DBDD3C7FEE4}"/>
          </ac:spMkLst>
        </pc:spChg>
        <pc:picChg chg="add del mod modCrop">
          <ac:chgData name="Dr. Ayesha Altaf" userId="83f6cd9f-efc5-42cb-ab08-4c9396de692c" providerId="ADAL" clId="{E3C38E85-5DCB-46D6-ADE3-A5AC9CDE37D8}" dt="2023-12-02T04:14:10.141" v="103" actId="478"/>
          <ac:picMkLst>
            <pc:docMk/>
            <pc:sldMk cId="1465709376" sldId="258"/>
            <ac:picMk id="5" creationId="{8EAC264C-F374-B7FB-EC9D-39F178264ADF}"/>
          </ac:picMkLst>
        </pc:picChg>
        <pc:picChg chg="add del mod modCrop">
          <ac:chgData name="Dr. Ayesha Altaf" userId="83f6cd9f-efc5-42cb-ab08-4c9396de692c" providerId="ADAL" clId="{E3C38E85-5DCB-46D6-ADE3-A5AC9CDE37D8}" dt="2023-12-02T04:14:09.322" v="102"/>
          <ac:picMkLst>
            <pc:docMk/>
            <pc:sldMk cId="1465709376" sldId="258"/>
            <ac:picMk id="9" creationId="{C46E2B4A-A35F-BF3B-7987-2CA286FED232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13:09.843" v="92" actId="14100"/>
        <pc:sldMkLst>
          <pc:docMk/>
          <pc:sldMk cId="80861303" sldId="259"/>
        </pc:sldMkLst>
        <pc:spChg chg="mod">
          <ac:chgData name="Dr. Ayesha Altaf" userId="83f6cd9f-efc5-42cb-ab08-4c9396de692c" providerId="ADAL" clId="{E3C38E85-5DCB-46D6-ADE3-A5AC9CDE37D8}" dt="2023-12-02T04:11:16.248" v="83" actId="20577"/>
          <ac:spMkLst>
            <pc:docMk/>
            <pc:sldMk cId="80861303" sldId="259"/>
            <ac:spMk id="2" creationId="{68783090-57CC-40C6-8698-37829912E015}"/>
          </ac:spMkLst>
        </pc:spChg>
        <pc:spChg chg="del">
          <ac:chgData name="Dr. Ayesha Altaf" userId="83f6cd9f-efc5-42cb-ab08-4c9396de692c" providerId="ADAL" clId="{E3C38E85-5DCB-46D6-ADE3-A5AC9CDE37D8}" dt="2023-12-02T04:12:32.378" v="84"/>
          <ac:spMkLst>
            <pc:docMk/>
            <pc:sldMk cId="80861303" sldId="259"/>
            <ac:spMk id="3" creationId="{41D33D32-0FF9-76B9-B67E-73FEC190D119}"/>
          </ac:spMkLst>
        </pc:spChg>
        <pc:picChg chg="add mod modCrop">
          <ac:chgData name="Dr. Ayesha Altaf" userId="83f6cd9f-efc5-42cb-ab08-4c9396de692c" providerId="ADAL" clId="{E3C38E85-5DCB-46D6-ADE3-A5AC9CDE37D8}" dt="2023-12-02T04:13:09.843" v="92" actId="14100"/>
          <ac:picMkLst>
            <pc:docMk/>
            <pc:sldMk cId="80861303" sldId="259"/>
            <ac:picMk id="5" creationId="{03509200-35BF-78CD-9EC1-CC307B36C7C0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14:28.092" v="110" actId="14100"/>
        <pc:sldMkLst>
          <pc:docMk/>
          <pc:sldMk cId="197987405" sldId="260"/>
        </pc:sldMkLst>
        <pc:spChg chg="del">
          <ac:chgData name="Dr. Ayesha Altaf" userId="83f6cd9f-efc5-42cb-ab08-4c9396de692c" providerId="ADAL" clId="{E3C38E85-5DCB-46D6-ADE3-A5AC9CDE37D8}" dt="2023-12-02T04:14:17.323" v="105"/>
          <ac:spMkLst>
            <pc:docMk/>
            <pc:sldMk cId="197987405" sldId="260"/>
            <ac:spMk id="3" creationId="{1D6EF38D-51C0-EBCD-AA43-E9A2686C1056}"/>
          </ac:spMkLst>
        </pc:spChg>
        <pc:picChg chg="add mod modCrop">
          <ac:chgData name="Dr. Ayesha Altaf" userId="83f6cd9f-efc5-42cb-ab08-4c9396de692c" providerId="ADAL" clId="{E3C38E85-5DCB-46D6-ADE3-A5AC9CDE37D8}" dt="2023-12-02T04:14:28.092" v="110" actId="14100"/>
          <ac:picMkLst>
            <pc:docMk/>
            <pc:sldMk cId="197987405" sldId="260"/>
            <ac:picMk id="5" creationId="{BFB1E3C7-9499-C15A-CF8D-7DF2EF12740D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16:07.592" v="190" actId="20577"/>
        <pc:sldMkLst>
          <pc:docMk/>
          <pc:sldMk cId="3109904554" sldId="261"/>
        </pc:sldMkLst>
        <pc:spChg chg="mod">
          <ac:chgData name="Dr. Ayesha Altaf" userId="83f6cd9f-efc5-42cb-ab08-4c9396de692c" providerId="ADAL" clId="{E3C38E85-5DCB-46D6-ADE3-A5AC9CDE37D8}" dt="2023-12-02T04:16:07.592" v="190" actId="20577"/>
          <ac:spMkLst>
            <pc:docMk/>
            <pc:sldMk cId="3109904554" sldId="261"/>
            <ac:spMk id="2" creationId="{77796841-B376-7696-53CC-67C3F2C49BC3}"/>
          </ac:spMkLst>
        </pc:spChg>
        <pc:spChg chg="del">
          <ac:chgData name="Dr. Ayesha Altaf" userId="83f6cd9f-efc5-42cb-ab08-4c9396de692c" providerId="ADAL" clId="{E3C38E85-5DCB-46D6-ADE3-A5AC9CDE37D8}" dt="2023-12-02T04:14:49.213" v="112"/>
          <ac:spMkLst>
            <pc:docMk/>
            <pc:sldMk cId="3109904554" sldId="261"/>
            <ac:spMk id="3" creationId="{DA0D5E98-A5B8-553F-A8C0-D54F42A5324D}"/>
          </ac:spMkLst>
        </pc:spChg>
        <pc:picChg chg="add mod modCrop">
          <ac:chgData name="Dr. Ayesha Altaf" userId="83f6cd9f-efc5-42cb-ab08-4c9396de692c" providerId="ADAL" clId="{E3C38E85-5DCB-46D6-ADE3-A5AC9CDE37D8}" dt="2023-12-02T04:15:05.423" v="120" actId="14100"/>
          <ac:picMkLst>
            <pc:docMk/>
            <pc:sldMk cId="3109904554" sldId="261"/>
            <ac:picMk id="5" creationId="{F6D3AC30-D84C-1515-EBDA-48B93F070501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15:42.139" v="130" actId="14100"/>
        <pc:sldMkLst>
          <pc:docMk/>
          <pc:sldMk cId="485444893" sldId="262"/>
        </pc:sldMkLst>
        <pc:spChg chg="del">
          <ac:chgData name="Dr. Ayesha Altaf" userId="83f6cd9f-efc5-42cb-ab08-4c9396de692c" providerId="ADAL" clId="{E3C38E85-5DCB-46D6-ADE3-A5AC9CDE37D8}" dt="2023-12-02T04:15:26.283" v="122"/>
          <ac:spMkLst>
            <pc:docMk/>
            <pc:sldMk cId="485444893" sldId="262"/>
            <ac:spMk id="3" creationId="{0557923C-3749-8E2D-7CD3-8370D75F9568}"/>
          </ac:spMkLst>
        </pc:spChg>
        <pc:picChg chg="add mod modCrop">
          <ac:chgData name="Dr. Ayesha Altaf" userId="83f6cd9f-efc5-42cb-ab08-4c9396de692c" providerId="ADAL" clId="{E3C38E85-5DCB-46D6-ADE3-A5AC9CDE37D8}" dt="2023-12-02T04:15:42.139" v="130" actId="14100"/>
          <ac:picMkLst>
            <pc:docMk/>
            <pc:sldMk cId="485444893" sldId="262"/>
            <ac:picMk id="5" creationId="{FC146604-D45B-00A2-E6CC-58CC85313B84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5:19:37.605" v="244" actId="1076"/>
        <pc:sldMkLst>
          <pc:docMk/>
          <pc:sldMk cId="3975522305" sldId="263"/>
        </pc:sldMkLst>
        <pc:spChg chg="mod">
          <ac:chgData name="Dr. Ayesha Altaf" userId="83f6cd9f-efc5-42cb-ab08-4c9396de692c" providerId="ADAL" clId="{E3C38E85-5DCB-46D6-ADE3-A5AC9CDE37D8}" dt="2023-12-02T04:25:48.814" v="201" actId="20577"/>
          <ac:spMkLst>
            <pc:docMk/>
            <pc:sldMk cId="3975522305" sldId="263"/>
            <ac:spMk id="2" creationId="{007B6962-1E5D-23B8-5069-9B43E79A057B}"/>
          </ac:spMkLst>
        </pc:spChg>
        <pc:spChg chg="del">
          <ac:chgData name="Dr. Ayesha Altaf" userId="83f6cd9f-efc5-42cb-ab08-4c9396de692c" providerId="ADAL" clId="{E3C38E85-5DCB-46D6-ADE3-A5AC9CDE37D8}" dt="2023-12-02T04:26:42.435" v="202"/>
          <ac:spMkLst>
            <pc:docMk/>
            <pc:sldMk cId="3975522305" sldId="263"/>
            <ac:spMk id="3" creationId="{0594882C-D6A9-CD53-832F-52881F14621B}"/>
          </ac:spMkLst>
        </pc:spChg>
        <pc:picChg chg="add mod">
          <ac:chgData name="Dr. Ayesha Altaf" userId="83f6cd9f-efc5-42cb-ab08-4c9396de692c" providerId="ADAL" clId="{E3C38E85-5DCB-46D6-ADE3-A5AC9CDE37D8}" dt="2023-12-02T05:19:37.605" v="244" actId="1076"/>
          <ac:picMkLst>
            <pc:docMk/>
            <pc:sldMk cId="3975522305" sldId="263"/>
            <ac:picMk id="1026" creationId="{06E08744-9E2A-086E-A469-F1A23708064A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27:20.789" v="219" actId="14100"/>
        <pc:sldMkLst>
          <pc:docMk/>
          <pc:sldMk cId="1285310538" sldId="264"/>
        </pc:sldMkLst>
        <pc:spChg chg="mod">
          <ac:chgData name="Dr. Ayesha Altaf" userId="83f6cd9f-efc5-42cb-ab08-4c9396de692c" providerId="ADAL" clId="{E3C38E85-5DCB-46D6-ADE3-A5AC9CDE37D8}" dt="2023-12-02T04:27:12.142" v="215" actId="20577"/>
          <ac:spMkLst>
            <pc:docMk/>
            <pc:sldMk cId="1285310538" sldId="264"/>
            <ac:spMk id="2" creationId="{614132F3-572E-8F78-E9DA-A9990DD35A5F}"/>
          </ac:spMkLst>
        </pc:spChg>
        <pc:spChg chg="del">
          <ac:chgData name="Dr. Ayesha Altaf" userId="83f6cd9f-efc5-42cb-ab08-4c9396de692c" providerId="ADAL" clId="{E3C38E85-5DCB-46D6-ADE3-A5AC9CDE37D8}" dt="2023-12-02T04:27:13.950" v="216"/>
          <ac:spMkLst>
            <pc:docMk/>
            <pc:sldMk cId="1285310538" sldId="264"/>
            <ac:spMk id="3" creationId="{9C2F5D68-6905-DB69-B5AD-49A75A50C6E0}"/>
          </ac:spMkLst>
        </pc:spChg>
        <pc:picChg chg="add mod">
          <ac:chgData name="Dr. Ayesha Altaf" userId="83f6cd9f-efc5-42cb-ab08-4c9396de692c" providerId="ADAL" clId="{E3C38E85-5DCB-46D6-ADE3-A5AC9CDE37D8}" dt="2023-12-02T04:27:20.789" v="219" actId="14100"/>
          <ac:picMkLst>
            <pc:docMk/>
            <pc:sldMk cId="1285310538" sldId="264"/>
            <ac:picMk id="2050" creationId="{BC7B39E1-607E-C1EE-4C39-7264430E529A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27:57.170" v="229"/>
        <pc:sldMkLst>
          <pc:docMk/>
          <pc:sldMk cId="543160441" sldId="265"/>
        </pc:sldMkLst>
        <pc:spChg chg="mod">
          <ac:chgData name="Dr. Ayesha Altaf" userId="83f6cd9f-efc5-42cb-ab08-4c9396de692c" providerId="ADAL" clId="{E3C38E85-5DCB-46D6-ADE3-A5AC9CDE37D8}" dt="2023-12-02T04:27:32.978" v="228" actId="20577"/>
          <ac:spMkLst>
            <pc:docMk/>
            <pc:sldMk cId="543160441" sldId="265"/>
            <ac:spMk id="2" creationId="{B36B2F9B-8F89-DE01-2A08-17BD420D2282}"/>
          </ac:spMkLst>
        </pc:spChg>
        <pc:spChg chg="del">
          <ac:chgData name="Dr. Ayesha Altaf" userId="83f6cd9f-efc5-42cb-ab08-4c9396de692c" providerId="ADAL" clId="{E3C38E85-5DCB-46D6-ADE3-A5AC9CDE37D8}" dt="2023-12-02T04:27:57.170" v="229"/>
          <ac:spMkLst>
            <pc:docMk/>
            <pc:sldMk cId="543160441" sldId="265"/>
            <ac:spMk id="3" creationId="{5933DB21-DA5D-DDF6-DE45-9B7F0B536BCE}"/>
          </ac:spMkLst>
        </pc:spChg>
        <pc:picChg chg="add mod">
          <ac:chgData name="Dr. Ayesha Altaf" userId="83f6cd9f-efc5-42cb-ab08-4c9396de692c" providerId="ADAL" clId="{E3C38E85-5DCB-46D6-ADE3-A5AC9CDE37D8}" dt="2023-12-02T04:27:57.170" v="229"/>
          <ac:picMkLst>
            <pc:docMk/>
            <pc:sldMk cId="543160441" sldId="265"/>
            <ac:picMk id="3074" creationId="{7C4F7AB6-C4B1-0D18-9A2D-46D221B07BBD}"/>
          </ac:picMkLst>
        </pc:picChg>
      </pc:sldChg>
      <pc:sldChg chg="addSp delSp modSp new mod">
        <pc:chgData name="Dr. Ayesha Altaf" userId="83f6cd9f-efc5-42cb-ab08-4c9396de692c" providerId="ADAL" clId="{E3C38E85-5DCB-46D6-ADE3-A5AC9CDE37D8}" dt="2023-12-02T04:28:17.794" v="239"/>
        <pc:sldMkLst>
          <pc:docMk/>
          <pc:sldMk cId="2264470731" sldId="266"/>
        </pc:sldMkLst>
        <pc:spChg chg="mod">
          <ac:chgData name="Dr. Ayesha Altaf" userId="83f6cd9f-efc5-42cb-ab08-4c9396de692c" providerId="ADAL" clId="{E3C38E85-5DCB-46D6-ADE3-A5AC9CDE37D8}" dt="2023-12-02T04:28:02.568" v="238" actId="20577"/>
          <ac:spMkLst>
            <pc:docMk/>
            <pc:sldMk cId="2264470731" sldId="266"/>
            <ac:spMk id="2" creationId="{55272EEE-73AD-C949-A60B-E52D6FBA7293}"/>
          </ac:spMkLst>
        </pc:spChg>
        <pc:spChg chg="del">
          <ac:chgData name="Dr. Ayesha Altaf" userId="83f6cd9f-efc5-42cb-ab08-4c9396de692c" providerId="ADAL" clId="{E3C38E85-5DCB-46D6-ADE3-A5AC9CDE37D8}" dt="2023-12-02T04:28:17.794" v="239"/>
          <ac:spMkLst>
            <pc:docMk/>
            <pc:sldMk cId="2264470731" sldId="266"/>
            <ac:spMk id="3" creationId="{AECB5443-75AF-859F-F67C-FC44A0ED2063}"/>
          </ac:spMkLst>
        </pc:spChg>
        <pc:picChg chg="add mod">
          <ac:chgData name="Dr. Ayesha Altaf" userId="83f6cd9f-efc5-42cb-ab08-4c9396de692c" providerId="ADAL" clId="{E3C38E85-5DCB-46D6-ADE3-A5AC9CDE37D8}" dt="2023-12-02T04:28:17.794" v="239"/>
          <ac:picMkLst>
            <pc:docMk/>
            <pc:sldMk cId="2264470731" sldId="266"/>
            <ac:picMk id="4098" creationId="{3658463F-DB1E-E855-4D52-58EB529F58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B37D4-1545-CD0F-8296-EFEED4D9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F8B2CD-11B9-DDE6-6AAA-F3BF7E6A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303662-FDA0-0C86-4412-D0B41DC8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6769C-887C-0E8F-9DA9-22CF775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5E6819-5EED-6A4E-B4F5-F79441A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C3D13-FBD2-E1BD-12BD-CF723CE0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85142A-EAAF-A8A6-CB95-2FC0BAD0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95A7A5-0598-EA74-7DEE-2CE931F3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1138F3-BA2B-F933-BB7D-7913632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D884F-8FB4-7708-27C5-2BCC8D5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DCF4BF7-B4DD-7306-7362-6E4C91A38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06B8AF-0ED7-A639-9025-7DA39252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E93E1-635C-915B-8F67-88B25407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BA6A4D-5B7F-EFC6-371D-D1289E0F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1FED12-B7BC-33E1-D44B-51C2C390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E0B03-A296-ED64-4F7C-EAC6C2A1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73FFD-3F52-440C-132A-31B1E34F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EB658-0EED-76AC-F712-B114F8DC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AF4F0-C014-F155-F3B4-F4166344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23D1C2-4A79-0474-1302-451BC813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BCC71-3F9C-5BEE-5726-41EA7D3A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85ACE9-B948-0673-40AE-AD802B83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36A06A-F0D6-F13E-F925-4E36B420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7B88F1-49F8-08BB-8222-46B3F6E4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6E48E9-8FDE-7CE2-3C75-D1D49CCD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FC1B8-EFC3-79B1-8D2E-6D3FAB4A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504A4-E387-684B-CC1D-CE3A9844C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466F14-C702-8B98-25B6-EFDCE300D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159556-2DFB-06BA-7D92-650539D4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C73437-C141-60A6-FBA9-6002B55A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7118C-756C-4FE7-2325-98D8C2BB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65D30-5CA7-17F1-FE89-0B0D162D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CF65E7-A968-1637-8C58-66F20403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DC8066-7773-5045-A219-1DF9C811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0A44BF-803C-22A8-051B-07B0D0A0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7E28A38-E0E6-5C08-5229-47C38B98B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EE93B5-674C-16E2-FC87-FFC1A31D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65B46-99AE-45FA-ECED-D81587C1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CFA213-6DF2-3A54-5D60-9B2582E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A2A19-B2E6-F3AE-CCC4-E5E14255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7D2D76-796C-DC9C-1557-BC0DC80C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764032-BA6B-BE10-D2D2-AD8BAC13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A85FEA-D6F4-B639-43C8-32023B4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C1F726-68FB-4324-767F-70D208DF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D871DFC-7D40-D643-75FA-14D7CB89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093478-8221-B408-384E-EA110358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350C5-480D-98B1-C77C-0770FF00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EFA906-D812-249D-99BC-6C6FE267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6E34C2-627A-7157-CC44-7F75F04C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E56BD6-B7F2-BAE8-31B9-71B1097E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7E2D0-D58E-5786-1909-1C4B84AC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47E9CA-A58F-F108-6DD3-1A1EBAB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212A9B-0579-8D44-4315-1043BD6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4D8970-D4DC-817B-8CC5-AD89F5771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50E6CC-1020-B288-9CEF-84EB511D6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27E41C-555B-C16C-4017-B238B7D3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B05665-C099-249B-F090-0EE5E35B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FA2C84-106F-0F4F-1E40-1C651CDB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7682168-4DF7-827C-4D11-6220DA81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E66F6C-8D47-212D-B319-9CDB3721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8EACCF-A214-6BC5-C6AA-B43007957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D2D8-8E58-4532-A89E-67D33E34E919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3FD11-69C7-CCC3-13BB-1A80627A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D71C77-1418-CF3D-64CC-3D154B83C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96F1-1C05-4890-94AC-8248377D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2842D-6992-1B66-EDA3-50410B07C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Spanning Trees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2B12D-2087-4B2A-1C95-09808B7BE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96841-B376-7696-53CC-67C3F2C4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(Single Source shortest path algorithm)</a:t>
            </a:r>
          </a:p>
        </p:txBody>
      </p:sp>
      <p:pic>
        <p:nvPicPr>
          <p:cNvPr id="5" name="Content Placeholder 4" descr="A white board with a hand writing on it&#10;&#10;Description automatically generated">
            <a:extLst>
              <a:ext uri="{FF2B5EF4-FFF2-40B4-BE49-F238E27FC236}">
                <a16:creationId xmlns:a16="http://schemas.microsoft.com/office/drawing/2014/main" xmlns="" id="{F6D3AC30-D84C-1515-EBDA-48B93F070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0" r="23439" b="43663"/>
          <a:stretch/>
        </p:blipFill>
        <p:spPr>
          <a:xfrm>
            <a:off x="1386348" y="1840374"/>
            <a:ext cx="7934632" cy="4132723"/>
          </a:xfrm>
        </p:spPr>
      </p:pic>
    </p:spTree>
    <p:extLst>
      <p:ext uri="{BB962C8B-B14F-4D97-AF65-F5344CB8AC3E}">
        <p14:creationId xmlns:p14="http://schemas.microsoft.com/office/powerpoint/2010/main" val="31099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C2039-08FD-7125-B507-CAAE7AC7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xmlns="" id="{FC146604-D45B-00A2-E6CC-58CC8531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2" r="23283" b="17226"/>
          <a:stretch/>
        </p:blipFill>
        <p:spPr>
          <a:xfrm>
            <a:off x="1666569" y="1742307"/>
            <a:ext cx="6887496" cy="4643745"/>
          </a:xfrm>
        </p:spPr>
      </p:pic>
    </p:spTree>
    <p:extLst>
      <p:ext uri="{BB962C8B-B14F-4D97-AF65-F5344CB8AC3E}">
        <p14:creationId xmlns:p14="http://schemas.microsoft.com/office/powerpoint/2010/main" val="4854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E11D8-4CD6-2471-D3BB-A5B8F2F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 Algorithm</a:t>
            </a:r>
          </a:p>
        </p:txBody>
      </p:sp>
      <p:pic>
        <p:nvPicPr>
          <p:cNvPr id="5" name="Content Placeholder 4" descr="A person drawing on a whiteboard&#10;&#10;Description automatically generated">
            <a:extLst>
              <a:ext uri="{FF2B5EF4-FFF2-40B4-BE49-F238E27FC236}">
                <a16:creationId xmlns:a16="http://schemas.microsoft.com/office/drawing/2014/main" xmlns="" id="{13BBC7C5-75F8-D395-A0DC-06FAA131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r="46026" b="49764"/>
          <a:stretch/>
        </p:blipFill>
        <p:spPr>
          <a:xfrm>
            <a:off x="3578942" y="1530658"/>
            <a:ext cx="5034116" cy="4073730"/>
          </a:xfrm>
        </p:spPr>
      </p:pic>
    </p:spTree>
    <p:extLst>
      <p:ext uri="{BB962C8B-B14F-4D97-AF65-F5344CB8AC3E}">
        <p14:creationId xmlns:p14="http://schemas.microsoft.com/office/powerpoint/2010/main" val="493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8A5FB-9830-AD18-84DA-689FCAF6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drawing on a whiteboard&#10;&#10;Description automatically generated">
            <a:extLst>
              <a:ext uri="{FF2B5EF4-FFF2-40B4-BE49-F238E27FC236}">
                <a16:creationId xmlns:a16="http://schemas.microsoft.com/office/drawing/2014/main" xmlns="" id="{8EAC264C-F374-B7FB-EC9D-39F178264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5" r="11541" b="24683"/>
          <a:stretch/>
        </p:blipFill>
        <p:spPr>
          <a:xfrm>
            <a:off x="634181" y="1825625"/>
            <a:ext cx="10913805" cy="4383446"/>
          </a:xfrm>
        </p:spPr>
      </p:pic>
    </p:spTree>
    <p:extLst>
      <p:ext uri="{BB962C8B-B14F-4D97-AF65-F5344CB8AC3E}">
        <p14:creationId xmlns:p14="http://schemas.microsoft.com/office/powerpoint/2010/main" val="146570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D60CA2-D4A3-B528-669E-B9FFB609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erson writing on a whiteboard&#10;&#10;Description automatically generated">
            <a:extLst>
              <a:ext uri="{FF2B5EF4-FFF2-40B4-BE49-F238E27FC236}">
                <a16:creationId xmlns:a16="http://schemas.microsoft.com/office/drawing/2014/main" xmlns="" id="{BFB1E3C7-9499-C15A-CF8D-7DF2EF127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9" r="14047"/>
          <a:stretch/>
        </p:blipFill>
        <p:spPr>
          <a:xfrm>
            <a:off x="2359742" y="1825625"/>
            <a:ext cx="7123471" cy="4351338"/>
          </a:xfrm>
        </p:spPr>
      </p:pic>
    </p:spTree>
    <p:extLst>
      <p:ext uri="{BB962C8B-B14F-4D97-AF65-F5344CB8AC3E}">
        <p14:creationId xmlns:p14="http://schemas.microsoft.com/office/powerpoint/2010/main" val="1979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B6962-1E5D-23B8-5069-9B43E79A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pic>
        <p:nvPicPr>
          <p:cNvPr id="1026" name="Picture 2" descr="Kruskal’s Minimum Spanning Tree Algorithm">
            <a:extLst>
              <a:ext uri="{FF2B5EF4-FFF2-40B4-BE49-F238E27FC236}">
                <a16:creationId xmlns:a16="http://schemas.microsoft.com/office/drawing/2014/main" xmlns="" id="{06E08744-9E2A-086E-A469-F1A2370806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6" y="1203992"/>
            <a:ext cx="9529915" cy="38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132F3-572E-8F78-E9DA-A9990DD3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050" name="Picture 2" descr="Add edge 3-4 in the MST">
            <a:extLst>
              <a:ext uri="{FF2B5EF4-FFF2-40B4-BE49-F238E27FC236}">
                <a16:creationId xmlns:a16="http://schemas.microsoft.com/office/drawing/2014/main" xmlns="" id="{BC7B39E1-607E-C1EE-4C39-7264430E5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2091531"/>
            <a:ext cx="9910916" cy="461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83090-57CC-40C6-8698-3782991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erson drawing on a whiteboard&#10;&#10;Description automatically generated">
            <a:extLst>
              <a:ext uri="{FF2B5EF4-FFF2-40B4-BE49-F238E27FC236}">
                <a16:creationId xmlns:a16="http://schemas.microsoft.com/office/drawing/2014/main" xmlns="" id="{03509200-35BF-78CD-9EC1-CC307B36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2" r="21874" b="46714"/>
          <a:stretch/>
        </p:blipFill>
        <p:spPr>
          <a:xfrm>
            <a:off x="1607574" y="1825624"/>
            <a:ext cx="8745794" cy="4206465"/>
          </a:xfrm>
        </p:spPr>
      </p:pic>
    </p:spTree>
    <p:extLst>
      <p:ext uri="{BB962C8B-B14F-4D97-AF65-F5344CB8AC3E}">
        <p14:creationId xmlns:p14="http://schemas.microsoft.com/office/powerpoint/2010/main" val="808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B2F9B-8F89-DE01-2A08-17BD42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3074" name="Picture 2" descr="Example of a graph">
            <a:extLst>
              <a:ext uri="{FF2B5EF4-FFF2-40B4-BE49-F238E27FC236}">
                <a16:creationId xmlns:a16="http://schemas.microsoft.com/office/drawing/2014/main" xmlns="" id="{7C4F7AB6-C4B1-0D18-9A2D-46D221B07B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896269"/>
            <a:ext cx="7258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72EEE-73AD-C949-A60B-E52D6FB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098" name="Picture 2" descr="The structure of the MST formed using the above method">
            <a:extLst>
              <a:ext uri="{FF2B5EF4-FFF2-40B4-BE49-F238E27FC236}">
                <a16:creationId xmlns:a16="http://schemas.microsoft.com/office/drawing/2014/main" xmlns="" id="{3658463F-DB1E-E855-4D52-58EB529F58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896269"/>
            <a:ext cx="7258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4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</Words>
  <Application>Microsoft Office PowerPoint</Application>
  <PresentationFormat>Widescreen</PresentationFormat>
  <Paragraphs>8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Minimum Spanning Trees   </vt:lpstr>
      <vt:lpstr>Kruskal Algorithm</vt:lpstr>
      <vt:lpstr>PowerPoint Presentation</vt:lpstr>
      <vt:lpstr>PowerPoint Presentation</vt:lpstr>
      <vt:lpstr>Exercise</vt:lpstr>
      <vt:lpstr>Solution</vt:lpstr>
      <vt:lpstr>Prim’s Algorithm </vt:lpstr>
      <vt:lpstr>Exercise</vt:lpstr>
      <vt:lpstr>Solution</vt:lpstr>
      <vt:lpstr>Dijkstra Algorithm (Single Source shortest path algorithm)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Dr. Ayesha Altaf</dc:creator>
  <cp:lastModifiedBy>Microsoft account</cp:lastModifiedBy>
  <cp:revision>2</cp:revision>
  <dcterms:created xsi:type="dcterms:W3CDTF">2023-12-02T04:08:08Z</dcterms:created>
  <dcterms:modified xsi:type="dcterms:W3CDTF">2023-12-19T08:12:28Z</dcterms:modified>
</cp:coreProperties>
</file>