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78" r:id="rId2"/>
    <p:sldId id="273" r:id="rId3"/>
    <p:sldId id="312" r:id="rId4"/>
    <p:sldId id="275" r:id="rId5"/>
    <p:sldId id="274" r:id="rId6"/>
    <p:sldId id="313" r:id="rId7"/>
    <p:sldId id="311" r:id="rId8"/>
    <p:sldId id="314" r:id="rId9"/>
    <p:sldId id="315" r:id="rId10"/>
    <p:sldId id="276" r:id="rId11"/>
    <p:sldId id="277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26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7" r:id="rId43"/>
    <p:sldId id="318" r:id="rId44"/>
    <p:sldId id="319" r:id="rId45"/>
    <p:sldId id="320" r:id="rId46"/>
    <p:sldId id="321" r:id="rId47"/>
    <p:sldId id="323" r:id="rId48"/>
    <p:sldId id="322" r:id="rId49"/>
    <p:sldId id="324" r:id="rId50"/>
    <p:sldId id="325" r:id="rId5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53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Ayesha Altaf" userId="83f6cd9f-efc5-42cb-ab08-4c9396de692c" providerId="ADAL" clId="{0553DB58-D829-4EBB-A8FF-4A0C83B5B99A}"/>
    <pc:docChg chg="custSel modSld">
      <pc:chgData name="Dr. Ayesha Altaf" userId="83f6cd9f-efc5-42cb-ab08-4c9396de692c" providerId="ADAL" clId="{0553DB58-D829-4EBB-A8FF-4A0C83B5B99A}" dt="2023-09-26T08:10:17.471" v="68" actId="478"/>
      <pc:docMkLst>
        <pc:docMk/>
      </pc:docMkLst>
      <pc:sldChg chg="delSp mod">
        <pc:chgData name="Dr. Ayesha Altaf" userId="83f6cd9f-efc5-42cb-ab08-4c9396de692c" providerId="ADAL" clId="{0553DB58-D829-4EBB-A8FF-4A0C83B5B99A}" dt="2023-09-21T07:44:19.317" v="50" actId="478"/>
        <pc:sldMkLst>
          <pc:docMk/>
          <pc:sldMk cId="0" sldId="273"/>
        </pc:sldMkLst>
        <pc:spChg chg="del">
          <ac:chgData name="Dr. Ayesha Altaf" userId="83f6cd9f-efc5-42cb-ab08-4c9396de692c" providerId="ADAL" clId="{0553DB58-D829-4EBB-A8FF-4A0C83B5B99A}" dt="2023-09-21T07:44:19.317" v="50" actId="478"/>
          <ac:spMkLst>
            <pc:docMk/>
            <pc:sldMk cId="0" sldId="273"/>
            <ac:spMk id="12" creationId="{00000000-0000-0000-0000-000000000000}"/>
          </ac:spMkLst>
        </pc:spChg>
      </pc:sldChg>
      <pc:sldChg chg="delSp mod">
        <pc:chgData name="Dr. Ayesha Altaf" userId="83f6cd9f-efc5-42cb-ab08-4c9396de692c" providerId="ADAL" clId="{0553DB58-D829-4EBB-A8FF-4A0C83B5B99A}" dt="2023-09-21T07:46:52.918" v="54" actId="478"/>
        <pc:sldMkLst>
          <pc:docMk/>
          <pc:sldMk cId="0" sldId="274"/>
        </pc:sldMkLst>
        <pc:spChg chg="del">
          <ac:chgData name="Dr. Ayesha Altaf" userId="83f6cd9f-efc5-42cb-ab08-4c9396de692c" providerId="ADAL" clId="{0553DB58-D829-4EBB-A8FF-4A0C83B5B99A}" dt="2023-09-21T07:46:52.918" v="54" actId="478"/>
          <ac:spMkLst>
            <pc:docMk/>
            <pc:sldMk cId="0" sldId="274"/>
            <ac:spMk id="12" creationId="{00000000-0000-0000-0000-000000000000}"/>
          </ac:spMkLst>
        </pc:spChg>
      </pc:sldChg>
      <pc:sldChg chg="delSp mod">
        <pc:chgData name="Dr. Ayesha Altaf" userId="83f6cd9f-efc5-42cb-ab08-4c9396de692c" providerId="ADAL" clId="{0553DB58-D829-4EBB-A8FF-4A0C83B5B99A}" dt="2023-09-21T07:45:59.909" v="53" actId="478"/>
        <pc:sldMkLst>
          <pc:docMk/>
          <pc:sldMk cId="0" sldId="275"/>
        </pc:sldMkLst>
        <pc:spChg chg="del">
          <ac:chgData name="Dr. Ayesha Altaf" userId="83f6cd9f-efc5-42cb-ab08-4c9396de692c" providerId="ADAL" clId="{0553DB58-D829-4EBB-A8FF-4A0C83B5B99A}" dt="2023-09-21T07:45:59.909" v="53" actId="478"/>
          <ac:spMkLst>
            <pc:docMk/>
            <pc:sldMk cId="0" sldId="275"/>
            <ac:spMk id="12" creationId="{00000000-0000-0000-0000-000000000000}"/>
          </ac:spMkLst>
        </pc:spChg>
      </pc:sldChg>
      <pc:sldChg chg="delSp mod">
        <pc:chgData name="Dr. Ayesha Altaf" userId="83f6cd9f-efc5-42cb-ab08-4c9396de692c" providerId="ADAL" clId="{0553DB58-D829-4EBB-A8FF-4A0C83B5B99A}" dt="2023-09-21T07:58:49.859" v="59" actId="478"/>
        <pc:sldMkLst>
          <pc:docMk/>
          <pc:sldMk cId="0" sldId="276"/>
        </pc:sldMkLst>
        <pc:spChg chg="del">
          <ac:chgData name="Dr. Ayesha Altaf" userId="83f6cd9f-efc5-42cb-ab08-4c9396de692c" providerId="ADAL" clId="{0553DB58-D829-4EBB-A8FF-4A0C83B5B99A}" dt="2023-09-21T07:58:49.859" v="59" actId="478"/>
          <ac:spMkLst>
            <pc:docMk/>
            <pc:sldMk cId="0" sldId="276"/>
            <ac:spMk id="12" creationId="{00000000-0000-0000-0000-000000000000}"/>
          </ac:spMkLst>
        </pc:spChg>
      </pc:sldChg>
      <pc:sldChg chg="delSp mod">
        <pc:chgData name="Dr. Ayesha Altaf" userId="83f6cd9f-efc5-42cb-ab08-4c9396de692c" providerId="ADAL" clId="{0553DB58-D829-4EBB-A8FF-4A0C83B5B99A}" dt="2023-09-21T08:03:15.801" v="60" actId="478"/>
        <pc:sldMkLst>
          <pc:docMk/>
          <pc:sldMk cId="0" sldId="277"/>
        </pc:sldMkLst>
        <pc:spChg chg="del">
          <ac:chgData name="Dr. Ayesha Altaf" userId="83f6cd9f-efc5-42cb-ab08-4c9396de692c" providerId="ADAL" clId="{0553DB58-D829-4EBB-A8FF-4A0C83B5B99A}" dt="2023-09-21T08:03:15.801" v="60" actId="478"/>
          <ac:spMkLst>
            <pc:docMk/>
            <pc:sldMk cId="0" sldId="277"/>
            <ac:spMk id="12" creationId="{00000000-0000-0000-0000-000000000000}"/>
          </ac:spMkLst>
        </pc:spChg>
      </pc:sldChg>
      <pc:sldChg chg="modSp mod">
        <pc:chgData name="Dr. Ayesha Altaf" userId="83f6cd9f-efc5-42cb-ab08-4c9396de692c" providerId="ADAL" clId="{0553DB58-D829-4EBB-A8FF-4A0C83B5B99A}" dt="2023-09-21T07:34:28.021" v="49" actId="20577"/>
        <pc:sldMkLst>
          <pc:docMk/>
          <pc:sldMk cId="822519629" sldId="278"/>
        </pc:sldMkLst>
        <pc:spChg chg="mod">
          <ac:chgData name="Dr. Ayesha Altaf" userId="83f6cd9f-efc5-42cb-ab08-4c9396de692c" providerId="ADAL" clId="{0553DB58-D829-4EBB-A8FF-4A0C83B5B99A}" dt="2023-09-21T07:34:28.021" v="49" actId="20577"/>
          <ac:spMkLst>
            <pc:docMk/>
            <pc:sldMk cId="822519629" sldId="278"/>
            <ac:spMk id="17" creationId="{00000000-0000-0000-0000-000000000000}"/>
          </ac:spMkLst>
        </pc:spChg>
      </pc:sldChg>
      <pc:sldChg chg="delSp mod">
        <pc:chgData name="Dr. Ayesha Altaf" userId="83f6cd9f-efc5-42cb-ab08-4c9396de692c" providerId="ADAL" clId="{0553DB58-D829-4EBB-A8FF-4A0C83B5B99A}" dt="2023-09-21T08:03:30.474" v="61" actId="478"/>
        <pc:sldMkLst>
          <pc:docMk/>
          <pc:sldMk cId="0" sldId="282"/>
        </pc:sldMkLst>
        <pc:spChg chg="del">
          <ac:chgData name="Dr. Ayesha Altaf" userId="83f6cd9f-efc5-42cb-ab08-4c9396de692c" providerId="ADAL" clId="{0553DB58-D829-4EBB-A8FF-4A0C83B5B99A}" dt="2023-09-21T08:03:30.474" v="61" actId="478"/>
          <ac:spMkLst>
            <pc:docMk/>
            <pc:sldMk cId="0" sldId="282"/>
            <ac:spMk id="11" creationId="{00000000-0000-0000-0000-000000000000}"/>
          </ac:spMkLst>
        </pc:spChg>
      </pc:sldChg>
      <pc:sldChg chg="delSp mod">
        <pc:chgData name="Dr. Ayesha Altaf" userId="83f6cd9f-efc5-42cb-ab08-4c9396de692c" providerId="ADAL" clId="{0553DB58-D829-4EBB-A8FF-4A0C83B5B99A}" dt="2023-09-21T08:04:33.082" v="62" actId="478"/>
        <pc:sldMkLst>
          <pc:docMk/>
          <pc:sldMk cId="0" sldId="283"/>
        </pc:sldMkLst>
        <pc:spChg chg="del">
          <ac:chgData name="Dr. Ayesha Altaf" userId="83f6cd9f-efc5-42cb-ab08-4c9396de692c" providerId="ADAL" clId="{0553DB58-D829-4EBB-A8FF-4A0C83B5B99A}" dt="2023-09-21T08:04:33.082" v="62" actId="478"/>
          <ac:spMkLst>
            <pc:docMk/>
            <pc:sldMk cId="0" sldId="283"/>
            <ac:spMk id="12" creationId="{00000000-0000-0000-0000-000000000000}"/>
          </ac:spMkLst>
        </pc:spChg>
      </pc:sldChg>
      <pc:sldChg chg="delSp mod">
        <pc:chgData name="Dr. Ayesha Altaf" userId="83f6cd9f-efc5-42cb-ab08-4c9396de692c" providerId="ADAL" clId="{0553DB58-D829-4EBB-A8FF-4A0C83B5B99A}" dt="2023-09-21T08:10:24.706" v="63" actId="478"/>
        <pc:sldMkLst>
          <pc:docMk/>
          <pc:sldMk cId="0" sldId="284"/>
        </pc:sldMkLst>
        <pc:spChg chg="del">
          <ac:chgData name="Dr. Ayesha Altaf" userId="83f6cd9f-efc5-42cb-ab08-4c9396de692c" providerId="ADAL" clId="{0553DB58-D829-4EBB-A8FF-4A0C83B5B99A}" dt="2023-09-21T08:10:24.706" v="63" actId="478"/>
          <ac:spMkLst>
            <pc:docMk/>
            <pc:sldMk cId="0" sldId="284"/>
            <ac:spMk id="203" creationId="{00000000-0000-0000-0000-000000000000}"/>
          </ac:spMkLst>
        </pc:spChg>
      </pc:sldChg>
      <pc:sldChg chg="delSp mod">
        <pc:chgData name="Dr. Ayesha Altaf" userId="83f6cd9f-efc5-42cb-ab08-4c9396de692c" providerId="ADAL" clId="{0553DB58-D829-4EBB-A8FF-4A0C83B5B99A}" dt="2023-09-21T08:10:53.431" v="64" actId="478"/>
        <pc:sldMkLst>
          <pc:docMk/>
          <pc:sldMk cId="0" sldId="285"/>
        </pc:sldMkLst>
        <pc:spChg chg="del">
          <ac:chgData name="Dr. Ayesha Altaf" userId="83f6cd9f-efc5-42cb-ab08-4c9396de692c" providerId="ADAL" clId="{0553DB58-D829-4EBB-A8FF-4A0C83B5B99A}" dt="2023-09-21T08:10:53.431" v="64" actId="478"/>
          <ac:spMkLst>
            <pc:docMk/>
            <pc:sldMk cId="0" sldId="285"/>
            <ac:spMk id="13" creationId="{00000000-0000-0000-0000-000000000000}"/>
          </ac:spMkLst>
        </pc:spChg>
      </pc:sldChg>
      <pc:sldChg chg="delSp mod">
        <pc:chgData name="Dr. Ayesha Altaf" userId="83f6cd9f-efc5-42cb-ab08-4c9396de692c" providerId="ADAL" clId="{0553DB58-D829-4EBB-A8FF-4A0C83B5B99A}" dt="2023-09-21T08:13:31.726" v="65" actId="478"/>
        <pc:sldMkLst>
          <pc:docMk/>
          <pc:sldMk cId="0" sldId="286"/>
        </pc:sldMkLst>
        <pc:spChg chg="del">
          <ac:chgData name="Dr. Ayesha Altaf" userId="83f6cd9f-efc5-42cb-ab08-4c9396de692c" providerId="ADAL" clId="{0553DB58-D829-4EBB-A8FF-4A0C83B5B99A}" dt="2023-09-21T08:13:31.726" v="65" actId="478"/>
          <ac:spMkLst>
            <pc:docMk/>
            <pc:sldMk cId="0" sldId="286"/>
            <ac:spMk id="20" creationId="{00000000-0000-0000-0000-000000000000}"/>
          </ac:spMkLst>
        </pc:spChg>
      </pc:sldChg>
      <pc:sldChg chg="delSp mod">
        <pc:chgData name="Dr. Ayesha Altaf" userId="83f6cd9f-efc5-42cb-ab08-4c9396de692c" providerId="ADAL" clId="{0553DB58-D829-4EBB-A8FF-4A0C83B5B99A}" dt="2023-09-26T07:32:50.599" v="67" actId="478"/>
        <pc:sldMkLst>
          <pc:docMk/>
          <pc:sldMk cId="0" sldId="287"/>
        </pc:sldMkLst>
        <pc:spChg chg="del">
          <ac:chgData name="Dr. Ayesha Altaf" userId="83f6cd9f-efc5-42cb-ab08-4c9396de692c" providerId="ADAL" clId="{0553DB58-D829-4EBB-A8FF-4A0C83B5B99A}" dt="2023-09-26T07:32:50.599" v="67" actId="478"/>
          <ac:spMkLst>
            <pc:docMk/>
            <pc:sldMk cId="0" sldId="287"/>
            <ac:spMk id="20" creationId="{00000000-0000-0000-0000-000000000000}"/>
          </ac:spMkLst>
        </pc:spChg>
      </pc:sldChg>
      <pc:sldChg chg="delSp mod">
        <pc:chgData name="Dr. Ayesha Altaf" userId="83f6cd9f-efc5-42cb-ab08-4c9396de692c" providerId="ADAL" clId="{0553DB58-D829-4EBB-A8FF-4A0C83B5B99A}" dt="2023-09-21T08:14:24.727" v="66" actId="478"/>
        <pc:sldMkLst>
          <pc:docMk/>
          <pc:sldMk cId="0" sldId="288"/>
        </pc:sldMkLst>
        <pc:spChg chg="del">
          <ac:chgData name="Dr. Ayesha Altaf" userId="83f6cd9f-efc5-42cb-ab08-4c9396de692c" providerId="ADAL" clId="{0553DB58-D829-4EBB-A8FF-4A0C83B5B99A}" dt="2023-09-21T08:14:24.727" v="66" actId="478"/>
          <ac:spMkLst>
            <pc:docMk/>
            <pc:sldMk cId="0" sldId="288"/>
            <ac:spMk id="13" creationId="{00000000-0000-0000-0000-000000000000}"/>
          </ac:spMkLst>
        </pc:spChg>
      </pc:sldChg>
      <pc:sldChg chg="delSp mod">
        <pc:chgData name="Dr. Ayesha Altaf" userId="83f6cd9f-efc5-42cb-ab08-4c9396de692c" providerId="ADAL" clId="{0553DB58-D829-4EBB-A8FF-4A0C83B5B99A}" dt="2023-09-26T08:10:17.471" v="68" actId="478"/>
        <pc:sldMkLst>
          <pc:docMk/>
          <pc:sldMk cId="0" sldId="289"/>
        </pc:sldMkLst>
        <pc:spChg chg="del">
          <ac:chgData name="Dr. Ayesha Altaf" userId="83f6cd9f-efc5-42cb-ab08-4c9396de692c" providerId="ADAL" clId="{0553DB58-D829-4EBB-A8FF-4A0C83B5B99A}" dt="2023-09-26T08:10:17.471" v="68" actId="478"/>
          <ac:spMkLst>
            <pc:docMk/>
            <pc:sldMk cId="0" sldId="289"/>
            <ac:spMk id="12" creationId="{00000000-0000-0000-0000-000000000000}"/>
          </ac:spMkLst>
        </pc:spChg>
      </pc:sldChg>
      <pc:sldChg chg="delSp mod">
        <pc:chgData name="Dr. Ayesha Altaf" userId="83f6cd9f-efc5-42cb-ab08-4c9396de692c" providerId="ADAL" clId="{0553DB58-D829-4EBB-A8FF-4A0C83B5B99A}" dt="2023-09-21T07:49:33.127" v="56" actId="478"/>
        <pc:sldMkLst>
          <pc:docMk/>
          <pc:sldMk cId="1914431875" sldId="311"/>
        </pc:sldMkLst>
        <pc:spChg chg="del">
          <ac:chgData name="Dr. Ayesha Altaf" userId="83f6cd9f-efc5-42cb-ab08-4c9396de692c" providerId="ADAL" clId="{0553DB58-D829-4EBB-A8FF-4A0C83B5B99A}" dt="2023-09-21T07:49:33.127" v="56" actId="478"/>
          <ac:spMkLst>
            <pc:docMk/>
            <pc:sldMk cId="1914431875" sldId="311"/>
            <ac:spMk id="12" creationId="{00000000-0000-0000-0000-000000000000}"/>
          </ac:spMkLst>
        </pc:spChg>
      </pc:sldChg>
      <pc:sldChg chg="delSp modSp mod">
        <pc:chgData name="Dr. Ayesha Altaf" userId="83f6cd9f-efc5-42cb-ab08-4c9396de692c" providerId="ADAL" clId="{0553DB58-D829-4EBB-A8FF-4A0C83B5B99A}" dt="2023-09-21T07:44:37.280" v="52" actId="478"/>
        <pc:sldMkLst>
          <pc:docMk/>
          <pc:sldMk cId="2591773270" sldId="312"/>
        </pc:sldMkLst>
        <pc:spChg chg="del mod">
          <ac:chgData name="Dr. Ayesha Altaf" userId="83f6cd9f-efc5-42cb-ab08-4c9396de692c" providerId="ADAL" clId="{0553DB58-D829-4EBB-A8FF-4A0C83B5B99A}" dt="2023-09-21T07:44:37.280" v="52" actId="478"/>
          <ac:spMkLst>
            <pc:docMk/>
            <pc:sldMk cId="2591773270" sldId="312"/>
            <ac:spMk id="12" creationId="{00000000-0000-0000-0000-000000000000}"/>
          </ac:spMkLst>
        </pc:spChg>
      </pc:sldChg>
      <pc:sldChg chg="delSp mod">
        <pc:chgData name="Dr. Ayesha Altaf" userId="83f6cd9f-efc5-42cb-ab08-4c9396de692c" providerId="ADAL" clId="{0553DB58-D829-4EBB-A8FF-4A0C83B5B99A}" dt="2023-09-21T07:49:25.824" v="55" actId="478"/>
        <pc:sldMkLst>
          <pc:docMk/>
          <pc:sldMk cId="554625898" sldId="313"/>
        </pc:sldMkLst>
        <pc:spChg chg="del">
          <ac:chgData name="Dr. Ayesha Altaf" userId="83f6cd9f-efc5-42cb-ab08-4c9396de692c" providerId="ADAL" clId="{0553DB58-D829-4EBB-A8FF-4A0C83B5B99A}" dt="2023-09-21T07:49:25.824" v="55" actId="478"/>
          <ac:spMkLst>
            <pc:docMk/>
            <pc:sldMk cId="554625898" sldId="313"/>
            <ac:spMk id="12" creationId="{00000000-0000-0000-0000-000000000000}"/>
          </ac:spMkLst>
        </pc:spChg>
      </pc:sldChg>
      <pc:sldChg chg="delSp mod">
        <pc:chgData name="Dr. Ayesha Altaf" userId="83f6cd9f-efc5-42cb-ab08-4c9396de692c" providerId="ADAL" clId="{0553DB58-D829-4EBB-A8FF-4A0C83B5B99A}" dt="2023-09-21T07:52:33.815" v="57" actId="478"/>
        <pc:sldMkLst>
          <pc:docMk/>
          <pc:sldMk cId="455916356" sldId="314"/>
        </pc:sldMkLst>
        <pc:spChg chg="del">
          <ac:chgData name="Dr. Ayesha Altaf" userId="83f6cd9f-efc5-42cb-ab08-4c9396de692c" providerId="ADAL" clId="{0553DB58-D829-4EBB-A8FF-4A0C83B5B99A}" dt="2023-09-21T07:52:33.815" v="57" actId="478"/>
          <ac:spMkLst>
            <pc:docMk/>
            <pc:sldMk cId="455916356" sldId="314"/>
            <ac:spMk id="12" creationId="{00000000-0000-0000-0000-000000000000}"/>
          </ac:spMkLst>
        </pc:spChg>
      </pc:sldChg>
      <pc:sldChg chg="delSp mod">
        <pc:chgData name="Dr. Ayesha Altaf" userId="83f6cd9f-efc5-42cb-ab08-4c9396de692c" providerId="ADAL" clId="{0553DB58-D829-4EBB-A8FF-4A0C83B5B99A}" dt="2023-09-21T07:57:52.705" v="58" actId="478"/>
        <pc:sldMkLst>
          <pc:docMk/>
          <pc:sldMk cId="2270985515" sldId="315"/>
        </pc:sldMkLst>
        <pc:spChg chg="del">
          <ac:chgData name="Dr. Ayesha Altaf" userId="83f6cd9f-efc5-42cb-ab08-4c9396de692c" providerId="ADAL" clId="{0553DB58-D829-4EBB-A8FF-4A0C83B5B99A}" dt="2023-09-21T07:57:52.705" v="58" actId="478"/>
          <ac:spMkLst>
            <pc:docMk/>
            <pc:sldMk cId="2270985515" sldId="315"/>
            <ac:spMk id="1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503B0-158A-4586-8226-520EA126AA17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28F05-909D-47CD-94FB-1AEB2CDAD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55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28F05-909D-47CD-94FB-1AEB2CDAD5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71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28F05-909D-47CD-94FB-1AEB2CDAD5E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94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/>
              <a:t>Discrete Mathematics I Fall 2022</a:t>
            </a:r>
            <a:endParaRPr spc="-2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F98CB-5F37-41E9-AE89-771AE751B36A}" type="datetime1">
              <a:rPr lang="en-US" smtClean="0"/>
              <a:t>9/26/2023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31272" y="6572081"/>
            <a:ext cx="343534" cy="179536"/>
          </a:xfr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fld id="{81D60167-4931-47E6-BA6A-407CBD079E47}" type="slidenum">
              <a:rPr smtClean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/>
              <a:t>Discrete Mathematics I Fall 2022</a:t>
            </a:r>
            <a:endParaRPr spc="-2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AEA7B-3C7E-4B25-A1EA-32555FD23C00}" type="datetime1">
              <a:rPr lang="en-US" smtClean="0"/>
              <a:t>9/26/2023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31272" y="6572081"/>
            <a:ext cx="343534" cy="179536"/>
          </a:xfrm>
        </p:spPr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fld id="{81D60167-4931-47E6-BA6A-407CBD079E47}" type="slidenum">
              <a:rPr smtClean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/>
              <a:t>Discrete Mathematics I Fall 2022</a:t>
            </a:r>
            <a:endParaRPr spc="-2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81D3A-E8D3-4E09-B330-2C1150B1CE9F}" type="datetime1">
              <a:rPr lang="en-US" smtClean="0"/>
              <a:t>9/26/2023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fld id="{81D60167-4931-47E6-BA6A-407CBD079E47}" type="slidenum">
              <a:rPr smtClean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/>
              <a:t>Discrete Mathematics I Fall 2022</a:t>
            </a:r>
            <a:endParaRPr spc="-2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125A3-5680-4647-8D32-3B896838FAF8}" type="datetime1">
              <a:rPr lang="en-US" smtClean="0"/>
              <a:t>9/26/2023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fld id="{81D60167-4931-47E6-BA6A-407CBD079E47}" type="slidenum">
              <a:rPr smtClean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/>
              <a:t>Discrete Mathematics I Fall 2022</a:t>
            </a:r>
            <a:endParaRPr spc="-2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9D703-7DE5-4D51-933B-8169C39356CB}" type="datetime1">
              <a:rPr lang="en-US" smtClean="0"/>
              <a:t>9/26/2023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fld id="{81D60167-4931-47E6-BA6A-407CBD079E47}" type="slidenum">
              <a:rPr smtClean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17512" y="468312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8150" y="474662"/>
                </a:lnTo>
                <a:lnTo>
                  <a:pt x="438150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FFD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00100" y="468312"/>
            <a:ext cx="328612" cy="4746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41337" y="890587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0" y="474662"/>
                </a:moveTo>
                <a:lnTo>
                  <a:pt x="422275" y="474662"/>
                </a:lnTo>
                <a:lnTo>
                  <a:pt x="422275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434D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9677" y="-55879"/>
            <a:ext cx="552894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97939" y="1295400"/>
            <a:ext cx="7425055" cy="4229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86689" y="6562556"/>
            <a:ext cx="2995930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/>
              <a:t>Discrete Mathematics I Fall 2022</a:t>
            </a:r>
            <a:endParaRPr spc="-2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32118-BD83-4B42-8DD1-BC681F1710C1}" type="datetime1">
              <a:rPr lang="en-US" smtClean="0"/>
              <a:t>9/26/2023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31272" y="6572081"/>
            <a:ext cx="343534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fld id="{81D60167-4931-47E6-BA6A-407CBD079E47}" type="slidenum">
              <a:rPr smtClean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2.png"/><Relationship Id="rId117" Type="http://schemas.openxmlformats.org/officeDocument/2006/relationships/image" Target="../media/image133.png"/><Relationship Id="rId21" Type="http://schemas.openxmlformats.org/officeDocument/2006/relationships/image" Target="../media/image37.png"/><Relationship Id="rId42" Type="http://schemas.openxmlformats.org/officeDocument/2006/relationships/image" Target="../media/image58.png"/><Relationship Id="rId47" Type="http://schemas.openxmlformats.org/officeDocument/2006/relationships/image" Target="../media/image63.png"/><Relationship Id="rId63" Type="http://schemas.openxmlformats.org/officeDocument/2006/relationships/image" Target="../media/image79.png"/><Relationship Id="rId68" Type="http://schemas.openxmlformats.org/officeDocument/2006/relationships/image" Target="../media/image84.png"/><Relationship Id="rId84" Type="http://schemas.openxmlformats.org/officeDocument/2006/relationships/image" Target="../media/image100.png"/><Relationship Id="rId89" Type="http://schemas.openxmlformats.org/officeDocument/2006/relationships/image" Target="../media/image105.png"/><Relationship Id="rId112" Type="http://schemas.openxmlformats.org/officeDocument/2006/relationships/image" Target="../media/image128.png"/><Relationship Id="rId16" Type="http://schemas.openxmlformats.org/officeDocument/2006/relationships/image" Target="../media/image32.png"/><Relationship Id="rId107" Type="http://schemas.openxmlformats.org/officeDocument/2006/relationships/image" Target="../media/image123.png"/><Relationship Id="rId11" Type="http://schemas.openxmlformats.org/officeDocument/2006/relationships/image" Target="../media/image27.png"/><Relationship Id="rId32" Type="http://schemas.openxmlformats.org/officeDocument/2006/relationships/image" Target="../media/image48.png"/><Relationship Id="rId37" Type="http://schemas.openxmlformats.org/officeDocument/2006/relationships/image" Target="../media/image53.png"/><Relationship Id="rId53" Type="http://schemas.openxmlformats.org/officeDocument/2006/relationships/image" Target="../media/image69.png"/><Relationship Id="rId58" Type="http://schemas.openxmlformats.org/officeDocument/2006/relationships/image" Target="../media/image74.png"/><Relationship Id="rId74" Type="http://schemas.openxmlformats.org/officeDocument/2006/relationships/image" Target="../media/image90.png"/><Relationship Id="rId79" Type="http://schemas.openxmlformats.org/officeDocument/2006/relationships/image" Target="../media/image95.png"/><Relationship Id="rId102" Type="http://schemas.openxmlformats.org/officeDocument/2006/relationships/image" Target="../media/image118.png"/><Relationship Id="rId123" Type="http://schemas.openxmlformats.org/officeDocument/2006/relationships/image" Target="../media/image139.png"/><Relationship Id="rId5" Type="http://schemas.openxmlformats.org/officeDocument/2006/relationships/image" Target="../media/image21.png"/><Relationship Id="rId61" Type="http://schemas.openxmlformats.org/officeDocument/2006/relationships/image" Target="../media/image77.png"/><Relationship Id="rId82" Type="http://schemas.openxmlformats.org/officeDocument/2006/relationships/image" Target="../media/image98.png"/><Relationship Id="rId90" Type="http://schemas.openxmlformats.org/officeDocument/2006/relationships/image" Target="../media/image106.png"/><Relationship Id="rId95" Type="http://schemas.openxmlformats.org/officeDocument/2006/relationships/image" Target="../media/image111.png"/><Relationship Id="rId19" Type="http://schemas.openxmlformats.org/officeDocument/2006/relationships/image" Target="../media/image35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Relationship Id="rId27" Type="http://schemas.openxmlformats.org/officeDocument/2006/relationships/image" Target="../media/image43.png"/><Relationship Id="rId30" Type="http://schemas.openxmlformats.org/officeDocument/2006/relationships/image" Target="../media/image46.png"/><Relationship Id="rId35" Type="http://schemas.openxmlformats.org/officeDocument/2006/relationships/image" Target="../media/image51.png"/><Relationship Id="rId43" Type="http://schemas.openxmlformats.org/officeDocument/2006/relationships/image" Target="../media/image59.png"/><Relationship Id="rId48" Type="http://schemas.openxmlformats.org/officeDocument/2006/relationships/image" Target="../media/image64.png"/><Relationship Id="rId56" Type="http://schemas.openxmlformats.org/officeDocument/2006/relationships/image" Target="../media/image72.png"/><Relationship Id="rId64" Type="http://schemas.openxmlformats.org/officeDocument/2006/relationships/image" Target="../media/image80.png"/><Relationship Id="rId69" Type="http://schemas.openxmlformats.org/officeDocument/2006/relationships/image" Target="../media/image85.png"/><Relationship Id="rId77" Type="http://schemas.openxmlformats.org/officeDocument/2006/relationships/image" Target="../media/image93.png"/><Relationship Id="rId100" Type="http://schemas.openxmlformats.org/officeDocument/2006/relationships/image" Target="../media/image116.png"/><Relationship Id="rId105" Type="http://schemas.openxmlformats.org/officeDocument/2006/relationships/image" Target="../media/image121.png"/><Relationship Id="rId113" Type="http://schemas.openxmlformats.org/officeDocument/2006/relationships/image" Target="../media/image129.png"/><Relationship Id="rId118" Type="http://schemas.openxmlformats.org/officeDocument/2006/relationships/image" Target="../media/image134.png"/><Relationship Id="rId8" Type="http://schemas.openxmlformats.org/officeDocument/2006/relationships/image" Target="../media/image24.png"/><Relationship Id="rId51" Type="http://schemas.openxmlformats.org/officeDocument/2006/relationships/image" Target="../media/image67.png"/><Relationship Id="rId72" Type="http://schemas.openxmlformats.org/officeDocument/2006/relationships/image" Target="../media/image88.png"/><Relationship Id="rId80" Type="http://schemas.openxmlformats.org/officeDocument/2006/relationships/image" Target="../media/image96.png"/><Relationship Id="rId85" Type="http://schemas.openxmlformats.org/officeDocument/2006/relationships/image" Target="../media/image101.png"/><Relationship Id="rId93" Type="http://schemas.openxmlformats.org/officeDocument/2006/relationships/image" Target="../media/image109.png"/><Relationship Id="rId98" Type="http://schemas.openxmlformats.org/officeDocument/2006/relationships/image" Target="../media/image114.png"/><Relationship Id="rId121" Type="http://schemas.openxmlformats.org/officeDocument/2006/relationships/image" Target="../media/image137.png"/><Relationship Id="rId3" Type="http://schemas.openxmlformats.org/officeDocument/2006/relationships/image" Target="../media/image7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5" Type="http://schemas.openxmlformats.org/officeDocument/2006/relationships/image" Target="../media/image41.png"/><Relationship Id="rId33" Type="http://schemas.openxmlformats.org/officeDocument/2006/relationships/image" Target="../media/image49.png"/><Relationship Id="rId38" Type="http://schemas.openxmlformats.org/officeDocument/2006/relationships/image" Target="../media/image54.png"/><Relationship Id="rId46" Type="http://schemas.openxmlformats.org/officeDocument/2006/relationships/image" Target="../media/image62.png"/><Relationship Id="rId59" Type="http://schemas.openxmlformats.org/officeDocument/2006/relationships/image" Target="../media/image75.png"/><Relationship Id="rId67" Type="http://schemas.openxmlformats.org/officeDocument/2006/relationships/image" Target="../media/image83.png"/><Relationship Id="rId103" Type="http://schemas.openxmlformats.org/officeDocument/2006/relationships/image" Target="../media/image119.png"/><Relationship Id="rId108" Type="http://schemas.openxmlformats.org/officeDocument/2006/relationships/image" Target="../media/image124.png"/><Relationship Id="rId116" Type="http://schemas.openxmlformats.org/officeDocument/2006/relationships/image" Target="../media/image132.png"/><Relationship Id="rId124" Type="http://schemas.openxmlformats.org/officeDocument/2006/relationships/image" Target="../media/image140.png"/><Relationship Id="rId20" Type="http://schemas.openxmlformats.org/officeDocument/2006/relationships/image" Target="../media/image36.png"/><Relationship Id="rId41" Type="http://schemas.openxmlformats.org/officeDocument/2006/relationships/image" Target="../media/image57.png"/><Relationship Id="rId54" Type="http://schemas.openxmlformats.org/officeDocument/2006/relationships/image" Target="../media/image70.png"/><Relationship Id="rId62" Type="http://schemas.openxmlformats.org/officeDocument/2006/relationships/image" Target="../media/image78.png"/><Relationship Id="rId70" Type="http://schemas.openxmlformats.org/officeDocument/2006/relationships/image" Target="../media/image86.png"/><Relationship Id="rId75" Type="http://schemas.openxmlformats.org/officeDocument/2006/relationships/image" Target="../media/image91.png"/><Relationship Id="rId83" Type="http://schemas.openxmlformats.org/officeDocument/2006/relationships/image" Target="../media/image99.png"/><Relationship Id="rId88" Type="http://schemas.openxmlformats.org/officeDocument/2006/relationships/image" Target="../media/image104.png"/><Relationship Id="rId91" Type="http://schemas.openxmlformats.org/officeDocument/2006/relationships/image" Target="../media/image107.png"/><Relationship Id="rId96" Type="http://schemas.openxmlformats.org/officeDocument/2006/relationships/image" Target="../media/image112.png"/><Relationship Id="rId111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28" Type="http://schemas.openxmlformats.org/officeDocument/2006/relationships/image" Target="../media/image44.png"/><Relationship Id="rId36" Type="http://schemas.openxmlformats.org/officeDocument/2006/relationships/image" Target="../media/image52.png"/><Relationship Id="rId49" Type="http://schemas.openxmlformats.org/officeDocument/2006/relationships/image" Target="../media/image65.png"/><Relationship Id="rId57" Type="http://schemas.openxmlformats.org/officeDocument/2006/relationships/image" Target="../media/image73.png"/><Relationship Id="rId106" Type="http://schemas.openxmlformats.org/officeDocument/2006/relationships/image" Target="../media/image122.png"/><Relationship Id="rId114" Type="http://schemas.openxmlformats.org/officeDocument/2006/relationships/image" Target="../media/image130.png"/><Relationship Id="rId119" Type="http://schemas.openxmlformats.org/officeDocument/2006/relationships/image" Target="../media/image135.png"/><Relationship Id="rId10" Type="http://schemas.openxmlformats.org/officeDocument/2006/relationships/image" Target="../media/image26.png"/><Relationship Id="rId31" Type="http://schemas.openxmlformats.org/officeDocument/2006/relationships/image" Target="../media/image47.png"/><Relationship Id="rId44" Type="http://schemas.openxmlformats.org/officeDocument/2006/relationships/image" Target="../media/image60.png"/><Relationship Id="rId52" Type="http://schemas.openxmlformats.org/officeDocument/2006/relationships/image" Target="../media/image68.png"/><Relationship Id="rId60" Type="http://schemas.openxmlformats.org/officeDocument/2006/relationships/image" Target="../media/image76.png"/><Relationship Id="rId65" Type="http://schemas.openxmlformats.org/officeDocument/2006/relationships/image" Target="../media/image81.png"/><Relationship Id="rId73" Type="http://schemas.openxmlformats.org/officeDocument/2006/relationships/image" Target="../media/image89.png"/><Relationship Id="rId78" Type="http://schemas.openxmlformats.org/officeDocument/2006/relationships/image" Target="../media/image94.png"/><Relationship Id="rId81" Type="http://schemas.openxmlformats.org/officeDocument/2006/relationships/image" Target="../media/image97.png"/><Relationship Id="rId86" Type="http://schemas.openxmlformats.org/officeDocument/2006/relationships/image" Target="../media/image102.png"/><Relationship Id="rId94" Type="http://schemas.openxmlformats.org/officeDocument/2006/relationships/image" Target="../media/image110.png"/><Relationship Id="rId99" Type="http://schemas.openxmlformats.org/officeDocument/2006/relationships/image" Target="../media/image115.png"/><Relationship Id="rId101" Type="http://schemas.openxmlformats.org/officeDocument/2006/relationships/image" Target="../media/image117.png"/><Relationship Id="rId122" Type="http://schemas.openxmlformats.org/officeDocument/2006/relationships/image" Target="../media/image138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9" Type="http://schemas.openxmlformats.org/officeDocument/2006/relationships/image" Target="../media/image55.png"/><Relationship Id="rId109" Type="http://schemas.openxmlformats.org/officeDocument/2006/relationships/image" Target="../media/image125.png"/><Relationship Id="rId34" Type="http://schemas.openxmlformats.org/officeDocument/2006/relationships/image" Target="../media/image50.png"/><Relationship Id="rId50" Type="http://schemas.openxmlformats.org/officeDocument/2006/relationships/image" Target="../media/image66.png"/><Relationship Id="rId55" Type="http://schemas.openxmlformats.org/officeDocument/2006/relationships/image" Target="../media/image71.png"/><Relationship Id="rId76" Type="http://schemas.openxmlformats.org/officeDocument/2006/relationships/image" Target="../media/image92.png"/><Relationship Id="rId97" Type="http://schemas.openxmlformats.org/officeDocument/2006/relationships/image" Target="../media/image113.png"/><Relationship Id="rId104" Type="http://schemas.openxmlformats.org/officeDocument/2006/relationships/image" Target="../media/image120.png"/><Relationship Id="rId120" Type="http://schemas.openxmlformats.org/officeDocument/2006/relationships/image" Target="../media/image136.png"/><Relationship Id="rId7" Type="http://schemas.openxmlformats.org/officeDocument/2006/relationships/image" Target="../media/image23.png"/><Relationship Id="rId71" Type="http://schemas.openxmlformats.org/officeDocument/2006/relationships/image" Target="../media/image87.png"/><Relationship Id="rId92" Type="http://schemas.openxmlformats.org/officeDocument/2006/relationships/image" Target="../media/image108.png"/><Relationship Id="rId2" Type="http://schemas.openxmlformats.org/officeDocument/2006/relationships/image" Target="../media/image16.png"/><Relationship Id="rId29" Type="http://schemas.openxmlformats.org/officeDocument/2006/relationships/image" Target="../media/image45.png"/><Relationship Id="rId24" Type="http://schemas.openxmlformats.org/officeDocument/2006/relationships/image" Target="../media/image40.png"/><Relationship Id="rId40" Type="http://schemas.openxmlformats.org/officeDocument/2006/relationships/image" Target="../media/image56.png"/><Relationship Id="rId45" Type="http://schemas.openxmlformats.org/officeDocument/2006/relationships/image" Target="../media/image61.png"/><Relationship Id="rId66" Type="http://schemas.openxmlformats.org/officeDocument/2006/relationships/image" Target="../media/image82.png"/><Relationship Id="rId87" Type="http://schemas.openxmlformats.org/officeDocument/2006/relationships/image" Target="../media/image103.png"/><Relationship Id="rId110" Type="http://schemas.openxmlformats.org/officeDocument/2006/relationships/image" Target="../media/image126.png"/><Relationship Id="rId115" Type="http://schemas.openxmlformats.org/officeDocument/2006/relationships/image" Target="../media/image1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9.png"/><Relationship Id="rId4" Type="http://schemas.openxmlformats.org/officeDocument/2006/relationships/image" Target="../media/image1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13" Type="http://schemas.openxmlformats.org/officeDocument/2006/relationships/image" Target="../media/image162.png"/><Relationship Id="rId3" Type="http://schemas.openxmlformats.org/officeDocument/2006/relationships/image" Target="../media/image7.png"/><Relationship Id="rId7" Type="http://schemas.openxmlformats.org/officeDocument/2006/relationships/image" Target="../media/image156.png"/><Relationship Id="rId12" Type="http://schemas.openxmlformats.org/officeDocument/2006/relationships/image" Target="../media/image161.png"/><Relationship Id="rId2" Type="http://schemas.openxmlformats.org/officeDocument/2006/relationships/image" Target="../media/image144.png"/><Relationship Id="rId16" Type="http://schemas.openxmlformats.org/officeDocument/2006/relationships/image" Target="../media/image1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5.png"/><Relationship Id="rId11" Type="http://schemas.openxmlformats.org/officeDocument/2006/relationships/image" Target="../media/image160.png"/><Relationship Id="rId5" Type="http://schemas.openxmlformats.org/officeDocument/2006/relationships/image" Target="../media/image154.png"/><Relationship Id="rId15" Type="http://schemas.openxmlformats.org/officeDocument/2006/relationships/image" Target="../media/image164.png"/><Relationship Id="rId10" Type="http://schemas.openxmlformats.org/officeDocument/2006/relationships/image" Target="../media/image159.png"/><Relationship Id="rId4" Type="http://schemas.openxmlformats.org/officeDocument/2006/relationships/image" Target="../media/image153.png"/><Relationship Id="rId9" Type="http://schemas.openxmlformats.org/officeDocument/2006/relationships/image" Target="../media/image158.png"/><Relationship Id="rId14" Type="http://schemas.openxmlformats.org/officeDocument/2006/relationships/image" Target="../media/image16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9.png"/><Relationship Id="rId4" Type="http://schemas.openxmlformats.org/officeDocument/2006/relationships/image" Target="../media/image16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3" Type="http://schemas.openxmlformats.org/officeDocument/2006/relationships/image" Target="../media/image7.png"/><Relationship Id="rId7" Type="http://schemas.openxmlformats.org/officeDocument/2006/relationships/image" Target="../media/image173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2.png"/><Relationship Id="rId5" Type="http://schemas.openxmlformats.org/officeDocument/2006/relationships/image" Target="../media/image171.png"/><Relationship Id="rId10" Type="http://schemas.openxmlformats.org/officeDocument/2006/relationships/image" Target="../media/image176.png"/><Relationship Id="rId4" Type="http://schemas.openxmlformats.org/officeDocument/2006/relationships/image" Target="../media/image170.png"/><Relationship Id="rId9" Type="http://schemas.openxmlformats.org/officeDocument/2006/relationships/image" Target="../media/image17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9.png"/><Relationship Id="rId4" Type="http://schemas.openxmlformats.org/officeDocument/2006/relationships/image" Target="../media/image17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9.png"/><Relationship Id="rId5" Type="http://schemas.openxmlformats.org/officeDocument/2006/relationships/image" Target="../media/image188.png"/><Relationship Id="rId4" Type="http://schemas.openxmlformats.org/officeDocument/2006/relationships/image" Target="../media/image18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0.png"/><Relationship Id="rId4" Type="http://schemas.openxmlformats.org/officeDocument/2006/relationships/image" Target="../media/image186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3" Type="http://schemas.openxmlformats.org/officeDocument/2006/relationships/image" Target="../media/image7.png"/><Relationship Id="rId7" Type="http://schemas.openxmlformats.org/officeDocument/2006/relationships/image" Target="../media/image192.png"/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5" Type="http://schemas.openxmlformats.org/officeDocument/2006/relationships/image" Target="../media/image190.png"/><Relationship Id="rId4" Type="http://schemas.openxmlformats.org/officeDocument/2006/relationships/image" Target="../media/image18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6.png"/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5.png"/><Relationship Id="rId5" Type="http://schemas.openxmlformats.org/officeDocument/2006/relationships/image" Target="../media/image194.png"/><Relationship Id="rId4" Type="http://schemas.openxmlformats.org/officeDocument/2006/relationships/image" Target="../media/image18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9.png"/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8.png"/><Relationship Id="rId5" Type="http://schemas.openxmlformats.org/officeDocument/2006/relationships/image" Target="../media/image197.png"/><Relationship Id="rId4" Type="http://schemas.openxmlformats.org/officeDocument/2006/relationships/image" Target="../media/image18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5" Type="http://schemas.openxmlformats.org/officeDocument/2006/relationships/image" Target="../media/image200.png"/><Relationship Id="rId4" Type="http://schemas.openxmlformats.org/officeDocument/2006/relationships/image" Target="../media/image18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3.png"/><Relationship Id="rId5" Type="http://schemas.openxmlformats.org/officeDocument/2006/relationships/image" Target="../media/image202.png"/><Relationship Id="rId4" Type="http://schemas.openxmlformats.org/officeDocument/2006/relationships/image" Target="../media/image18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6.png"/><Relationship Id="rId4" Type="http://schemas.openxmlformats.org/officeDocument/2006/relationships/image" Target="../media/image7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png"/><Relationship Id="rId3" Type="http://schemas.openxmlformats.org/officeDocument/2006/relationships/image" Target="../media/image7.png"/><Relationship Id="rId7" Type="http://schemas.openxmlformats.org/officeDocument/2006/relationships/image" Target="../media/image206.png"/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5.png"/><Relationship Id="rId5" Type="http://schemas.openxmlformats.org/officeDocument/2006/relationships/image" Target="../media/image204.png"/><Relationship Id="rId4" Type="http://schemas.openxmlformats.org/officeDocument/2006/relationships/image" Target="../media/image18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0512" y="2546350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0" y="474662"/>
                </a:moveTo>
                <a:lnTo>
                  <a:pt x="437662" y="474662"/>
                </a:lnTo>
                <a:lnTo>
                  <a:pt x="437662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434D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3467" y="2546350"/>
            <a:ext cx="328245" cy="474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4337" y="2968625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79">
                <a:moveTo>
                  <a:pt x="0" y="474662"/>
                </a:moveTo>
                <a:lnTo>
                  <a:pt x="421821" y="474662"/>
                </a:lnTo>
                <a:lnTo>
                  <a:pt x="421821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FFD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3431" y="2968625"/>
            <a:ext cx="369093" cy="4746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895600"/>
            <a:ext cx="560387" cy="4222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0875" y="2438400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29">
                <a:moveTo>
                  <a:pt x="0" y="0"/>
                </a:moveTo>
                <a:lnTo>
                  <a:pt x="0" y="1052512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5912" y="3260724"/>
            <a:ext cx="8693150" cy="5556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148002" y="583882"/>
            <a:ext cx="88328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69339" y="888682"/>
            <a:ext cx="7275830" cy="148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730"/>
              </a:lnSpc>
              <a:spcBef>
                <a:spcPts val="100"/>
              </a:spcBef>
            </a:pPr>
            <a:endParaRPr sz="4800" dirty="0"/>
          </a:p>
          <a:p>
            <a:pPr marL="12700">
              <a:lnSpc>
                <a:spcPts val="5730"/>
              </a:lnSpc>
              <a:tabLst>
                <a:tab pos="6449695" algn="l"/>
              </a:tabLst>
            </a:pPr>
            <a:r>
              <a:rPr sz="4800" dirty="0"/>
              <a:t>D</a:t>
            </a:r>
            <a:r>
              <a:rPr sz="4800" spc="-5" dirty="0"/>
              <a:t>i</a:t>
            </a:r>
            <a:r>
              <a:rPr sz="4800" dirty="0"/>
              <a:t>screte Mat</a:t>
            </a:r>
            <a:r>
              <a:rPr sz="4800" spc="-5" dirty="0"/>
              <a:t>h</a:t>
            </a:r>
            <a:r>
              <a:rPr sz="4800" dirty="0"/>
              <a:t>emat</a:t>
            </a:r>
            <a:r>
              <a:rPr sz="4800" spc="-5" dirty="0"/>
              <a:t>i</a:t>
            </a:r>
            <a:r>
              <a:rPr sz="4800" dirty="0"/>
              <a:t>cs	f</a:t>
            </a:r>
            <a:r>
              <a:rPr sz="4800" spc="-5" dirty="0"/>
              <a:t>o</a:t>
            </a:r>
            <a:r>
              <a:rPr sz="4800" dirty="0"/>
              <a:t>r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69339" y="2349182"/>
            <a:ext cx="57169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60700" algn="l"/>
                <a:tab pos="5534660" algn="l"/>
              </a:tabLst>
            </a:pPr>
            <a:r>
              <a:rPr sz="4800" b="1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4800" b="1" spc="-5" dirty="0">
                <a:solidFill>
                  <a:srgbClr val="3333CC"/>
                </a:solidFill>
                <a:latin typeface="Arial"/>
                <a:cs typeface="Arial"/>
              </a:rPr>
              <a:t>o</a:t>
            </a:r>
            <a:r>
              <a:rPr sz="4800" b="1" dirty="0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sz="4800" b="1" spc="-5" dirty="0">
                <a:solidFill>
                  <a:srgbClr val="3333CC"/>
                </a:solidFill>
                <a:latin typeface="Arial"/>
                <a:cs typeface="Arial"/>
              </a:rPr>
              <a:t>pu</a:t>
            </a:r>
            <a:r>
              <a:rPr sz="4800" b="1" dirty="0">
                <a:solidFill>
                  <a:srgbClr val="3333CC"/>
                </a:solidFill>
                <a:latin typeface="Arial"/>
                <a:cs typeface="Arial"/>
              </a:rPr>
              <a:t>ter	Sc</a:t>
            </a:r>
            <a:r>
              <a:rPr sz="4800" b="1" spc="-5" dirty="0">
                <a:solidFill>
                  <a:srgbClr val="3333CC"/>
                </a:solidFill>
                <a:latin typeface="Arial"/>
                <a:cs typeface="Arial"/>
              </a:rPr>
              <a:t>i</a:t>
            </a:r>
            <a:r>
              <a:rPr sz="4800" b="1" dirty="0">
                <a:solidFill>
                  <a:srgbClr val="3333CC"/>
                </a:solidFill>
                <a:latin typeface="Arial"/>
                <a:cs typeface="Arial"/>
              </a:rPr>
              <a:t>e</a:t>
            </a:r>
            <a:r>
              <a:rPr sz="4800" b="1" spc="-5" dirty="0">
                <a:solidFill>
                  <a:srgbClr val="3333CC"/>
                </a:solidFill>
                <a:latin typeface="Arial"/>
                <a:cs typeface="Arial"/>
              </a:rPr>
              <a:t>n</a:t>
            </a:r>
            <a:r>
              <a:rPr sz="4800" b="1" dirty="0">
                <a:solidFill>
                  <a:srgbClr val="3333CC"/>
                </a:solidFill>
                <a:latin typeface="Arial"/>
                <a:cs typeface="Arial"/>
              </a:rPr>
              <a:t>ce	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17" name="object 13"/>
          <p:cNvSpPr txBox="1"/>
          <p:nvPr/>
        </p:nvSpPr>
        <p:spPr>
          <a:xfrm>
            <a:off x="1043736" y="3742690"/>
            <a:ext cx="7348855" cy="18723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0" algn="ctr">
              <a:spcBef>
                <a:spcPts val="100"/>
              </a:spcBef>
              <a:defRPr/>
            </a:pPr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</a:t>
            </a:r>
          </a:p>
          <a:p>
            <a:pPr lvl="0" algn="ctr">
              <a:spcBef>
                <a:spcPts val="100"/>
              </a:spcBef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 algn="ctr">
              <a:spcBef>
                <a:spcPts val="25"/>
              </a:spcBef>
              <a:defRPr/>
            </a:pPr>
            <a:r>
              <a:rPr lang="en-US" sz="20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Instructor: Dr Ayesha Altaf</a:t>
            </a: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>
              <a:spcBef>
                <a:spcPts val="25"/>
              </a:spcBef>
              <a:defRPr/>
            </a:pP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ts val="25"/>
              </a:spcBef>
              <a:defRPr/>
            </a:pPr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Book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Discrete Mathematics and its applications BY Kenneth H. Rosen – 8</a:t>
            </a:r>
            <a:r>
              <a:rPr lang="en-US" sz="2000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edition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11AD99E-C6D8-4AC4-B4C7-AA9F84F53DDD}" type="datetime1">
              <a:rPr lang="en-US" smtClean="0"/>
              <a:t>9/26/2023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/>
              <a:t>Discrete Mathematics I Fall 2022</a:t>
            </a:r>
            <a:endParaRPr lang="en-GB" spc="-25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519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2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7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2516" y="583882"/>
            <a:ext cx="88328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 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60369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Definition of </a:t>
            </a:r>
            <a:r>
              <a:rPr dirty="0"/>
              <a:t>Set</a:t>
            </a:r>
            <a:r>
              <a:rPr spc="-55" dirty="0"/>
              <a:t> </a:t>
            </a:r>
            <a:r>
              <a:rPr spc="-5" dirty="0"/>
              <a:t>Equality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97939" y="1557020"/>
            <a:ext cx="7445375" cy="403352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4965" marR="5080" indent="-342900">
              <a:lnSpc>
                <a:spcPts val="3300"/>
              </a:lnSpc>
              <a:spcBef>
                <a:spcPts val="260"/>
              </a:spcBef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44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Two sets </a:t>
            </a:r>
            <a:r>
              <a:rPr sz="2800" dirty="0">
                <a:latin typeface="Arial"/>
                <a:cs typeface="Arial"/>
              </a:rPr>
              <a:t>are declared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be equal </a:t>
            </a:r>
            <a:r>
              <a:rPr sz="2800" i="1" dirty="0">
                <a:latin typeface="Arial"/>
                <a:cs typeface="Arial"/>
              </a:rPr>
              <a:t>if and only  if </a:t>
            </a:r>
            <a:r>
              <a:rPr sz="2800" spc="-5" dirty="0">
                <a:latin typeface="Arial"/>
                <a:cs typeface="Arial"/>
              </a:rPr>
              <a:t>they contain </a:t>
            </a:r>
            <a:r>
              <a:rPr sz="2800" u="heavy" spc="-5" dirty="0">
                <a:solidFill>
                  <a:srgbClr val="006600"/>
                </a:solidFill>
                <a:uFill>
                  <a:solidFill>
                    <a:srgbClr val="007600"/>
                  </a:solidFill>
                </a:uFill>
                <a:latin typeface="Arial"/>
                <a:cs typeface="Arial"/>
              </a:rPr>
              <a:t>exactly the </a:t>
            </a:r>
            <a:r>
              <a:rPr sz="2800" u="heavy" dirty="0">
                <a:solidFill>
                  <a:srgbClr val="006600"/>
                </a:solidFill>
                <a:uFill>
                  <a:solidFill>
                    <a:srgbClr val="007600"/>
                  </a:solidFill>
                </a:uFill>
                <a:latin typeface="Arial"/>
                <a:cs typeface="Arial"/>
              </a:rPr>
              <a:t>same</a:t>
            </a:r>
            <a:r>
              <a:rPr sz="2800" spc="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elements.</a:t>
            </a:r>
            <a:endParaRPr sz="2800">
              <a:latin typeface="Arial"/>
              <a:cs typeface="Arial"/>
            </a:endParaRPr>
          </a:p>
          <a:p>
            <a:pPr marL="354965" marR="5715" indent="-342900">
              <a:lnSpc>
                <a:spcPts val="3279"/>
              </a:lnSpc>
              <a:spcBef>
                <a:spcPts val="2130"/>
              </a:spcBef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45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In particular,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it does not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matter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how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set is 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defined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or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 denoted.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64"/>
              </a:spcBef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45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Example:</a:t>
            </a:r>
            <a:endParaRPr sz="2800">
              <a:latin typeface="Arial"/>
              <a:cs typeface="Arial"/>
            </a:endParaRPr>
          </a:p>
          <a:p>
            <a:pPr marL="354965">
              <a:lnSpc>
                <a:spcPts val="3345"/>
              </a:lnSpc>
              <a:spcBef>
                <a:spcPts val="695"/>
              </a:spcBef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set {1, 2, 3,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4}</a:t>
            </a:r>
            <a:endParaRPr sz="2800">
              <a:latin typeface="Arial"/>
              <a:cs typeface="Arial"/>
            </a:endParaRPr>
          </a:p>
          <a:p>
            <a:pPr marL="651510">
              <a:lnSpc>
                <a:spcPts val="3345"/>
              </a:lnSpc>
            </a:pPr>
            <a:r>
              <a:rPr sz="2800" dirty="0">
                <a:latin typeface="Arial"/>
                <a:cs typeface="Arial"/>
              </a:rPr>
              <a:t>= {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| 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is an </a:t>
            </a:r>
            <a:r>
              <a:rPr sz="2800" spc="-5" dirty="0">
                <a:latin typeface="Arial"/>
                <a:cs typeface="Arial"/>
              </a:rPr>
              <a:t>integer </a:t>
            </a:r>
            <a:r>
              <a:rPr sz="2800" dirty="0">
                <a:latin typeface="Arial"/>
                <a:cs typeface="Arial"/>
              </a:rPr>
              <a:t>where 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Symbol"/>
                <a:cs typeface="Symbol"/>
              </a:rPr>
              <a:t>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0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Symbol"/>
                <a:cs typeface="Symbol"/>
              </a:rPr>
              <a:t></a:t>
            </a:r>
            <a:r>
              <a:rPr sz="2800" spc="-1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5}</a:t>
            </a:r>
            <a:endParaRPr sz="2800">
              <a:latin typeface="Arial"/>
              <a:cs typeface="Arial"/>
            </a:endParaRPr>
          </a:p>
          <a:p>
            <a:pPr marL="651510">
              <a:lnSpc>
                <a:spcPct val="100000"/>
              </a:lnSpc>
              <a:spcBef>
                <a:spcPts val="40"/>
              </a:spcBef>
            </a:pPr>
            <a:r>
              <a:rPr sz="2800" dirty="0">
                <a:latin typeface="Arial"/>
                <a:cs typeface="Arial"/>
              </a:rPr>
              <a:t>= {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| 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is a </a:t>
            </a:r>
            <a:r>
              <a:rPr sz="2800" spc="-5" dirty="0">
                <a:latin typeface="Arial"/>
                <a:cs typeface="Arial"/>
              </a:rPr>
              <a:t>positive integer </a:t>
            </a:r>
            <a:r>
              <a:rPr sz="2800" dirty="0">
                <a:latin typeface="Arial"/>
                <a:cs typeface="Arial"/>
              </a:rPr>
              <a:t>where 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775" i="1" baseline="25525" dirty="0">
                <a:latin typeface="Arial"/>
                <a:cs typeface="Arial"/>
              </a:rPr>
              <a:t>2 </a:t>
            </a:r>
            <a:r>
              <a:rPr sz="2800" dirty="0">
                <a:latin typeface="Symbol"/>
                <a:cs typeface="Symbol"/>
              </a:rPr>
              <a:t></a:t>
            </a:r>
            <a:r>
              <a:rPr sz="2800" spc="-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20}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AD4ABDA-A3C0-4032-84A2-5A53E65388B4}" type="datetime1">
              <a:rPr lang="en-US" smtClean="0"/>
              <a:t>9/26/2023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lang="en-US" smtClean="0"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2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7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2516" y="583882"/>
            <a:ext cx="88328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 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29044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Infinite</a:t>
            </a:r>
            <a:r>
              <a:rPr spc="-80" dirty="0"/>
              <a:t> </a:t>
            </a:r>
            <a:r>
              <a:rPr dirty="0"/>
              <a:t>Sets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94752" y="1268729"/>
            <a:ext cx="7150734" cy="4262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53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Arial"/>
                <a:cs typeface="Arial"/>
              </a:rPr>
              <a:t>Conceptually, sets </a:t>
            </a:r>
            <a:r>
              <a:rPr sz="2600" dirty="0">
                <a:latin typeface="Arial"/>
                <a:cs typeface="Arial"/>
              </a:rPr>
              <a:t>may be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infinite</a:t>
            </a:r>
            <a:endParaRPr sz="26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80"/>
              </a:spcBef>
            </a:pPr>
            <a:r>
              <a:rPr sz="2600" spc="-5" dirty="0">
                <a:latin typeface="Arial"/>
                <a:cs typeface="Arial"/>
              </a:rPr>
              <a:t>(</a:t>
            </a:r>
            <a:r>
              <a:rPr sz="2600" i="1" spc="-5" dirty="0">
                <a:latin typeface="Arial"/>
                <a:cs typeface="Arial"/>
              </a:rPr>
              <a:t>i.e., </a:t>
            </a:r>
            <a:r>
              <a:rPr sz="2600" spc="-5" dirty="0">
                <a:latin typeface="Arial"/>
                <a:cs typeface="Arial"/>
              </a:rPr>
              <a:t>not </a:t>
            </a:r>
            <a:r>
              <a:rPr sz="2600" i="1" spc="-5" dirty="0">
                <a:latin typeface="Arial"/>
                <a:cs typeface="Arial"/>
              </a:rPr>
              <a:t>finite</a:t>
            </a:r>
            <a:r>
              <a:rPr sz="2600" spc="-5" dirty="0">
                <a:latin typeface="Arial"/>
                <a:cs typeface="Arial"/>
              </a:rPr>
              <a:t>, without </a:t>
            </a:r>
            <a:r>
              <a:rPr sz="2600" dirty="0">
                <a:latin typeface="Arial"/>
                <a:cs typeface="Arial"/>
              </a:rPr>
              <a:t>end,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unending).</a:t>
            </a: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53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Symbols </a:t>
            </a:r>
            <a:r>
              <a:rPr sz="2600" spc="-5" dirty="0">
                <a:latin typeface="Arial"/>
                <a:cs typeface="Arial"/>
              </a:rPr>
              <a:t>for </a:t>
            </a:r>
            <a:r>
              <a:rPr sz="2600" dirty="0">
                <a:latin typeface="Arial"/>
                <a:cs typeface="Arial"/>
              </a:rPr>
              <a:t>some special </a:t>
            </a:r>
            <a:r>
              <a:rPr sz="2600" spc="-5" dirty="0">
                <a:latin typeface="Arial"/>
                <a:cs typeface="Arial"/>
              </a:rPr>
              <a:t>infinite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sets:</a:t>
            </a:r>
            <a:endParaRPr sz="26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55"/>
              </a:spcBef>
              <a:tabLst>
                <a:tab pos="2897505" algn="l"/>
              </a:tabLst>
            </a:pPr>
            <a:r>
              <a:rPr sz="2600" b="1" dirty="0">
                <a:solidFill>
                  <a:srgbClr val="3333CC"/>
                </a:solidFill>
                <a:latin typeface="Arial"/>
                <a:cs typeface="Arial"/>
              </a:rPr>
              <a:t>N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= {0,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1,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 2,…}	the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set of </a:t>
            </a:r>
            <a:r>
              <a:rPr sz="2600" b="1" spc="-5" dirty="0">
                <a:solidFill>
                  <a:srgbClr val="3333CC"/>
                </a:solidFill>
                <a:latin typeface="Arial"/>
                <a:cs typeface="Arial"/>
              </a:rPr>
              <a:t>N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atural</a:t>
            </a:r>
            <a:r>
              <a:rPr sz="2600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numbers.</a:t>
            </a:r>
            <a:endParaRPr sz="2600" dirty="0">
              <a:latin typeface="Arial"/>
              <a:cs typeface="Arial"/>
            </a:endParaRPr>
          </a:p>
          <a:p>
            <a:pPr marL="355600" marR="5080">
              <a:lnSpc>
                <a:spcPct val="125000"/>
              </a:lnSpc>
              <a:spcBef>
                <a:spcPts val="25"/>
              </a:spcBef>
              <a:tabLst>
                <a:tab pos="2988945" algn="l"/>
                <a:tab pos="4292600" algn="l"/>
              </a:tabLst>
            </a:pPr>
            <a:r>
              <a:rPr sz="2600" b="1" dirty="0">
                <a:solidFill>
                  <a:srgbClr val="3333CC"/>
                </a:solidFill>
                <a:latin typeface="Arial"/>
                <a:cs typeface="Arial"/>
              </a:rPr>
              <a:t>Z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= {…, –2, –1, 0,</a:t>
            </a:r>
            <a:r>
              <a:rPr sz="26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1,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 2,…}	the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set of</a:t>
            </a:r>
            <a:r>
              <a:rPr sz="2600" spc="-6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lang="en-US" sz="2600" b="1" spc="-5" dirty="0">
                <a:solidFill>
                  <a:srgbClr val="3333CC"/>
                </a:solidFill>
                <a:latin typeface="Arial"/>
                <a:cs typeface="Arial"/>
              </a:rPr>
              <a:t>I</a:t>
            </a:r>
            <a:r>
              <a:rPr sz="2600" spc="-5" dirty="0">
                <a:solidFill>
                  <a:srgbClr val="434DD6"/>
                </a:solidFill>
                <a:latin typeface="Arial"/>
                <a:cs typeface="Arial"/>
              </a:rPr>
              <a:t>ntegers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.  </a:t>
            </a:r>
            <a:r>
              <a:rPr sz="2600" b="1" spc="5" dirty="0">
                <a:solidFill>
                  <a:srgbClr val="3333CC"/>
                </a:solidFill>
                <a:latin typeface="Arial"/>
                <a:cs typeface="Arial"/>
              </a:rPr>
              <a:t>Z</a:t>
            </a:r>
            <a:r>
              <a:rPr sz="2550" b="1" spc="7" baseline="26143" dirty="0">
                <a:solidFill>
                  <a:srgbClr val="434DD6"/>
                </a:solidFill>
                <a:latin typeface="Arial"/>
                <a:cs typeface="Arial"/>
              </a:rPr>
              <a:t>+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= {1,</a:t>
            </a:r>
            <a:r>
              <a:rPr sz="2600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2, 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3,…}	the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set of 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positive</a:t>
            </a:r>
            <a:r>
              <a:rPr sz="26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lang="en-US" sz="2600" spc="-5" dirty="0">
                <a:solidFill>
                  <a:srgbClr val="3333CC"/>
                </a:solidFill>
                <a:latin typeface="Arial"/>
                <a:cs typeface="Arial"/>
              </a:rPr>
              <a:t>I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ntegers.</a:t>
            </a:r>
            <a:endParaRPr sz="26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780"/>
              </a:spcBef>
            </a:pPr>
            <a:r>
              <a:rPr sz="2600" b="1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= {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/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|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p,q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</a:t>
            </a:r>
            <a:r>
              <a:rPr sz="26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3333CC"/>
                </a:solidFill>
                <a:latin typeface="Arial"/>
                <a:cs typeface="Arial"/>
              </a:rPr>
              <a:t>Z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, 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and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q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</a:t>
            </a:r>
            <a:r>
              <a:rPr sz="2600" spc="10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0}</a:t>
            </a:r>
            <a:endParaRPr sz="2600" dirty="0">
              <a:latin typeface="Arial"/>
              <a:cs typeface="Arial"/>
            </a:endParaRPr>
          </a:p>
          <a:p>
            <a:pPr marL="1018540">
              <a:lnSpc>
                <a:spcPct val="100000"/>
              </a:lnSpc>
              <a:spcBef>
                <a:spcPts val="780"/>
              </a:spcBef>
            </a:pP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the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set of </a:t>
            </a:r>
            <a:r>
              <a:rPr sz="2600" b="1" spc="-5" dirty="0">
                <a:solidFill>
                  <a:srgbClr val="3333CC"/>
                </a:solidFill>
                <a:latin typeface="Arial"/>
                <a:cs typeface="Arial"/>
              </a:rPr>
              <a:t>R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ational</a:t>
            </a:r>
            <a:r>
              <a:rPr sz="26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numbers.</a:t>
            </a:r>
            <a:endParaRPr sz="26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780"/>
              </a:spcBef>
            </a:pPr>
            <a:r>
              <a:rPr sz="2600" b="1" dirty="0">
                <a:solidFill>
                  <a:srgbClr val="3333CC"/>
                </a:solidFill>
                <a:latin typeface="Arial"/>
                <a:cs typeface="Arial"/>
              </a:rPr>
              <a:t>R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= 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the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set of 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“</a:t>
            </a:r>
            <a:r>
              <a:rPr sz="2600" b="1" spc="-5" dirty="0">
                <a:solidFill>
                  <a:srgbClr val="3333CC"/>
                </a:solidFill>
                <a:latin typeface="Arial"/>
                <a:cs typeface="Arial"/>
              </a:rPr>
              <a:t>R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eal”</a:t>
            </a:r>
            <a:r>
              <a:rPr sz="2600" spc="-3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numbers.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0B7A67F-78AF-416F-B713-7F3C4ABF6946}" type="datetime1">
              <a:rPr lang="en-US" smtClean="0"/>
              <a:t>9/26/2023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lang="en-US" smtClean="0"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6689" y="444378"/>
            <a:ext cx="6390323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9985">
              <a:lnSpc>
                <a:spcPct val="100000"/>
              </a:lnSpc>
              <a:spcBef>
                <a:spcPts val="100"/>
              </a:spcBef>
              <a:tabLst>
                <a:tab pos="2646680" algn="l"/>
              </a:tabLst>
            </a:pPr>
            <a:r>
              <a:rPr dirty="0"/>
              <a:t>Bas</a:t>
            </a:r>
            <a:r>
              <a:rPr spc="-5" dirty="0"/>
              <a:t>i</a:t>
            </a:r>
            <a:r>
              <a:rPr dirty="0"/>
              <a:t>c	Set</a:t>
            </a:r>
            <a:r>
              <a:rPr spc="-5" dirty="0"/>
              <a:t> </a:t>
            </a:r>
            <a:r>
              <a:rPr dirty="0"/>
              <a:t>Re</a:t>
            </a:r>
            <a:r>
              <a:rPr spc="-5" dirty="0"/>
              <a:t>l</a:t>
            </a:r>
            <a:r>
              <a:rPr dirty="0"/>
              <a:t>at</a:t>
            </a:r>
            <a:r>
              <a:rPr spc="-5" dirty="0"/>
              <a:t>ion</a:t>
            </a:r>
            <a:r>
              <a:rPr dirty="0"/>
              <a:t>s</a:t>
            </a:r>
            <a:endParaRPr sz="1200" baseline="177083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6939" y="1480820"/>
            <a:ext cx="7957184" cy="4589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04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i="1" dirty="0">
                <a:latin typeface="Arial"/>
                <a:cs typeface="Arial"/>
              </a:rPr>
              <a:t>S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dirty="0">
                <a:latin typeface="Times New Roman"/>
                <a:cs typeface="Times New Roman"/>
              </a:rPr>
              <a:t>“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is in </a:t>
            </a:r>
            <a:r>
              <a:rPr sz="2800" i="1" dirty="0">
                <a:latin typeface="Arial"/>
                <a:cs typeface="Arial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”</a:t>
            </a:r>
            <a:r>
              <a:rPr sz="2800" dirty="0">
                <a:latin typeface="Arial"/>
                <a:cs typeface="Arial"/>
              </a:rPr>
              <a:t>) is </a:t>
            </a:r>
            <a:r>
              <a:rPr sz="2800" spc="-5" dirty="0">
                <a:latin typeface="Arial"/>
                <a:cs typeface="Arial"/>
              </a:rPr>
              <a:t>the proposition that </a:t>
            </a:r>
            <a:r>
              <a:rPr sz="2800" dirty="0">
                <a:latin typeface="Arial"/>
                <a:cs typeface="Arial"/>
              </a:rPr>
              <a:t>object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x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ts val="3365"/>
              </a:lnSpc>
            </a:pPr>
            <a:r>
              <a:rPr sz="2800" dirty="0">
                <a:latin typeface="Arial"/>
                <a:cs typeface="Arial"/>
              </a:rPr>
              <a:t>is an </a:t>
            </a:r>
            <a:r>
              <a:rPr sz="2850" i="1" spc="-10" dirty="0">
                <a:latin typeface="Symbol"/>
                <a:cs typeface="Symbol"/>
              </a:rPr>
              <a:t></a:t>
            </a:r>
            <a:r>
              <a:rPr sz="2800" i="1" spc="-10" dirty="0">
                <a:latin typeface="Arial"/>
                <a:cs typeface="Arial"/>
              </a:rPr>
              <a:t>lement </a:t>
            </a:r>
            <a:r>
              <a:rPr sz="2800" dirty="0">
                <a:latin typeface="Arial"/>
                <a:cs typeface="Arial"/>
              </a:rPr>
              <a:t>or </a:t>
            </a:r>
            <a:r>
              <a:rPr sz="2800" i="1" dirty="0">
                <a:latin typeface="Arial"/>
                <a:cs typeface="Arial"/>
              </a:rPr>
              <a:t>member </a:t>
            </a:r>
            <a:r>
              <a:rPr sz="2800" dirty="0">
                <a:latin typeface="Arial"/>
                <a:cs typeface="Arial"/>
              </a:rPr>
              <a:t>of set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R="5026660" algn="ctr">
              <a:lnSpc>
                <a:spcPct val="100000"/>
              </a:lnSpc>
              <a:spcBef>
                <a:spcPts val="1710"/>
              </a:spcBef>
              <a:tabLst>
                <a:tab pos="285115" algn="l"/>
              </a:tabLst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-54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i="1" dirty="0">
                <a:latin typeface="Arial"/>
                <a:cs typeface="Arial"/>
              </a:rPr>
              <a:t>e.g. </a:t>
            </a:r>
            <a:r>
              <a:rPr sz="2800" dirty="0">
                <a:latin typeface="Arial"/>
                <a:cs typeface="Arial"/>
              </a:rPr>
              <a:t>3 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Arial"/>
                <a:cs typeface="Arial"/>
              </a:rPr>
              <a:t>N</a:t>
            </a:r>
            <a:r>
              <a:rPr sz="2800" b="1" i="1" dirty="0">
                <a:latin typeface="Arial"/>
                <a:cs typeface="Arial"/>
              </a:rPr>
              <a:t>,</a:t>
            </a:r>
            <a:endParaRPr sz="2800">
              <a:latin typeface="Arial"/>
              <a:cs typeface="Arial"/>
            </a:endParaRPr>
          </a:p>
          <a:p>
            <a:pPr marL="410209" algn="ctr">
              <a:lnSpc>
                <a:spcPct val="100000"/>
              </a:lnSpc>
              <a:spcBef>
                <a:spcPts val="630"/>
              </a:spcBef>
            </a:pPr>
            <a:r>
              <a:rPr sz="2800" dirty="0">
                <a:latin typeface="Arial"/>
                <a:cs typeface="Arial"/>
              </a:rPr>
              <a:t>a 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{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| 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is a </a:t>
            </a:r>
            <a:r>
              <a:rPr sz="2800" spc="-5" dirty="0">
                <a:latin typeface="Arial"/>
                <a:cs typeface="Arial"/>
              </a:rPr>
              <a:t>letter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the</a:t>
            </a:r>
            <a:r>
              <a:rPr sz="2800" spc="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alphabet}</a:t>
            </a:r>
            <a:endParaRPr sz="2800">
              <a:latin typeface="Arial"/>
              <a:cs typeface="Arial"/>
            </a:endParaRPr>
          </a:p>
          <a:p>
            <a:pPr marL="361315" algn="ctr">
              <a:lnSpc>
                <a:spcPct val="100000"/>
              </a:lnSpc>
              <a:spcBef>
                <a:spcPts val="1650"/>
              </a:spcBef>
              <a:tabLst>
                <a:tab pos="647065" algn="l"/>
              </a:tabLst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-54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Can </a:t>
            </a:r>
            <a:r>
              <a:rPr sz="2800" spc="-5" dirty="0">
                <a:latin typeface="Arial"/>
                <a:cs typeface="Arial"/>
              </a:rPr>
              <a:t>define </a:t>
            </a:r>
            <a:r>
              <a:rPr sz="2800" dirty="0">
                <a:latin typeface="Arial"/>
                <a:cs typeface="Arial"/>
              </a:rPr>
              <a:t>set </a:t>
            </a:r>
            <a:r>
              <a:rPr sz="2800" spc="-5" dirty="0">
                <a:latin typeface="Arial"/>
                <a:cs typeface="Arial"/>
              </a:rPr>
              <a:t>equality </a:t>
            </a:r>
            <a:r>
              <a:rPr sz="2800" dirty="0">
                <a:latin typeface="Arial"/>
                <a:cs typeface="Arial"/>
              </a:rPr>
              <a:t>in </a:t>
            </a:r>
            <a:r>
              <a:rPr sz="2800" spc="-5" dirty="0">
                <a:latin typeface="Arial"/>
                <a:cs typeface="Arial"/>
              </a:rPr>
              <a:t>terms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relation:</a:t>
            </a:r>
            <a:endParaRPr sz="2800">
              <a:latin typeface="Arial"/>
              <a:cs typeface="Arial"/>
            </a:endParaRPr>
          </a:p>
          <a:p>
            <a:pPr marL="154305" algn="ctr">
              <a:lnSpc>
                <a:spcPts val="3329"/>
              </a:lnSpc>
              <a:spcBef>
                <a:spcPts val="60"/>
              </a:spcBef>
            </a:pPr>
            <a:r>
              <a:rPr sz="2800" dirty="0">
                <a:solidFill>
                  <a:srgbClr val="006600"/>
                </a:solidFill>
                <a:latin typeface="Symbol"/>
                <a:cs typeface="Symbol"/>
              </a:rPr>
              <a:t></a:t>
            </a:r>
            <a:r>
              <a:rPr sz="2800" i="1" dirty="0">
                <a:solidFill>
                  <a:srgbClr val="007600"/>
                </a:solidFill>
                <a:latin typeface="Arial"/>
                <a:cs typeface="Arial"/>
              </a:rPr>
              <a:t>S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,</a:t>
            </a:r>
            <a:r>
              <a:rPr sz="2800" i="1" dirty="0">
                <a:solidFill>
                  <a:srgbClr val="007600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: </a:t>
            </a:r>
            <a:r>
              <a:rPr sz="2800" i="1" dirty="0">
                <a:solidFill>
                  <a:srgbClr val="007600"/>
                </a:solidFill>
                <a:latin typeface="Arial"/>
                <a:cs typeface="Arial"/>
              </a:rPr>
              <a:t>S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= </a:t>
            </a:r>
            <a:r>
              <a:rPr sz="2800" i="1" dirty="0">
                <a:solidFill>
                  <a:srgbClr val="007600"/>
                </a:solidFill>
                <a:latin typeface="Arial"/>
                <a:cs typeface="Arial"/>
              </a:rPr>
              <a:t>T </a:t>
            </a:r>
            <a:r>
              <a:rPr sz="2800" dirty="0">
                <a:solidFill>
                  <a:srgbClr val="006600"/>
                </a:solidFill>
                <a:latin typeface="Symbol"/>
                <a:cs typeface="Symbol"/>
              </a:rPr>
              <a:t></a:t>
            </a:r>
            <a:r>
              <a:rPr sz="280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[</a:t>
            </a:r>
            <a:r>
              <a:rPr sz="2800" dirty="0">
                <a:solidFill>
                  <a:srgbClr val="006600"/>
                </a:solidFill>
                <a:latin typeface="Symbol"/>
                <a:cs typeface="Symbol"/>
              </a:rPr>
              <a:t></a:t>
            </a:r>
            <a:r>
              <a:rPr sz="2800" i="1" dirty="0">
                <a:solidFill>
                  <a:srgbClr val="007600"/>
                </a:solidFill>
                <a:latin typeface="Arial"/>
                <a:cs typeface="Arial"/>
              </a:rPr>
              <a:t>x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007600"/>
                </a:solidFill>
                <a:latin typeface="Symbol"/>
                <a:cs typeface="Symbol"/>
              </a:rPr>
              <a:t>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S </a:t>
            </a:r>
            <a:r>
              <a:rPr sz="2800" dirty="0">
                <a:solidFill>
                  <a:srgbClr val="006600"/>
                </a:solidFill>
                <a:latin typeface="Symbol"/>
                <a:cs typeface="Symbol"/>
              </a:rPr>
              <a:t></a:t>
            </a:r>
            <a:r>
              <a:rPr sz="2800" spc="105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007600"/>
                </a:solidFill>
                <a:latin typeface="Symbol"/>
                <a:cs typeface="Symbol"/>
              </a:rPr>
              <a:t>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)]</a:t>
            </a:r>
            <a:endParaRPr sz="2800">
              <a:latin typeface="Arial"/>
              <a:cs typeface="Arial"/>
            </a:endParaRPr>
          </a:p>
          <a:p>
            <a:pPr marL="749300" marR="5080">
              <a:lnSpc>
                <a:spcPts val="3400"/>
              </a:lnSpc>
              <a:spcBef>
                <a:spcPts val="50"/>
              </a:spcBef>
            </a:pPr>
            <a:r>
              <a:rPr sz="2800" spc="-5" dirty="0">
                <a:latin typeface="Times New Roman"/>
                <a:cs typeface="Times New Roman"/>
              </a:rPr>
              <a:t>“</a:t>
            </a:r>
            <a:r>
              <a:rPr sz="2800" spc="-5" dirty="0">
                <a:latin typeface="Arial"/>
                <a:cs typeface="Arial"/>
              </a:rPr>
              <a:t>Two sets </a:t>
            </a:r>
            <a:r>
              <a:rPr sz="2800" dirty="0">
                <a:latin typeface="Arial"/>
                <a:cs typeface="Arial"/>
              </a:rPr>
              <a:t>are equal iff </a:t>
            </a:r>
            <a:r>
              <a:rPr sz="2800" spc="-5" dirty="0">
                <a:latin typeface="Arial"/>
                <a:cs typeface="Arial"/>
              </a:rPr>
              <a:t>they </a:t>
            </a:r>
            <a:r>
              <a:rPr sz="2800" dirty="0">
                <a:latin typeface="Arial"/>
                <a:cs typeface="Arial"/>
              </a:rPr>
              <a:t>have all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same  </a:t>
            </a:r>
            <a:r>
              <a:rPr sz="2800" spc="-5" dirty="0">
                <a:latin typeface="Arial"/>
                <a:cs typeface="Arial"/>
              </a:rPr>
              <a:t>members.</a:t>
            </a:r>
            <a:r>
              <a:rPr sz="2800" spc="-5" dirty="0">
                <a:latin typeface="Times New Roman"/>
                <a:cs typeface="Times New Roman"/>
              </a:rPr>
              <a:t>”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  <a:tabLst>
                <a:tab pos="354965" algn="l"/>
                <a:tab pos="316801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Symbol"/>
                <a:cs typeface="Symbol"/>
              </a:rPr>
              <a:t></a:t>
            </a:r>
            <a:r>
              <a:rPr sz="2800" i="1" dirty="0">
                <a:latin typeface="Arial"/>
                <a:cs typeface="Arial"/>
              </a:rPr>
              <a:t>S </a:t>
            </a:r>
            <a:r>
              <a:rPr sz="2800" dirty="0">
                <a:latin typeface="Symbol"/>
                <a:cs typeface="Symbol"/>
              </a:rPr>
              <a:t>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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i="1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)	</a:t>
            </a:r>
            <a:r>
              <a:rPr sz="2800" dirty="0">
                <a:latin typeface="Times New Roman"/>
                <a:cs typeface="Times New Roman"/>
              </a:rPr>
              <a:t>“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is not in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”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21E9074B-ADDA-4566-9445-189B4EBE3A6A}" type="datetime1">
              <a:rPr lang="en-US" smtClean="0"/>
              <a:t>9/26/2023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lang="en-US" smtClean="0"/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2513" y="583883"/>
            <a:ext cx="88328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.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355472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6640" algn="l"/>
              </a:tabLst>
            </a:pPr>
            <a:r>
              <a:rPr spc="-5" dirty="0"/>
              <a:t>The	Empty</a:t>
            </a:r>
            <a:r>
              <a:rPr spc="-75" dirty="0"/>
              <a:t> </a:t>
            </a:r>
            <a:r>
              <a:rPr dirty="0"/>
              <a:t>Set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94752" y="1623059"/>
            <a:ext cx="7335520" cy="3863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137795" indent="-342900">
              <a:lnSpc>
                <a:spcPct val="119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Symbol"/>
                <a:cs typeface="Symbol"/>
              </a:rPr>
              <a:t>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spc="-5" dirty="0">
                <a:latin typeface="Times New Roman"/>
                <a:cs typeface="Times New Roman"/>
              </a:rPr>
              <a:t>“</a:t>
            </a:r>
            <a:r>
              <a:rPr sz="2800" spc="-5" dirty="0">
                <a:latin typeface="Arial"/>
                <a:cs typeface="Arial"/>
              </a:rPr>
              <a:t>null</a:t>
            </a:r>
            <a:r>
              <a:rPr sz="2800" spc="-5" dirty="0">
                <a:latin typeface="Times New Roman"/>
                <a:cs typeface="Times New Roman"/>
              </a:rPr>
              <a:t>”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spc="-5" dirty="0">
                <a:latin typeface="Times New Roman"/>
                <a:cs typeface="Times New Roman"/>
              </a:rPr>
              <a:t>“</a:t>
            </a:r>
            <a:r>
              <a:rPr sz="2800" spc="-5" dirty="0">
                <a:latin typeface="Arial"/>
                <a:cs typeface="Arial"/>
              </a:rPr>
              <a:t>the empty set</a:t>
            </a:r>
            <a:r>
              <a:rPr sz="2800" spc="-5" dirty="0">
                <a:latin typeface="Times New Roman"/>
                <a:cs typeface="Times New Roman"/>
              </a:rPr>
              <a:t>”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unique set  </a:t>
            </a:r>
            <a:r>
              <a:rPr sz="2800" spc="-5" dirty="0">
                <a:latin typeface="Arial"/>
                <a:cs typeface="Arial"/>
              </a:rPr>
              <a:t>that contains </a:t>
            </a:r>
            <a:r>
              <a:rPr sz="2800" dirty="0">
                <a:latin typeface="Arial"/>
                <a:cs typeface="Arial"/>
              </a:rPr>
              <a:t>no </a:t>
            </a:r>
            <a:r>
              <a:rPr sz="2800" spc="-5" dirty="0">
                <a:latin typeface="Arial"/>
                <a:cs typeface="Arial"/>
              </a:rPr>
              <a:t>elements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whatsoever.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Symbol"/>
                <a:cs typeface="Symbol"/>
              </a:rPr>
              <a:t>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= { } = {</a:t>
            </a:r>
            <a:r>
              <a:rPr sz="2800" i="1" dirty="0">
                <a:latin typeface="Arial"/>
                <a:cs typeface="Arial"/>
              </a:rPr>
              <a:t>x |</a:t>
            </a:r>
            <a:r>
              <a:rPr sz="2800" i="1" spc="5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False</a:t>
            </a:r>
            <a:r>
              <a:rPr sz="2800" spc="-5" dirty="0">
                <a:latin typeface="Arial"/>
                <a:cs typeface="Arial"/>
              </a:rPr>
              <a:t>}</a:t>
            </a:r>
            <a:endParaRPr sz="2800" dirty="0">
              <a:latin typeface="Arial"/>
              <a:cs typeface="Arial"/>
            </a:endParaRPr>
          </a:p>
          <a:p>
            <a:pPr marL="354965" marR="1437005" indent="-342900">
              <a:lnSpc>
                <a:spcPct val="119900"/>
              </a:lnSpc>
              <a:spcBef>
                <a:spcPts val="675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No </a:t>
            </a:r>
            <a:r>
              <a:rPr sz="2800" spc="-5" dirty="0">
                <a:latin typeface="Arial"/>
                <a:cs typeface="Arial"/>
              </a:rPr>
              <a:t>matter the </a:t>
            </a:r>
            <a:r>
              <a:rPr sz="2800" dirty="0">
                <a:latin typeface="Arial"/>
                <a:cs typeface="Arial"/>
              </a:rPr>
              <a:t>domain of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discourse,  we have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axiom </a:t>
            </a:r>
            <a:r>
              <a:rPr sz="2800" dirty="0">
                <a:latin typeface="Symbol"/>
                <a:cs typeface="Symbol"/>
              </a:rPr>
              <a:t>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: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Symbol"/>
                <a:cs typeface="Symbol"/>
              </a:rPr>
              <a:t></a:t>
            </a:r>
            <a:r>
              <a:rPr sz="2800" dirty="0">
                <a:latin typeface="Arial"/>
                <a:cs typeface="Arial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41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{ }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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2600"/>
                </a:solidFill>
                <a:latin typeface="Arial"/>
                <a:cs typeface="Arial"/>
              </a:rPr>
              <a:t>{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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} = { { }</a:t>
            </a:r>
            <a:r>
              <a:rPr sz="2800" spc="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}</a:t>
            </a:r>
            <a:endParaRPr sz="28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1165"/>
              </a:spcBef>
              <a:tabLst>
                <a:tab pos="75501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Arial"/>
                <a:cs typeface="Arial"/>
              </a:rPr>
              <a:t>{</a:t>
            </a:r>
            <a:r>
              <a:rPr sz="2400" dirty="0">
                <a:latin typeface="Symbol"/>
                <a:cs typeface="Symbol"/>
              </a:rPr>
              <a:t></a:t>
            </a:r>
            <a:r>
              <a:rPr sz="2400" dirty="0">
                <a:latin typeface="Arial"/>
                <a:cs typeface="Arial"/>
              </a:rPr>
              <a:t>} it isn’t </a:t>
            </a:r>
            <a:r>
              <a:rPr sz="2400" spc="-5" dirty="0">
                <a:latin typeface="Arial"/>
                <a:cs typeface="Arial"/>
              </a:rPr>
              <a:t>empty </a:t>
            </a:r>
            <a:r>
              <a:rPr sz="2400" dirty="0">
                <a:latin typeface="Arial"/>
                <a:cs typeface="Arial"/>
              </a:rPr>
              <a:t>because it has </a:t>
            </a:r>
            <a:r>
              <a:rPr sz="2400" dirty="0">
                <a:latin typeface="Symbol"/>
                <a:cs typeface="Symbol"/>
              </a:rPr>
              <a:t>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as a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member!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477CBC4C-B85E-4865-98A6-485D351DB00B}" type="datetime1">
              <a:rPr lang="en-US" smtClean="0"/>
              <a:t>9/26/2023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lang="en-US" smtClean="0"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2513" y="583883"/>
            <a:ext cx="88328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.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37242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Venn</a:t>
            </a:r>
            <a:r>
              <a:rPr spc="-55" dirty="0"/>
              <a:t> </a:t>
            </a:r>
            <a:r>
              <a:rPr spc="-5" dirty="0"/>
              <a:t>Diagrams</a:t>
            </a:r>
          </a:p>
        </p:txBody>
      </p:sp>
      <p:sp>
        <p:nvSpPr>
          <p:cNvPr id="9" name="object 9"/>
          <p:cNvSpPr/>
          <p:nvPr/>
        </p:nvSpPr>
        <p:spPr>
          <a:xfrm>
            <a:off x="1454726" y="2734887"/>
            <a:ext cx="282632" cy="6026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47800" y="2725738"/>
            <a:ext cx="247650" cy="571500"/>
          </a:xfrm>
          <a:custGeom>
            <a:avLst/>
            <a:gdLst/>
            <a:ahLst/>
            <a:cxnLst/>
            <a:rect l="l" t="t" r="r" b="b"/>
            <a:pathLst>
              <a:path w="247650" h="571500">
                <a:moveTo>
                  <a:pt x="121878" y="0"/>
                </a:moveTo>
                <a:lnTo>
                  <a:pt x="82671" y="5695"/>
                </a:lnTo>
                <a:lnTo>
                  <a:pt x="36124" y="35106"/>
                </a:lnTo>
                <a:lnTo>
                  <a:pt x="10006" y="83298"/>
                </a:lnTo>
                <a:lnTo>
                  <a:pt x="2501" y="130552"/>
                </a:lnTo>
                <a:lnTo>
                  <a:pt x="0" y="196843"/>
                </a:lnTo>
                <a:lnTo>
                  <a:pt x="0" y="388936"/>
                </a:lnTo>
                <a:lnTo>
                  <a:pt x="1559" y="439209"/>
                </a:lnTo>
                <a:lnTo>
                  <a:pt x="9891" y="486940"/>
                </a:lnTo>
                <a:lnTo>
                  <a:pt x="27285" y="524582"/>
                </a:lnTo>
                <a:lnTo>
                  <a:pt x="55206" y="553620"/>
                </a:lnTo>
                <a:lnTo>
                  <a:pt x="95178" y="568652"/>
                </a:lnTo>
                <a:lnTo>
                  <a:pt x="129674" y="571500"/>
                </a:lnTo>
                <a:lnTo>
                  <a:pt x="143625" y="570820"/>
                </a:lnTo>
                <a:lnTo>
                  <a:pt x="181385" y="560622"/>
                </a:lnTo>
                <a:lnTo>
                  <a:pt x="212274" y="536464"/>
                </a:lnTo>
                <a:lnTo>
                  <a:pt x="234462" y="499171"/>
                </a:lnTo>
                <a:lnTo>
                  <a:pt x="238816" y="486575"/>
                </a:lnTo>
                <a:lnTo>
                  <a:pt x="115869" y="486575"/>
                </a:lnTo>
                <a:lnTo>
                  <a:pt x="110784" y="483292"/>
                </a:lnTo>
                <a:lnTo>
                  <a:pt x="105174" y="441482"/>
                </a:lnTo>
                <a:lnTo>
                  <a:pt x="104960" y="423087"/>
                </a:lnTo>
                <a:lnTo>
                  <a:pt x="105016" y="142790"/>
                </a:lnTo>
                <a:lnTo>
                  <a:pt x="107045" y="104415"/>
                </a:lnTo>
                <a:lnTo>
                  <a:pt x="116392" y="84923"/>
                </a:lnTo>
                <a:lnTo>
                  <a:pt x="237790" y="84923"/>
                </a:lnTo>
                <a:lnTo>
                  <a:pt x="235861" y="78615"/>
                </a:lnTo>
                <a:lnTo>
                  <a:pt x="216906" y="43441"/>
                </a:lnTo>
                <a:lnTo>
                  <a:pt x="183723" y="15808"/>
                </a:lnTo>
                <a:lnTo>
                  <a:pt x="138703" y="988"/>
                </a:lnTo>
                <a:lnTo>
                  <a:pt x="121878" y="0"/>
                </a:lnTo>
                <a:close/>
              </a:path>
              <a:path w="247650" h="571500">
                <a:moveTo>
                  <a:pt x="237790" y="84923"/>
                </a:moveTo>
                <a:lnTo>
                  <a:pt x="132215" y="84923"/>
                </a:lnTo>
                <a:lnTo>
                  <a:pt x="137300" y="88602"/>
                </a:lnTo>
                <a:lnTo>
                  <a:pt x="139473" y="95958"/>
                </a:lnTo>
                <a:lnTo>
                  <a:pt x="142649" y="142790"/>
                </a:lnTo>
                <a:lnTo>
                  <a:pt x="142731" y="423087"/>
                </a:lnTo>
                <a:lnTo>
                  <a:pt x="142503" y="441482"/>
                </a:lnTo>
                <a:lnTo>
                  <a:pt x="136649" y="482725"/>
                </a:lnTo>
                <a:lnTo>
                  <a:pt x="131519" y="486575"/>
                </a:lnTo>
                <a:lnTo>
                  <a:pt x="238816" y="486575"/>
                </a:lnTo>
                <a:lnTo>
                  <a:pt x="246350" y="434490"/>
                </a:lnTo>
                <a:lnTo>
                  <a:pt x="247555" y="388936"/>
                </a:lnTo>
                <a:lnTo>
                  <a:pt x="247650" y="196843"/>
                </a:lnTo>
                <a:lnTo>
                  <a:pt x="247349" y="167692"/>
                </a:lnTo>
                <a:lnTo>
                  <a:pt x="246448" y="142790"/>
                </a:lnTo>
                <a:lnTo>
                  <a:pt x="244946" y="122136"/>
                </a:lnTo>
                <a:lnTo>
                  <a:pt x="242844" y="105731"/>
                </a:lnTo>
                <a:lnTo>
                  <a:pt x="239897" y="91811"/>
                </a:lnTo>
                <a:lnTo>
                  <a:pt x="237790" y="84923"/>
                </a:lnTo>
                <a:close/>
              </a:path>
            </a:pathLst>
          </a:custGeom>
          <a:solidFill>
            <a:srgbClr val="007D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52718" y="2810663"/>
            <a:ext cx="38100" cy="401955"/>
          </a:xfrm>
          <a:custGeom>
            <a:avLst/>
            <a:gdLst/>
            <a:ahLst/>
            <a:cxnLst/>
            <a:rect l="l" t="t" r="r" b="b"/>
            <a:pathLst>
              <a:path w="38100" h="401955">
                <a:moveTo>
                  <a:pt x="19297" y="0"/>
                </a:moveTo>
                <a:lnTo>
                  <a:pt x="11475" y="0"/>
                </a:lnTo>
                <a:lnTo>
                  <a:pt x="6303" y="3904"/>
                </a:lnTo>
                <a:lnTo>
                  <a:pt x="236" y="46568"/>
                </a:lnTo>
                <a:lnTo>
                  <a:pt x="0" y="65868"/>
                </a:lnTo>
                <a:lnTo>
                  <a:pt x="0" y="119511"/>
                </a:lnTo>
                <a:lnTo>
                  <a:pt x="0" y="173155"/>
                </a:lnTo>
                <a:lnTo>
                  <a:pt x="0" y="226798"/>
                </a:lnTo>
                <a:lnTo>
                  <a:pt x="0" y="280442"/>
                </a:lnTo>
                <a:lnTo>
                  <a:pt x="0" y="334085"/>
                </a:lnTo>
                <a:lnTo>
                  <a:pt x="219" y="355643"/>
                </a:lnTo>
                <a:lnTo>
                  <a:pt x="5866" y="398367"/>
                </a:lnTo>
                <a:lnTo>
                  <a:pt x="10951" y="401650"/>
                </a:lnTo>
                <a:lnTo>
                  <a:pt x="18773" y="401650"/>
                </a:lnTo>
                <a:lnTo>
                  <a:pt x="26601" y="401650"/>
                </a:lnTo>
                <a:lnTo>
                  <a:pt x="37585" y="356558"/>
                </a:lnTo>
                <a:lnTo>
                  <a:pt x="37813" y="338163"/>
                </a:lnTo>
                <a:lnTo>
                  <a:pt x="37813" y="283704"/>
                </a:lnTo>
                <a:lnTo>
                  <a:pt x="37813" y="229245"/>
                </a:lnTo>
                <a:lnTo>
                  <a:pt x="37813" y="174786"/>
                </a:lnTo>
                <a:lnTo>
                  <a:pt x="37813" y="120327"/>
                </a:lnTo>
                <a:lnTo>
                  <a:pt x="37813" y="65868"/>
                </a:lnTo>
                <a:lnTo>
                  <a:pt x="37609" y="46016"/>
                </a:lnTo>
                <a:lnTo>
                  <a:pt x="32383" y="3678"/>
                </a:lnTo>
                <a:lnTo>
                  <a:pt x="27297" y="0"/>
                </a:lnTo>
                <a:lnTo>
                  <a:pt x="19297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47800" y="2725738"/>
            <a:ext cx="247650" cy="571500"/>
          </a:xfrm>
          <a:custGeom>
            <a:avLst/>
            <a:gdLst/>
            <a:ahLst/>
            <a:cxnLst/>
            <a:rect l="l" t="t" r="r" b="b"/>
            <a:pathLst>
              <a:path w="247650" h="571500">
                <a:moveTo>
                  <a:pt x="121877" y="0"/>
                </a:moveTo>
                <a:lnTo>
                  <a:pt x="169625" y="8892"/>
                </a:lnTo>
                <a:lnTo>
                  <a:pt x="207567" y="33359"/>
                </a:lnTo>
                <a:lnTo>
                  <a:pt x="230737" y="66143"/>
                </a:lnTo>
                <a:lnTo>
                  <a:pt x="242844" y="105731"/>
                </a:lnTo>
                <a:lnTo>
                  <a:pt x="247349" y="167693"/>
                </a:lnTo>
                <a:lnTo>
                  <a:pt x="247650" y="196844"/>
                </a:lnTo>
                <a:lnTo>
                  <a:pt x="247650" y="242741"/>
                </a:lnTo>
                <a:lnTo>
                  <a:pt x="247650" y="288637"/>
                </a:lnTo>
                <a:lnTo>
                  <a:pt x="247650" y="334534"/>
                </a:lnTo>
                <a:lnTo>
                  <a:pt x="247650" y="380430"/>
                </a:lnTo>
                <a:lnTo>
                  <a:pt x="247325" y="409586"/>
                </a:lnTo>
                <a:lnTo>
                  <a:pt x="244726" y="455145"/>
                </a:lnTo>
                <a:lnTo>
                  <a:pt x="234462" y="499171"/>
                </a:lnTo>
                <a:lnTo>
                  <a:pt x="212275" y="536464"/>
                </a:lnTo>
                <a:lnTo>
                  <a:pt x="181385" y="560623"/>
                </a:lnTo>
                <a:lnTo>
                  <a:pt x="143626" y="570820"/>
                </a:lnTo>
                <a:lnTo>
                  <a:pt x="129675" y="571500"/>
                </a:lnTo>
                <a:lnTo>
                  <a:pt x="111630" y="570788"/>
                </a:lnTo>
                <a:lnTo>
                  <a:pt x="67046" y="560111"/>
                </a:lnTo>
                <a:lnTo>
                  <a:pt x="35326" y="535856"/>
                </a:lnTo>
                <a:lnTo>
                  <a:pt x="14617" y="499806"/>
                </a:lnTo>
                <a:lnTo>
                  <a:pt x="3508" y="458448"/>
                </a:lnTo>
                <a:lnTo>
                  <a:pt x="389" y="416038"/>
                </a:lnTo>
                <a:lnTo>
                  <a:pt x="0" y="388936"/>
                </a:lnTo>
                <a:lnTo>
                  <a:pt x="0" y="340913"/>
                </a:lnTo>
                <a:lnTo>
                  <a:pt x="0" y="292890"/>
                </a:lnTo>
                <a:lnTo>
                  <a:pt x="0" y="244867"/>
                </a:lnTo>
                <a:lnTo>
                  <a:pt x="0" y="196844"/>
                </a:lnTo>
                <a:lnTo>
                  <a:pt x="625" y="161319"/>
                </a:lnTo>
                <a:lnTo>
                  <a:pt x="5628" y="104546"/>
                </a:lnTo>
                <a:lnTo>
                  <a:pt x="16244" y="65364"/>
                </a:lnTo>
                <a:lnTo>
                  <a:pt x="49767" y="22781"/>
                </a:lnTo>
                <a:lnTo>
                  <a:pt x="101486" y="1423"/>
                </a:lnTo>
                <a:lnTo>
                  <a:pt x="121877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97527" y="3686694"/>
            <a:ext cx="569421" cy="6068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90599" y="3678238"/>
            <a:ext cx="533400" cy="571500"/>
          </a:xfrm>
          <a:custGeom>
            <a:avLst/>
            <a:gdLst/>
            <a:ahLst/>
            <a:cxnLst/>
            <a:rect l="l" t="t" r="r" b="b"/>
            <a:pathLst>
              <a:path w="533400" h="571500">
                <a:moveTo>
                  <a:pt x="223610" y="288278"/>
                </a:moveTo>
                <a:lnTo>
                  <a:pt x="0" y="288278"/>
                </a:lnTo>
                <a:lnTo>
                  <a:pt x="0" y="386538"/>
                </a:lnTo>
                <a:lnTo>
                  <a:pt x="223610" y="386538"/>
                </a:lnTo>
                <a:lnTo>
                  <a:pt x="223610" y="288278"/>
                </a:lnTo>
                <a:close/>
              </a:path>
              <a:path w="533400" h="571500">
                <a:moveTo>
                  <a:pt x="533400" y="0"/>
                </a:moveTo>
                <a:lnTo>
                  <a:pt x="432861" y="0"/>
                </a:lnTo>
                <a:lnTo>
                  <a:pt x="397015" y="31587"/>
                </a:lnTo>
                <a:lnTo>
                  <a:pt x="353720" y="57320"/>
                </a:lnTo>
                <a:lnTo>
                  <a:pt x="302977" y="77195"/>
                </a:lnTo>
                <a:lnTo>
                  <a:pt x="244786" y="91215"/>
                </a:lnTo>
                <a:lnTo>
                  <a:pt x="244786" y="157505"/>
                </a:lnTo>
                <a:lnTo>
                  <a:pt x="261687" y="157505"/>
                </a:lnTo>
                <a:lnTo>
                  <a:pt x="288630" y="157936"/>
                </a:lnTo>
                <a:lnTo>
                  <a:pt x="326754" y="161382"/>
                </a:lnTo>
                <a:lnTo>
                  <a:pt x="358853" y="184722"/>
                </a:lnTo>
                <a:lnTo>
                  <a:pt x="362421" y="234707"/>
                </a:lnTo>
                <a:lnTo>
                  <a:pt x="362658" y="264627"/>
                </a:lnTo>
                <a:lnTo>
                  <a:pt x="362658" y="571498"/>
                </a:lnTo>
                <a:lnTo>
                  <a:pt x="533400" y="571498"/>
                </a:lnTo>
                <a:lnTo>
                  <a:pt x="533400" y="0"/>
                </a:lnTo>
                <a:close/>
              </a:path>
            </a:pathLst>
          </a:custGeom>
          <a:solidFill>
            <a:srgbClr val="007D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90599" y="3966517"/>
            <a:ext cx="224154" cy="98425"/>
          </a:xfrm>
          <a:custGeom>
            <a:avLst/>
            <a:gdLst/>
            <a:ahLst/>
            <a:cxnLst/>
            <a:rect l="l" t="t" r="r" b="b"/>
            <a:pathLst>
              <a:path w="224155" h="98425">
                <a:moveTo>
                  <a:pt x="0" y="0"/>
                </a:moveTo>
                <a:lnTo>
                  <a:pt x="55902" y="0"/>
                </a:lnTo>
                <a:lnTo>
                  <a:pt x="111805" y="0"/>
                </a:lnTo>
                <a:lnTo>
                  <a:pt x="167707" y="0"/>
                </a:lnTo>
                <a:lnTo>
                  <a:pt x="223610" y="0"/>
                </a:lnTo>
                <a:lnTo>
                  <a:pt x="223610" y="24565"/>
                </a:lnTo>
                <a:lnTo>
                  <a:pt x="223610" y="49130"/>
                </a:lnTo>
                <a:lnTo>
                  <a:pt x="223610" y="73695"/>
                </a:lnTo>
                <a:lnTo>
                  <a:pt x="223610" y="98260"/>
                </a:lnTo>
                <a:lnTo>
                  <a:pt x="167707" y="98260"/>
                </a:lnTo>
                <a:lnTo>
                  <a:pt x="111805" y="98260"/>
                </a:lnTo>
                <a:lnTo>
                  <a:pt x="55902" y="98260"/>
                </a:lnTo>
                <a:lnTo>
                  <a:pt x="0" y="98260"/>
                </a:lnTo>
                <a:lnTo>
                  <a:pt x="0" y="73695"/>
                </a:lnTo>
                <a:lnTo>
                  <a:pt x="0" y="49130"/>
                </a:lnTo>
                <a:lnTo>
                  <a:pt x="0" y="2456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35386" y="3678238"/>
            <a:ext cx="288925" cy="571500"/>
          </a:xfrm>
          <a:custGeom>
            <a:avLst/>
            <a:gdLst/>
            <a:ahLst/>
            <a:cxnLst/>
            <a:rect l="l" t="t" r="r" b="b"/>
            <a:pathLst>
              <a:path w="288925" h="571500">
                <a:moveTo>
                  <a:pt x="188075" y="0"/>
                </a:moveTo>
                <a:lnTo>
                  <a:pt x="213209" y="0"/>
                </a:lnTo>
                <a:lnTo>
                  <a:pt x="238344" y="0"/>
                </a:lnTo>
                <a:lnTo>
                  <a:pt x="263478" y="0"/>
                </a:lnTo>
                <a:lnTo>
                  <a:pt x="288613" y="0"/>
                </a:lnTo>
                <a:lnTo>
                  <a:pt x="288613" y="51954"/>
                </a:lnTo>
                <a:lnTo>
                  <a:pt x="288613" y="571499"/>
                </a:lnTo>
                <a:lnTo>
                  <a:pt x="245927" y="571499"/>
                </a:lnTo>
                <a:lnTo>
                  <a:pt x="203242" y="571499"/>
                </a:lnTo>
                <a:lnTo>
                  <a:pt x="160557" y="571499"/>
                </a:lnTo>
                <a:lnTo>
                  <a:pt x="117872" y="571499"/>
                </a:lnTo>
                <a:lnTo>
                  <a:pt x="117872" y="520354"/>
                </a:lnTo>
                <a:lnTo>
                  <a:pt x="117872" y="264628"/>
                </a:lnTo>
                <a:lnTo>
                  <a:pt x="117634" y="234707"/>
                </a:lnTo>
                <a:lnTo>
                  <a:pt x="115731" y="194755"/>
                </a:lnTo>
                <a:lnTo>
                  <a:pt x="81968" y="161382"/>
                </a:lnTo>
                <a:lnTo>
                  <a:pt x="43843" y="157936"/>
                </a:lnTo>
                <a:lnTo>
                  <a:pt x="16900" y="157505"/>
                </a:lnTo>
                <a:lnTo>
                  <a:pt x="11267" y="157505"/>
                </a:lnTo>
                <a:lnTo>
                  <a:pt x="5633" y="157505"/>
                </a:lnTo>
                <a:lnTo>
                  <a:pt x="0" y="157505"/>
                </a:lnTo>
                <a:lnTo>
                  <a:pt x="0" y="140933"/>
                </a:lnTo>
                <a:lnTo>
                  <a:pt x="0" y="124360"/>
                </a:lnTo>
                <a:lnTo>
                  <a:pt x="0" y="107788"/>
                </a:lnTo>
                <a:lnTo>
                  <a:pt x="0" y="91215"/>
                </a:lnTo>
                <a:lnTo>
                  <a:pt x="58191" y="77196"/>
                </a:lnTo>
                <a:lnTo>
                  <a:pt x="108934" y="57320"/>
                </a:lnTo>
                <a:lnTo>
                  <a:pt x="152228" y="31588"/>
                </a:lnTo>
                <a:lnTo>
                  <a:pt x="188075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97726" y="3553690"/>
            <a:ext cx="282632" cy="6026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90800" y="3543300"/>
            <a:ext cx="247650" cy="571500"/>
          </a:xfrm>
          <a:custGeom>
            <a:avLst/>
            <a:gdLst/>
            <a:ahLst/>
            <a:cxnLst/>
            <a:rect l="l" t="t" r="r" b="b"/>
            <a:pathLst>
              <a:path w="247650" h="571500">
                <a:moveTo>
                  <a:pt x="247650" y="0"/>
                </a:moveTo>
                <a:lnTo>
                  <a:pt x="161381" y="0"/>
                </a:lnTo>
                <a:lnTo>
                  <a:pt x="130622" y="31588"/>
                </a:lnTo>
                <a:lnTo>
                  <a:pt x="93472" y="57320"/>
                </a:lnTo>
                <a:lnTo>
                  <a:pt x="49931" y="77196"/>
                </a:lnTo>
                <a:lnTo>
                  <a:pt x="0" y="91216"/>
                </a:lnTo>
                <a:lnTo>
                  <a:pt x="0" y="157506"/>
                </a:lnTo>
                <a:lnTo>
                  <a:pt x="14502" y="157506"/>
                </a:lnTo>
                <a:lnTo>
                  <a:pt x="37620" y="157937"/>
                </a:lnTo>
                <a:lnTo>
                  <a:pt x="79928" y="164397"/>
                </a:lnTo>
                <a:lnTo>
                  <a:pt x="100325" y="211417"/>
                </a:lnTo>
                <a:lnTo>
                  <a:pt x="101141" y="264628"/>
                </a:lnTo>
                <a:lnTo>
                  <a:pt x="101141" y="571500"/>
                </a:lnTo>
                <a:lnTo>
                  <a:pt x="247650" y="571500"/>
                </a:lnTo>
                <a:lnTo>
                  <a:pt x="247650" y="0"/>
                </a:lnTo>
                <a:close/>
              </a:path>
            </a:pathLst>
          </a:custGeom>
          <a:solidFill>
            <a:srgbClr val="007D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90800" y="3543300"/>
            <a:ext cx="247650" cy="571500"/>
          </a:xfrm>
          <a:custGeom>
            <a:avLst/>
            <a:gdLst/>
            <a:ahLst/>
            <a:cxnLst/>
            <a:rect l="l" t="t" r="r" b="b"/>
            <a:pathLst>
              <a:path w="247650" h="571500">
                <a:moveTo>
                  <a:pt x="161381" y="0"/>
                </a:moveTo>
                <a:lnTo>
                  <a:pt x="182948" y="0"/>
                </a:lnTo>
                <a:lnTo>
                  <a:pt x="204515" y="0"/>
                </a:lnTo>
                <a:lnTo>
                  <a:pt x="226082" y="0"/>
                </a:lnTo>
                <a:lnTo>
                  <a:pt x="247650" y="0"/>
                </a:lnTo>
                <a:lnTo>
                  <a:pt x="247650" y="51954"/>
                </a:lnTo>
                <a:lnTo>
                  <a:pt x="247650" y="571499"/>
                </a:lnTo>
                <a:lnTo>
                  <a:pt x="211023" y="571499"/>
                </a:lnTo>
                <a:lnTo>
                  <a:pt x="174396" y="571499"/>
                </a:lnTo>
                <a:lnTo>
                  <a:pt x="137769" y="571499"/>
                </a:lnTo>
                <a:lnTo>
                  <a:pt x="101142" y="571499"/>
                </a:lnTo>
                <a:lnTo>
                  <a:pt x="101142" y="520354"/>
                </a:lnTo>
                <a:lnTo>
                  <a:pt x="101142" y="264627"/>
                </a:lnTo>
                <a:lnTo>
                  <a:pt x="100938" y="234707"/>
                </a:lnTo>
                <a:lnTo>
                  <a:pt x="99305" y="194755"/>
                </a:lnTo>
                <a:lnTo>
                  <a:pt x="70334" y="161382"/>
                </a:lnTo>
                <a:lnTo>
                  <a:pt x="14501" y="157505"/>
                </a:lnTo>
                <a:lnTo>
                  <a:pt x="9667" y="157505"/>
                </a:lnTo>
                <a:lnTo>
                  <a:pt x="4833" y="157505"/>
                </a:lnTo>
                <a:lnTo>
                  <a:pt x="0" y="157505"/>
                </a:lnTo>
                <a:lnTo>
                  <a:pt x="0" y="140933"/>
                </a:lnTo>
                <a:lnTo>
                  <a:pt x="0" y="124360"/>
                </a:lnTo>
                <a:lnTo>
                  <a:pt x="0" y="107788"/>
                </a:lnTo>
                <a:lnTo>
                  <a:pt x="0" y="91215"/>
                </a:lnTo>
                <a:lnTo>
                  <a:pt x="49931" y="77196"/>
                </a:lnTo>
                <a:lnTo>
                  <a:pt x="93472" y="57320"/>
                </a:lnTo>
                <a:lnTo>
                  <a:pt x="130622" y="31588"/>
                </a:lnTo>
                <a:lnTo>
                  <a:pt x="161381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76897" y="2660072"/>
            <a:ext cx="278476" cy="6026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67198" y="2649538"/>
            <a:ext cx="247650" cy="571500"/>
          </a:xfrm>
          <a:custGeom>
            <a:avLst/>
            <a:gdLst/>
            <a:ahLst/>
            <a:cxnLst/>
            <a:rect l="l" t="t" r="r" b="b"/>
            <a:pathLst>
              <a:path w="247650" h="571500">
                <a:moveTo>
                  <a:pt x="238654" y="86504"/>
                </a:moveTo>
                <a:lnTo>
                  <a:pt x="129669" y="86504"/>
                </a:lnTo>
                <a:lnTo>
                  <a:pt x="135804" y="90252"/>
                </a:lnTo>
                <a:lnTo>
                  <a:pt x="139834" y="97749"/>
                </a:lnTo>
                <a:lnTo>
                  <a:pt x="142479" y="104097"/>
                </a:lnTo>
                <a:lnTo>
                  <a:pt x="144367" y="111894"/>
                </a:lnTo>
                <a:lnTo>
                  <a:pt x="145500" y="121142"/>
                </a:lnTo>
                <a:lnTo>
                  <a:pt x="145878" y="131839"/>
                </a:lnTo>
                <a:lnTo>
                  <a:pt x="144631" y="148178"/>
                </a:lnTo>
                <a:lnTo>
                  <a:pt x="134651" y="189617"/>
                </a:lnTo>
                <a:lnTo>
                  <a:pt x="116880" y="237156"/>
                </a:lnTo>
                <a:lnTo>
                  <a:pt x="84493" y="310440"/>
                </a:lnTo>
                <a:lnTo>
                  <a:pt x="61144" y="361284"/>
                </a:lnTo>
                <a:lnTo>
                  <a:pt x="33025" y="421596"/>
                </a:lnTo>
                <a:lnTo>
                  <a:pt x="137" y="491375"/>
                </a:lnTo>
                <a:lnTo>
                  <a:pt x="0" y="571500"/>
                </a:lnTo>
                <a:lnTo>
                  <a:pt x="237788" y="571500"/>
                </a:lnTo>
                <a:lnTo>
                  <a:pt x="237788" y="475776"/>
                </a:lnTo>
                <a:lnTo>
                  <a:pt x="119245" y="475776"/>
                </a:lnTo>
                <a:lnTo>
                  <a:pt x="152800" y="410927"/>
                </a:lnTo>
                <a:lnTo>
                  <a:pt x="180555" y="355718"/>
                </a:lnTo>
                <a:lnTo>
                  <a:pt x="202510" y="310149"/>
                </a:lnTo>
                <a:lnTo>
                  <a:pt x="218664" y="274219"/>
                </a:lnTo>
                <a:lnTo>
                  <a:pt x="237169" y="221440"/>
                </a:lnTo>
                <a:lnTo>
                  <a:pt x="246485" y="170535"/>
                </a:lnTo>
                <a:lnTo>
                  <a:pt x="247650" y="146119"/>
                </a:lnTo>
                <a:lnTo>
                  <a:pt x="245583" y="115813"/>
                </a:lnTo>
                <a:lnTo>
                  <a:pt x="239383" y="88254"/>
                </a:lnTo>
                <a:lnTo>
                  <a:pt x="238654" y="86504"/>
                </a:lnTo>
                <a:close/>
              </a:path>
              <a:path w="247650" h="571500">
                <a:moveTo>
                  <a:pt x="117002" y="0"/>
                </a:moveTo>
                <a:lnTo>
                  <a:pt x="72874" y="7618"/>
                </a:lnTo>
                <a:lnTo>
                  <a:pt x="39157" y="30297"/>
                </a:lnTo>
                <a:lnTo>
                  <a:pt x="15548" y="66719"/>
                </a:lnTo>
                <a:lnTo>
                  <a:pt x="3750" y="107116"/>
                </a:lnTo>
                <a:lnTo>
                  <a:pt x="234" y="159233"/>
                </a:lnTo>
                <a:lnTo>
                  <a:pt x="0" y="202081"/>
                </a:lnTo>
                <a:lnTo>
                  <a:pt x="96978" y="202081"/>
                </a:lnTo>
                <a:lnTo>
                  <a:pt x="97034" y="146119"/>
                </a:lnTo>
                <a:lnTo>
                  <a:pt x="97356" y="131606"/>
                </a:lnTo>
                <a:lnTo>
                  <a:pt x="107052" y="90670"/>
                </a:lnTo>
                <a:lnTo>
                  <a:pt x="113187" y="86504"/>
                </a:lnTo>
                <a:lnTo>
                  <a:pt x="238654" y="86504"/>
                </a:lnTo>
                <a:lnTo>
                  <a:pt x="229050" y="63443"/>
                </a:lnTo>
                <a:lnTo>
                  <a:pt x="214584" y="41379"/>
                </a:lnTo>
                <a:lnTo>
                  <a:pt x="196085" y="23275"/>
                </a:lnTo>
                <a:lnTo>
                  <a:pt x="173655" y="10344"/>
                </a:lnTo>
                <a:lnTo>
                  <a:pt x="147294" y="2586"/>
                </a:lnTo>
                <a:lnTo>
                  <a:pt x="117002" y="0"/>
                </a:lnTo>
                <a:close/>
              </a:path>
            </a:pathLst>
          </a:custGeom>
          <a:solidFill>
            <a:srgbClr val="007D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67198" y="2649538"/>
            <a:ext cx="247650" cy="571500"/>
          </a:xfrm>
          <a:custGeom>
            <a:avLst/>
            <a:gdLst/>
            <a:ahLst/>
            <a:cxnLst/>
            <a:rect l="l" t="t" r="r" b="b"/>
            <a:pathLst>
              <a:path w="247650" h="571500">
                <a:moveTo>
                  <a:pt x="117001" y="0"/>
                </a:moveTo>
                <a:lnTo>
                  <a:pt x="173654" y="10344"/>
                </a:lnTo>
                <a:lnTo>
                  <a:pt x="214583" y="41379"/>
                </a:lnTo>
                <a:lnTo>
                  <a:pt x="239383" y="88255"/>
                </a:lnTo>
                <a:lnTo>
                  <a:pt x="247650" y="146120"/>
                </a:lnTo>
                <a:lnTo>
                  <a:pt x="246485" y="170535"/>
                </a:lnTo>
                <a:lnTo>
                  <a:pt x="237169" y="221441"/>
                </a:lnTo>
                <a:lnTo>
                  <a:pt x="218663" y="274220"/>
                </a:lnTo>
                <a:lnTo>
                  <a:pt x="202510" y="310149"/>
                </a:lnTo>
                <a:lnTo>
                  <a:pt x="180555" y="355718"/>
                </a:lnTo>
                <a:lnTo>
                  <a:pt x="152800" y="410927"/>
                </a:lnTo>
                <a:lnTo>
                  <a:pt x="119245" y="475777"/>
                </a:lnTo>
                <a:lnTo>
                  <a:pt x="148880" y="475777"/>
                </a:lnTo>
                <a:lnTo>
                  <a:pt x="178516" y="475777"/>
                </a:lnTo>
                <a:lnTo>
                  <a:pt x="208152" y="475777"/>
                </a:lnTo>
                <a:lnTo>
                  <a:pt x="237787" y="475777"/>
                </a:lnTo>
                <a:lnTo>
                  <a:pt x="237787" y="499707"/>
                </a:lnTo>
                <a:lnTo>
                  <a:pt x="237787" y="523638"/>
                </a:lnTo>
                <a:lnTo>
                  <a:pt x="237787" y="547569"/>
                </a:lnTo>
                <a:lnTo>
                  <a:pt x="237787" y="571500"/>
                </a:lnTo>
                <a:lnTo>
                  <a:pt x="190230" y="571500"/>
                </a:lnTo>
                <a:lnTo>
                  <a:pt x="142672" y="571500"/>
                </a:lnTo>
                <a:lnTo>
                  <a:pt x="95115" y="571500"/>
                </a:lnTo>
                <a:lnTo>
                  <a:pt x="47557" y="571500"/>
                </a:lnTo>
                <a:lnTo>
                  <a:pt x="0" y="571500"/>
                </a:lnTo>
                <a:lnTo>
                  <a:pt x="34" y="551468"/>
                </a:lnTo>
                <a:lnTo>
                  <a:pt x="68" y="531438"/>
                </a:lnTo>
                <a:lnTo>
                  <a:pt x="102" y="511407"/>
                </a:lnTo>
                <a:lnTo>
                  <a:pt x="136" y="491376"/>
                </a:lnTo>
                <a:lnTo>
                  <a:pt x="33025" y="421596"/>
                </a:lnTo>
                <a:lnTo>
                  <a:pt x="61144" y="361284"/>
                </a:lnTo>
                <a:lnTo>
                  <a:pt x="84493" y="310440"/>
                </a:lnTo>
                <a:lnTo>
                  <a:pt x="103071" y="269064"/>
                </a:lnTo>
                <a:lnTo>
                  <a:pt x="125918" y="214716"/>
                </a:lnTo>
                <a:lnTo>
                  <a:pt x="140888" y="167438"/>
                </a:lnTo>
                <a:lnTo>
                  <a:pt x="145878" y="131840"/>
                </a:lnTo>
                <a:lnTo>
                  <a:pt x="145500" y="121142"/>
                </a:lnTo>
                <a:lnTo>
                  <a:pt x="129669" y="86504"/>
                </a:lnTo>
                <a:lnTo>
                  <a:pt x="121427" y="86504"/>
                </a:lnTo>
                <a:lnTo>
                  <a:pt x="113186" y="86504"/>
                </a:lnTo>
                <a:lnTo>
                  <a:pt x="97355" y="131607"/>
                </a:lnTo>
                <a:lnTo>
                  <a:pt x="96977" y="148635"/>
                </a:lnTo>
                <a:lnTo>
                  <a:pt x="96977" y="161997"/>
                </a:lnTo>
                <a:lnTo>
                  <a:pt x="96977" y="175358"/>
                </a:lnTo>
                <a:lnTo>
                  <a:pt x="96977" y="188719"/>
                </a:lnTo>
                <a:lnTo>
                  <a:pt x="96977" y="202081"/>
                </a:lnTo>
                <a:lnTo>
                  <a:pt x="72733" y="202081"/>
                </a:lnTo>
                <a:lnTo>
                  <a:pt x="48489" y="202081"/>
                </a:lnTo>
                <a:lnTo>
                  <a:pt x="24244" y="202081"/>
                </a:lnTo>
                <a:lnTo>
                  <a:pt x="0" y="202081"/>
                </a:lnTo>
                <a:lnTo>
                  <a:pt x="0" y="195252"/>
                </a:lnTo>
                <a:lnTo>
                  <a:pt x="0" y="188424"/>
                </a:lnTo>
                <a:lnTo>
                  <a:pt x="0" y="181596"/>
                </a:lnTo>
                <a:lnTo>
                  <a:pt x="234" y="159234"/>
                </a:lnTo>
                <a:lnTo>
                  <a:pt x="3749" y="107117"/>
                </a:lnTo>
                <a:lnTo>
                  <a:pt x="15547" y="66719"/>
                </a:lnTo>
                <a:lnTo>
                  <a:pt x="39157" y="30298"/>
                </a:lnTo>
                <a:lnTo>
                  <a:pt x="72874" y="7618"/>
                </a:lnTo>
                <a:lnTo>
                  <a:pt x="101120" y="846"/>
                </a:lnTo>
                <a:lnTo>
                  <a:pt x="117001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65912" y="3857105"/>
            <a:ext cx="282632" cy="6068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57600" y="3848100"/>
            <a:ext cx="247650" cy="571500"/>
          </a:xfrm>
          <a:custGeom>
            <a:avLst/>
            <a:gdLst/>
            <a:ahLst/>
            <a:cxnLst/>
            <a:rect l="l" t="t" r="r" b="b"/>
            <a:pathLst>
              <a:path w="247650" h="571500">
                <a:moveTo>
                  <a:pt x="104918" y="342065"/>
                </a:moveTo>
                <a:lnTo>
                  <a:pt x="0" y="342065"/>
                </a:lnTo>
                <a:lnTo>
                  <a:pt x="0" y="385573"/>
                </a:lnTo>
                <a:lnTo>
                  <a:pt x="2241" y="452409"/>
                </a:lnTo>
                <a:lnTo>
                  <a:pt x="8966" y="495875"/>
                </a:lnTo>
                <a:lnTo>
                  <a:pt x="33378" y="538000"/>
                </a:lnTo>
                <a:lnTo>
                  <a:pt x="80202" y="566019"/>
                </a:lnTo>
                <a:lnTo>
                  <a:pt x="124731" y="571500"/>
                </a:lnTo>
                <a:lnTo>
                  <a:pt x="145701" y="570321"/>
                </a:lnTo>
                <a:lnTo>
                  <a:pt x="196717" y="552651"/>
                </a:lnTo>
                <a:lnTo>
                  <a:pt x="229459" y="514639"/>
                </a:lnTo>
                <a:lnTo>
                  <a:pt x="239134" y="486679"/>
                </a:lnTo>
                <a:lnTo>
                  <a:pt x="115172" y="486679"/>
                </a:lnTo>
                <a:lnTo>
                  <a:pt x="110347" y="483447"/>
                </a:lnTo>
                <a:lnTo>
                  <a:pt x="104947" y="433899"/>
                </a:lnTo>
                <a:lnTo>
                  <a:pt x="104918" y="342065"/>
                </a:lnTo>
                <a:close/>
              </a:path>
              <a:path w="247650" h="571500">
                <a:moveTo>
                  <a:pt x="237331" y="84820"/>
                </a:moveTo>
                <a:lnTo>
                  <a:pt x="130387" y="84820"/>
                </a:lnTo>
                <a:lnTo>
                  <a:pt x="135124" y="87872"/>
                </a:lnTo>
                <a:lnTo>
                  <a:pt x="138167" y="93973"/>
                </a:lnTo>
                <a:lnTo>
                  <a:pt x="140164" y="99778"/>
                </a:lnTo>
                <a:lnTo>
                  <a:pt x="141590" y="108042"/>
                </a:lnTo>
                <a:lnTo>
                  <a:pt x="142446" y="118765"/>
                </a:lnTo>
                <a:lnTo>
                  <a:pt x="142731" y="131946"/>
                </a:lnTo>
                <a:lnTo>
                  <a:pt x="142653" y="166492"/>
                </a:lnTo>
                <a:lnTo>
                  <a:pt x="136240" y="210143"/>
                </a:lnTo>
                <a:lnTo>
                  <a:pt x="96799" y="221553"/>
                </a:lnTo>
                <a:lnTo>
                  <a:pt x="79886" y="221786"/>
                </a:lnTo>
                <a:lnTo>
                  <a:pt x="79886" y="301740"/>
                </a:lnTo>
                <a:lnTo>
                  <a:pt x="121174" y="307014"/>
                </a:lnTo>
                <a:lnTo>
                  <a:pt x="141367" y="345087"/>
                </a:lnTo>
                <a:lnTo>
                  <a:pt x="142731" y="372450"/>
                </a:lnTo>
                <a:lnTo>
                  <a:pt x="142612" y="421912"/>
                </a:lnTo>
                <a:lnTo>
                  <a:pt x="140531" y="465857"/>
                </a:lnTo>
                <a:lnTo>
                  <a:pt x="130822" y="486679"/>
                </a:lnTo>
                <a:lnTo>
                  <a:pt x="239134" y="486679"/>
                </a:lnTo>
                <a:lnTo>
                  <a:pt x="245460" y="447665"/>
                </a:lnTo>
                <a:lnTo>
                  <a:pt x="247650" y="395946"/>
                </a:lnTo>
                <a:lnTo>
                  <a:pt x="246921" y="355822"/>
                </a:lnTo>
                <a:lnTo>
                  <a:pt x="243093" y="310716"/>
                </a:lnTo>
                <a:lnTo>
                  <a:pt x="229393" y="272582"/>
                </a:lnTo>
                <a:lnTo>
                  <a:pt x="200474" y="249248"/>
                </a:lnTo>
                <a:lnTo>
                  <a:pt x="211663" y="240536"/>
                </a:lnTo>
                <a:lnTo>
                  <a:pt x="238507" y="199853"/>
                </a:lnTo>
                <a:lnTo>
                  <a:pt x="243921" y="145004"/>
                </a:lnTo>
                <a:lnTo>
                  <a:pt x="242247" y="112744"/>
                </a:lnTo>
                <a:lnTo>
                  <a:pt x="237331" y="84820"/>
                </a:lnTo>
                <a:close/>
              </a:path>
              <a:path w="247650" h="571500">
                <a:moveTo>
                  <a:pt x="115202" y="0"/>
                </a:moveTo>
                <a:lnTo>
                  <a:pt x="63257" y="6910"/>
                </a:lnTo>
                <a:lnTo>
                  <a:pt x="27565" y="27641"/>
                </a:lnTo>
                <a:lnTo>
                  <a:pt x="6891" y="68043"/>
                </a:lnTo>
                <a:lnTo>
                  <a:pt x="96" y="131946"/>
                </a:lnTo>
                <a:lnTo>
                  <a:pt x="0" y="180766"/>
                </a:lnTo>
                <a:lnTo>
                  <a:pt x="104918" y="180766"/>
                </a:lnTo>
                <a:lnTo>
                  <a:pt x="104983" y="131946"/>
                </a:lnTo>
                <a:lnTo>
                  <a:pt x="105170" y="121276"/>
                </a:lnTo>
                <a:lnTo>
                  <a:pt x="116652" y="84820"/>
                </a:lnTo>
                <a:lnTo>
                  <a:pt x="237331" y="84820"/>
                </a:lnTo>
                <a:lnTo>
                  <a:pt x="237225" y="84219"/>
                </a:lnTo>
                <a:lnTo>
                  <a:pt x="217138" y="38375"/>
                </a:lnTo>
                <a:lnTo>
                  <a:pt x="178263" y="9593"/>
                </a:lnTo>
                <a:lnTo>
                  <a:pt x="149756" y="2398"/>
                </a:lnTo>
                <a:lnTo>
                  <a:pt x="115202" y="0"/>
                </a:lnTo>
                <a:close/>
              </a:path>
            </a:pathLst>
          </a:custGeom>
          <a:solidFill>
            <a:srgbClr val="007D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57600" y="3848100"/>
            <a:ext cx="247650" cy="571500"/>
          </a:xfrm>
          <a:custGeom>
            <a:avLst/>
            <a:gdLst/>
            <a:ahLst/>
            <a:cxnLst/>
            <a:rect l="l" t="t" r="r" b="b"/>
            <a:pathLst>
              <a:path w="247650" h="571500">
                <a:moveTo>
                  <a:pt x="115203" y="0"/>
                </a:moveTo>
                <a:lnTo>
                  <a:pt x="178263" y="9593"/>
                </a:lnTo>
                <a:lnTo>
                  <a:pt x="217139" y="38374"/>
                </a:lnTo>
                <a:lnTo>
                  <a:pt x="237226" y="84219"/>
                </a:lnTo>
                <a:lnTo>
                  <a:pt x="243922" y="145004"/>
                </a:lnTo>
                <a:lnTo>
                  <a:pt x="243320" y="166491"/>
                </a:lnTo>
                <a:lnTo>
                  <a:pt x="234298" y="211727"/>
                </a:lnTo>
                <a:lnTo>
                  <a:pt x="200475" y="249249"/>
                </a:lnTo>
                <a:lnTo>
                  <a:pt x="211638" y="255350"/>
                </a:lnTo>
                <a:lnTo>
                  <a:pt x="239950" y="294952"/>
                </a:lnTo>
                <a:lnTo>
                  <a:pt x="246921" y="355821"/>
                </a:lnTo>
                <a:lnTo>
                  <a:pt x="247285" y="375884"/>
                </a:lnTo>
                <a:lnTo>
                  <a:pt x="247467" y="385915"/>
                </a:lnTo>
                <a:lnTo>
                  <a:pt x="247650" y="395946"/>
                </a:lnTo>
                <a:lnTo>
                  <a:pt x="247471" y="403681"/>
                </a:lnTo>
                <a:lnTo>
                  <a:pt x="247292" y="411412"/>
                </a:lnTo>
                <a:lnTo>
                  <a:pt x="243183" y="466387"/>
                </a:lnTo>
                <a:lnTo>
                  <a:pt x="229459" y="514639"/>
                </a:lnTo>
                <a:lnTo>
                  <a:pt x="196717" y="552652"/>
                </a:lnTo>
                <a:lnTo>
                  <a:pt x="145701" y="570321"/>
                </a:lnTo>
                <a:lnTo>
                  <a:pt x="124731" y="571499"/>
                </a:lnTo>
                <a:lnTo>
                  <a:pt x="101127" y="570129"/>
                </a:lnTo>
                <a:lnTo>
                  <a:pt x="61956" y="559168"/>
                </a:lnTo>
                <a:lnTo>
                  <a:pt x="22805" y="525190"/>
                </a:lnTo>
                <a:lnTo>
                  <a:pt x="5043" y="477063"/>
                </a:lnTo>
                <a:lnTo>
                  <a:pt x="560" y="421912"/>
                </a:lnTo>
                <a:lnTo>
                  <a:pt x="0" y="385573"/>
                </a:lnTo>
                <a:lnTo>
                  <a:pt x="0" y="374696"/>
                </a:lnTo>
                <a:lnTo>
                  <a:pt x="0" y="363819"/>
                </a:lnTo>
                <a:lnTo>
                  <a:pt x="0" y="352942"/>
                </a:lnTo>
                <a:lnTo>
                  <a:pt x="0" y="342065"/>
                </a:lnTo>
                <a:lnTo>
                  <a:pt x="26229" y="342065"/>
                </a:lnTo>
                <a:lnTo>
                  <a:pt x="52459" y="342065"/>
                </a:lnTo>
                <a:lnTo>
                  <a:pt x="78688" y="342065"/>
                </a:lnTo>
                <a:lnTo>
                  <a:pt x="104918" y="342065"/>
                </a:lnTo>
                <a:lnTo>
                  <a:pt x="104918" y="364438"/>
                </a:lnTo>
                <a:lnTo>
                  <a:pt x="104918" y="386811"/>
                </a:lnTo>
                <a:lnTo>
                  <a:pt x="104918" y="409184"/>
                </a:lnTo>
                <a:lnTo>
                  <a:pt x="104918" y="431558"/>
                </a:lnTo>
                <a:lnTo>
                  <a:pt x="105122" y="447795"/>
                </a:lnTo>
                <a:lnTo>
                  <a:pt x="115173" y="486678"/>
                </a:lnTo>
                <a:lnTo>
                  <a:pt x="122651" y="486678"/>
                </a:lnTo>
                <a:lnTo>
                  <a:pt x="130823" y="486678"/>
                </a:lnTo>
                <a:lnTo>
                  <a:pt x="142487" y="433900"/>
                </a:lnTo>
                <a:lnTo>
                  <a:pt x="142731" y="410526"/>
                </a:lnTo>
                <a:lnTo>
                  <a:pt x="142731" y="401007"/>
                </a:lnTo>
                <a:lnTo>
                  <a:pt x="142731" y="391488"/>
                </a:lnTo>
                <a:lnTo>
                  <a:pt x="142731" y="381969"/>
                </a:lnTo>
                <a:lnTo>
                  <a:pt x="142731" y="372450"/>
                </a:lnTo>
                <a:lnTo>
                  <a:pt x="142390" y="357706"/>
                </a:lnTo>
                <a:lnTo>
                  <a:pt x="133640" y="316477"/>
                </a:lnTo>
                <a:lnTo>
                  <a:pt x="93957" y="302327"/>
                </a:lnTo>
                <a:lnTo>
                  <a:pt x="79887" y="301740"/>
                </a:lnTo>
                <a:lnTo>
                  <a:pt x="79887" y="281752"/>
                </a:lnTo>
                <a:lnTo>
                  <a:pt x="79887" y="261763"/>
                </a:lnTo>
                <a:lnTo>
                  <a:pt x="79887" y="241775"/>
                </a:lnTo>
                <a:lnTo>
                  <a:pt x="79887" y="221786"/>
                </a:lnTo>
                <a:lnTo>
                  <a:pt x="96800" y="221553"/>
                </a:lnTo>
                <a:lnTo>
                  <a:pt x="136241" y="210142"/>
                </a:lnTo>
                <a:lnTo>
                  <a:pt x="142731" y="162461"/>
                </a:lnTo>
                <a:lnTo>
                  <a:pt x="142731" y="154832"/>
                </a:lnTo>
                <a:lnTo>
                  <a:pt x="142731" y="147204"/>
                </a:lnTo>
                <a:lnTo>
                  <a:pt x="142731" y="139575"/>
                </a:lnTo>
                <a:lnTo>
                  <a:pt x="142731" y="131946"/>
                </a:lnTo>
                <a:lnTo>
                  <a:pt x="142446" y="118765"/>
                </a:lnTo>
                <a:lnTo>
                  <a:pt x="130387" y="84821"/>
                </a:lnTo>
                <a:lnTo>
                  <a:pt x="123957" y="84821"/>
                </a:lnTo>
                <a:lnTo>
                  <a:pt x="116651" y="84821"/>
                </a:lnTo>
                <a:lnTo>
                  <a:pt x="105170" y="121276"/>
                </a:lnTo>
                <a:lnTo>
                  <a:pt x="104918" y="135672"/>
                </a:lnTo>
                <a:lnTo>
                  <a:pt x="104918" y="146946"/>
                </a:lnTo>
                <a:lnTo>
                  <a:pt x="104918" y="158219"/>
                </a:lnTo>
                <a:lnTo>
                  <a:pt x="104918" y="169493"/>
                </a:lnTo>
                <a:lnTo>
                  <a:pt x="104918" y="180766"/>
                </a:lnTo>
                <a:lnTo>
                  <a:pt x="78688" y="180766"/>
                </a:lnTo>
                <a:lnTo>
                  <a:pt x="52459" y="180766"/>
                </a:lnTo>
                <a:lnTo>
                  <a:pt x="26229" y="180766"/>
                </a:lnTo>
                <a:lnTo>
                  <a:pt x="0" y="180766"/>
                </a:lnTo>
                <a:lnTo>
                  <a:pt x="0" y="169066"/>
                </a:lnTo>
                <a:lnTo>
                  <a:pt x="0" y="157366"/>
                </a:lnTo>
                <a:lnTo>
                  <a:pt x="0" y="145666"/>
                </a:lnTo>
                <a:lnTo>
                  <a:pt x="0" y="133967"/>
                </a:lnTo>
                <a:lnTo>
                  <a:pt x="1722" y="97815"/>
                </a:lnTo>
                <a:lnTo>
                  <a:pt x="15505" y="44652"/>
                </a:lnTo>
                <a:lnTo>
                  <a:pt x="43379" y="15548"/>
                </a:lnTo>
                <a:lnTo>
                  <a:pt x="87198" y="1727"/>
                </a:lnTo>
                <a:lnTo>
                  <a:pt x="115203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23312" y="2888672"/>
            <a:ext cx="282632" cy="6026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714998" y="2878138"/>
            <a:ext cx="247650" cy="571500"/>
          </a:xfrm>
          <a:custGeom>
            <a:avLst/>
            <a:gdLst/>
            <a:ahLst/>
            <a:cxnLst/>
            <a:rect l="l" t="t" r="r" b="b"/>
            <a:pathLst>
              <a:path w="247650" h="571500">
                <a:moveTo>
                  <a:pt x="219231" y="471070"/>
                </a:moveTo>
                <a:lnTo>
                  <a:pt x="119258" y="471070"/>
                </a:lnTo>
                <a:lnTo>
                  <a:pt x="119258" y="571500"/>
                </a:lnTo>
                <a:lnTo>
                  <a:pt x="219231" y="571500"/>
                </a:lnTo>
                <a:lnTo>
                  <a:pt x="219231" y="471070"/>
                </a:lnTo>
                <a:close/>
              </a:path>
              <a:path w="247650" h="571500">
                <a:moveTo>
                  <a:pt x="219231" y="0"/>
                </a:moveTo>
                <a:lnTo>
                  <a:pt x="86707" y="0"/>
                </a:lnTo>
                <a:lnTo>
                  <a:pt x="0" y="373533"/>
                </a:lnTo>
                <a:lnTo>
                  <a:pt x="0" y="471070"/>
                </a:lnTo>
                <a:lnTo>
                  <a:pt x="247650" y="471070"/>
                </a:lnTo>
                <a:lnTo>
                  <a:pt x="247650" y="373533"/>
                </a:lnTo>
                <a:lnTo>
                  <a:pt x="74775" y="373533"/>
                </a:lnTo>
                <a:lnTo>
                  <a:pt x="119258" y="130455"/>
                </a:lnTo>
                <a:lnTo>
                  <a:pt x="219231" y="130455"/>
                </a:lnTo>
                <a:lnTo>
                  <a:pt x="219231" y="0"/>
                </a:lnTo>
                <a:close/>
              </a:path>
              <a:path w="247650" h="571500">
                <a:moveTo>
                  <a:pt x="219231" y="130455"/>
                </a:moveTo>
                <a:lnTo>
                  <a:pt x="119258" y="130455"/>
                </a:lnTo>
                <a:lnTo>
                  <a:pt x="119258" y="373533"/>
                </a:lnTo>
                <a:lnTo>
                  <a:pt x="219231" y="373533"/>
                </a:lnTo>
                <a:lnTo>
                  <a:pt x="219231" y="130455"/>
                </a:lnTo>
                <a:close/>
              </a:path>
            </a:pathLst>
          </a:custGeom>
          <a:solidFill>
            <a:srgbClr val="007D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89772" y="3008595"/>
            <a:ext cx="45085" cy="243204"/>
          </a:xfrm>
          <a:custGeom>
            <a:avLst/>
            <a:gdLst/>
            <a:ahLst/>
            <a:cxnLst/>
            <a:rect l="l" t="t" r="r" b="b"/>
            <a:pathLst>
              <a:path w="45085" h="243204">
                <a:moveTo>
                  <a:pt x="44483" y="0"/>
                </a:moveTo>
                <a:lnTo>
                  <a:pt x="35586" y="48615"/>
                </a:lnTo>
                <a:lnTo>
                  <a:pt x="26690" y="97231"/>
                </a:lnTo>
                <a:lnTo>
                  <a:pt x="17793" y="145846"/>
                </a:lnTo>
                <a:lnTo>
                  <a:pt x="8896" y="194462"/>
                </a:lnTo>
                <a:lnTo>
                  <a:pt x="0" y="243077"/>
                </a:lnTo>
                <a:lnTo>
                  <a:pt x="11120" y="243077"/>
                </a:lnTo>
                <a:lnTo>
                  <a:pt x="22241" y="243077"/>
                </a:lnTo>
                <a:lnTo>
                  <a:pt x="33362" y="243077"/>
                </a:lnTo>
                <a:lnTo>
                  <a:pt x="44483" y="243077"/>
                </a:lnTo>
                <a:lnTo>
                  <a:pt x="44483" y="194462"/>
                </a:lnTo>
                <a:lnTo>
                  <a:pt x="44483" y="145846"/>
                </a:lnTo>
                <a:lnTo>
                  <a:pt x="44483" y="97231"/>
                </a:lnTo>
                <a:lnTo>
                  <a:pt x="44483" y="48615"/>
                </a:lnTo>
                <a:lnTo>
                  <a:pt x="44483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714998" y="2878138"/>
            <a:ext cx="247650" cy="571500"/>
          </a:xfrm>
          <a:custGeom>
            <a:avLst/>
            <a:gdLst/>
            <a:ahLst/>
            <a:cxnLst/>
            <a:rect l="l" t="t" r="r" b="b"/>
            <a:pathLst>
              <a:path w="247650" h="571500">
                <a:moveTo>
                  <a:pt x="86707" y="0"/>
                </a:moveTo>
                <a:lnTo>
                  <a:pt x="119838" y="0"/>
                </a:lnTo>
                <a:lnTo>
                  <a:pt x="152969" y="0"/>
                </a:lnTo>
                <a:lnTo>
                  <a:pt x="186100" y="0"/>
                </a:lnTo>
                <a:lnTo>
                  <a:pt x="219231" y="0"/>
                </a:lnTo>
                <a:lnTo>
                  <a:pt x="219231" y="53361"/>
                </a:lnTo>
                <a:lnTo>
                  <a:pt x="219231" y="373534"/>
                </a:lnTo>
                <a:lnTo>
                  <a:pt x="226335" y="373534"/>
                </a:lnTo>
                <a:lnTo>
                  <a:pt x="233440" y="373534"/>
                </a:lnTo>
                <a:lnTo>
                  <a:pt x="240545" y="373534"/>
                </a:lnTo>
                <a:lnTo>
                  <a:pt x="247649" y="373534"/>
                </a:lnTo>
                <a:lnTo>
                  <a:pt x="247649" y="397918"/>
                </a:lnTo>
                <a:lnTo>
                  <a:pt x="247649" y="422303"/>
                </a:lnTo>
                <a:lnTo>
                  <a:pt x="247649" y="446687"/>
                </a:lnTo>
                <a:lnTo>
                  <a:pt x="247649" y="471071"/>
                </a:lnTo>
                <a:lnTo>
                  <a:pt x="240545" y="471071"/>
                </a:lnTo>
                <a:lnTo>
                  <a:pt x="233440" y="471071"/>
                </a:lnTo>
                <a:lnTo>
                  <a:pt x="226335" y="471071"/>
                </a:lnTo>
                <a:lnTo>
                  <a:pt x="219231" y="471071"/>
                </a:lnTo>
                <a:lnTo>
                  <a:pt x="219231" y="496178"/>
                </a:lnTo>
                <a:lnTo>
                  <a:pt x="219231" y="521285"/>
                </a:lnTo>
                <a:lnTo>
                  <a:pt x="219231" y="546392"/>
                </a:lnTo>
                <a:lnTo>
                  <a:pt x="219231" y="571500"/>
                </a:lnTo>
                <a:lnTo>
                  <a:pt x="194237" y="571500"/>
                </a:lnTo>
                <a:lnTo>
                  <a:pt x="169244" y="571500"/>
                </a:lnTo>
                <a:lnTo>
                  <a:pt x="144251" y="571500"/>
                </a:lnTo>
                <a:lnTo>
                  <a:pt x="119257" y="571500"/>
                </a:lnTo>
                <a:lnTo>
                  <a:pt x="119257" y="546392"/>
                </a:lnTo>
                <a:lnTo>
                  <a:pt x="119257" y="521285"/>
                </a:lnTo>
                <a:lnTo>
                  <a:pt x="119257" y="496178"/>
                </a:lnTo>
                <a:lnTo>
                  <a:pt x="119257" y="471071"/>
                </a:lnTo>
                <a:lnTo>
                  <a:pt x="89443" y="471071"/>
                </a:lnTo>
                <a:lnTo>
                  <a:pt x="59628" y="471071"/>
                </a:lnTo>
                <a:lnTo>
                  <a:pt x="29814" y="471071"/>
                </a:lnTo>
                <a:lnTo>
                  <a:pt x="0" y="471071"/>
                </a:lnTo>
                <a:lnTo>
                  <a:pt x="0" y="446687"/>
                </a:lnTo>
                <a:lnTo>
                  <a:pt x="0" y="422303"/>
                </a:lnTo>
                <a:lnTo>
                  <a:pt x="0" y="397918"/>
                </a:lnTo>
                <a:lnTo>
                  <a:pt x="0" y="373534"/>
                </a:lnTo>
                <a:lnTo>
                  <a:pt x="10838" y="326842"/>
                </a:lnTo>
                <a:lnTo>
                  <a:pt x="21676" y="280150"/>
                </a:lnTo>
                <a:lnTo>
                  <a:pt x="32515" y="233458"/>
                </a:lnTo>
                <a:lnTo>
                  <a:pt x="43353" y="186767"/>
                </a:lnTo>
                <a:lnTo>
                  <a:pt x="54192" y="140075"/>
                </a:lnTo>
                <a:lnTo>
                  <a:pt x="65030" y="93383"/>
                </a:lnTo>
                <a:lnTo>
                  <a:pt x="75868" y="46691"/>
                </a:lnTo>
                <a:lnTo>
                  <a:pt x="86707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51712" y="3894513"/>
            <a:ext cx="282632" cy="60682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43398" y="3886200"/>
            <a:ext cx="247650" cy="571500"/>
          </a:xfrm>
          <a:custGeom>
            <a:avLst/>
            <a:gdLst/>
            <a:ahLst/>
            <a:cxnLst/>
            <a:rect l="l" t="t" r="r" b="b"/>
            <a:pathLst>
              <a:path w="247650" h="571500">
                <a:moveTo>
                  <a:pt x="103144" y="350274"/>
                </a:moveTo>
                <a:lnTo>
                  <a:pt x="0" y="350274"/>
                </a:lnTo>
                <a:lnTo>
                  <a:pt x="96" y="385161"/>
                </a:lnTo>
                <a:lnTo>
                  <a:pt x="3211" y="448829"/>
                </a:lnTo>
                <a:lnTo>
                  <a:pt x="12807" y="496373"/>
                </a:lnTo>
                <a:lnTo>
                  <a:pt x="41955" y="542041"/>
                </a:lnTo>
                <a:lnTo>
                  <a:pt x="88932" y="566783"/>
                </a:lnTo>
                <a:lnTo>
                  <a:pt x="126517" y="571500"/>
                </a:lnTo>
                <a:lnTo>
                  <a:pt x="143634" y="570710"/>
                </a:lnTo>
                <a:lnTo>
                  <a:pt x="186825" y="558864"/>
                </a:lnTo>
                <a:lnTo>
                  <a:pt x="217774" y="533682"/>
                </a:lnTo>
                <a:lnTo>
                  <a:pt x="236798" y="497771"/>
                </a:lnTo>
                <a:lnTo>
                  <a:pt x="240599" y="484995"/>
                </a:lnTo>
                <a:lnTo>
                  <a:pt x="125773" y="484995"/>
                </a:lnTo>
                <a:lnTo>
                  <a:pt x="118199" y="483570"/>
                </a:lnTo>
                <a:lnTo>
                  <a:pt x="103860" y="431535"/>
                </a:lnTo>
                <a:lnTo>
                  <a:pt x="103238" y="398324"/>
                </a:lnTo>
                <a:lnTo>
                  <a:pt x="103144" y="350274"/>
                </a:lnTo>
                <a:close/>
              </a:path>
              <a:path w="247650" h="571500">
                <a:moveTo>
                  <a:pt x="243230" y="233279"/>
                </a:moveTo>
                <a:lnTo>
                  <a:pt x="130808" y="233279"/>
                </a:lnTo>
                <a:lnTo>
                  <a:pt x="136270" y="237078"/>
                </a:lnTo>
                <a:lnTo>
                  <a:pt x="139565" y="244674"/>
                </a:lnTo>
                <a:lnTo>
                  <a:pt x="141727" y="251623"/>
                </a:lnTo>
                <a:lnTo>
                  <a:pt x="143271" y="261075"/>
                </a:lnTo>
                <a:lnTo>
                  <a:pt x="144198" y="273031"/>
                </a:lnTo>
                <a:lnTo>
                  <a:pt x="144409" y="282914"/>
                </a:lnTo>
                <a:lnTo>
                  <a:pt x="144380" y="411333"/>
                </a:lnTo>
                <a:lnTo>
                  <a:pt x="143796" y="457305"/>
                </a:lnTo>
                <a:lnTo>
                  <a:pt x="130975" y="484995"/>
                </a:lnTo>
                <a:lnTo>
                  <a:pt x="240599" y="484995"/>
                </a:lnTo>
                <a:lnTo>
                  <a:pt x="246000" y="445594"/>
                </a:lnTo>
                <a:lnTo>
                  <a:pt x="247634" y="385161"/>
                </a:lnTo>
                <a:lnTo>
                  <a:pt x="247650" y="303575"/>
                </a:lnTo>
                <a:lnTo>
                  <a:pt x="246332" y="262879"/>
                </a:lnTo>
                <a:lnTo>
                  <a:pt x="246260" y="261075"/>
                </a:lnTo>
                <a:lnTo>
                  <a:pt x="243454" y="234445"/>
                </a:lnTo>
                <a:lnTo>
                  <a:pt x="243230" y="233279"/>
                </a:lnTo>
                <a:close/>
              </a:path>
              <a:path w="247650" h="571500">
                <a:moveTo>
                  <a:pt x="227230" y="0"/>
                </a:moveTo>
                <a:lnTo>
                  <a:pt x="5236" y="0"/>
                </a:lnTo>
                <a:lnTo>
                  <a:pt x="1047" y="282914"/>
                </a:lnTo>
                <a:lnTo>
                  <a:pt x="103144" y="282914"/>
                </a:lnTo>
                <a:lnTo>
                  <a:pt x="103233" y="271786"/>
                </a:lnTo>
                <a:lnTo>
                  <a:pt x="103502" y="262879"/>
                </a:lnTo>
                <a:lnTo>
                  <a:pt x="118319" y="233279"/>
                </a:lnTo>
                <a:lnTo>
                  <a:pt x="243230" y="233279"/>
                </a:lnTo>
                <a:lnTo>
                  <a:pt x="239087" y="211813"/>
                </a:lnTo>
                <a:lnTo>
                  <a:pt x="233179" y="193378"/>
                </a:lnTo>
                <a:lnTo>
                  <a:pt x="228903" y="185207"/>
                </a:lnTo>
                <a:lnTo>
                  <a:pt x="98955" y="185207"/>
                </a:lnTo>
                <a:lnTo>
                  <a:pt x="98955" y="89341"/>
                </a:lnTo>
                <a:lnTo>
                  <a:pt x="227230" y="89341"/>
                </a:lnTo>
                <a:lnTo>
                  <a:pt x="227230" y="0"/>
                </a:lnTo>
                <a:close/>
              </a:path>
              <a:path w="247650" h="571500">
                <a:moveTo>
                  <a:pt x="160999" y="146775"/>
                </a:moveTo>
                <a:lnTo>
                  <a:pt x="142893" y="149177"/>
                </a:lnTo>
                <a:lnTo>
                  <a:pt x="126517" y="156383"/>
                </a:lnTo>
                <a:lnTo>
                  <a:pt x="111871" y="168393"/>
                </a:lnTo>
                <a:lnTo>
                  <a:pt x="98955" y="185207"/>
                </a:lnTo>
                <a:lnTo>
                  <a:pt x="228903" y="185207"/>
                </a:lnTo>
                <a:lnTo>
                  <a:pt x="198587" y="154866"/>
                </a:lnTo>
                <a:lnTo>
                  <a:pt x="160999" y="146775"/>
                </a:lnTo>
                <a:close/>
              </a:path>
            </a:pathLst>
          </a:custGeom>
          <a:solidFill>
            <a:srgbClr val="007D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43398" y="3886200"/>
            <a:ext cx="247650" cy="571500"/>
          </a:xfrm>
          <a:custGeom>
            <a:avLst/>
            <a:gdLst/>
            <a:ahLst/>
            <a:cxnLst/>
            <a:rect l="l" t="t" r="r" b="b"/>
            <a:pathLst>
              <a:path w="247650" h="571500">
                <a:moveTo>
                  <a:pt x="5235" y="0"/>
                </a:moveTo>
                <a:lnTo>
                  <a:pt x="60734" y="0"/>
                </a:lnTo>
                <a:lnTo>
                  <a:pt x="116233" y="0"/>
                </a:lnTo>
                <a:lnTo>
                  <a:pt x="171732" y="0"/>
                </a:lnTo>
                <a:lnTo>
                  <a:pt x="227230" y="0"/>
                </a:lnTo>
                <a:lnTo>
                  <a:pt x="227230" y="22335"/>
                </a:lnTo>
                <a:lnTo>
                  <a:pt x="227230" y="44670"/>
                </a:lnTo>
                <a:lnTo>
                  <a:pt x="227230" y="67005"/>
                </a:lnTo>
                <a:lnTo>
                  <a:pt x="227230" y="89341"/>
                </a:lnTo>
                <a:lnTo>
                  <a:pt x="195161" y="89341"/>
                </a:lnTo>
                <a:lnTo>
                  <a:pt x="163093" y="89341"/>
                </a:lnTo>
                <a:lnTo>
                  <a:pt x="131024" y="89341"/>
                </a:lnTo>
                <a:lnTo>
                  <a:pt x="98955" y="89341"/>
                </a:lnTo>
                <a:lnTo>
                  <a:pt x="98955" y="113307"/>
                </a:lnTo>
                <a:lnTo>
                  <a:pt x="98955" y="137274"/>
                </a:lnTo>
                <a:lnTo>
                  <a:pt x="98955" y="161241"/>
                </a:lnTo>
                <a:lnTo>
                  <a:pt x="98955" y="185207"/>
                </a:lnTo>
                <a:lnTo>
                  <a:pt x="111870" y="168393"/>
                </a:lnTo>
                <a:lnTo>
                  <a:pt x="126516" y="156383"/>
                </a:lnTo>
                <a:lnTo>
                  <a:pt x="142892" y="149176"/>
                </a:lnTo>
                <a:lnTo>
                  <a:pt x="160998" y="146774"/>
                </a:lnTo>
                <a:lnTo>
                  <a:pt x="181098" y="148797"/>
                </a:lnTo>
                <a:lnTo>
                  <a:pt x="225729" y="179142"/>
                </a:lnTo>
                <a:lnTo>
                  <a:pt x="243454" y="234444"/>
                </a:lnTo>
                <a:lnTo>
                  <a:pt x="246622" y="271849"/>
                </a:lnTo>
                <a:lnTo>
                  <a:pt x="246965" y="282424"/>
                </a:lnTo>
                <a:lnTo>
                  <a:pt x="247307" y="292999"/>
                </a:lnTo>
                <a:lnTo>
                  <a:pt x="247650" y="303575"/>
                </a:lnTo>
                <a:lnTo>
                  <a:pt x="247650" y="323568"/>
                </a:lnTo>
                <a:lnTo>
                  <a:pt x="247650" y="343561"/>
                </a:lnTo>
                <a:lnTo>
                  <a:pt x="247650" y="363554"/>
                </a:lnTo>
                <a:lnTo>
                  <a:pt x="247650" y="383547"/>
                </a:lnTo>
                <a:lnTo>
                  <a:pt x="247584" y="390494"/>
                </a:lnTo>
                <a:lnTo>
                  <a:pt x="246841" y="429577"/>
                </a:lnTo>
                <a:lnTo>
                  <a:pt x="243424" y="470946"/>
                </a:lnTo>
                <a:lnTo>
                  <a:pt x="231684" y="510405"/>
                </a:lnTo>
                <a:lnTo>
                  <a:pt x="208818" y="543460"/>
                </a:lnTo>
                <a:lnTo>
                  <a:pt x="173788" y="564392"/>
                </a:lnTo>
                <a:lnTo>
                  <a:pt x="126516" y="571499"/>
                </a:lnTo>
                <a:lnTo>
                  <a:pt x="107131" y="570320"/>
                </a:lnTo>
                <a:lnTo>
                  <a:pt x="56087" y="552632"/>
                </a:lnTo>
                <a:lnTo>
                  <a:pt x="20314" y="513911"/>
                </a:lnTo>
                <a:lnTo>
                  <a:pt x="7204" y="475124"/>
                </a:lnTo>
                <a:lnTo>
                  <a:pt x="800" y="417308"/>
                </a:lnTo>
                <a:lnTo>
                  <a:pt x="0" y="380741"/>
                </a:lnTo>
                <a:lnTo>
                  <a:pt x="0" y="373124"/>
                </a:lnTo>
                <a:lnTo>
                  <a:pt x="0" y="365507"/>
                </a:lnTo>
                <a:lnTo>
                  <a:pt x="0" y="357891"/>
                </a:lnTo>
                <a:lnTo>
                  <a:pt x="0" y="350274"/>
                </a:lnTo>
                <a:lnTo>
                  <a:pt x="25786" y="350274"/>
                </a:lnTo>
                <a:lnTo>
                  <a:pt x="51571" y="350274"/>
                </a:lnTo>
                <a:lnTo>
                  <a:pt x="77357" y="350274"/>
                </a:lnTo>
                <a:lnTo>
                  <a:pt x="103143" y="350274"/>
                </a:lnTo>
                <a:lnTo>
                  <a:pt x="103143" y="358996"/>
                </a:lnTo>
                <a:lnTo>
                  <a:pt x="103143" y="367718"/>
                </a:lnTo>
                <a:lnTo>
                  <a:pt x="103143" y="376440"/>
                </a:lnTo>
                <a:lnTo>
                  <a:pt x="103143" y="385162"/>
                </a:lnTo>
                <a:lnTo>
                  <a:pt x="103322" y="410313"/>
                </a:lnTo>
                <a:lnTo>
                  <a:pt x="104754" y="448829"/>
                </a:lnTo>
                <a:lnTo>
                  <a:pt x="125772" y="484994"/>
                </a:lnTo>
                <a:lnTo>
                  <a:pt x="130975" y="484994"/>
                </a:lnTo>
                <a:lnTo>
                  <a:pt x="135181" y="482808"/>
                </a:lnTo>
                <a:lnTo>
                  <a:pt x="138390" y="478436"/>
                </a:lnTo>
                <a:lnTo>
                  <a:pt x="141600" y="474063"/>
                </a:lnTo>
                <a:lnTo>
                  <a:pt x="144252" y="424328"/>
                </a:lnTo>
                <a:lnTo>
                  <a:pt x="144506" y="398323"/>
                </a:lnTo>
                <a:lnTo>
                  <a:pt x="144506" y="370615"/>
                </a:lnTo>
                <a:lnTo>
                  <a:pt x="144506" y="342906"/>
                </a:lnTo>
                <a:lnTo>
                  <a:pt x="144506" y="315197"/>
                </a:lnTo>
                <a:lnTo>
                  <a:pt x="144506" y="287489"/>
                </a:lnTo>
                <a:lnTo>
                  <a:pt x="144197" y="273030"/>
                </a:lnTo>
                <a:lnTo>
                  <a:pt x="130808" y="233279"/>
                </a:lnTo>
                <a:lnTo>
                  <a:pt x="123178" y="233279"/>
                </a:lnTo>
                <a:lnTo>
                  <a:pt x="118319" y="233279"/>
                </a:lnTo>
                <a:lnTo>
                  <a:pt x="103233" y="271786"/>
                </a:lnTo>
                <a:lnTo>
                  <a:pt x="103143" y="282913"/>
                </a:lnTo>
                <a:lnTo>
                  <a:pt x="77619" y="282913"/>
                </a:lnTo>
                <a:lnTo>
                  <a:pt x="52095" y="282913"/>
                </a:lnTo>
                <a:lnTo>
                  <a:pt x="26571" y="282913"/>
                </a:lnTo>
                <a:lnTo>
                  <a:pt x="1047" y="282913"/>
                </a:lnTo>
                <a:lnTo>
                  <a:pt x="1745" y="235761"/>
                </a:lnTo>
                <a:lnTo>
                  <a:pt x="2443" y="188609"/>
                </a:lnTo>
                <a:lnTo>
                  <a:pt x="3141" y="141456"/>
                </a:lnTo>
                <a:lnTo>
                  <a:pt x="3839" y="94304"/>
                </a:lnTo>
                <a:lnTo>
                  <a:pt x="4537" y="47152"/>
                </a:lnTo>
                <a:lnTo>
                  <a:pt x="5235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334297" y="3117272"/>
            <a:ext cx="278476" cy="60267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324634" y="3106738"/>
            <a:ext cx="247650" cy="571500"/>
          </a:xfrm>
          <a:custGeom>
            <a:avLst/>
            <a:gdLst/>
            <a:ahLst/>
            <a:cxnLst/>
            <a:rect l="l" t="t" r="r" b="b"/>
            <a:pathLst>
              <a:path w="247650" h="571500">
                <a:moveTo>
                  <a:pt x="124556" y="0"/>
                </a:moveTo>
                <a:lnTo>
                  <a:pt x="76373" y="8313"/>
                </a:lnTo>
                <a:lnTo>
                  <a:pt x="38291" y="33255"/>
                </a:lnTo>
                <a:lnTo>
                  <a:pt x="12930" y="74121"/>
                </a:lnTo>
                <a:lnTo>
                  <a:pt x="2135" y="121806"/>
                </a:lnTo>
                <a:lnTo>
                  <a:pt x="506" y="171202"/>
                </a:lnTo>
                <a:lnTo>
                  <a:pt x="0" y="339196"/>
                </a:lnTo>
                <a:lnTo>
                  <a:pt x="115" y="371058"/>
                </a:lnTo>
                <a:lnTo>
                  <a:pt x="1327" y="432385"/>
                </a:lnTo>
                <a:lnTo>
                  <a:pt x="7836" y="482846"/>
                </a:lnTo>
                <a:lnTo>
                  <a:pt x="27208" y="525721"/>
                </a:lnTo>
                <a:lnTo>
                  <a:pt x="60215" y="556206"/>
                </a:lnTo>
                <a:lnTo>
                  <a:pt x="108518" y="570543"/>
                </a:lnTo>
                <a:lnTo>
                  <a:pt x="128385" y="571498"/>
                </a:lnTo>
                <a:lnTo>
                  <a:pt x="144589" y="570670"/>
                </a:lnTo>
                <a:lnTo>
                  <a:pt x="186979" y="558251"/>
                </a:lnTo>
                <a:lnTo>
                  <a:pt x="218669" y="532366"/>
                </a:lnTo>
                <a:lnTo>
                  <a:pt x="238200" y="496062"/>
                </a:lnTo>
                <a:lnTo>
                  <a:pt x="240869" y="486575"/>
                </a:lnTo>
                <a:lnTo>
                  <a:pt x="116132" y="486575"/>
                </a:lnTo>
                <a:lnTo>
                  <a:pt x="110842" y="482846"/>
                </a:lnTo>
                <a:lnTo>
                  <a:pt x="103188" y="444497"/>
                </a:lnTo>
                <a:lnTo>
                  <a:pt x="102889" y="328592"/>
                </a:lnTo>
                <a:lnTo>
                  <a:pt x="103204" y="314745"/>
                </a:lnTo>
                <a:lnTo>
                  <a:pt x="116566" y="277743"/>
                </a:lnTo>
                <a:lnTo>
                  <a:pt x="244319" y="277743"/>
                </a:lnTo>
                <a:lnTo>
                  <a:pt x="243110" y="269549"/>
                </a:lnTo>
                <a:lnTo>
                  <a:pt x="241731" y="262103"/>
                </a:lnTo>
                <a:lnTo>
                  <a:pt x="237800" y="248348"/>
                </a:lnTo>
                <a:lnTo>
                  <a:pt x="232380" y="236674"/>
                </a:lnTo>
                <a:lnTo>
                  <a:pt x="102889" y="236674"/>
                </a:lnTo>
                <a:lnTo>
                  <a:pt x="102938" y="134934"/>
                </a:lnTo>
                <a:lnTo>
                  <a:pt x="106161" y="95672"/>
                </a:lnTo>
                <a:lnTo>
                  <a:pt x="117427" y="84923"/>
                </a:lnTo>
                <a:lnTo>
                  <a:pt x="239633" y="84923"/>
                </a:lnTo>
                <a:lnTo>
                  <a:pt x="238425" y="80296"/>
                </a:lnTo>
                <a:lnTo>
                  <a:pt x="219655" y="41288"/>
                </a:lnTo>
                <a:lnTo>
                  <a:pt x="180895" y="10534"/>
                </a:lnTo>
                <a:lnTo>
                  <a:pt x="145281" y="1170"/>
                </a:lnTo>
                <a:lnTo>
                  <a:pt x="124556" y="0"/>
                </a:lnTo>
                <a:close/>
              </a:path>
              <a:path w="247650" h="571500">
                <a:moveTo>
                  <a:pt x="244319" y="277743"/>
                </a:moveTo>
                <a:lnTo>
                  <a:pt x="131185" y="277743"/>
                </a:lnTo>
                <a:lnTo>
                  <a:pt x="136516" y="281360"/>
                </a:lnTo>
                <a:lnTo>
                  <a:pt x="139785" y="288593"/>
                </a:lnTo>
                <a:lnTo>
                  <a:pt x="141930" y="295161"/>
                </a:lnTo>
                <a:lnTo>
                  <a:pt x="143462" y="304017"/>
                </a:lnTo>
                <a:lnTo>
                  <a:pt x="144381" y="315161"/>
                </a:lnTo>
                <a:lnTo>
                  <a:pt x="144688" y="328592"/>
                </a:lnTo>
                <a:lnTo>
                  <a:pt x="144659" y="432385"/>
                </a:lnTo>
                <a:lnTo>
                  <a:pt x="140623" y="471771"/>
                </a:lnTo>
                <a:lnTo>
                  <a:pt x="128001" y="486575"/>
                </a:lnTo>
                <a:lnTo>
                  <a:pt x="240869" y="486575"/>
                </a:lnTo>
                <a:lnTo>
                  <a:pt x="246317" y="443634"/>
                </a:lnTo>
                <a:lnTo>
                  <a:pt x="247613" y="383011"/>
                </a:lnTo>
                <a:lnTo>
                  <a:pt x="247613" y="339196"/>
                </a:lnTo>
                <a:lnTo>
                  <a:pt x="246143" y="295642"/>
                </a:lnTo>
                <a:lnTo>
                  <a:pt x="245316" y="286317"/>
                </a:lnTo>
                <a:lnTo>
                  <a:pt x="244319" y="277743"/>
                </a:lnTo>
                <a:close/>
              </a:path>
              <a:path w="247650" h="571500">
                <a:moveTo>
                  <a:pt x="164003" y="192820"/>
                </a:moveTo>
                <a:lnTo>
                  <a:pt x="126160" y="203784"/>
                </a:lnTo>
                <a:lnTo>
                  <a:pt x="102889" y="236674"/>
                </a:lnTo>
                <a:lnTo>
                  <a:pt x="232380" y="236674"/>
                </a:lnTo>
                <a:lnTo>
                  <a:pt x="202837" y="204282"/>
                </a:lnTo>
                <a:lnTo>
                  <a:pt x="164003" y="192820"/>
                </a:lnTo>
                <a:close/>
              </a:path>
              <a:path w="247650" h="571500">
                <a:moveTo>
                  <a:pt x="239633" y="84923"/>
                </a:moveTo>
                <a:lnTo>
                  <a:pt x="129122" y="84923"/>
                </a:lnTo>
                <a:lnTo>
                  <a:pt x="134152" y="87200"/>
                </a:lnTo>
                <a:lnTo>
                  <a:pt x="141548" y="96307"/>
                </a:lnTo>
                <a:lnTo>
                  <a:pt x="144605" y="134934"/>
                </a:lnTo>
                <a:lnTo>
                  <a:pt x="144688" y="157318"/>
                </a:lnTo>
                <a:lnTo>
                  <a:pt x="247613" y="157318"/>
                </a:lnTo>
                <a:lnTo>
                  <a:pt x="244614" y="109984"/>
                </a:lnTo>
                <a:lnTo>
                  <a:pt x="242926" y="99535"/>
                </a:lnTo>
                <a:lnTo>
                  <a:pt x="240845" y="89569"/>
                </a:lnTo>
                <a:lnTo>
                  <a:pt x="239633" y="84923"/>
                </a:lnTo>
                <a:close/>
              </a:path>
            </a:pathLst>
          </a:custGeom>
          <a:solidFill>
            <a:srgbClr val="007D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414825" y="3371783"/>
            <a:ext cx="67197" cy="23423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324598" y="3106738"/>
            <a:ext cx="247650" cy="571500"/>
          </a:xfrm>
          <a:custGeom>
            <a:avLst/>
            <a:gdLst/>
            <a:ahLst/>
            <a:cxnLst/>
            <a:rect l="l" t="t" r="r" b="b"/>
            <a:pathLst>
              <a:path w="247650" h="571500">
                <a:moveTo>
                  <a:pt x="124592" y="0"/>
                </a:moveTo>
                <a:lnTo>
                  <a:pt x="164097" y="4682"/>
                </a:lnTo>
                <a:lnTo>
                  <a:pt x="208744" y="29051"/>
                </a:lnTo>
                <a:lnTo>
                  <a:pt x="235649" y="71507"/>
                </a:lnTo>
                <a:lnTo>
                  <a:pt x="244649" y="109985"/>
                </a:lnTo>
                <a:lnTo>
                  <a:pt x="246899" y="145485"/>
                </a:lnTo>
                <a:lnTo>
                  <a:pt x="247649" y="157318"/>
                </a:lnTo>
                <a:lnTo>
                  <a:pt x="221918" y="157319"/>
                </a:lnTo>
                <a:lnTo>
                  <a:pt x="196186" y="157319"/>
                </a:lnTo>
                <a:lnTo>
                  <a:pt x="170455" y="157319"/>
                </a:lnTo>
                <a:lnTo>
                  <a:pt x="144723" y="157319"/>
                </a:lnTo>
                <a:lnTo>
                  <a:pt x="144683" y="139806"/>
                </a:lnTo>
                <a:lnTo>
                  <a:pt x="141584" y="96308"/>
                </a:lnTo>
                <a:lnTo>
                  <a:pt x="137886" y="91754"/>
                </a:lnTo>
                <a:lnTo>
                  <a:pt x="134188" y="87201"/>
                </a:lnTo>
                <a:lnTo>
                  <a:pt x="129158" y="84924"/>
                </a:lnTo>
                <a:lnTo>
                  <a:pt x="122796" y="84924"/>
                </a:lnTo>
                <a:lnTo>
                  <a:pt x="117462" y="84924"/>
                </a:lnTo>
                <a:lnTo>
                  <a:pt x="113076" y="87074"/>
                </a:lnTo>
                <a:lnTo>
                  <a:pt x="109636" y="91374"/>
                </a:lnTo>
                <a:lnTo>
                  <a:pt x="106196" y="95673"/>
                </a:lnTo>
                <a:lnTo>
                  <a:pt x="102974" y="134934"/>
                </a:lnTo>
                <a:lnTo>
                  <a:pt x="102926" y="149085"/>
                </a:lnTo>
                <a:lnTo>
                  <a:pt x="102926" y="170982"/>
                </a:lnTo>
                <a:lnTo>
                  <a:pt x="102926" y="192880"/>
                </a:lnTo>
                <a:lnTo>
                  <a:pt x="102926" y="214777"/>
                </a:lnTo>
                <a:lnTo>
                  <a:pt x="102926" y="236674"/>
                </a:lnTo>
                <a:lnTo>
                  <a:pt x="107353" y="226396"/>
                </a:lnTo>
                <a:lnTo>
                  <a:pt x="134315" y="198987"/>
                </a:lnTo>
                <a:lnTo>
                  <a:pt x="164038" y="192820"/>
                </a:lnTo>
                <a:lnTo>
                  <a:pt x="177815" y="194093"/>
                </a:lnTo>
                <a:lnTo>
                  <a:pt x="214154" y="213197"/>
                </a:lnTo>
                <a:lnTo>
                  <a:pt x="237836" y="248349"/>
                </a:lnTo>
                <a:lnTo>
                  <a:pt x="245352" y="286318"/>
                </a:lnTo>
                <a:lnTo>
                  <a:pt x="247282" y="328308"/>
                </a:lnTo>
                <a:lnTo>
                  <a:pt x="247649" y="339196"/>
                </a:lnTo>
                <a:lnTo>
                  <a:pt x="247649" y="350150"/>
                </a:lnTo>
                <a:lnTo>
                  <a:pt x="247649" y="361104"/>
                </a:lnTo>
                <a:lnTo>
                  <a:pt x="247649" y="372058"/>
                </a:lnTo>
                <a:lnTo>
                  <a:pt x="247649" y="383011"/>
                </a:lnTo>
                <a:lnTo>
                  <a:pt x="247597" y="389766"/>
                </a:lnTo>
                <a:lnTo>
                  <a:pt x="247014" y="427870"/>
                </a:lnTo>
                <a:lnTo>
                  <a:pt x="244331" y="468933"/>
                </a:lnTo>
                <a:lnTo>
                  <a:pt x="233106" y="508829"/>
                </a:lnTo>
                <a:lnTo>
                  <a:pt x="209482" y="542331"/>
                </a:lnTo>
                <a:lnTo>
                  <a:pt x="173922" y="564047"/>
                </a:lnTo>
                <a:lnTo>
                  <a:pt x="128421" y="571499"/>
                </a:lnTo>
                <a:lnTo>
                  <a:pt x="108553" y="570543"/>
                </a:lnTo>
                <a:lnTo>
                  <a:pt x="60251" y="556207"/>
                </a:lnTo>
                <a:lnTo>
                  <a:pt x="27244" y="525721"/>
                </a:lnTo>
                <a:lnTo>
                  <a:pt x="7849" y="482775"/>
                </a:lnTo>
                <a:lnTo>
                  <a:pt x="1363" y="432386"/>
                </a:lnTo>
                <a:lnTo>
                  <a:pt x="151" y="371058"/>
                </a:lnTo>
                <a:lnTo>
                  <a:pt x="0" y="329245"/>
                </a:lnTo>
                <a:lnTo>
                  <a:pt x="0" y="310216"/>
                </a:lnTo>
                <a:lnTo>
                  <a:pt x="0" y="291188"/>
                </a:lnTo>
                <a:lnTo>
                  <a:pt x="0" y="272159"/>
                </a:lnTo>
                <a:lnTo>
                  <a:pt x="0" y="253131"/>
                </a:lnTo>
                <a:lnTo>
                  <a:pt x="135" y="208100"/>
                </a:lnTo>
                <a:lnTo>
                  <a:pt x="1221" y="142438"/>
                </a:lnTo>
                <a:lnTo>
                  <a:pt x="7693" y="89570"/>
                </a:lnTo>
                <a:lnTo>
                  <a:pt x="28411" y="45264"/>
                </a:lnTo>
                <a:lnTo>
                  <a:pt x="62422" y="14781"/>
                </a:lnTo>
                <a:lnTo>
                  <a:pt x="107494" y="923"/>
                </a:lnTo>
                <a:lnTo>
                  <a:pt x="124592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962697" y="4106487"/>
            <a:ext cx="278476" cy="60267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952998" y="4097337"/>
            <a:ext cx="247650" cy="571500"/>
          </a:xfrm>
          <a:custGeom>
            <a:avLst/>
            <a:gdLst/>
            <a:ahLst/>
            <a:cxnLst/>
            <a:rect l="l" t="t" r="r" b="b"/>
            <a:pathLst>
              <a:path w="247650" h="571500">
                <a:moveTo>
                  <a:pt x="247650" y="0"/>
                </a:moveTo>
                <a:lnTo>
                  <a:pt x="0" y="0"/>
                </a:lnTo>
                <a:lnTo>
                  <a:pt x="0" y="102595"/>
                </a:lnTo>
                <a:lnTo>
                  <a:pt x="128423" y="102595"/>
                </a:lnTo>
                <a:lnTo>
                  <a:pt x="36130" y="571500"/>
                </a:lnTo>
                <a:lnTo>
                  <a:pt x="164881" y="571500"/>
                </a:lnTo>
                <a:lnTo>
                  <a:pt x="247650" y="124090"/>
                </a:lnTo>
                <a:lnTo>
                  <a:pt x="247650" y="0"/>
                </a:lnTo>
                <a:close/>
              </a:path>
            </a:pathLst>
          </a:custGeom>
          <a:solidFill>
            <a:srgbClr val="007D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952998" y="4097337"/>
            <a:ext cx="247650" cy="571500"/>
          </a:xfrm>
          <a:custGeom>
            <a:avLst/>
            <a:gdLst/>
            <a:ahLst/>
            <a:cxnLst/>
            <a:rect l="l" t="t" r="r" b="b"/>
            <a:pathLst>
              <a:path w="247650" h="571500">
                <a:moveTo>
                  <a:pt x="0" y="0"/>
                </a:moveTo>
                <a:lnTo>
                  <a:pt x="0" y="0"/>
                </a:lnTo>
                <a:lnTo>
                  <a:pt x="247649" y="0"/>
                </a:lnTo>
                <a:lnTo>
                  <a:pt x="247649" y="31022"/>
                </a:lnTo>
                <a:lnTo>
                  <a:pt x="247649" y="62045"/>
                </a:lnTo>
                <a:lnTo>
                  <a:pt x="247649" y="93067"/>
                </a:lnTo>
                <a:lnTo>
                  <a:pt x="247649" y="124089"/>
                </a:lnTo>
                <a:lnTo>
                  <a:pt x="238453" y="173802"/>
                </a:lnTo>
                <a:lnTo>
                  <a:pt x="229256" y="223514"/>
                </a:lnTo>
                <a:lnTo>
                  <a:pt x="220060" y="273226"/>
                </a:lnTo>
                <a:lnTo>
                  <a:pt x="210863" y="322938"/>
                </a:lnTo>
                <a:lnTo>
                  <a:pt x="201667" y="372651"/>
                </a:lnTo>
                <a:lnTo>
                  <a:pt x="192470" y="422363"/>
                </a:lnTo>
                <a:lnTo>
                  <a:pt x="183273" y="472075"/>
                </a:lnTo>
                <a:lnTo>
                  <a:pt x="174077" y="521787"/>
                </a:lnTo>
                <a:lnTo>
                  <a:pt x="164880" y="571500"/>
                </a:lnTo>
                <a:lnTo>
                  <a:pt x="132692" y="571500"/>
                </a:lnTo>
                <a:lnTo>
                  <a:pt x="100505" y="571500"/>
                </a:lnTo>
                <a:lnTo>
                  <a:pt x="68317" y="571500"/>
                </a:lnTo>
                <a:lnTo>
                  <a:pt x="36129" y="571500"/>
                </a:lnTo>
                <a:lnTo>
                  <a:pt x="46383" y="519399"/>
                </a:lnTo>
                <a:lnTo>
                  <a:pt x="56638" y="467298"/>
                </a:lnTo>
                <a:lnTo>
                  <a:pt x="66893" y="415198"/>
                </a:lnTo>
                <a:lnTo>
                  <a:pt x="77148" y="363098"/>
                </a:lnTo>
                <a:lnTo>
                  <a:pt x="87403" y="310997"/>
                </a:lnTo>
                <a:lnTo>
                  <a:pt x="97658" y="258897"/>
                </a:lnTo>
                <a:lnTo>
                  <a:pt x="107913" y="206796"/>
                </a:lnTo>
                <a:lnTo>
                  <a:pt x="118168" y="154696"/>
                </a:lnTo>
                <a:lnTo>
                  <a:pt x="128423" y="102595"/>
                </a:lnTo>
                <a:lnTo>
                  <a:pt x="96317" y="102595"/>
                </a:lnTo>
                <a:lnTo>
                  <a:pt x="64211" y="102595"/>
                </a:lnTo>
                <a:lnTo>
                  <a:pt x="32105" y="102595"/>
                </a:lnTo>
                <a:lnTo>
                  <a:pt x="0" y="102595"/>
                </a:lnTo>
                <a:lnTo>
                  <a:pt x="0" y="76946"/>
                </a:lnTo>
                <a:lnTo>
                  <a:pt x="0" y="51297"/>
                </a:lnTo>
                <a:lnTo>
                  <a:pt x="0" y="25648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20097" y="3345872"/>
            <a:ext cx="278476" cy="60267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010398" y="3335338"/>
            <a:ext cx="247650" cy="571500"/>
          </a:xfrm>
          <a:custGeom>
            <a:avLst/>
            <a:gdLst/>
            <a:ahLst/>
            <a:cxnLst/>
            <a:rect l="l" t="t" r="r" b="b"/>
            <a:pathLst>
              <a:path w="247650" h="571500">
                <a:moveTo>
                  <a:pt x="122796" y="0"/>
                </a:moveTo>
                <a:lnTo>
                  <a:pt x="70766" y="8882"/>
                </a:lnTo>
                <a:lnTo>
                  <a:pt x="33529" y="35528"/>
                </a:lnTo>
                <a:lnTo>
                  <a:pt x="11148" y="79935"/>
                </a:lnTo>
                <a:lnTo>
                  <a:pt x="3688" y="142101"/>
                </a:lnTo>
                <a:lnTo>
                  <a:pt x="4289" y="161766"/>
                </a:lnTo>
                <a:lnTo>
                  <a:pt x="13313" y="209928"/>
                </a:lnTo>
                <a:lnTo>
                  <a:pt x="42186" y="248856"/>
                </a:lnTo>
                <a:lnTo>
                  <a:pt x="28432" y="260820"/>
                </a:lnTo>
                <a:lnTo>
                  <a:pt x="5788" y="307676"/>
                </a:lnTo>
                <a:lnTo>
                  <a:pt x="1447" y="347707"/>
                </a:lnTo>
                <a:lnTo>
                  <a:pt x="0" y="394362"/>
                </a:lnTo>
                <a:lnTo>
                  <a:pt x="731" y="428937"/>
                </a:lnTo>
                <a:lnTo>
                  <a:pt x="6587" y="482148"/>
                </a:lnTo>
                <a:lnTo>
                  <a:pt x="27253" y="529599"/>
                </a:lnTo>
                <a:lnTo>
                  <a:pt x="65179" y="560599"/>
                </a:lnTo>
                <a:lnTo>
                  <a:pt x="123825" y="571498"/>
                </a:lnTo>
                <a:lnTo>
                  <a:pt x="146432" y="570234"/>
                </a:lnTo>
                <a:lnTo>
                  <a:pt x="184405" y="560119"/>
                </a:lnTo>
                <a:lnTo>
                  <a:pt x="223454" y="528191"/>
                </a:lnTo>
                <a:lnTo>
                  <a:pt x="241132" y="486575"/>
                </a:lnTo>
                <a:lnTo>
                  <a:pt x="117584" y="486575"/>
                </a:lnTo>
                <a:lnTo>
                  <a:pt x="112255" y="483179"/>
                </a:lnTo>
                <a:lnTo>
                  <a:pt x="103836" y="432299"/>
                </a:lnTo>
                <a:lnTo>
                  <a:pt x="103802" y="359263"/>
                </a:lnTo>
                <a:lnTo>
                  <a:pt x="104086" y="344529"/>
                </a:lnTo>
                <a:lnTo>
                  <a:pt x="116368" y="306980"/>
                </a:lnTo>
                <a:lnTo>
                  <a:pt x="241575" y="306980"/>
                </a:lnTo>
                <a:lnTo>
                  <a:pt x="239500" y="296878"/>
                </a:lnTo>
                <a:lnTo>
                  <a:pt x="210851" y="255729"/>
                </a:lnTo>
                <a:lnTo>
                  <a:pt x="200063" y="248856"/>
                </a:lnTo>
                <a:lnTo>
                  <a:pt x="212282" y="239144"/>
                </a:lnTo>
                <a:lnTo>
                  <a:pt x="222238" y="229390"/>
                </a:lnTo>
                <a:lnTo>
                  <a:pt x="229931" y="219596"/>
                </a:lnTo>
                <a:lnTo>
                  <a:pt x="231647" y="216488"/>
                </a:lnTo>
                <a:lnTo>
                  <a:pt x="117508" y="216488"/>
                </a:lnTo>
                <a:lnTo>
                  <a:pt x="112833" y="213314"/>
                </a:lnTo>
                <a:lnTo>
                  <a:pt x="105910" y="172632"/>
                </a:lnTo>
                <a:lnTo>
                  <a:pt x="105910" y="130822"/>
                </a:lnTo>
                <a:lnTo>
                  <a:pt x="111968" y="88154"/>
                </a:lnTo>
                <a:lnTo>
                  <a:pt x="116640" y="84923"/>
                </a:lnTo>
                <a:lnTo>
                  <a:pt x="237636" y="84923"/>
                </a:lnTo>
                <a:lnTo>
                  <a:pt x="237402" y="83546"/>
                </a:lnTo>
                <a:lnTo>
                  <a:pt x="217723" y="37735"/>
                </a:lnTo>
                <a:lnTo>
                  <a:pt x="180872" y="9433"/>
                </a:lnTo>
                <a:lnTo>
                  <a:pt x="154487" y="2358"/>
                </a:lnTo>
                <a:lnTo>
                  <a:pt x="122796" y="0"/>
                </a:lnTo>
                <a:close/>
              </a:path>
              <a:path w="247650" h="571500">
                <a:moveTo>
                  <a:pt x="241575" y="306980"/>
                </a:moveTo>
                <a:lnTo>
                  <a:pt x="130415" y="306980"/>
                </a:lnTo>
                <a:lnTo>
                  <a:pt x="135615" y="310432"/>
                </a:lnTo>
                <a:lnTo>
                  <a:pt x="138908" y="317334"/>
                </a:lnTo>
                <a:lnTo>
                  <a:pt x="141069" y="323838"/>
                </a:lnTo>
                <a:lnTo>
                  <a:pt x="142613" y="332994"/>
                </a:lnTo>
                <a:lnTo>
                  <a:pt x="143517" y="344529"/>
                </a:lnTo>
                <a:lnTo>
                  <a:pt x="143847" y="359263"/>
                </a:lnTo>
                <a:lnTo>
                  <a:pt x="143807" y="432299"/>
                </a:lnTo>
                <a:lnTo>
                  <a:pt x="139945" y="476220"/>
                </a:lnTo>
                <a:lnTo>
                  <a:pt x="132316" y="486575"/>
                </a:lnTo>
                <a:lnTo>
                  <a:pt x="241132" y="486575"/>
                </a:lnTo>
                <a:lnTo>
                  <a:pt x="247039" y="432299"/>
                </a:lnTo>
                <a:lnTo>
                  <a:pt x="247650" y="401170"/>
                </a:lnTo>
                <a:lnTo>
                  <a:pt x="246879" y="359638"/>
                </a:lnTo>
                <a:lnTo>
                  <a:pt x="245287" y="333996"/>
                </a:lnTo>
                <a:lnTo>
                  <a:pt x="242828" y="313076"/>
                </a:lnTo>
                <a:lnTo>
                  <a:pt x="241575" y="306980"/>
                </a:lnTo>
                <a:close/>
              </a:path>
              <a:path w="247650" h="571500">
                <a:moveTo>
                  <a:pt x="237636" y="84923"/>
                </a:moveTo>
                <a:lnTo>
                  <a:pt x="130658" y="84923"/>
                </a:lnTo>
                <a:lnTo>
                  <a:pt x="135463" y="87928"/>
                </a:lnTo>
                <a:lnTo>
                  <a:pt x="137974" y="93935"/>
                </a:lnTo>
                <a:lnTo>
                  <a:pt x="139621" y="99620"/>
                </a:lnTo>
                <a:lnTo>
                  <a:pt x="140799" y="107662"/>
                </a:lnTo>
                <a:lnTo>
                  <a:pt x="141505" y="118063"/>
                </a:lnTo>
                <a:lnTo>
                  <a:pt x="141740" y="130822"/>
                </a:lnTo>
                <a:lnTo>
                  <a:pt x="141671" y="172632"/>
                </a:lnTo>
                <a:lnTo>
                  <a:pt x="135681" y="213371"/>
                </a:lnTo>
                <a:lnTo>
                  <a:pt x="131010" y="216488"/>
                </a:lnTo>
                <a:lnTo>
                  <a:pt x="231647" y="216488"/>
                </a:lnTo>
                <a:lnTo>
                  <a:pt x="243424" y="166224"/>
                </a:lnTo>
                <a:lnTo>
                  <a:pt x="243961" y="145506"/>
                </a:lnTo>
                <a:lnTo>
                  <a:pt x="242321" y="112508"/>
                </a:lnTo>
                <a:lnTo>
                  <a:pt x="237636" y="84923"/>
                </a:lnTo>
                <a:close/>
              </a:path>
            </a:pathLst>
          </a:custGeom>
          <a:solidFill>
            <a:srgbClr val="007D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101500" y="3629619"/>
            <a:ext cx="65445" cy="20499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116308" y="3420263"/>
            <a:ext cx="36195" cy="132080"/>
          </a:xfrm>
          <a:custGeom>
            <a:avLst/>
            <a:gdLst/>
            <a:ahLst/>
            <a:cxnLst/>
            <a:rect l="l" t="t" r="r" b="b"/>
            <a:pathLst>
              <a:path w="36195" h="132079">
                <a:moveTo>
                  <a:pt x="17651" y="0"/>
                </a:moveTo>
                <a:lnTo>
                  <a:pt x="10730" y="0"/>
                </a:lnTo>
                <a:lnTo>
                  <a:pt x="6058" y="3230"/>
                </a:lnTo>
                <a:lnTo>
                  <a:pt x="0" y="45899"/>
                </a:lnTo>
                <a:lnTo>
                  <a:pt x="0" y="56351"/>
                </a:lnTo>
                <a:lnTo>
                  <a:pt x="0" y="66803"/>
                </a:lnTo>
                <a:lnTo>
                  <a:pt x="0" y="77256"/>
                </a:lnTo>
                <a:lnTo>
                  <a:pt x="0" y="87708"/>
                </a:lnTo>
                <a:lnTo>
                  <a:pt x="259" y="99162"/>
                </a:lnTo>
                <a:lnTo>
                  <a:pt x="11597" y="131563"/>
                </a:lnTo>
                <a:lnTo>
                  <a:pt x="18178" y="131563"/>
                </a:lnTo>
                <a:lnTo>
                  <a:pt x="25100" y="131563"/>
                </a:lnTo>
                <a:lnTo>
                  <a:pt x="35830" y="83629"/>
                </a:lnTo>
                <a:lnTo>
                  <a:pt x="35830" y="74197"/>
                </a:lnTo>
                <a:lnTo>
                  <a:pt x="35830" y="64764"/>
                </a:lnTo>
                <a:lnTo>
                  <a:pt x="35830" y="55331"/>
                </a:lnTo>
                <a:lnTo>
                  <a:pt x="35830" y="45899"/>
                </a:lnTo>
                <a:lnTo>
                  <a:pt x="35594" y="33139"/>
                </a:lnTo>
                <a:lnTo>
                  <a:pt x="24748" y="0"/>
                </a:lnTo>
                <a:lnTo>
                  <a:pt x="17651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010398" y="3335338"/>
            <a:ext cx="247650" cy="571500"/>
          </a:xfrm>
          <a:custGeom>
            <a:avLst/>
            <a:gdLst/>
            <a:ahLst/>
            <a:cxnLst/>
            <a:rect l="l" t="t" r="r" b="b"/>
            <a:pathLst>
              <a:path w="247650" h="571500">
                <a:moveTo>
                  <a:pt x="122795" y="0"/>
                </a:moveTo>
                <a:lnTo>
                  <a:pt x="180871" y="9434"/>
                </a:lnTo>
                <a:lnTo>
                  <a:pt x="217723" y="37736"/>
                </a:lnTo>
                <a:lnTo>
                  <a:pt x="237402" y="83547"/>
                </a:lnTo>
                <a:lnTo>
                  <a:pt x="243961" y="145506"/>
                </a:lnTo>
                <a:lnTo>
                  <a:pt x="243424" y="166225"/>
                </a:lnTo>
                <a:lnTo>
                  <a:pt x="235362" y="209760"/>
                </a:lnTo>
                <a:lnTo>
                  <a:pt x="200063" y="248856"/>
                </a:lnTo>
                <a:lnTo>
                  <a:pt x="210851" y="255729"/>
                </a:lnTo>
                <a:lnTo>
                  <a:pt x="235304" y="285402"/>
                </a:lnTo>
                <a:lnTo>
                  <a:pt x="245287" y="333997"/>
                </a:lnTo>
                <a:lnTo>
                  <a:pt x="247071" y="370021"/>
                </a:lnTo>
                <a:lnTo>
                  <a:pt x="247264" y="380404"/>
                </a:lnTo>
                <a:lnTo>
                  <a:pt x="247457" y="390787"/>
                </a:lnTo>
                <a:lnTo>
                  <a:pt x="247650" y="401171"/>
                </a:lnTo>
                <a:lnTo>
                  <a:pt x="247497" y="408955"/>
                </a:lnTo>
                <a:lnTo>
                  <a:pt x="247344" y="416736"/>
                </a:lnTo>
                <a:lnTo>
                  <a:pt x="247191" y="424517"/>
                </a:lnTo>
                <a:lnTo>
                  <a:pt x="247038" y="432299"/>
                </a:lnTo>
                <a:lnTo>
                  <a:pt x="245777" y="452772"/>
                </a:lnTo>
                <a:lnTo>
                  <a:pt x="237869" y="499420"/>
                </a:lnTo>
                <a:lnTo>
                  <a:pt x="212770" y="540442"/>
                </a:lnTo>
                <a:lnTo>
                  <a:pt x="166625" y="566442"/>
                </a:lnTo>
                <a:lnTo>
                  <a:pt x="123825" y="571499"/>
                </a:lnTo>
                <a:lnTo>
                  <a:pt x="101863" y="570288"/>
                </a:lnTo>
                <a:lnTo>
                  <a:pt x="50455" y="552123"/>
                </a:lnTo>
                <a:lnTo>
                  <a:pt x="18524" y="515979"/>
                </a:lnTo>
                <a:lnTo>
                  <a:pt x="2927" y="458199"/>
                </a:lnTo>
                <a:lnTo>
                  <a:pt x="0" y="394363"/>
                </a:lnTo>
                <a:lnTo>
                  <a:pt x="361" y="370208"/>
                </a:lnTo>
                <a:lnTo>
                  <a:pt x="3255" y="326864"/>
                </a:lnTo>
                <a:lnTo>
                  <a:pt x="17781" y="274612"/>
                </a:lnTo>
                <a:lnTo>
                  <a:pt x="42185" y="248856"/>
                </a:lnTo>
                <a:lnTo>
                  <a:pt x="33163" y="241835"/>
                </a:lnTo>
                <a:lnTo>
                  <a:pt x="9102" y="195680"/>
                </a:lnTo>
                <a:lnTo>
                  <a:pt x="3688" y="142102"/>
                </a:lnTo>
                <a:lnTo>
                  <a:pt x="5553" y="108799"/>
                </a:lnTo>
                <a:lnTo>
                  <a:pt x="20473" y="55512"/>
                </a:lnTo>
                <a:lnTo>
                  <a:pt x="50298" y="19984"/>
                </a:lnTo>
                <a:lnTo>
                  <a:pt x="94931" y="2220"/>
                </a:lnTo>
                <a:lnTo>
                  <a:pt x="122795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255326" y="4335087"/>
            <a:ext cx="282632" cy="60267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248398" y="4325937"/>
            <a:ext cx="247650" cy="571500"/>
          </a:xfrm>
          <a:custGeom>
            <a:avLst/>
            <a:gdLst/>
            <a:ahLst/>
            <a:cxnLst/>
            <a:rect l="l" t="t" r="r" b="b"/>
            <a:pathLst>
              <a:path w="247650" h="571500">
                <a:moveTo>
                  <a:pt x="102927" y="414373"/>
                </a:moveTo>
                <a:lnTo>
                  <a:pt x="0" y="414373"/>
                </a:lnTo>
                <a:lnTo>
                  <a:pt x="3031" y="461648"/>
                </a:lnTo>
                <a:lnTo>
                  <a:pt x="12127" y="500079"/>
                </a:lnTo>
                <a:lnTo>
                  <a:pt x="39079" y="542484"/>
                </a:lnTo>
                <a:lnTo>
                  <a:pt x="83647" y="566823"/>
                </a:lnTo>
                <a:lnTo>
                  <a:pt x="123310" y="571500"/>
                </a:lnTo>
                <a:lnTo>
                  <a:pt x="140401" y="570576"/>
                </a:lnTo>
                <a:lnTo>
                  <a:pt x="185353" y="556721"/>
                </a:lnTo>
                <a:lnTo>
                  <a:pt x="219320" y="526237"/>
                </a:lnTo>
                <a:lnTo>
                  <a:pt x="238527" y="486679"/>
                </a:lnTo>
                <a:lnTo>
                  <a:pt x="118753" y="486679"/>
                </a:lnTo>
                <a:lnTo>
                  <a:pt x="113723" y="484404"/>
                </a:lnTo>
                <a:lnTo>
                  <a:pt x="103120" y="445794"/>
                </a:lnTo>
                <a:lnTo>
                  <a:pt x="103008" y="434984"/>
                </a:lnTo>
                <a:lnTo>
                  <a:pt x="102927" y="414373"/>
                </a:lnTo>
                <a:close/>
              </a:path>
              <a:path w="247650" h="571500">
                <a:moveTo>
                  <a:pt x="247602" y="335113"/>
                </a:moveTo>
                <a:lnTo>
                  <a:pt x="144724" y="335113"/>
                </a:lnTo>
                <a:lnTo>
                  <a:pt x="144697" y="431864"/>
                </a:lnTo>
                <a:lnTo>
                  <a:pt x="144588" y="445794"/>
                </a:lnTo>
                <a:lnTo>
                  <a:pt x="134835" y="484531"/>
                </a:lnTo>
                <a:lnTo>
                  <a:pt x="130449" y="486679"/>
                </a:lnTo>
                <a:lnTo>
                  <a:pt x="238527" y="486679"/>
                </a:lnTo>
                <a:lnTo>
                  <a:pt x="246303" y="434984"/>
                </a:lnTo>
                <a:lnTo>
                  <a:pt x="247259" y="391838"/>
                </a:lnTo>
                <a:lnTo>
                  <a:pt x="247485" y="367445"/>
                </a:lnTo>
                <a:lnTo>
                  <a:pt x="247602" y="335113"/>
                </a:lnTo>
                <a:close/>
              </a:path>
              <a:path w="247650" h="571500">
                <a:moveTo>
                  <a:pt x="119482" y="0"/>
                </a:moveTo>
                <a:lnTo>
                  <a:pt x="73910" y="7455"/>
                </a:lnTo>
                <a:lnTo>
                  <a:pt x="38231" y="29183"/>
                </a:lnTo>
                <a:lnTo>
                  <a:pt x="14718" y="62711"/>
                </a:lnTo>
                <a:lnTo>
                  <a:pt x="3445" y="102632"/>
                </a:lnTo>
                <a:lnTo>
                  <a:pt x="659" y="143719"/>
                </a:lnTo>
                <a:lnTo>
                  <a:pt x="0" y="232444"/>
                </a:lnTo>
                <a:lnTo>
                  <a:pt x="1470" y="276031"/>
                </a:lnTo>
                <a:lnTo>
                  <a:pt x="9814" y="323352"/>
                </a:lnTo>
                <a:lnTo>
                  <a:pt x="33496" y="358524"/>
                </a:lnTo>
                <a:lnTo>
                  <a:pt x="69835" y="377640"/>
                </a:lnTo>
                <a:lnTo>
                  <a:pt x="83611" y="378914"/>
                </a:lnTo>
                <a:lnTo>
                  <a:pt x="94528" y="378230"/>
                </a:lnTo>
                <a:lnTo>
                  <a:pt x="135134" y="354276"/>
                </a:lnTo>
                <a:lnTo>
                  <a:pt x="144724" y="335113"/>
                </a:lnTo>
                <a:lnTo>
                  <a:pt x="247602" y="335113"/>
                </a:lnTo>
                <a:lnTo>
                  <a:pt x="247650" y="294093"/>
                </a:lnTo>
                <a:lnTo>
                  <a:pt x="119009" y="294093"/>
                </a:lnTo>
                <a:lnTo>
                  <a:pt x="114321" y="291376"/>
                </a:lnTo>
                <a:lnTo>
                  <a:pt x="102927" y="243133"/>
                </a:lnTo>
                <a:lnTo>
                  <a:pt x="102927" y="140192"/>
                </a:lnTo>
                <a:lnTo>
                  <a:pt x="106990" y="99652"/>
                </a:lnTo>
                <a:lnTo>
                  <a:pt x="119612" y="84822"/>
                </a:lnTo>
                <a:lnTo>
                  <a:pt x="238686" y="84822"/>
                </a:lnTo>
                <a:lnTo>
                  <a:pt x="235012" y="73828"/>
                </a:lnTo>
                <a:lnTo>
                  <a:pt x="210951" y="33935"/>
                </a:lnTo>
                <a:lnTo>
                  <a:pt x="173196" y="8601"/>
                </a:lnTo>
                <a:lnTo>
                  <a:pt x="139238" y="955"/>
                </a:lnTo>
                <a:lnTo>
                  <a:pt x="119482" y="0"/>
                </a:lnTo>
                <a:close/>
              </a:path>
              <a:path w="247650" h="571500">
                <a:moveTo>
                  <a:pt x="238686" y="84822"/>
                </a:moveTo>
                <a:lnTo>
                  <a:pt x="131483" y="84822"/>
                </a:lnTo>
                <a:lnTo>
                  <a:pt x="136771" y="88558"/>
                </a:lnTo>
                <a:lnTo>
                  <a:pt x="139952" y="96032"/>
                </a:lnTo>
                <a:lnTo>
                  <a:pt x="144663" y="140192"/>
                </a:lnTo>
                <a:lnTo>
                  <a:pt x="144724" y="243133"/>
                </a:lnTo>
                <a:lnTo>
                  <a:pt x="144409" y="257008"/>
                </a:lnTo>
                <a:lnTo>
                  <a:pt x="131047" y="294093"/>
                </a:lnTo>
                <a:lnTo>
                  <a:pt x="247650" y="294093"/>
                </a:lnTo>
                <a:lnTo>
                  <a:pt x="247617" y="232444"/>
                </a:lnTo>
                <a:lnTo>
                  <a:pt x="247210" y="173853"/>
                </a:lnTo>
                <a:lnTo>
                  <a:pt x="246133" y="133527"/>
                </a:lnTo>
                <a:lnTo>
                  <a:pt x="240006" y="88794"/>
                </a:lnTo>
                <a:lnTo>
                  <a:pt x="238686" y="84822"/>
                </a:lnTo>
                <a:close/>
              </a:path>
            </a:pathLst>
          </a:custGeom>
          <a:solidFill>
            <a:srgbClr val="007D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338625" y="4398058"/>
            <a:ext cx="67197" cy="23467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248398" y="4325937"/>
            <a:ext cx="247650" cy="571500"/>
          </a:xfrm>
          <a:custGeom>
            <a:avLst/>
            <a:gdLst/>
            <a:ahLst/>
            <a:cxnLst/>
            <a:rect l="l" t="t" r="r" b="b"/>
            <a:pathLst>
              <a:path w="247650" h="571500">
                <a:moveTo>
                  <a:pt x="119481" y="0"/>
                </a:moveTo>
                <a:lnTo>
                  <a:pt x="173196" y="8600"/>
                </a:lnTo>
                <a:lnTo>
                  <a:pt x="210950" y="33935"/>
                </a:lnTo>
                <a:lnTo>
                  <a:pt x="235012" y="73828"/>
                </a:lnTo>
                <a:lnTo>
                  <a:pt x="245352" y="119600"/>
                </a:lnTo>
                <a:lnTo>
                  <a:pt x="247210" y="173853"/>
                </a:lnTo>
                <a:lnTo>
                  <a:pt x="247578" y="221079"/>
                </a:lnTo>
                <a:lnTo>
                  <a:pt x="247614" y="231493"/>
                </a:lnTo>
                <a:lnTo>
                  <a:pt x="247650" y="241907"/>
                </a:lnTo>
                <a:lnTo>
                  <a:pt x="247650" y="261026"/>
                </a:lnTo>
                <a:lnTo>
                  <a:pt x="247650" y="280145"/>
                </a:lnTo>
                <a:lnTo>
                  <a:pt x="247650" y="299264"/>
                </a:lnTo>
                <a:lnTo>
                  <a:pt x="247650" y="318383"/>
                </a:lnTo>
                <a:lnTo>
                  <a:pt x="247618" y="329638"/>
                </a:lnTo>
                <a:lnTo>
                  <a:pt x="247586" y="340893"/>
                </a:lnTo>
                <a:lnTo>
                  <a:pt x="247554" y="352148"/>
                </a:lnTo>
                <a:lnTo>
                  <a:pt x="247522" y="363403"/>
                </a:lnTo>
                <a:lnTo>
                  <a:pt x="246852" y="415698"/>
                </a:lnTo>
                <a:lnTo>
                  <a:pt x="243734" y="466035"/>
                </a:lnTo>
                <a:lnTo>
                  <a:pt x="227865" y="512381"/>
                </a:lnTo>
                <a:lnTo>
                  <a:pt x="198064" y="548406"/>
                </a:lnTo>
                <a:lnTo>
                  <a:pt x="156438" y="567805"/>
                </a:lnTo>
                <a:lnTo>
                  <a:pt x="123310" y="571500"/>
                </a:lnTo>
                <a:lnTo>
                  <a:pt x="102482" y="570330"/>
                </a:lnTo>
                <a:lnTo>
                  <a:pt x="51956" y="552793"/>
                </a:lnTo>
                <a:lnTo>
                  <a:pt x="19163" y="516126"/>
                </a:lnTo>
                <a:lnTo>
                  <a:pt x="4736" y="472085"/>
                </a:lnTo>
                <a:lnTo>
                  <a:pt x="2273" y="449829"/>
                </a:lnTo>
                <a:lnTo>
                  <a:pt x="1515" y="438010"/>
                </a:lnTo>
                <a:lnTo>
                  <a:pt x="757" y="426191"/>
                </a:lnTo>
                <a:lnTo>
                  <a:pt x="0" y="414372"/>
                </a:lnTo>
                <a:lnTo>
                  <a:pt x="25731" y="414372"/>
                </a:lnTo>
                <a:lnTo>
                  <a:pt x="51463" y="414372"/>
                </a:lnTo>
                <a:lnTo>
                  <a:pt x="77194" y="414372"/>
                </a:lnTo>
                <a:lnTo>
                  <a:pt x="102926" y="414372"/>
                </a:lnTo>
                <a:lnTo>
                  <a:pt x="102974" y="431863"/>
                </a:lnTo>
                <a:lnTo>
                  <a:pt x="106326" y="475308"/>
                </a:lnTo>
                <a:lnTo>
                  <a:pt x="118752" y="486678"/>
                </a:lnTo>
                <a:lnTo>
                  <a:pt x="125114" y="486678"/>
                </a:lnTo>
                <a:lnTo>
                  <a:pt x="130448" y="486678"/>
                </a:lnTo>
                <a:lnTo>
                  <a:pt x="144562" y="448278"/>
                </a:lnTo>
                <a:lnTo>
                  <a:pt x="144723" y="422595"/>
                </a:lnTo>
                <a:lnTo>
                  <a:pt x="144723" y="400725"/>
                </a:lnTo>
                <a:lnTo>
                  <a:pt x="144723" y="378854"/>
                </a:lnTo>
                <a:lnTo>
                  <a:pt x="144723" y="356983"/>
                </a:lnTo>
                <a:lnTo>
                  <a:pt x="144723" y="335113"/>
                </a:lnTo>
                <a:lnTo>
                  <a:pt x="140407" y="345379"/>
                </a:lnTo>
                <a:lnTo>
                  <a:pt x="113577" y="372754"/>
                </a:lnTo>
                <a:lnTo>
                  <a:pt x="83611" y="378914"/>
                </a:lnTo>
                <a:lnTo>
                  <a:pt x="69834" y="377639"/>
                </a:lnTo>
                <a:lnTo>
                  <a:pt x="33495" y="358523"/>
                </a:lnTo>
                <a:lnTo>
                  <a:pt x="9813" y="323352"/>
                </a:lnTo>
                <a:lnTo>
                  <a:pt x="2297" y="285361"/>
                </a:lnTo>
                <a:lnTo>
                  <a:pt x="367" y="243340"/>
                </a:lnTo>
                <a:lnTo>
                  <a:pt x="0" y="232443"/>
                </a:lnTo>
                <a:lnTo>
                  <a:pt x="0" y="221485"/>
                </a:lnTo>
                <a:lnTo>
                  <a:pt x="0" y="210526"/>
                </a:lnTo>
                <a:lnTo>
                  <a:pt x="0" y="199567"/>
                </a:lnTo>
                <a:lnTo>
                  <a:pt x="0" y="188609"/>
                </a:lnTo>
                <a:lnTo>
                  <a:pt x="53" y="181849"/>
                </a:lnTo>
                <a:lnTo>
                  <a:pt x="659" y="143718"/>
                </a:lnTo>
                <a:lnTo>
                  <a:pt x="3445" y="102631"/>
                </a:lnTo>
                <a:lnTo>
                  <a:pt x="14717" y="62710"/>
                </a:lnTo>
                <a:lnTo>
                  <a:pt x="38230" y="29183"/>
                </a:lnTo>
                <a:lnTo>
                  <a:pt x="73909" y="7455"/>
                </a:lnTo>
                <a:lnTo>
                  <a:pt x="103269" y="828"/>
                </a:lnTo>
                <a:lnTo>
                  <a:pt x="119481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28600" y="1371601"/>
            <a:ext cx="8763000" cy="5029200"/>
          </a:xfrm>
          <a:custGeom>
            <a:avLst/>
            <a:gdLst/>
            <a:ahLst/>
            <a:cxnLst/>
            <a:rect l="l" t="t" r="r" b="b"/>
            <a:pathLst>
              <a:path w="8763000" h="5029200">
                <a:moveTo>
                  <a:pt x="0" y="0"/>
                </a:moveTo>
                <a:lnTo>
                  <a:pt x="8762997" y="0"/>
                </a:lnTo>
                <a:lnTo>
                  <a:pt x="8762997" y="5029198"/>
                </a:lnTo>
                <a:lnTo>
                  <a:pt x="0" y="5029198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307340" y="1372870"/>
            <a:ext cx="355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Times New Roman"/>
                <a:cs typeface="Times New Roman"/>
              </a:rPr>
              <a:t>U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33399" y="1650570"/>
            <a:ext cx="8077200" cy="4445635"/>
          </a:xfrm>
          <a:custGeom>
            <a:avLst/>
            <a:gdLst/>
            <a:ahLst/>
            <a:cxnLst/>
            <a:rect l="l" t="t" r="r" b="b"/>
            <a:pathLst>
              <a:path w="8077200" h="4445635">
                <a:moveTo>
                  <a:pt x="0" y="2222714"/>
                </a:moveTo>
                <a:lnTo>
                  <a:pt x="1817" y="2155380"/>
                </a:lnTo>
                <a:lnTo>
                  <a:pt x="7236" y="2088545"/>
                </a:lnTo>
                <a:lnTo>
                  <a:pt x="16205" y="2022236"/>
                </a:lnTo>
                <a:lnTo>
                  <a:pt x="28672" y="1956480"/>
                </a:lnTo>
                <a:lnTo>
                  <a:pt x="44586" y="1891308"/>
                </a:lnTo>
                <a:lnTo>
                  <a:pt x="63895" y="1826746"/>
                </a:lnTo>
                <a:lnTo>
                  <a:pt x="86549" y="1762824"/>
                </a:lnTo>
                <a:lnTo>
                  <a:pt x="112496" y="1699569"/>
                </a:lnTo>
                <a:lnTo>
                  <a:pt x="141685" y="1637009"/>
                </a:lnTo>
                <a:lnTo>
                  <a:pt x="174064" y="1575174"/>
                </a:lnTo>
                <a:lnTo>
                  <a:pt x="209582" y="1514090"/>
                </a:lnTo>
                <a:lnTo>
                  <a:pt x="248187" y="1453788"/>
                </a:lnTo>
                <a:lnTo>
                  <a:pt x="289828" y="1394294"/>
                </a:lnTo>
                <a:lnTo>
                  <a:pt x="334454" y="1335637"/>
                </a:lnTo>
                <a:lnTo>
                  <a:pt x="382013" y="1277845"/>
                </a:lnTo>
                <a:lnTo>
                  <a:pt x="432455" y="1220947"/>
                </a:lnTo>
                <a:lnTo>
                  <a:pt x="458740" y="1192841"/>
                </a:lnTo>
                <a:lnTo>
                  <a:pt x="485727" y="1164970"/>
                </a:lnTo>
                <a:lnTo>
                  <a:pt x="513408" y="1137337"/>
                </a:lnTo>
                <a:lnTo>
                  <a:pt x="541778" y="1109944"/>
                </a:lnTo>
                <a:lnTo>
                  <a:pt x="570830" y="1082796"/>
                </a:lnTo>
                <a:lnTo>
                  <a:pt x="600557" y="1055896"/>
                </a:lnTo>
                <a:lnTo>
                  <a:pt x="630954" y="1029248"/>
                </a:lnTo>
                <a:lnTo>
                  <a:pt x="662013" y="1002855"/>
                </a:lnTo>
                <a:lnTo>
                  <a:pt x="693729" y="976721"/>
                </a:lnTo>
                <a:lnTo>
                  <a:pt x="726094" y="950848"/>
                </a:lnTo>
                <a:lnTo>
                  <a:pt x="759103" y="925242"/>
                </a:lnTo>
                <a:lnTo>
                  <a:pt x="792749" y="899905"/>
                </a:lnTo>
                <a:lnTo>
                  <a:pt x="827026" y="874841"/>
                </a:lnTo>
                <a:lnTo>
                  <a:pt x="861927" y="850054"/>
                </a:lnTo>
                <a:lnTo>
                  <a:pt x="897445" y="825546"/>
                </a:lnTo>
                <a:lnTo>
                  <a:pt x="933575" y="801322"/>
                </a:lnTo>
                <a:lnTo>
                  <a:pt x="970310" y="777384"/>
                </a:lnTo>
                <a:lnTo>
                  <a:pt x="1007643" y="753738"/>
                </a:lnTo>
                <a:lnTo>
                  <a:pt x="1045569" y="730385"/>
                </a:lnTo>
                <a:lnTo>
                  <a:pt x="1084080" y="707330"/>
                </a:lnTo>
                <a:lnTo>
                  <a:pt x="1123170" y="684576"/>
                </a:lnTo>
                <a:lnTo>
                  <a:pt x="1162833" y="662127"/>
                </a:lnTo>
                <a:lnTo>
                  <a:pt x="1203063" y="639986"/>
                </a:lnTo>
                <a:lnTo>
                  <a:pt x="1243853" y="618156"/>
                </a:lnTo>
                <a:lnTo>
                  <a:pt x="1285196" y="596642"/>
                </a:lnTo>
                <a:lnTo>
                  <a:pt x="1327086" y="575447"/>
                </a:lnTo>
                <a:lnTo>
                  <a:pt x="1369517" y="554574"/>
                </a:lnTo>
                <a:lnTo>
                  <a:pt x="1412482" y="534027"/>
                </a:lnTo>
                <a:lnTo>
                  <a:pt x="1455976" y="513809"/>
                </a:lnTo>
                <a:lnTo>
                  <a:pt x="1499990" y="493925"/>
                </a:lnTo>
                <a:lnTo>
                  <a:pt x="1544520" y="474376"/>
                </a:lnTo>
                <a:lnTo>
                  <a:pt x="1589558" y="455168"/>
                </a:lnTo>
                <a:lnTo>
                  <a:pt x="1635099" y="436303"/>
                </a:lnTo>
                <a:lnTo>
                  <a:pt x="1681135" y="417786"/>
                </a:lnTo>
                <a:lnTo>
                  <a:pt x="1727661" y="399619"/>
                </a:lnTo>
                <a:lnTo>
                  <a:pt x="1774670" y="381806"/>
                </a:lnTo>
                <a:lnTo>
                  <a:pt x="1822155" y="364350"/>
                </a:lnTo>
                <a:lnTo>
                  <a:pt x="1870110" y="347256"/>
                </a:lnTo>
                <a:lnTo>
                  <a:pt x="1918529" y="330527"/>
                </a:lnTo>
                <a:lnTo>
                  <a:pt x="1967405" y="314166"/>
                </a:lnTo>
                <a:lnTo>
                  <a:pt x="2016732" y="298177"/>
                </a:lnTo>
                <a:lnTo>
                  <a:pt x="2066504" y="282563"/>
                </a:lnTo>
                <a:lnTo>
                  <a:pt x="2116713" y="267328"/>
                </a:lnTo>
                <a:lnTo>
                  <a:pt x="2167354" y="252475"/>
                </a:lnTo>
                <a:lnTo>
                  <a:pt x="2218420" y="238009"/>
                </a:lnTo>
                <a:lnTo>
                  <a:pt x="2269905" y="223932"/>
                </a:lnTo>
                <a:lnTo>
                  <a:pt x="2321803" y="210248"/>
                </a:lnTo>
                <a:lnTo>
                  <a:pt x="2374106" y="196960"/>
                </a:lnTo>
                <a:lnTo>
                  <a:pt x="2426808" y="184072"/>
                </a:lnTo>
                <a:lnTo>
                  <a:pt x="2479904" y="171588"/>
                </a:lnTo>
                <a:lnTo>
                  <a:pt x="2533386" y="159512"/>
                </a:lnTo>
                <a:lnTo>
                  <a:pt x="2587249" y="147846"/>
                </a:lnTo>
                <a:lnTo>
                  <a:pt x="2641485" y="136594"/>
                </a:lnTo>
                <a:lnTo>
                  <a:pt x="2696089" y="125760"/>
                </a:lnTo>
                <a:lnTo>
                  <a:pt x="2751053" y="115347"/>
                </a:lnTo>
                <a:lnTo>
                  <a:pt x="2806372" y="105359"/>
                </a:lnTo>
                <a:lnTo>
                  <a:pt x="2862040" y="95799"/>
                </a:lnTo>
                <a:lnTo>
                  <a:pt x="2918048" y="86671"/>
                </a:lnTo>
                <a:lnTo>
                  <a:pt x="2974393" y="77979"/>
                </a:lnTo>
                <a:lnTo>
                  <a:pt x="3031066" y="69725"/>
                </a:lnTo>
                <a:lnTo>
                  <a:pt x="3088061" y="61914"/>
                </a:lnTo>
                <a:lnTo>
                  <a:pt x="3145373" y="54549"/>
                </a:lnTo>
                <a:lnTo>
                  <a:pt x="3202994" y="47634"/>
                </a:lnTo>
                <a:lnTo>
                  <a:pt x="3260918" y="41171"/>
                </a:lnTo>
                <a:lnTo>
                  <a:pt x="3319139" y="35166"/>
                </a:lnTo>
                <a:lnTo>
                  <a:pt x="3377650" y="29620"/>
                </a:lnTo>
                <a:lnTo>
                  <a:pt x="3436445" y="24538"/>
                </a:lnTo>
                <a:lnTo>
                  <a:pt x="3495518" y="19924"/>
                </a:lnTo>
                <a:lnTo>
                  <a:pt x="3554861" y="15780"/>
                </a:lnTo>
                <a:lnTo>
                  <a:pt x="3614470" y="12110"/>
                </a:lnTo>
                <a:lnTo>
                  <a:pt x="3674336" y="8918"/>
                </a:lnTo>
                <a:lnTo>
                  <a:pt x="3734455" y="6208"/>
                </a:lnTo>
                <a:lnTo>
                  <a:pt x="3794818" y="3982"/>
                </a:lnTo>
                <a:lnTo>
                  <a:pt x="3855421" y="2245"/>
                </a:lnTo>
                <a:lnTo>
                  <a:pt x="3916256" y="1000"/>
                </a:lnTo>
                <a:lnTo>
                  <a:pt x="3977317" y="250"/>
                </a:lnTo>
                <a:lnTo>
                  <a:pt x="4038598" y="0"/>
                </a:lnTo>
                <a:lnTo>
                  <a:pt x="4099879" y="250"/>
                </a:lnTo>
                <a:lnTo>
                  <a:pt x="4160941" y="1000"/>
                </a:lnTo>
                <a:lnTo>
                  <a:pt x="4221776" y="2245"/>
                </a:lnTo>
                <a:lnTo>
                  <a:pt x="4282379" y="3982"/>
                </a:lnTo>
                <a:lnTo>
                  <a:pt x="4342742" y="6208"/>
                </a:lnTo>
                <a:lnTo>
                  <a:pt x="4402861" y="8918"/>
                </a:lnTo>
                <a:lnTo>
                  <a:pt x="4462727" y="12110"/>
                </a:lnTo>
                <a:lnTo>
                  <a:pt x="4522336" y="15780"/>
                </a:lnTo>
                <a:lnTo>
                  <a:pt x="4581679" y="19924"/>
                </a:lnTo>
                <a:lnTo>
                  <a:pt x="4640752" y="24538"/>
                </a:lnTo>
                <a:lnTo>
                  <a:pt x="4699547" y="29620"/>
                </a:lnTo>
                <a:lnTo>
                  <a:pt x="4758058" y="35166"/>
                </a:lnTo>
                <a:lnTo>
                  <a:pt x="4816279" y="41171"/>
                </a:lnTo>
                <a:lnTo>
                  <a:pt x="4874203" y="47634"/>
                </a:lnTo>
                <a:lnTo>
                  <a:pt x="4931824" y="54549"/>
                </a:lnTo>
                <a:lnTo>
                  <a:pt x="4989136" y="61914"/>
                </a:lnTo>
                <a:lnTo>
                  <a:pt x="5046131" y="69725"/>
                </a:lnTo>
                <a:lnTo>
                  <a:pt x="5102804" y="77979"/>
                </a:lnTo>
                <a:lnTo>
                  <a:pt x="5159148" y="86671"/>
                </a:lnTo>
                <a:lnTo>
                  <a:pt x="5215157" y="95799"/>
                </a:lnTo>
                <a:lnTo>
                  <a:pt x="5270825" y="105359"/>
                </a:lnTo>
                <a:lnTo>
                  <a:pt x="5326144" y="115347"/>
                </a:lnTo>
                <a:lnTo>
                  <a:pt x="5381108" y="125760"/>
                </a:lnTo>
                <a:lnTo>
                  <a:pt x="5435712" y="136594"/>
                </a:lnTo>
                <a:lnTo>
                  <a:pt x="5489948" y="147846"/>
                </a:lnTo>
                <a:lnTo>
                  <a:pt x="5543811" y="159512"/>
                </a:lnTo>
                <a:lnTo>
                  <a:pt x="5597293" y="171588"/>
                </a:lnTo>
                <a:lnTo>
                  <a:pt x="5650389" y="184072"/>
                </a:lnTo>
                <a:lnTo>
                  <a:pt x="5703091" y="196960"/>
                </a:lnTo>
                <a:lnTo>
                  <a:pt x="5755394" y="210248"/>
                </a:lnTo>
                <a:lnTo>
                  <a:pt x="5807292" y="223932"/>
                </a:lnTo>
                <a:lnTo>
                  <a:pt x="5858776" y="238009"/>
                </a:lnTo>
                <a:lnTo>
                  <a:pt x="5909843" y="252475"/>
                </a:lnTo>
                <a:lnTo>
                  <a:pt x="5960484" y="267328"/>
                </a:lnTo>
                <a:lnTo>
                  <a:pt x="6010693" y="282563"/>
                </a:lnTo>
                <a:lnTo>
                  <a:pt x="6060465" y="298177"/>
                </a:lnTo>
                <a:lnTo>
                  <a:pt x="6109792" y="314166"/>
                </a:lnTo>
                <a:lnTo>
                  <a:pt x="6158668" y="330527"/>
                </a:lnTo>
                <a:lnTo>
                  <a:pt x="6207087" y="347256"/>
                </a:lnTo>
                <a:lnTo>
                  <a:pt x="6255042" y="364350"/>
                </a:lnTo>
                <a:lnTo>
                  <a:pt x="6302527" y="381806"/>
                </a:lnTo>
                <a:lnTo>
                  <a:pt x="6349536" y="399619"/>
                </a:lnTo>
                <a:lnTo>
                  <a:pt x="6396062" y="417786"/>
                </a:lnTo>
                <a:lnTo>
                  <a:pt x="6442098" y="436303"/>
                </a:lnTo>
                <a:lnTo>
                  <a:pt x="6487638" y="455168"/>
                </a:lnTo>
                <a:lnTo>
                  <a:pt x="6532677" y="474376"/>
                </a:lnTo>
                <a:lnTo>
                  <a:pt x="6577207" y="493925"/>
                </a:lnTo>
                <a:lnTo>
                  <a:pt x="6621221" y="513809"/>
                </a:lnTo>
                <a:lnTo>
                  <a:pt x="6664714" y="534027"/>
                </a:lnTo>
                <a:lnTo>
                  <a:pt x="6707680" y="554574"/>
                </a:lnTo>
                <a:lnTo>
                  <a:pt x="6750111" y="575447"/>
                </a:lnTo>
                <a:lnTo>
                  <a:pt x="6792001" y="596642"/>
                </a:lnTo>
                <a:lnTo>
                  <a:pt x="6833344" y="618156"/>
                </a:lnTo>
                <a:lnTo>
                  <a:pt x="6874134" y="639986"/>
                </a:lnTo>
                <a:lnTo>
                  <a:pt x="6914363" y="662127"/>
                </a:lnTo>
                <a:lnTo>
                  <a:pt x="6954027" y="684576"/>
                </a:lnTo>
                <a:lnTo>
                  <a:pt x="6993117" y="707330"/>
                </a:lnTo>
                <a:lnTo>
                  <a:pt x="7031628" y="730385"/>
                </a:lnTo>
                <a:lnTo>
                  <a:pt x="7069554" y="753738"/>
                </a:lnTo>
                <a:lnTo>
                  <a:pt x="7106887" y="777384"/>
                </a:lnTo>
                <a:lnTo>
                  <a:pt x="7143622" y="801322"/>
                </a:lnTo>
                <a:lnTo>
                  <a:pt x="7179752" y="825546"/>
                </a:lnTo>
                <a:lnTo>
                  <a:pt x="7215270" y="850054"/>
                </a:lnTo>
                <a:lnTo>
                  <a:pt x="7250171" y="874841"/>
                </a:lnTo>
                <a:lnTo>
                  <a:pt x="7284448" y="899905"/>
                </a:lnTo>
                <a:lnTo>
                  <a:pt x="7318094" y="925242"/>
                </a:lnTo>
                <a:lnTo>
                  <a:pt x="7351102" y="950848"/>
                </a:lnTo>
                <a:lnTo>
                  <a:pt x="7383468" y="976721"/>
                </a:lnTo>
                <a:lnTo>
                  <a:pt x="7415184" y="1002855"/>
                </a:lnTo>
                <a:lnTo>
                  <a:pt x="7446243" y="1029248"/>
                </a:lnTo>
                <a:lnTo>
                  <a:pt x="7476639" y="1055896"/>
                </a:lnTo>
                <a:lnTo>
                  <a:pt x="7506367" y="1082796"/>
                </a:lnTo>
                <a:lnTo>
                  <a:pt x="7535419" y="1109944"/>
                </a:lnTo>
                <a:lnTo>
                  <a:pt x="7563789" y="1137337"/>
                </a:lnTo>
                <a:lnTo>
                  <a:pt x="7591470" y="1164970"/>
                </a:lnTo>
                <a:lnTo>
                  <a:pt x="7618457" y="1192841"/>
                </a:lnTo>
                <a:lnTo>
                  <a:pt x="7644742" y="1220947"/>
                </a:lnTo>
                <a:lnTo>
                  <a:pt x="7670320" y="1249282"/>
                </a:lnTo>
                <a:lnTo>
                  <a:pt x="7719327" y="1306631"/>
                </a:lnTo>
                <a:lnTo>
                  <a:pt x="7765426" y="1364859"/>
                </a:lnTo>
                <a:lnTo>
                  <a:pt x="7808566" y="1423938"/>
                </a:lnTo>
                <a:lnTo>
                  <a:pt x="7848696" y="1483840"/>
                </a:lnTo>
                <a:lnTo>
                  <a:pt x="7885763" y="1544536"/>
                </a:lnTo>
                <a:lnTo>
                  <a:pt x="7919718" y="1605999"/>
                </a:lnTo>
                <a:lnTo>
                  <a:pt x="7950508" y="1668200"/>
                </a:lnTo>
                <a:lnTo>
                  <a:pt x="7978082" y="1731111"/>
                </a:lnTo>
                <a:lnTo>
                  <a:pt x="8002389" y="1794703"/>
                </a:lnTo>
                <a:lnTo>
                  <a:pt x="8023378" y="1858949"/>
                </a:lnTo>
                <a:lnTo>
                  <a:pt x="8040996" y="1923820"/>
                </a:lnTo>
                <a:lnTo>
                  <a:pt x="8055193" y="1989287"/>
                </a:lnTo>
                <a:lnTo>
                  <a:pt x="8065917" y="2055323"/>
                </a:lnTo>
                <a:lnTo>
                  <a:pt x="8073117" y="2121899"/>
                </a:lnTo>
                <a:lnTo>
                  <a:pt x="8076742" y="2188987"/>
                </a:lnTo>
                <a:lnTo>
                  <a:pt x="8077197" y="2222714"/>
                </a:lnTo>
                <a:lnTo>
                  <a:pt x="8076742" y="2256441"/>
                </a:lnTo>
                <a:lnTo>
                  <a:pt x="8073117" y="2323529"/>
                </a:lnTo>
                <a:lnTo>
                  <a:pt x="8065917" y="2390105"/>
                </a:lnTo>
                <a:lnTo>
                  <a:pt x="8055193" y="2456140"/>
                </a:lnTo>
                <a:lnTo>
                  <a:pt x="8040996" y="2521608"/>
                </a:lnTo>
                <a:lnTo>
                  <a:pt x="8023378" y="2586478"/>
                </a:lnTo>
                <a:lnTo>
                  <a:pt x="8002389" y="2650724"/>
                </a:lnTo>
                <a:lnTo>
                  <a:pt x="7978082" y="2714316"/>
                </a:lnTo>
                <a:lnTo>
                  <a:pt x="7950508" y="2777227"/>
                </a:lnTo>
                <a:lnTo>
                  <a:pt x="7919718" y="2839428"/>
                </a:lnTo>
                <a:lnTo>
                  <a:pt x="7885763" y="2900891"/>
                </a:lnTo>
                <a:lnTo>
                  <a:pt x="7848696" y="2961588"/>
                </a:lnTo>
                <a:lnTo>
                  <a:pt x="7808566" y="3021490"/>
                </a:lnTo>
                <a:lnTo>
                  <a:pt x="7765426" y="3080569"/>
                </a:lnTo>
                <a:lnTo>
                  <a:pt x="7719327" y="3138797"/>
                </a:lnTo>
                <a:lnTo>
                  <a:pt x="7670320" y="3196145"/>
                </a:lnTo>
                <a:lnTo>
                  <a:pt x="7644742" y="3224481"/>
                </a:lnTo>
                <a:lnTo>
                  <a:pt x="7618457" y="3252586"/>
                </a:lnTo>
                <a:lnTo>
                  <a:pt x="7591470" y="3280457"/>
                </a:lnTo>
                <a:lnTo>
                  <a:pt x="7563789" y="3308091"/>
                </a:lnTo>
                <a:lnTo>
                  <a:pt x="7535419" y="3335484"/>
                </a:lnTo>
                <a:lnTo>
                  <a:pt x="7506367" y="3362632"/>
                </a:lnTo>
                <a:lnTo>
                  <a:pt x="7476639" y="3389532"/>
                </a:lnTo>
                <a:lnTo>
                  <a:pt x="7446243" y="3416180"/>
                </a:lnTo>
                <a:lnTo>
                  <a:pt x="7415184" y="3442573"/>
                </a:lnTo>
                <a:lnTo>
                  <a:pt x="7383468" y="3468707"/>
                </a:lnTo>
                <a:lnTo>
                  <a:pt x="7351102" y="3494579"/>
                </a:lnTo>
                <a:lnTo>
                  <a:pt x="7318094" y="3520185"/>
                </a:lnTo>
                <a:lnTo>
                  <a:pt x="7284448" y="3545522"/>
                </a:lnTo>
                <a:lnTo>
                  <a:pt x="7250171" y="3570586"/>
                </a:lnTo>
                <a:lnTo>
                  <a:pt x="7215270" y="3595374"/>
                </a:lnTo>
                <a:lnTo>
                  <a:pt x="7179752" y="3619882"/>
                </a:lnTo>
                <a:lnTo>
                  <a:pt x="7143622" y="3644106"/>
                </a:lnTo>
                <a:lnTo>
                  <a:pt x="7106887" y="3668043"/>
                </a:lnTo>
                <a:lnTo>
                  <a:pt x="7069554" y="3691690"/>
                </a:lnTo>
                <a:lnTo>
                  <a:pt x="7031628" y="3715043"/>
                </a:lnTo>
                <a:lnTo>
                  <a:pt x="6993117" y="3738098"/>
                </a:lnTo>
                <a:lnTo>
                  <a:pt x="6954027" y="3760852"/>
                </a:lnTo>
                <a:lnTo>
                  <a:pt x="6914363" y="3783301"/>
                </a:lnTo>
                <a:lnTo>
                  <a:pt x="6874134" y="3805442"/>
                </a:lnTo>
                <a:lnTo>
                  <a:pt x="6833344" y="3827271"/>
                </a:lnTo>
                <a:lnTo>
                  <a:pt x="6792001" y="3848785"/>
                </a:lnTo>
                <a:lnTo>
                  <a:pt x="6750111" y="3869981"/>
                </a:lnTo>
                <a:lnTo>
                  <a:pt x="6707680" y="3890854"/>
                </a:lnTo>
                <a:lnTo>
                  <a:pt x="6664714" y="3911401"/>
                </a:lnTo>
                <a:lnTo>
                  <a:pt x="6621221" y="3931618"/>
                </a:lnTo>
                <a:lnTo>
                  <a:pt x="6577207" y="3951503"/>
                </a:lnTo>
                <a:lnTo>
                  <a:pt x="6532677" y="3971051"/>
                </a:lnTo>
                <a:lnTo>
                  <a:pt x="6487638" y="3990260"/>
                </a:lnTo>
                <a:lnTo>
                  <a:pt x="6442098" y="4009124"/>
                </a:lnTo>
                <a:lnTo>
                  <a:pt x="6396062" y="4027642"/>
                </a:lnTo>
                <a:lnTo>
                  <a:pt x="6349536" y="4045809"/>
                </a:lnTo>
                <a:lnTo>
                  <a:pt x="6302527" y="4063622"/>
                </a:lnTo>
                <a:lnTo>
                  <a:pt x="6255042" y="4081077"/>
                </a:lnTo>
                <a:lnTo>
                  <a:pt x="6207087" y="4098171"/>
                </a:lnTo>
                <a:lnTo>
                  <a:pt x="6158668" y="4114900"/>
                </a:lnTo>
                <a:lnTo>
                  <a:pt x="6109792" y="4131261"/>
                </a:lnTo>
                <a:lnTo>
                  <a:pt x="6060465" y="4147251"/>
                </a:lnTo>
                <a:lnTo>
                  <a:pt x="6010693" y="4162865"/>
                </a:lnTo>
                <a:lnTo>
                  <a:pt x="5960484" y="4178100"/>
                </a:lnTo>
                <a:lnTo>
                  <a:pt x="5909843" y="4192952"/>
                </a:lnTo>
                <a:lnTo>
                  <a:pt x="5858776" y="4207419"/>
                </a:lnTo>
                <a:lnTo>
                  <a:pt x="5807292" y="4221496"/>
                </a:lnTo>
                <a:lnTo>
                  <a:pt x="5755394" y="4235180"/>
                </a:lnTo>
                <a:lnTo>
                  <a:pt x="5703091" y="4248468"/>
                </a:lnTo>
                <a:lnTo>
                  <a:pt x="5650389" y="4261355"/>
                </a:lnTo>
                <a:lnTo>
                  <a:pt x="5597293" y="4273839"/>
                </a:lnTo>
                <a:lnTo>
                  <a:pt x="5543811" y="4285916"/>
                </a:lnTo>
                <a:lnTo>
                  <a:pt x="5489948" y="4297582"/>
                </a:lnTo>
                <a:lnTo>
                  <a:pt x="5435712" y="4308834"/>
                </a:lnTo>
                <a:lnTo>
                  <a:pt x="5381108" y="4319668"/>
                </a:lnTo>
                <a:lnTo>
                  <a:pt x="5326144" y="4330081"/>
                </a:lnTo>
                <a:lnTo>
                  <a:pt x="5270825" y="4340069"/>
                </a:lnTo>
                <a:lnTo>
                  <a:pt x="5215157" y="4349629"/>
                </a:lnTo>
                <a:lnTo>
                  <a:pt x="5159148" y="4358757"/>
                </a:lnTo>
                <a:lnTo>
                  <a:pt x="5102804" y="4367449"/>
                </a:lnTo>
                <a:lnTo>
                  <a:pt x="5046131" y="4375702"/>
                </a:lnTo>
                <a:lnTo>
                  <a:pt x="4989136" y="4383513"/>
                </a:lnTo>
                <a:lnTo>
                  <a:pt x="4931824" y="4390878"/>
                </a:lnTo>
                <a:lnTo>
                  <a:pt x="4874203" y="4397794"/>
                </a:lnTo>
                <a:lnTo>
                  <a:pt x="4816279" y="4404256"/>
                </a:lnTo>
                <a:lnTo>
                  <a:pt x="4758058" y="4410262"/>
                </a:lnTo>
                <a:lnTo>
                  <a:pt x="4699547" y="4415807"/>
                </a:lnTo>
                <a:lnTo>
                  <a:pt x="4640752" y="4420889"/>
                </a:lnTo>
                <a:lnTo>
                  <a:pt x="4581679" y="4425504"/>
                </a:lnTo>
                <a:lnTo>
                  <a:pt x="4522336" y="4429648"/>
                </a:lnTo>
                <a:lnTo>
                  <a:pt x="4462727" y="4433317"/>
                </a:lnTo>
                <a:lnTo>
                  <a:pt x="4402861" y="4436509"/>
                </a:lnTo>
                <a:lnTo>
                  <a:pt x="4342742" y="4439220"/>
                </a:lnTo>
                <a:lnTo>
                  <a:pt x="4282379" y="4441445"/>
                </a:lnTo>
                <a:lnTo>
                  <a:pt x="4221776" y="4443182"/>
                </a:lnTo>
                <a:lnTo>
                  <a:pt x="4160941" y="4444428"/>
                </a:lnTo>
                <a:lnTo>
                  <a:pt x="4099879" y="4445177"/>
                </a:lnTo>
                <a:lnTo>
                  <a:pt x="4038598" y="4445428"/>
                </a:lnTo>
                <a:lnTo>
                  <a:pt x="3977317" y="4445177"/>
                </a:lnTo>
                <a:lnTo>
                  <a:pt x="3916256" y="4444428"/>
                </a:lnTo>
                <a:lnTo>
                  <a:pt x="3855421" y="4443182"/>
                </a:lnTo>
                <a:lnTo>
                  <a:pt x="3794818" y="4441445"/>
                </a:lnTo>
                <a:lnTo>
                  <a:pt x="3734455" y="4439220"/>
                </a:lnTo>
                <a:lnTo>
                  <a:pt x="3674336" y="4436509"/>
                </a:lnTo>
                <a:lnTo>
                  <a:pt x="3614470" y="4433317"/>
                </a:lnTo>
                <a:lnTo>
                  <a:pt x="3554861" y="4429648"/>
                </a:lnTo>
                <a:lnTo>
                  <a:pt x="3495518" y="4425504"/>
                </a:lnTo>
                <a:lnTo>
                  <a:pt x="3436445" y="4420889"/>
                </a:lnTo>
                <a:lnTo>
                  <a:pt x="3377650" y="4415807"/>
                </a:lnTo>
                <a:lnTo>
                  <a:pt x="3319139" y="4410262"/>
                </a:lnTo>
                <a:lnTo>
                  <a:pt x="3260918" y="4404256"/>
                </a:lnTo>
                <a:lnTo>
                  <a:pt x="3202994" y="4397794"/>
                </a:lnTo>
                <a:lnTo>
                  <a:pt x="3145373" y="4390878"/>
                </a:lnTo>
                <a:lnTo>
                  <a:pt x="3088061" y="4383513"/>
                </a:lnTo>
                <a:lnTo>
                  <a:pt x="3031066" y="4375702"/>
                </a:lnTo>
                <a:lnTo>
                  <a:pt x="2974393" y="4367449"/>
                </a:lnTo>
                <a:lnTo>
                  <a:pt x="2918048" y="4358757"/>
                </a:lnTo>
                <a:lnTo>
                  <a:pt x="2862040" y="4349629"/>
                </a:lnTo>
                <a:lnTo>
                  <a:pt x="2806372" y="4340069"/>
                </a:lnTo>
                <a:lnTo>
                  <a:pt x="2751053" y="4330081"/>
                </a:lnTo>
                <a:lnTo>
                  <a:pt x="2696089" y="4319668"/>
                </a:lnTo>
                <a:lnTo>
                  <a:pt x="2641485" y="4308834"/>
                </a:lnTo>
                <a:lnTo>
                  <a:pt x="2587249" y="4297582"/>
                </a:lnTo>
                <a:lnTo>
                  <a:pt x="2533386" y="4285916"/>
                </a:lnTo>
                <a:lnTo>
                  <a:pt x="2479904" y="4273839"/>
                </a:lnTo>
                <a:lnTo>
                  <a:pt x="2426808" y="4261355"/>
                </a:lnTo>
                <a:lnTo>
                  <a:pt x="2374106" y="4248468"/>
                </a:lnTo>
                <a:lnTo>
                  <a:pt x="2321803" y="4235180"/>
                </a:lnTo>
                <a:lnTo>
                  <a:pt x="2269905" y="4221496"/>
                </a:lnTo>
                <a:lnTo>
                  <a:pt x="2218420" y="4207419"/>
                </a:lnTo>
                <a:lnTo>
                  <a:pt x="2167354" y="4192952"/>
                </a:lnTo>
                <a:lnTo>
                  <a:pt x="2116713" y="4178100"/>
                </a:lnTo>
                <a:lnTo>
                  <a:pt x="2066504" y="4162865"/>
                </a:lnTo>
                <a:lnTo>
                  <a:pt x="2016732" y="4147251"/>
                </a:lnTo>
                <a:lnTo>
                  <a:pt x="1967405" y="4131261"/>
                </a:lnTo>
                <a:lnTo>
                  <a:pt x="1918529" y="4114900"/>
                </a:lnTo>
                <a:lnTo>
                  <a:pt x="1870110" y="4098171"/>
                </a:lnTo>
                <a:lnTo>
                  <a:pt x="1822155" y="4081077"/>
                </a:lnTo>
                <a:lnTo>
                  <a:pt x="1774670" y="4063622"/>
                </a:lnTo>
                <a:lnTo>
                  <a:pt x="1727661" y="4045809"/>
                </a:lnTo>
                <a:lnTo>
                  <a:pt x="1681135" y="4027642"/>
                </a:lnTo>
                <a:lnTo>
                  <a:pt x="1635099" y="4009124"/>
                </a:lnTo>
                <a:lnTo>
                  <a:pt x="1589558" y="3990260"/>
                </a:lnTo>
                <a:lnTo>
                  <a:pt x="1544520" y="3971051"/>
                </a:lnTo>
                <a:lnTo>
                  <a:pt x="1499990" y="3951503"/>
                </a:lnTo>
                <a:lnTo>
                  <a:pt x="1455976" y="3931618"/>
                </a:lnTo>
                <a:lnTo>
                  <a:pt x="1412482" y="3911401"/>
                </a:lnTo>
                <a:lnTo>
                  <a:pt x="1369517" y="3890854"/>
                </a:lnTo>
                <a:lnTo>
                  <a:pt x="1327086" y="3869981"/>
                </a:lnTo>
                <a:lnTo>
                  <a:pt x="1285196" y="3848785"/>
                </a:lnTo>
                <a:lnTo>
                  <a:pt x="1243853" y="3827271"/>
                </a:lnTo>
                <a:lnTo>
                  <a:pt x="1203063" y="3805442"/>
                </a:lnTo>
                <a:lnTo>
                  <a:pt x="1162833" y="3783301"/>
                </a:lnTo>
                <a:lnTo>
                  <a:pt x="1123170" y="3760852"/>
                </a:lnTo>
                <a:lnTo>
                  <a:pt x="1084080" y="3738098"/>
                </a:lnTo>
                <a:lnTo>
                  <a:pt x="1045569" y="3715043"/>
                </a:lnTo>
                <a:lnTo>
                  <a:pt x="1007643" y="3691690"/>
                </a:lnTo>
                <a:lnTo>
                  <a:pt x="970310" y="3668043"/>
                </a:lnTo>
                <a:lnTo>
                  <a:pt x="933575" y="3644106"/>
                </a:lnTo>
                <a:lnTo>
                  <a:pt x="897445" y="3619882"/>
                </a:lnTo>
                <a:lnTo>
                  <a:pt x="861927" y="3595374"/>
                </a:lnTo>
                <a:lnTo>
                  <a:pt x="827026" y="3570586"/>
                </a:lnTo>
                <a:lnTo>
                  <a:pt x="792749" y="3545522"/>
                </a:lnTo>
                <a:lnTo>
                  <a:pt x="759103" y="3520185"/>
                </a:lnTo>
                <a:lnTo>
                  <a:pt x="726094" y="3494579"/>
                </a:lnTo>
                <a:lnTo>
                  <a:pt x="693729" y="3468707"/>
                </a:lnTo>
                <a:lnTo>
                  <a:pt x="662013" y="3442573"/>
                </a:lnTo>
                <a:lnTo>
                  <a:pt x="630954" y="3416180"/>
                </a:lnTo>
                <a:lnTo>
                  <a:pt x="600557" y="3389532"/>
                </a:lnTo>
                <a:lnTo>
                  <a:pt x="570830" y="3362632"/>
                </a:lnTo>
                <a:lnTo>
                  <a:pt x="541778" y="3335484"/>
                </a:lnTo>
                <a:lnTo>
                  <a:pt x="513408" y="3308091"/>
                </a:lnTo>
                <a:lnTo>
                  <a:pt x="485727" y="3280457"/>
                </a:lnTo>
                <a:lnTo>
                  <a:pt x="458740" y="3252586"/>
                </a:lnTo>
                <a:lnTo>
                  <a:pt x="432455" y="3224481"/>
                </a:lnTo>
                <a:lnTo>
                  <a:pt x="406877" y="3196145"/>
                </a:lnTo>
                <a:lnTo>
                  <a:pt x="357870" y="3138797"/>
                </a:lnTo>
                <a:lnTo>
                  <a:pt x="311771" y="3080569"/>
                </a:lnTo>
                <a:lnTo>
                  <a:pt x="268631" y="3021490"/>
                </a:lnTo>
                <a:lnTo>
                  <a:pt x="228501" y="2961588"/>
                </a:lnTo>
                <a:lnTo>
                  <a:pt x="191434" y="2900891"/>
                </a:lnTo>
                <a:lnTo>
                  <a:pt x="157479" y="2839428"/>
                </a:lnTo>
                <a:lnTo>
                  <a:pt x="126689" y="2777227"/>
                </a:lnTo>
                <a:lnTo>
                  <a:pt x="99115" y="2714316"/>
                </a:lnTo>
                <a:lnTo>
                  <a:pt x="74808" y="2650724"/>
                </a:lnTo>
                <a:lnTo>
                  <a:pt x="53819" y="2586478"/>
                </a:lnTo>
                <a:lnTo>
                  <a:pt x="36201" y="2521608"/>
                </a:lnTo>
                <a:lnTo>
                  <a:pt x="22004" y="2456140"/>
                </a:lnTo>
                <a:lnTo>
                  <a:pt x="11280" y="2390105"/>
                </a:lnTo>
                <a:lnTo>
                  <a:pt x="4080" y="2323529"/>
                </a:lnTo>
                <a:lnTo>
                  <a:pt x="455" y="2256441"/>
                </a:lnTo>
                <a:lnTo>
                  <a:pt x="0" y="2222714"/>
                </a:lnTo>
                <a:close/>
              </a:path>
            </a:pathLst>
          </a:custGeom>
          <a:ln w="5714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133600" y="1889219"/>
            <a:ext cx="6096000" cy="3581400"/>
          </a:xfrm>
          <a:custGeom>
            <a:avLst/>
            <a:gdLst/>
            <a:ahLst/>
            <a:cxnLst/>
            <a:rect l="l" t="t" r="r" b="b"/>
            <a:pathLst>
              <a:path w="6096000" h="3581400">
                <a:moveTo>
                  <a:pt x="0" y="1790699"/>
                </a:moveTo>
                <a:lnTo>
                  <a:pt x="2306" y="1720385"/>
                </a:lnTo>
                <a:lnTo>
                  <a:pt x="9170" y="1650757"/>
                </a:lnTo>
                <a:lnTo>
                  <a:pt x="20506" y="1581866"/>
                </a:lnTo>
                <a:lnTo>
                  <a:pt x="36229" y="1513760"/>
                </a:lnTo>
                <a:lnTo>
                  <a:pt x="56255" y="1446491"/>
                </a:lnTo>
                <a:lnTo>
                  <a:pt x="80499" y="1380108"/>
                </a:lnTo>
                <a:lnTo>
                  <a:pt x="108877" y="1314660"/>
                </a:lnTo>
                <a:lnTo>
                  <a:pt x="141303" y="1250197"/>
                </a:lnTo>
                <a:lnTo>
                  <a:pt x="177694" y="1186770"/>
                </a:lnTo>
                <a:lnTo>
                  <a:pt x="217963" y="1124427"/>
                </a:lnTo>
                <a:lnTo>
                  <a:pt x="262028" y="1063219"/>
                </a:lnTo>
                <a:lnTo>
                  <a:pt x="285456" y="1033056"/>
                </a:lnTo>
                <a:lnTo>
                  <a:pt x="309802" y="1003195"/>
                </a:lnTo>
                <a:lnTo>
                  <a:pt x="335053" y="973642"/>
                </a:lnTo>
                <a:lnTo>
                  <a:pt x="361201" y="944405"/>
                </a:lnTo>
                <a:lnTo>
                  <a:pt x="388234" y="915488"/>
                </a:lnTo>
                <a:lnTo>
                  <a:pt x="416141" y="886899"/>
                </a:lnTo>
                <a:lnTo>
                  <a:pt x="444912" y="858643"/>
                </a:lnTo>
                <a:lnTo>
                  <a:pt x="474536" y="830726"/>
                </a:lnTo>
                <a:lnTo>
                  <a:pt x="505004" y="803156"/>
                </a:lnTo>
                <a:lnTo>
                  <a:pt x="536303" y="775937"/>
                </a:lnTo>
                <a:lnTo>
                  <a:pt x="568424" y="749077"/>
                </a:lnTo>
                <a:lnTo>
                  <a:pt x="601356" y="722581"/>
                </a:lnTo>
                <a:lnTo>
                  <a:pt x="635088" y="696456"/>
                </a:lnTo>
                <a:lnTo>
                  <a:pt x="669611" y="670708"/>
                </a:lnTo>
                <a:lnTo>
                  <a:pt x="704912" y="645343"/>
                </a:lnTo>
                <a:lnTo>
                  <a:pt x="740982" y="620367"/>
                </a:lnTo>
                <a:lnTo>
                  <a:pt x="777811" y="595787"/>
                </a:lnTo>
                <a:lnTo>
                  <a:pt x="815386" y="571609"/>
                </a:lnTo>
                <a:lnTo>
                  <a:pt x="853699" y="547839"/>
                </a:lnTo>
                <a:lnTo>
                  <a:pt x="892738" y="524483"/>
                </a:lnTo>
                <a:lnTo>
                  <a:pt x="932492" y="501548"/>
                </a:lnTo>
                <a:lnTo>
                  <a:pt x="972952" y="479039"/>
                </a:lnTo>
                <a:lnTo>
                  <a:pt x="1014106" y="456963"/>
                </a:lnTo>
                <a:lnTo>
                  <a:pt x="1055945" y="435327"/>
                </a:lnTo>
                <a:lnTo>
                  <a:pt x="1098456" y="414136"/>
                </a:lnTo>
                <a:lnTo>
                  <a:pt x="1141631" y="393396"/>
                </a:lnTo>
                <a:lnTo>
                  <a:pt x="1185457" y="373114"/>
                </a:lnTo>
                <a:lnTo>
                  <a:pt x="1229925" y="353296"/>
                </a:lnTo>
                <a:lnTo>
                  <a:pt x="1275025" y="333949"/>
                </a:lnTo>
                <a:lnTo>
                  <a:pt x="1320744" y="315078"/>
                </a:lnTo>
                <a:lnTo>
                  <a:pt x="1367074" y="296689"/>
                </a:lnTo>
                <a:lnTo>
                  <a:pt x="1414002" y="278790"/>
                </a:lnTo>
                <a:lnTo>
                  <a:pt x="1461520" y="261385"/>
                </a:lnTo>
                <a:lnTo>
                  <a:pt x="1509615" y="244482"/>
                </a:lnTo>
                <a:lnTo>
                  <a:pt x="1558278" y="228087"/>
                </a:lnTo>
                <a:lnTo>
                  <a:pt x="1607498" y="212205"/>
                </a:lnTo>
                <a:lnTo>
                  <a:pt x="1657264" y="196844"/>
                </a:lnTo>
                <a:lnTo>
                  <a:pt x="1707566" y="182008"/>
                </a:lnTo>
                <a:lnTo>
                  <a:pt x="1758393" y="167705"/>
                </a:lnTo>
                <a:lnTo>
                  <a:pt x="1809734" y="153941"/>
                </a:lnTo>
                <a:lnTo>
                  <a:pt x="1861580" y="140722"/>
                </a:lnTo>
                <a:lnTo>
                  <a:pt x="1913919" y="128053"/>
                </a:lnTo>
                <a:lnTo>
                  <a:pt x="1966740" y="115942"/>
                </a:lnTo>
                <a:lnTo>
                  <a:pt x="2020034" y="104395"/>
                </a:lnTo>
                <a:lnTo>
                  <a:pt x="2073790" y="93417"/>
                </a:lnTo>
                <a:lnTo>
                  <a:pt x="2127996" y="83015"/>
                </a:lnTo>
                <a:lnTo>
                  <a:pt x="2182643" y="73196"/>
                </a:lnTo>
                <a:lnTo>
                  <a:pt x="2237720" y="63965"/>
                </a:lnTo>
                <a:lnTo>
                  <a:pt x="2293216" y="55329"/>
                </a:lnTo>
                <a:lnTo>
                  <a:pt x="2349120" y="47293"/>
                </a:lnTo>
                <a:lnTo>
                  <a:pt x="2405423" y="39865"/>
                </a:lnTo>
                <a:lnTo>
                  <a:pt x="2462113" y="33050"/>
                </a:lnTo>
                <a:lnTo>
                  <a:pt x="2519181" y="26854"/>
                </a:lnTo>
                <a:lnTo>
                  <a:pt x="2576614" y="21284"/>
                </a:lnTo>
                <a:lnTo>
                  <a:pt x="2634403" y="16346"/>
                </a:lnTo>
                <a:lnTo>
                  <a:pt x="2692538" y="12047"/>
                </a:lnTo>
                <a:lnTo>
                  <a:pt x="2751007" y="8392"/>
                </a:lnTo>
                <a:lnTo>
                  <a:pt x="2809799" y="5387"/>
                </a:lnTo>
                <a:lnTo>
                  <a:pt x="2868906" y="3039"/>
                </a:lnTo>
                <a:lnTo>
                  <a:pt x="2928315" y="1355"/>
                </a:lnTo>
                <a:lnTo>
                  <a:pt x="2988016" y="339"/>
                </a:lnTo>
                <a:lnTo>
                  <a:pt x="3047999" y="0"/>
                </a:lnTo>
                <a:lnTo>
                  <a:pt x="3107982" y="339"/>
                </a:lnTo>
                <a:lnTo>
                  <a:pt x="3167683" y="1355"/>
                </a:lnTo>
                <a:lnTo>
                  <a:pt x="3227092" y="3039"/>
                </a:lnTo>
                <a:lnTo>
                  <a:pt x="3286198" y="5387"/>
                </a:lnTo>
                <a:lnTo>
                  <a:pt x="3344991" y="8392"/>
                </a:lnTo>
                <a:lnTo>
                  <a:pt x="3403460" y="12047"/>
                </a:lnTo>
                <a:lnTo>
                  <a:pt x="3461594" y="16346"/>
                </a:lnTo>
                <a:lnTo>
                  <a:pt x="3519383" y="21284"/>
                </a:lnTo>
                <a:lnTo>
                  <a:pt x="3576817" y="26854"/>
                </a:lnTo>
                <a:lnTo>
                  <a:pt x="3633884" y="33050"/>
                </a:lnTo>
                <a:lnTo>
                  <a:pt x="3690574" y="39865"/>
                </a:lnTo>
                <a:lnTo>
                  <a:pt x="3746877" y="47293"/>
                </a:lnTo>
                <a:lnTo>
                  <a:pt x="3802782" y="55329"/>
                </a:lnTo>
                <a:lnTo>
                  <a:pt x="3858278" y="63965"/>
                </a:lnTo>
                <a:lnTo>
                  <a:pt x="3913354" y="73196"/>
                </a:lnTo>
                <a:lnTo>
                  <a:pt x="3968001" y="83015"/>
                </a:lnTo>
                <a:lnTo>
                  <a:pt x="4022208" y="93417"/>
                </a:lnTo>
                <a:lnTo>
                  <a:pt x="4075963" y="104395"/>
                </a:lnTo>
                <a:lnTo>
                  <a:pt x="4129257" y="115942"/>
                </a:lnTo>
                <a:lnTo>
                  <a:pt x="4182079" y="128053"/>
                </a:lnTo>
                <a:lnTo>
                  <a:pt x="4234418" y="140722"/>
                </a:lnTo>
                <a:lnTo>
                  <a:pt x="4286263" y="153941"/>
                </a:lnTo>
                <a:lnTo>
                  <a:pt x="4337605" y="167705"/>
                </a:lnTo>
                <a:lnTo>
                  <a:pt x="4388432" y="182008"/>
                </a:lnTo>
                <a:lnTo>
                  <a:pt x="4438733" y="196844"/>
                </a:lnTo>
                <a:lnTo>
                  <a:pt x="4488500" y="212205"/>
                </a:lnTo>
                <a:lnTo>
                  <a:pt x="4537719" y="228087"/>
                </a:lnTo>
                <a:lnTo>
                  <a:pt x="4586382" y="244482"/>
                </a:lnTo>
                <a:lnTo>
                  <a:pt x="4634478" y="261385"/>
                </a:lnTo>
                <a:lnTo>
                  <a:pt x="4681995" y="278790"/>
                </a:lnTo>
                <a:lnTo>
                  <a:pt x="4728924" y="296689"/>
                </a:lnTo>
                <a:lnTo>
                  <a:pt x="4775253" y="315078"/>
                </a:lnTo>
                <a:lnTo>
                  <a:pt x="4820973" y="333949"/>
                </a:lnTo>
                <a:lnTo>
                  <a:pt x="4866072" y="353296"/>
                </a:lnTo>
                <a:lnTo>
                  <a:pt x="4910540" y="373114"/>
                </a:lnTo>
                <a:lnTo>
                  <a:pt x="4954367" y="393396"/>
                </a:lnTo>
                <a:lnTo>
                  <a:pt x="4997541" y="414136"/>
                </a:lnTo>
                <a:lnTo>
                  <a:pt x="5040053" y="435327"/>
                </a:lnTo>
                <a:lnTo>
                  <a:pt x="5081891" y="456963"/>
                </a:lnTo>
                <a:lnTo>
                  <a:pt x="5123045" y="479039"/>
                </a:lnTo>
                <a:lnTo>
                  <a:pt x="5163505" y="501548"/>
                </a:lnTo>
                <a:lnTo>
                  <a:pt x="5203260" y="524483"/>
                </a:lnTo>
                <a:lnTo>
                  <a:pt x="5242299" y="547839"/>
                </a:lnTo>
                <a:lnTo>
                  <a:pt x="5280611" y="571609"/>
                </a:lnTo>
                <a:lnTo>
                  <a:pt x="5318187" y="595787"/>
                </a:lnTo>
                <a:lnTo>
                  <a:pt x="5355015" y="620367"/>
                </a:lnTo>
                <a:lnTo>
                  <a:pt x="5391085" y="645343"/>
                </a:lnTo>
                <a:lnTo>
                  <a:pt x="5426387" y="670708"/>
                </a:lnTo>
                <a:lnTo>
                  <a:pt x="5460909" y="696456"/>
                </a:lnTo>
                <a:lnTo>
                  <a:pt x="5494641" y="722581"/>
                </a:lnTo>
                <a:lnTo>
                  <a:pt x="5527574" y="749077"/>
                </a:lnTo>
                <a:lnTo>
                  <a:pt x="5559695" y="775937"/>
                </a:lnTo>
                <a:lnTo>
                  <a:pt x="5590994" y="803156"/>
                </a:lnTo>
                <a:lnTo>
                  <a:pt x="5621461" y="830726"/>
                </a:lnTo>
                <a:lnTo>
                  <a:pt x="5651086" y="858643"/>
                </a:lnTo>
                <a:lnTo>
                  <a:pt x="5679857" y="886899"/>
                </a:lnTo>
                <a:lnTo>
                  <a:pt x="5707764" y="915488"/>
                </a:lnTo>
                <a:lnTo>
                  <a:pt x="5734797" y="944405"/>
                </a:lnTo>
                <a:lnTo>
                  <a:pt x="5760944" y="973642"/>
                </a:lnTo>
                <a:lnTo>
                  <a:pt x="5786196" y="1003195"/>
                </a:lnTo>
                <a:lnTo>
                  <a:pt x="5810541" y="1033056"/>
                </a:lnTo>
                <a:lnTo>
                  <a:pt x="5833970" y="1063219"/>
                </a:lnTo>
                <a:lnTo>
                  <a:pt x="5878034" y="1124427"/>
                </a:lnTo>
                <a:lnTo>
                  <a:pt x="5918304" y="1186770"/>
                </a:lnTo>
                <a:lnTo>
                  <a:pt x="5954694" y="1250197"/>
                </a:lnTo>
                <a:lnTo>
                  <a:pt x="5987120" y="1314660"/>
                </a:lnTo>
                <a:lnTo>
                  <a:pt x="6015498" y="1380108"/>
                </a:lnTo>
                <a:lnTo>
                  <a:pt x="6039742" y="1446491"/>
                </a:lnTo>
                <a:lnTo>
                  <a:pt x="6059769" y="1513760"/>
                </a:lnTo>
                <a:lnTo>
                  <a:pt x="6075492" y="1581866"/>
                </a:lnTo>
                <a:lnTo>
                  <a:pt x="6086828" y="1650757"/>
                </a:lnTo>
                <a:lnTo>
                  <a:pt x="6093691" y="1720385"/>
                </a:lnTo>
                <a:lnTo>
                  <a:pt x="6095998" y="1790699"/>
                </a:lnTo>
                <a:lnTo>
                  <a:pt x="6095420" y="1825939"/>
                </a:lnTo>
                <a:lnTo>
                  <a:pt x="6090824" y="1895916"/>
                </a:lnTo>
                <a:lnTo>
                  <a:pt x="6081713" y="1965182"/>
                </a:lnTo>
                <a:lnTo>
                  <a:pt x="6068173" y="2033686"/>
                </a:lnTo>
                <a:lnTo>
                  <a:pt x="6050288" y="2101379"/>
                </a:lnTo>
                <a:lnTo>
                  <a:pt x="6028142" y="2168212"/>
                </a:lnTo>
                <a:lnTo>
                  <a:pt x="6001821" y="2234134"/>
                </a:lnTo>
                <a:lnTo>
                  <a:pt x="5971408" y="2299095"/>
                </a:lnTo>
                <a:lnTo>
                  <a:pt x="5936989" y="2363047"/>
                </a:lnTo>
                <a:lnTo>
                  <a:pt x="5898649" y="2425938"/>
                </a:lnTo>
                <a:lnTo>
                  <a:pt x="5856471" y="2487720"/>
                </a:lnTo>
                <a:lnTo>
                  <a:pt x="5810541" y="2548342"/>
                </a:lnTo>
                <a:lnTo>
                  <a:pt x="5786196" y="2578203"/>
                </a:lnTo>
                <a:lnTo>
                  <a:pt x="5760944" y="2607755"/>
                </a:lnTo>
                <a:lnTo>
                  <a:pt x="5734797" y="2636993"/>
                </a:lnTo>
                <a:lnTo>
                  <a:pt x="5707764" y="2665910"/>
                </a:lnTo>
                <a:lnTo>
                  <a:pt x="5679857" y="2694499"/>
                </a:lnTo>
                <a:lnTo>
                  <a:pt x="5651086" y="2722755"/>
                </a:lnTo>
                <a:lnTo>
                  <a:pt x="5621461" y="2750672"/>
                </a:lnTo>
                <a:lnTo>
                  <a:pt x="5590994" y="2778242"/>
                </a:lnTo>
                <a:lnTo>
                  <a:pt x="5559695" y="2805461"/>
                </a:lnTo>
                <a:lnTo>
                  <a:pt x="5527574" y="2832321"/>
                </a:lnTo>
                <a:lnTo>
                  <a:pt x="5494641" y="2858817"/>
                </a:lnTo>
                <a:lnTo>
                  <a:pt x="5460909" y="2884942"/>
                </a:lnTo>
                <a:lnTo>
                  <a:pt x="5426387" y="2910690"/>
                </a:lnTo>
                <a:lnTo>
                  <a:pt x="5391085" y="2936055"/>
                </a:lnTo>
                <a:lnTo>
                  <a:pt x="5355015" y="2961030"/>
                </a:lnTo>
                <a:lnTo>
                  <a:pt x="5318187" y="2985610"/>
                </a:lnTo>
                <a:lnTo>
                  <a:pt x="5280611" y="3009789"/>
                </a:lnTo>
                <a:lnTo>
                  <a:pt x="5242299" y="3033559"/>
                </a:lnTo>
                <a:lnTo>
                  <a:pt x="5203260" y="3056915"/>
                </a:lnTo>
                <a:lnTo>
                  <a:pt x="5163505" y="3079850"/>
                </a:lnTo>
                <a:lnTo>
                  <a:pt x="5123045" y="3102359"/>
                </a:lnTo>
                <a:lnTo>
                  <a:pt x="5081891" y="3124434"/>
                </a:lnTo>
                <a:lnTo>
                  <a:pt x="5040053" y="3146071"/>
                </a:lnTo>
                <a:lnTo>
                  <a:pt x="4997541" y="3167262"/>
                </a:lnTo>
                <a:lnTo>
                  <a:pt x="4954367" y="3188002"/>
                </a:lnTo>
                <a:lnTo>
                  <a:pt x="4910540" y="3208284"/>
                </a:lnTo>
                <a:lnTo>
                  <a:pt x="4866072" y="3228101"/>
                </a:lnTo>
                <a:lnTo>
                  <a:pt x="4820973" y="3247449"/>
                </a:lnTo>
                <a:lnTo>
                  <a:pt x="4775253" y="3266320"/>
                </a:lnTo>
                <a:lnTo>
                  <a:pt x="4728924" y="3284708"/>
                </a:lnTo>
                <a:lnTo>
                  <a:pt x="4681995" y="3302608"/>
                </a:lnTo>
                <a:lnTo>
                  <a:pt x="4634478" y="3320012"/>
                </a:lnTo>
                <a:lnTo>
                  <a:pt x="4586382" y="3336915"/>
                </a:lnTo>
                <a:lnTo>
                  <a:pt x="4537719" y="3353311"/>
                </a:lnTo>
                <a:lnTo>
                  <a:pt x="4488500" y="3369193"/>
                </a:lnTo>
                <a:lnTo>
                  <a:pt x="4438733" y="3384554"/>
                </a:lnTo>
                <a:lnTo>
                  <a:pt x="4388432" y="3399390"/>
                </a:lnTo>
                <a:lnTo>
                  <a:pt x="4337605" y="3413693"/>
                </a:lnTo>
                <a:lnTo>
                  <a:pt x="4286263" y="3427457"/>
                </a:lnTo>
                <a:lnTo>
                  <a:pt x="4234418" y="3440676"/>
                </a:lnTo>
                <a:lnTo>
                  <a:pt x="4182079" y="3453345"/>
                </a:lnTo>
                <a:lnTo>
                  <a:pt x="4129257" y="3465456"/>
                </a:lnTo>
                <a:lnTo>
                  <a:pt x="4075963" y="3477003"/>
                </a:lnTo>
                <a:lnTo>
                  <a:pt x="4022208" y="3487981"/>
                </a:lnTo>
                <a:lnTo>
                  <a:pt x="3968001" y="3498382"/>
                </a:lnTo>
                <a:lnTo>
                  <a:pt x="3913354" y="3508202"/>
                </a:lnTo>
                <a:lnTo>
                  <a:pt x="3858278" y="3517433"/>
                </a:lnTo>
                <a:lnTo>
                  <a:pt x="3802782" y="3526069"/>
                </a:lnTo>
                <a:lnTo>
                  <a:pt x="3746877" y="3534105"/>
                </a:lnTo>
                <a:lnTo>
                  <a:pt x="3690574" y="3541533"/>
                </a:lnTo>
                <a:lnTo>
                  <a:pt x="3633884" y="3548348"/>
                </a:lnTo>
                <a:lnTo>
                  <a:pt x="3576817" y="3554544"/>
                </a:lnTo>
                <a:lnTo>
                  <a:pt x="3519383" y="3560114"/>
                </a:lnTo>
                <a:lnTo>
                  <a:pt x="3461594" y="3565051"/>
                </a:lnTo>
                <a:lnTo>
                  <a:pt x="3403460" y="3569351"/>
                </a:lnTo>
                <a:lnTo>
                  <a:pt x="3344991" y="3573006"/>
                </a:lnTo>
                <a:lnTo>
                  <a:pt x="3286198" y="3576011"/>
                </a:lnTo>
                <a:lnTo>
                  <a:pt x="3227092" y="3578359"/>
                </a:lnTo>
                <a:lnTo>
                  <a:pt x="3167683" y="3580043"/>
                </a:lnTo>
                <a:lnTo>
                  <a:pt x="3107982" y="3581059"/>
                </a:lnTo>
                <a:lnTo>
                  <a:pt x="3047999" y="3581398"/>
                </a:lnTo>
                <a:lnTo>
                  <a:pt x="2988016" y="3581059"/>
                </a:lnTo>
                <a:lnTo>
                  <a:pt x="2928315" y="3580043"/>
                </a:lnTo>
                <a:lnTo>
                  <a:pt x="2868906" y="3578359"/>
                </a:lnTo>
                <a:lnTo>
                  <a:pt x="2809799" y="3576011"/>
                </a:lnTo>
                <a:lnTo>
                  <a:pt x="2751007" y="3573006"/>
                </a:lnTo>
                <a:lnTo>
                  <a:pt x="2692538" y="3569351"/>
                </a:lnTo>
                <a:lnTo>
                  <a:pt x="2634403" y="3565051"/>
                </a:lnTo>
                <a:lnTo>
                  <a:pt x="2576614" y="3560114"/>
                </a:lnTo>
                <a:lnTo>
                  <a:pt x="2519181" y="3554544"/>
                </a:lnTo>
                <a:lnTo>
                  <a:pt x="2462113" y="3548348"/>
                </a:lnTo>
                <a:lnTo>
                  <a:pt x="2405423" y="3541533"/>
                </a:lnTo>
                <a:lnTo>
                  <a:pt x="2349120" y="3534105"/>
                </a:lnTo>
                <a:lnTo>
                  <a:pt x="2293216" y="3526069"/>
                </a:lnTo>
                <a:lnTo>
                  <a:pt x="2237720" y="3517433"/>
                </a:lnTo>
                <a:lnTo>
                  <a:pt x="2182643" y="3508202"/>
                </a:lnTo>
                <a:lnTo>
                  <a:pt x="2127996" y="3498382"/>
                </a:lnTo>
                <a:lnTo>
                  <a:pt x="2073790" y="3487981"/>
                </a:lnTo>
                <a:lnTo>
                  <a:pt x="2020034" y="3477003"/>
                </a:lnTo>
                <a:lnTo>
                  <a:pt x="1966740" y="3465456"/>
                </a:lnTo>
                <a:lnTo>
                  <a:pt x="1913919" y="3453345"/>
                </a:lnTo>
                <a:lnTo>
                  <a:pt x="1861580" y="3440676"/>
                </a:lnTo>
                <a:lnTo>
                  <a:pt x="1809734" y="3427457"/>
                </a:lnTo>
                <a:lnTo>
                  <a:pt x="1758393" y="3413693"/>
                </a:lnTo>
                <a:lnTo>
                  <a:pt x="1707566" y="3399390"/>
                </a:lnTo>
                <a:lnTo>
                  <a:pt x="1657264" y="3384554"/>
                </a:lnTo>
                <a:lnTo>
                  <a:pt x="1607498" y="3369193"/>
                </a:lnTo>
                <a:lnTo>
                  <a:pt x="1558278" y="3353311"/>
                </a:lnTo>
                <a:lnTo>
                  <a:pt x="1509615" y="3336915"/>
                </a:lnTo>
                <a:lnTo>
                  <a:pt x="1461520" y="3320012"/>
                </a:lnTo>
                <a:lnTo>
                  <a:pt x="1414002" y="3302608"/>
                </a:lnTo>
                <a:lnTo>
                  <a:pt x="1367074" y="3284708"/>
                </a:lnTo>
                <a:lnTo>
                  <a:pt x="1320744" y="3266320"/>
                </a:lnTo>
                <a:lnTo>
                  <a:pt x="1275025" y="3247449"/>
                </a:lnTo>
                <a:lnTo>
                  <a:pt x="1229925" y="3228101"/>
                </a:lnTo>
                <a:lnTo>
                  <a:pt x="1185457" y="3208284"/>
                </a:lnTo>
                <a:lnTo>
                  <a:pt x="1141631" y="3188002"/>
                </a:lnTo>
                <a:lnTo>
                  <a:pt x="1098456" y="3167262"/>
                </a:lnTo>
                <a:lnTo>
                  <a:pt x="1055945" y="3146071"/>
                </a:lnTo>
                <a:lnTo>
                  <a:pt x="1014106" y="3124434"/>
                </a:lnTo>
                <a:lnTo>
                  <a:pt x="972952" y="3102359"/>
                </a:lnTo>
                <a:lnTo>
                  <a:pt x="932492" y="3079850"/>
                </a:lnTo>
                <a:lnTo>
                  <a:pt x="892738" y="3056915"/>
                </a:lnTo>
                <a:lnTo>
                  <a:pt x="853699" y="3033559"/>
                </a:lnTo>
                <a:lnTo>
                  <a:pt x="815386" y="3009789"/>
                </a:lnTo>
                <a:lnTo>
                  <a:pt x="777811" y="2985610"/>
                </a:lnTo>
                <a:lnTo>
                  <a:pt x="740982" y="2961030"/>
                </a:lnTo>
                <a:lnTo>
                  <a:pt x="704912" y="2936055"/>
                </a:lnTo>
                <a:lnTo>
                  <a:pt x="669611" y="2910690"/>
                </a:lnTo>
                <a:lnTo>
                  <a:pt x="635088" y="2884942"/>
                </a:lnTo>
                <a:lnTo>
                  <a:pt x="601356" y="2858817"/>
                </a:lnTo>
                <a:lnTo>
                  <a:pt x="568424" y="2832321"/>
                </a:lnTo>
                <a:lnTo>
                  <a:pt x="536303" y="2805461"/>
                </a:lnTo>
                <a:lnTo>
                  <a:pt x="505004" y="2778242"/>
                </a:lnTo>
                <a:lnTo>
                  <a:pt x="474536" y="2750672"/>
                </a:lnTo>
                <a:lnTo>
                  <a:pt x="444912" y="2722755"/>
                </a:lnTo>
                <a:lnTo>
                  <a:pt x="416141" y="2694499"/>
                </a:lnTo>
                <a:lnTo>
                  <a:pt x="388234" y="2665910"/>
                </a:lnTo>
                <a:lnTo>
                  <a:pt x="361201" y="2636993"/>
                </a:lnTo>
                <a:lnTo>
                  <a:pt x="335053" y="2607755"/>
                </a:lnTo>
                <a:lnTo>
                  <a:pt x="309802" y="2578203"/>
                </a:lnTo>
                <a:lnTo>
                  <a:pt x="285456" y="2548342"/>
                </a:lnTo>
                <a:lnTo>
                  <a:pt x="262028" y="2518179"/>
                </a:lnTo>
                <a:lnTo>
                  <a:pt x="217963" y="2456971"/>
                </a:lnTo>
                <a:lnTo>
                  <a:pt x="177694" y="2394628"/>
                </a:lnTo>
                <a:lnTo>
                  <a:pt x="141303" y="2331200"/>
                </a:lnTo>
                <a:lnTo>
                  <a:pt x="108877" y="2266738"/>
                </a:lnTo>
                <a:lnTo>
                  <a:pt x="80499" y="2201290"/>
                </a:lnTo>
                <a:lnTo>
                  <a:pt x="56255" y="2134906"/>
                </a:lnTo>
                <a:lnTo>
                  <a:pt x="36229" y="2067637"/>
                </a:lnTo>
                <a:lnTo>
                  <a:pt x="20506" y="1999532"/>
                </a:lnTo>
                <a:lnTo>
                  <a:pt x="9170" y="1930641"/>
                </a:lnTo>
                <a:lnTo>
                  <a:pt x="2306" y="1861013"/>
                </a:lnTo>
                <a:lnTo>
                  <a:pt x="0" y="1790699"/>
                </a:lnTo>
                <a:close/>
              </a:path>
            </a:pathLst>
          </a:custGeom>
          <a:ln w="5714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522912" y="4734098"/>
            <a:ext cx="224443" cy="18703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680854" y="4900352"/>
            <a:ext cx="157941" cy="15794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813857" y="4987635"/>
            <a:ext cx="162098" cy="15794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942705" y="5004261"/>
            <a:ext cx="141316" cy="19534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038302" y="5066607"/>
            <a:ext cx="124690" cy="18703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121428" y="5087389"/>
            <a:ext cx="133003" cy="199505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237806" y="5162203"/>
            <a:ext cx="153785" cy="17041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50028" y="5237017"/>
            <a:ext cx="162098" cy="15378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582785" y="5261955"/>
            <a:ext cx="112221" cy="19950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661756" y="5332614"/>
            <a:ext cx="170410" cy="17872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844636" y="5349239"/>
            <a:ext cx="112221" cy="19119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944388" y="5419897"/>
            <a:ext cx="162098" cy="153785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102330" y="5457304"/>
            <a:ext cx="178723" cy="20366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281054" y="5494712"/>
            <a:ext cx="162098" cy="149629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443152" y="5515493"/>
            <a:ext cx="133003" cy="149629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559530" y="5540432"/>
            <a:ext cx="149629" cy="149629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804756" y="5515494"/>
            <a:ext cx="74814" cy="195349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883726" y="5577839"/>
            <a:ext cx="162098" cy="149629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049982" y="5590308"/>
            <a:ext cx="149629" cy="145472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203768" y="5594465"/>
            <a:ext cx="149629" cy="149629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440679" y="5548745"/>
            <a:ext cx="112221" cy="195349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557057" y="5548745"/>
            <a:ext cx="157941" cy="191192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727469" y="5581996"/>
            <a:ext cx="166254" cy="149629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889566" y="5557058"/>
            <a:ext cx="166254" cy="157941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138948" y="5453148"/>
            <a:ext cx="141316" cy="203661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288577" y="5411585"/>
            <a:ext cx="170410" cy="199505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494300" y="4708329"/>
            <a:ext cx="216535" cy="175895"/>
          </a:xfrm>
          <a:custGeom>
            <a:avLst/>
            <a:gdLst/>
            <a:ahLst/>
            <a:cxnLst/>
            <a:rect l="l" t="t" r="r" b="b"/>
            <a:pathLst>
              <a:path w="216535" h="175895">
                <a:moveTo>
                  <a:pt x="119875" y="0"/>
                </a:moveTo>
                <a:lnTo>
                  <a:pt x="0" y="138231"/>
                </a:lnTo>
                <a:lnTo>
                  <a:pt x="42859" y="175400"/>
                </a:lnTo>
                <a:lnTo>
                  <a:pt x="87227" y="124239"/>
                </a:lnTo>
                <a:lnTo>
                  <a:pt x="212918" y="124239"/>
                </a:lnTo>
                <a:lnTo>
                  <a:pt x="213175" y="123723"/>
                </a:lnTo>
                <a:lnTo>
                  <a:pt x="215111" y="116257"/>
                </a:lnTo>
                <a:lnTo>
                  <a:pt x="149053" y="116257"/>
                </a:lnTo>
                <a:lnTo>
                  <a:pt x="137378" y="116173"/>
                </a:lnTo>
                <a:lnTo>
                  <a:pt x="130318" y="112561"/>
                </a:lnTo>
                <a:lnTo>
                  <a:pt x="111503" y="96245"/>
                </a:lnTo>
                <a:lnTo>
                  <a:pt x="138291" y="65355"/>
                </a:lnTo>
                <a:lnTo>
                  <a:pt x="194724" y="65355"/>
                </a:lnTo>
                <a:lnTo>
                  <a:pt x="190927" y="61616"/>
                </a:lnTo>
                <a:lnTo>
                  <a:pt x="119875" y="0"/>
                </a:lnTo>
                <a:close/>
              </a:path>
              <a:path w="216535" h="175895">
                <a:moveTo>
                  <a:pt x="212918" y="124239"/>
                </a:moveTo>
                <a:lnTo>
                  <a:pt x="87227" y="124239"/>
                </a:lnTo>
                <a:lnTo>
                  <a:pt x="110651" y="144552"/>
                </a:lnTo>
                <a:lnTo>
                  <a:pt x="123401" y="154316"/>
                </a:lnTo>
                <a:lnTo>
                  <a:pt x="135771" y="161166"/>
                </a:lnTo>
                <a:lnTo>
                  <a:pt x="147763" y="165103"/>
                </a:lnTo>
                <a:lnTo>
                  <a:pt x="159376" y="166126"/>
                </a:lnTo>
                <a:lnTo>
                  <a:pt x="170507" y="164435"/>
                </a:lnTo>
                <a:lnTo>
                  <a:pt x="208018" y="134049"/>
                </a:lnTo>
                <a:lnTo>
                  <a:pt x="212918" y="124239"/>
                </a:lnTo>
                <a:close/>
              </a:path>
              <a:path w="216535" h="175895">
                <a:moveTo>
                  <a:pt x="194724" y="65355"/>
                </a:moveTo>
                <a:lnTo>
                  <a:pt x="138291" y="65355"/>
                </a:lnTo>
                <a:lnTo>
                  <a:pt x="158562" y="82933"/>
                </a:lnTo>
                <a:lnTo>
                  <a:pt x="162721" y="89189"/>
                </a:lnTo>
                <a:lnTo>
                  <a:pt x="163297" y="100279"/>
                </a:lnTo>
                <a:lnTo>
                  <a:pt x="161556" y="105225"/>
                </a:lnTo>
                <a:lnTo>
                  <a:pt x="153911" y="114042"/>
                </a:lnTo>
                <a:lnTo>
                  <a:pt x="149053" y="116257"/>
                </a:lnTo>
                <a:lnTo>
                  <a:pt x="215111" y="116257"/>
                </a:lnTo>
                <a:lnTo>
                  <a:pt x="215874" y="113313"/>
                </a:lnTo>
                <a:lnTo>
                  <a:pt x="216114" y="102819"/>
                </a:lnTo>
                <a:lnTo>
                  <a:pt x="213799" y="92340"/>
                </a:lnTo>
                <a:lnTo>
                  <a:pt x="208829" y="81981"/>
                </a:lnTo>
                <a:lnTo>
                  <a:pt x="201205" y="71739"/>
                </a:lnTo>
                <a:lnTo>
                  <a:pt x="194724" y="65355"/>
                </a:lnTo>
                <a:close/>
              </a:path>
            </a:pathLst>
          </a:custGeom>
          <a:solidFill>
            <a:srgbClr val="00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651998" y="4874465"/>
            <a:ext cx="151130" cy="146685"/>
          </a:xfrm>
          <a:custGeom>
            <a:avLst/>
            <a:gdLst/>
            <a:ahLst/>
            <a:cxnLst/>
            <a:rect l="l" t="t" r="r" b="b"/>
            <a:pathLst>
              <a:path w="151130" h="146685">
                <a:moveTo>
                  <a:pt x="71935" y="0"/>
                </a:moveTo>
                <a:lnTo>
                  <a:pt x="32563" y="10420"/>
                </a:lnTo>
                <a:lnTo>
                  <a:pt x="4997" y="43926"/>
                </a:lnTo>
                <a:lnTo>
                  <a:pt x="0" y="72923"/>
                </a:lnTo>
                <a:lnTo>
                  <a:pt x="2453" y="87431"/>
                </a:lnTo>
                <a:lnTo>
                  <a:pt x="23722" y="120679"/>
                </a:lnTo>
                <a:lnTo>
                  <a:pt x="64639" y="144285"/>
                </a:lnTo>
                <a:lnTo>
                  <a:pt x="78837" y="146676"/>
                </a:lnTo>
                <a:lnTo>
                  <a:pt x="92832" y="145953"/>
                </a:lnTo>
                <a:lnTo>
                  <a:pt x="128685" y="127510"/>
                </a:lnTo>
                <a:lnTo>
                  <a:pt x="143201" y="107362"/>
                </a:lnTo>
                <a:lnTo>
                  <a:pt x="67782" y="107362"/>
                </a:lnTo>
                <a:lnTo>
                  <a:pt x="61268" y="106255"/>
                </a:lnTo>
                <a:lnTo>
                  <a:pt x="49345" y="98004"/>
                </a:lnTo>
                <a:lnTo>
                  <a:pt x="46038" y="92263"/>
                </a:lnTo>
                <a:lnTo>
                  <a:pt x="45574" y="87282"/>
                </a:lnTo>
                <a:lnTo>
                  <a:pt x="45532" y="79125"/>
                </a:lnTo>
                <a:lnTo>
                  <a:pt x="47108" y="72923"/>
                </a:lnTo>
                <a:lnTo>
                  <a:pt x="75229" y="41819"/>
                </a:lnTo>
                <a:lnTo>
                  <a:pt x="82436" y="39852"/>
                </a:lnTo>
                <a:lnTo>
                  <a:pt x="139266" y="39852"/>
                </a:lnTo>
                <a:lnTo>
                  <a:pt x="129020" y="27796"/>
                </a:lnTo>
                <a:lnTo>
                  <a:pt x="114496" y="15986"/>
                </a:lnTo>
                <a:lnTo>
                  <a:pt x="100237" y="7614"/>
                </a:lnTo>
                <a:lnTo>
                  <a:pt x="86050" y="2285"/>
                </a:lnTo>
                <a:lnTo>
                  <a:pt x="71935" y="0"/>
                </a:lnTo>
                <a:close/>
              </a:path>
              <a:path w="151130" h="146685">
                <a:moveTo>
                  <a:pt x="139266" y="39852"/>
                </a:moveTo>
                <a:lnTo>
                  <a:pt x="82436" y="39852"/>
                </a:lnTo>
                <a:lnTo>
                  <a:pt x="89071" y="40966"/>
                </a:lnTo>
                <a:lnTo>
                  <a:pt x="100857" y="49123"/>
                </a:lnTo>
                <a:lnTo>
                  <a:pt x="104058" y="54764"/>
                </a:lnTo>
                <a:lnTo>
                  <a:pt x="104733" y="62086"/>
                </a:lnTo>
                <a:lnTo>
                  <a:pt x="104563" y="67779"/>
                </a:lnTo>
                <a:lnTo>
                  <a:pt x="80089" y="103203"/>
                </a:lnTo>
                <a:lnTo>
                  <a:pt x="67782" y="107362"/>
                </a:lnTo>
                <a:lnTo>
                  <a:pt x="143201" y="107362"/>
                </a:lnTo>
                <a:lnTo>
                  <a:pt x="144657" y="104864"/>
                </a:lnTo>
                <a:lnTo>
                  <a:pt x="148973" y="93248"/>
                </a:lnTo>
                <a:lnTo>
                  <a:pt x="150998" y="81356"/>
                </a:lnTo>
                <a:lnTo>
                  <a:pt x="150732" y="69189"/>
                </a:lnTo>
                <a:lnTo>
                  <a:pt x="147138" y="54397"/>
                </a:lnTo>
                <a:lnTo>
                  <a:pt x="139901" y="40599"/>
                </a:lnTo>
                <a:lnTo>
                  <a:pt x="139266" y="39852"/>
                </a:lnTo>
                <a:close/>
              </a:path>
            </a:pathLst>
          </a:custGeom>
          <a:solidFill>
            <a:srgbClr val="00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784449" y="4958646"/>
            <a:ext cx="153670" cy="151130"/>
          </a:xfrm>
          <a:custGeom>
            <a:avLst/>
            <a:gdLst/>
            <a:ahLst/>
            <a:cxnLst/>
            <a:rect l="l" t="t" r="r" b="b"/>
            <a:pathLst>
              <a:path w="153669" h="151129">
                <a:moveTo>
                  <a:pt x="2424" y="64921"/>
                </a:moveTo>
                <a:lnTo>
                  <a:pt x="340" y="74148"/>
                </a:lnTo>
                <a:lnTo>
                  <a:pt x="0" y="83131"/>
                </a:lnTo>
                <a:lnTo>
                  <a:pt x="1402" y="91869"/>
                </a:lnTo>
                <a:lnTo>
                  <a:pt x="29690" y="126385"/>
                </a:lnTo>
                <a:lnTo>
                  <a:pt x="64535" y="145716"/>
                </a:lnTo>
                <a:lnTo>
                  <a:pt x="89923" y="150967"/>
                </a:lnTo>
                <a:lnTo>
                  <a:pt x="97108" y="150489"/>
                </a:lnTo>
                <a:lnTo>
                  <a:pt x="130858" y="124264"/>
                </a:lnTo>
                <a:lnTo>
                  <a:pt x="132385" y="117632"/>
                </a:lnTo>
                <a:lnTo>
                  <a:pt x="71414" y="117632"/>
                </a:lnTo>
                <a:lnTo>
                  <a:pt x="66117" y="116215"/>
                </a:lnTo>
                <a:lnTo>
                  <a:pt x="54845" y="109601"/>
                </a:lnTo>
                <a:lnTo>
                  <a:pt x="51185" y="105968"/>
                </a:lnTo>
                <a:lnTo>
                  <a:pt x="47317" y="97758"/>
                </a:lnTo>
                <a:lnTo>
                  <a:pt x="46958" y="92613"/>
                </a:lnTo>
                <a:lnTo>
                  <a:pt x="48173" y="86428"/>
                </a:lnTo>
                <a:lnTo>
                  <a:pt x="2424" y="64921"/>
                </a:lnTo>
                <a:close/>
              </a:path>
              <a:path w="153669" h="151129">
                <a:moveTo>
                  <a:pt x="66317" y="0"/>
                </a:moveTo>
                <a:lnTo>
                  <a:pt x="32292" y="25123"/>
                </a:lnTo>
                <a:lnTo>
                  <a:pt x="30715" y="32452"/>
                </a:lnTo>
                <a:lnTo>
                  <a:pt x="32460" y="47659"/>
                </a:lnTo>
                <a:lnTo>
                  <a:pt x="57790" y="78285"/>
                </a:lnTo>
                <a:lnTo>
                  <a:pt x="76301" y="94188"/>
                </a:lnTo>
                <a:lnTo>
                  <a:pt x="81693" y="99378"/>
                </a:lnTo>
                <a:lnTo>
                  <a:pt x="85636" y="105651"/>
                </a:lnTo>
                <a:lnTo>
                  <a:pt x="85854" y="109062"/>
                </a:lnTo>
                <a:lnTo>
                  <a:pt x="82356" y="115024"/>
                </a:lnTo>
                <a:lnTo>
                  <a:pt x="79729" y="116621"/>
                </a:lnTo>
                <a:lnTo>
                  <a:pt x="76120" y="117014"/>
                </a:lnTo>
                <a:lnTo>
                  <a:pt x="71414" y="117632"/>
                </a:lnTo>
                <a:lnTo>
                  <a:pt x="132385" y="117632"/>
                </a:lnTo>
                <a:lnTo>
                  <a:pt x="132337" y="115024"/>
                </a:lnTo>
                <a:lnTo>
                  <a:pt x="111893" y="75505"/>
                </a:lnTo>
                <a:lnTo>
                  <a:pt x="85639" y="54569"/>
                </a:lnTo>
                <a:lnTo>
                  <a:pt x="80194" y="49640"/>
                </a:lnTo>
                <a:lnTo>
                  <a:pt x="76197" y="43432"/>
                </a:lnTo>
                <a:lnTo>
                  <a:pt x="76019" y="40480"/>
                </a:lnTo>
                <a:lnTo>
                  <a:pt x="79139" y="35165"/>
                </a:lnTo>
                <a:lnTo>
                  <a:pt x="81519" y="33688"/>
                </a:lnTo>
                <a:lnTo>
                  <a:pt x="88088" y="32811"/>
                </a:lnTo>
                <a:lnTo>
                  <a:pt x="138004" y="32811"/>
                </a:lnTo>
                <a:lnTo>
                  <a:pt x="136356" y="31204"/>
                </a:lnTo>
                <a:lnTo>
                  <a:pt x="103442" y="9867"/>
                </a:lnTo>
                <a:lnTo>
                  <a:pt x="72781" y="32"/>
                </a:lnTo>
                <a:lnTo>
                  <a:pt x="66317" y="0"/>
                </a:lnTo>
                <a:close/>
              </a:path>
              <a:path w="153669" h="151129">
                <a:moveTo>
                  <a:pt x="138004" y="32811"/>
                </a:moveTo>
                <a:lnTo>
                  <a:pt x="88088" y="32811"/>
                </a:lnTo>
                <a:lnTo>
                  <a:pt x="92197" y="34039"/>
                </a:lnTo>
                <a:lnTo>
                  <a:pt x="101992" y="39786"/>
                </a:lnTo>
                <a:lnTo>
                  <a:pt x="105468" y="43361"/>
                </a:lnTo>
                <a:lnTo>
                  <a:pt x="107776" y="48117"/>
                </a:lnTo>
                <a:lnTo>
                  <a:pt x="109057" y="50843"/>
                </a:lnTo>
                <a:lnTo>
                  <a:pt x="109273" y="54569"/>
                </a:lnTo>
                <a:lnTo>
                  <a:pt x="108209" y="58840"/>
                </a:lnTo>
                <a:lnTo>
                  <a:pt x="151973" y="79184"/>
                </a:lnTo>
                <a:lnTo>
                  <a:pt x="153497" y="70022"/>
                </a:lnTo>
                <a:lnTo>
                  <a:pt x="153378" y="61977"/>
                </a:lnTo>
                <a:lnTo>
                  <a:pt x="149855" y="48117"/>
                </a:lnTo>
                <a:lnTo>
                  <a:pt x="146344" y="41708"/>
                </a:lnTo>
                <a:lnTo>
                  <a:pt x="141084" y="35817"/>
                </a:lnTo>
                <a:lnTo>
                  <a:pt x="138004" y="32811"/>
                </a:lnTo>
                <a:close/>
              </a:path>
            </a:pathLst>
          </a:custGeom>
          <a:solidFill>
            <a:srgbClr val="00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914472" y="4977380"/>
            <a:ext cx="130810" cy="186055"/>
          </a:xfrm>
          <a:custGeom>
            <a:avLst/>
            <a:gdLst/>
            <a:ahLst/>
            <a:cxnLst/>
            <a:rect l="l" t="t" r="r" b="b"/>
            <a:pathLst>
              <a:path w="130810" h="186054">
                <a:moveTo>
                  <a:pt x="61951" y="44512"/>
                </a:moveTo>
                <a:lnTo>
                  <a:pt x="0" y="161782"/>
                </a:lnTo>
                <a:lnTo>
                  <a:pt x="44965" y="185536"/>
                </a:lnTo>
                <a:lnTo>
                  <a:pt x="106916" y="68266"/>
                </a:lnTo>
                <a:lnTo>
                  <a:pt x="61951" y="44512"/>
                </a:lnTo>
                <a:close/>
              </a:path>
              <a:path w="130810" h="186054">
                <a:moveTo>
                  <a:pt x="85467" y="0"/>
                </a:moveTo>
                <a:lnTo>
                  <a:pt x="69352" y="30502"/>
                </a:lnTo>
                <a:lnTo>
                  <a:pt x="114317" y="54256"/>
                </a:lnTo>
                <a:lnTo>
                  <a:pt x="130431" y="23754"/>
                </a:lnTo>
                <a:lnTo>
                  <a:pt x="85467" y="0"/>
                </a:lnTo>
                <a:close/>
              </a:path>
            </a:pathLst>
          </a:custGeom>
          <a:solidFill>
            <a:srgbClr val="00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009562" y="5040830"/>
            <a:ext cx="118110" cy="177165"/>
          </a:xfrm>
          <a:custGeom>
            <a:avLst/>
            <a:gdLst/>
            <a:ahLst/>
            <a:cxnLst/>
            <a:rect l="l" t="t" r="r" b="b"/>
            <a:pathLst>
              <a:path w="118110" h="177164">
                <a:moveTo>
                  <a:pt x="30595" y="14748"/>
                </a:moveTo>
                <a:lnTo>
                  <a:pt x="14229" y="48276"/>
                </a:lnTo>
                <a:lnTo>
                  <a:pt x="30993" y="56460"/>
                </a:lnTo>
                <a:lnTo>
                  <a:pt x="10534" y="98370"/>
                </a:lnTo>
                <a:lnTo>
                  <a:pt x="0" y="136311"/>
                </a:lnTo>
                <a:lnTo>
                  <a:pt x="1821" y="142681"/>
                </a:lnTo>
                <a:lnTo>
                  <a:pt x="36371" y="168280"/>
                </a:lnTo>
                <a:lnTo>
                  <a:pt x="62213" y="176587"/>
                </a:lnTo>
                <a:lnTo>
                  <a:pt x="74259" y="143362"/>
                </a:lnTo>
                <a:lnTo>
                  <a:pt x="67241" y="142339"/>
                </a:lnTo>
                <a:lnTo>
                  <a:pt x="62045" y="141004"/>
                </a:lnTo>
                <a:lnTo>
                  <a:pt x="54923" y="137528"/>
                </a:lnTo>
                <a:lnTo>
                  <a:pt x="52918" y="134979"/>
                </a:lnTo>
                <a:lnTo>
                  <a:pt x="52484" y="129594"/>
                </a:lnTo>
                <a:lnTo>
                  <a:pt x="53634" y="126001"/>
                </a:lnTo>
                <a:lnTo>
                  <a:pt x="76692" y="78767"/>
                </a:lnTo>
                <a:lnTo>
                  <a:pt x="107688" y="78767"/>
                </a:lnTo>
                <a:lnTo>
                  <a:pt x="118089" y="57459"/>
                </a:lnTo>
                <a:lnTo>
                  <a:pt x="93059" y="45239"/>
                </a:lnTo>
                <a:lnTo>
                  <a:pt x="103948" y="22932"/>
                </a:lnTo>
                <a:lnTo>
                  <a:pt x="47359" y="22932"/>
                </a:lnTo>
                <a:lnTo>
                  <a:pt x="30595" y="14748"/>
                </a:lnTo>
                <a:close/>
              </a:path>
              <a:path w="118110" h="177164">
                <a:moveTo>
                  <a:pt x="107688" y="78767"/>
                </a:moveTo>
                <a:lnTo>
                  <a:pt x="76692" y="78767"/>
                </a:lnTo>
                <a:lnTo>
                  <a:pt x="101723" y="90987"/>
                </a:lnTo>
                <a:lnTo>
                  <a:pt x="107688" y="78767"/>
                </a:lnTo>
                <a:close/>
              </a:path>
              <a:path w="118110" h="177164">
                <a:moveTo>
                  <a:pt x="115143" y="0"/>
                </a:moveTo>
                <a:lnTo>
                  <a:pt x="58017" y="1098"/>
                </a:lnTo>
                <a:lnTo>
                  <a:pt x="47359" y="22932"/>
                </a:lnTo>
                <a:lnTo>
                  <a:pt x="103948" y="22932"/>
                </a:lnTo>
                <a:lnTo>
                  <a:pt x="115143" y="0"/>
                </a:lnTo>
                <a:close/>
              </a:path>
            </a:pathLst>
          </a:custGeom>
          <a:solidFill>
            <a:srgbClr val="00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094019" y="5061997"/>
            <a:ext cx="121920" cy="187960"/>
          </a:xfrm>
          <a:custGeom>
            <a:avLst/>
            <a:gdLst/>
            <a:ahLst/>
            <a:cxnLst/>
            <a:rect l="l" t="t" r="r" b="b"/>
            <a:pathLst>
              <a:path w="121919" h="187960">
                <a:moveTo>
                  <a:pt x="54753" y="45852"/>
                </a:moveTo>
                <a:lnTo>
                  <a:pt x="0" y="166649"/>
                </a:lnTo>
                <a:lnTo>
                  <a:pt x="46316" y="187643"/>
                </a:lnTo>
                <a:lnTo>
                  <a:pt x="101071" y="66846"/>
                </a:lnTo>
                <a:lnTo>
                  <a:pt x="54753" y="45852"/>
                </a:lnTo>
                <a:close/>
              </a:path>
              <a:path w="121919" h="187960">
                <a:moveTo>
                  <a:pt x="75537" y="0"/>
                </a:moveTo>
                <a:lnTo>
                  <a:pt x="61295" y="31421"/>
                </a:lnTo>
                <a:lnTo>
                  <a:pt x="107612" y="52415"/>
                </a:lnTo>
                <a:lnTo>
                  <a:pt x="121855" y="20994"/>
                </a:lnTo>
                <a:lnTo>
                  <a:pt x="75537" y="0"/>
                </a:lnTo>
                <a:close/>
              </a:path>
            </a:pathLst>
          </a:custGeom>
          <a:solidFill>
            <a:srgbClr val="00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207738" y="5135203"/>
            <a:ext cx="144780" cy="161290"/>
          </a:xfrm>
          <a:custGeom>
            <a:avLst/>
            <a:gdLst/>
            <a:ahLst/>
            <a:cxnLst/>
            <a:rect l="l" t="t" r="r" b="b"/>
            <a:pathLst>
              <a:path w="144779" h="161289">
                <a:moveTo>
                  <a:pt x="179" y="0"/>
                </a:moveTo>
                <a:lnTo>
                  <a:pt x="0" y="143629"/>
                </a:lnTo>
                <a:lnTo>
                  <a:pt x="41554" y="160963"/>
                </a:lnTo>
                <a:lnTo>
                  <a:pt x="95863" y="107820"/>
                </a:lnTo>
                <a:lnTo>
                  <a:pt x="40346" y="107820"/>
                </a:lnTo>
                <a:lnTo>
                  <a:pt x="48948" y="20342"/>
                </a:lnTo>
                <a:lnTo>
                  <a:pt x="179" y="0"/>
                </a:lnTo>
                <a:close/>
              </a:path>
              <a:path w="144779" h="161289">
                <a:moveTo>
                  <a:pt x="97235" y="40485"/>
                </a:moveTo>
                <a:lnTo>
                  <a:pt x="40346" y="107820"/>
                </a:lnTo>
                <a:lnTo>
                  <a:pt x="95863" y="107820"/>
                </a:lnTo>
                <a:lnTo>
                  <a:pt x="144518" y="60209"/>
                </a:lnTo>
                <a:lnTo>
                  <a:pt x="97235" y="40485"/>
                </a:lnTo>
                <a:close/>
              </a:path>
            </a:pathLst>
          </a:custGeom>
          <a:solidFill>
            <a:srgbClr val="00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321872" y="5211419"/>
            <a:ext cx="154305" cy="146050"/>
          </a:xfrm>
          <a:custGeom>
            <a:avLst/>
            <a:gdLst/>
            <a:ahLst/>
            <a:cxnLst/>
            <a:rect l="l" t="t" r="r" b="b"/>
            <a:pathLst>
              <a:path w="154304" h="146050">
                <a:moveTo>
                  <a:pt x="68733" y="0"/>
                </a:moveTo>
                <a:lnTo>
                  <a:pt x="29671" y="11864"/>
                </a:lnTo>
                <a:lnTo>
                  <a:pt x="5150" y="45408"/>
                </a:lnTo>
                <a:lnTo>
                  <a:pt x="0" y="75118"/>
                </a:lnTo>
                <a:lnTo>
                  <a:pt x="1103" y="84538"/>
                </a:lnTo>
                <a:lnTo>
                  <a:pt x="22870" y="121389"/>
                </a:lnTo>
                <a:lnTo>
                  <a:pt x="66084" y="141457"/>
                </a:lnTo>
                <a:lnTo>
                  <a:pt x="89422" y="145564"/>
                </a:lnTo>
                <a:lnTo>
                  <a:pt x="99183" y="145167"/>
                </a:lnTo>
                <a:lnTo>
                  <a:pt x="108277" y="143188"/>
                </a:lnTo>
                <a:lnTo>
                  <a:pt x="117310" y="139679"/>
                </a:lnTo>
                <a:lnTo>
                  <a:pt x="126282" y="134640"/>
                </a:lnTo>
                <a:lnTo>
                  <a:pt x="135194" y="128071"/>
                </a:lnTo>
                <a:lnTo>
                  <a:pt x="101070" y="111595"/>
                </a:lnTo>
                <a:lnTo>
                  <a:pt x="73580" y="111595"/>
                </a:lnTo>
                <a:lnTo>
                  <a:pt x="68692" y="111087"/>
                </a:lnTo>
                <a:lnTo>
                  <a:pt x="56578" y="106552"/>
                </a:lnTo>
                <a:lnTo>
                  <a:pt x="51557" y="101585"/>
                </a:lnTo>
                <a:lnTo>
                  <a:pt x="48572" y="93460"/>
                </a:lnTo>
                <a:lnTo>
                  <a:pt x="47089" y="89539"/>
                </a:lnTo>
                <a:lnTo>
                  <a:pt x="47147" y="83076"/>
                </a:lnTo>
                <a:lnTo>
                  <a:pt x="49146" y="75118"/>
                </a:lnTo>
                <a:lnTo>
                  <a:pt x="153685" y="75118"/>
                </a:lnTo>
                <a:lnTo>
                  <a:pt x="153977" y="72098"/>
                </a:lnTo>
                <a:lnTo>
                  <a:pt x="153881" y="70033"/>
                </a:lnTo>
                <a:lnTo>
                  <a:pt x="104804" y="70033"/>
                </a:lnTo>
                <a:lnTo>
                  <a:pt x="57775" y="52426"/>
                </a:lnTo>
                <a:lnTo>
                  <a:pt x="61343" y="45277"/>
                </a:lnTo>
                <a:lnTo>
                  <a:pt x="65276" y="40365"/>
                </a:lnTo>
                <a:lnTo>
                  <a:pt x="69575" y="37689"/>
                </a:lnTo>
                <a:lnTo>
                  <a:pt x="76369" y="33355"/>
                </a:lnTo>
                <a:lnTo>
                  <a:pt x="83557" y="32609"/>
                </a:lnTo>
                <a:lnTo>
                  <a:pt x="140580" y="32609"/>
                </a:lnTo>
                <a:lnTo>
                  <a:pt x="138801" y="30306"/>
                </a:lnTo>
                <a:lnTo>
                  <a:pt x="99726" y="6464"/>
                </a:lnTo>
                <a:lnTo>
                  <a:pt x="83764" y="1773"/>
                </a:lnTo>
                <a:lnTo>
                  <a:pt x="68733" y="0"/>
                </a:lnTo>
                <a:close/>
              </a:path>
              <a:path w="154304" h="146050">
                <a:moveTo>
                  <a:pt x="89899" y="106201"/>
                </a:moveTo>
                <a:lnTo>
                  <a:pt x="85541" y="108800"/>
                </a:lnTo>
                <a:lnTo>
                  <a:pt x="81797" y="110350"/>
                </a:lnTo>
                <a:lnTo>
                  <a:pt x="78579" y="110869"/>
                </a:lnTo>
                <a:lnTo>
                  <a:pt x="73580" y="111595"/>
                </a:lnTo>
                <a:lnTo>
                  <a:pt x="101070" y="111595"/>
                </a:lnTo>
                <a:lnTo>
                  <a:pt x="89899" y="106201"/>
                </a:lnTo>
                <a:close/>
              </a:path>
              <a:path w="154304" h="146050">
                <a:moveTo>
                  <a:pt x="153685" y="75118"/>
                </a:moveTo>
                <a:lnTo>
                  <a:pt x="49146" y="75118"/>
                </a:lnTo>
                <a:lnTo>
                  <a:pt x="144635" y="110869"/>
                </a:lnTo>
                <a:lnTo>
                  <a:pt x="146653" y="105480"/>
                </a:lnTo>
                <a:lnTo>
                  <a:pt x="150561" y="93460"/>
                </a:lnTo>
                <a:lnTo>
                  <a:pt x="152977" y="82447"/>
                </a:lnTo>
                <a:lnTo>
                  <a:pt x="153685" y="75118"/>
                </a:lnTo>
                <a:close/>
              </a:path>
              <a:path w="154304" h="146050">
                <a:moveTo>
                  <a:pt x="140580" y="32609"/>
                </a:moveTo>
                <a:lnTo>
                  <a:pt x="83557" y="32609"/>
                </a:lnTo>
                <a:lnTo>
                  <a:pt x="97710" y="37907"/>
                </a:lnTo>
                <a:lnTo>
                  <a:pt x="102259" y="41889"/>
                </a:lnTo>
                <a:lnTo>
                  <a:pt x="107322" y="52893"/>
                </a:lnTo>
                <a:lnTo>
                  <a:pt x="107326" y="60441"/>
                </a:lnTo>
                <a:lnTo>
                  <a:pt x="104804" y="70033"/>
                </a:lnTo>
                <a:lnTo>
                  <a:pt x="153881" y="70033"/>
                </a:lnTo>
                <a:lnTo>
                  <a:pt x="153535" y="62529"/>
                </a:lnTo>
                <a:lnTo>
                  <a:pt x="151743" y="53629"/>
                </a:lnTo>
                <a:lnTo>
                  <a:pt x="148681" y="45277"/>
                </a:lnTo>
                <a:lnTo>
                  <a:pt x="144375" y="37518"/>
                </a:lnTo>
                <a:lnTo>
                  <a:pt x="140580" y="32609"/>
                </a:lnTo>
                <a:close/>
              </a:path>
            </a:pathLst>
          </a:custGeom>
          <a:solidFill>
            <a:srgbClr val="00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553146" y="5234157"/>
            <a:ext cx="105410" cy="189865"/>
          </a:xfrm>
          <a:custGeom>
            <a:avLst/>
            <a:gdLst/>
            <a:ahLst/>
            <a:cxnLst/>
            <a:rect l="l" t="t" r="r" b="b"/>
            <a:pathLst>
              <a:path w="105410" h="189864">
                <a:moveTo>
                  <a:pt x="41060" y="47868"/>
                </a:moveTo>
                <a:lnTo>
                  <a:pt x="0" y="173979"/>
                </a:lnTo>
                <a:lnTo>
                  <a:pt x="48353" y="189724"/>
                </a:lnTo>
                <a:lnTo>
                  <a:pt x="89415" y="63613"/>
                </a:lnTo>
                <a:lnTo>
                  <a:pt x="41060" y="47868"/>
                </a:lnTo>
                <a:close/>
              </a:path>
              <a:path w="105410" h="189864">
                <a:moveTo>
                  <a:pt x="56645" y="0"/>
                </a:moveTo>
                <a:lnTo>
                  <a:pt x="45965" y="32802"/>
                </a:lnTo>
                <a:lnTo>
                  <a:pt x="94320" y="48547"/>
                </a:lnTo>
                <a:lnTo>
                  <a:pt x="105001" y="15742"/>
                </a:lnTo>
                <a:lnTo>
                  <a:pt x="56645" y="0"/>
                </a:lnTo>
                <a:close/>
              </a:path>
            </a:pathLst>
          </a:custGeom>
          <a:solidFill>
            <a:srgbClr val="00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632780" y="5307140"/>
            <a:ext cx="162560" cy="167640"/>
          </a:xfrm>
          <a:custGeom>
            <a:avLst/>
            <a:gdLst/>
            <a:ahLst/>
            <a:cxnLst/>
            <a:rect l="l" t="t" r="r" b="b"/>
            <a:pathLst>
              <a:path w="162560" h="167639">
                <a:moveTo>
                  <a:pt x="160951" y="53988"/>
                </a:moveTo>
                <a:lnTo>
                  <a:pt x="90065" y="53988"/>
                </a:lnTo>
                <a:lnTo>
                  <a:pt x="101231" y="57332"/>
                </a:lnTo>
                <a:lnTo>
                  <a:pt x="104855" y="60220"/>
                </a:lnTo>
                <a:lnTo>
                  <a:pt x="108734" y="68599"/>
                </a:lnTo>
                <a:lnTo>
                  <a:pt x="108510" y="74683"/>
                </a:lnTo>
                <a:lnTo>
                  <a:pt x="85192" y="152562"/>
                </a:lnTo>
                <a:lnTo>
                  <a:pt x="134153" y="167222"/>
                </a:lnTo>
                <a:lnTo>
                  <a:pt x="158346" y="86424"/>
                </a:lnTo>
                <a:lnTo>
                  <a:pt x="161151" y="74463"/>
                </a:lnTo>
                <a:lnTo>
                  <a:pt x="162041" y="63712"/>
                </a:lnTo>
                <a:lnTo>
                  <a:pt x="161016" y="54173"/>
                </a:lnTo>
                <a:lnTo>
                  <a:pt x="160951" y="53988"/>
                </a:lnTo>
                <a:close/>
              </a:path>
              <a:path w="162560" h="167639">
                <a:moveTo>
                  <a:pt x="38041" y="0"/>
                </a:moveTo>
                <a:lnTo>
                  <a:pt x="0" y="127054"/>
                </a:lnTo>
                <a:lnTo>
                  <a:pt x="48715" y="141640"/>
                </a:lnTo>
                <a:lnTo>
                  <a:pt x="66992" y="80599"/>
                </a:lnTo>
                <a:lnTo>
                  <a:pt x="69733" y="72690"/>
                </a:lnTo>
                <a:lnTo>
                  <a:pt x="90065" y="53988"/>
                </a:lnTo>
                <a:lnTo>
                  <a:pt x="160951" y="53988"/>
                </a:lnTo>
                <a:lnTo>
                  <a:pt x="158076" y="45847"/>
                </a:lnTo>
                <a:lnTo>
                  <a:pt x="153405" y="38713"/>
                </a:lnTo>
                <a:lnTo>
                  <a:pt x="148749" y="34251"/>
                </a:lnTo>
                <a:lnTo>
                  <a:pt x="77214" y="34251"/>
                </a:lnTo>
                <a:lnTo>
                  <a:pt x="83403" y="13581"/>
                </a:lnTo>
                <a:lnTo>
                  <a:pt x="38041" y="0"/>
                </a:lnTo>
                <a:close/>
              </a:path>
              <a:path w="162560" h="167639">
                <a:moveTo>
                  <a:pt x="109367" y="21496"/>
                </a:moveTo>
                <a:lnTo>
                  <a:pt x="77214" y="34251"/>
                </a:lnTo>
                <a:lnTo>
                  <a:pt x="148749" y="34251"/>
                </a:lnTo>
                <a:lnTo>
                  <a:pt x="109367" y="21496"/>
                </a:lnTo>
                <a:close/>
              </a:path>
            </a:pathLst>
          </a:custGeom>
          <a:solidFill>
            <a:srgbClr val="00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813864" y="5322051"/>
            <a:ext cx="104139" cy="183515"/>
          </a:xfrm>
          <a:custGeom>
            <a:avLst/>
            <a:gdLst/>
            <a:ahLst/>
            <a:cxnLst/>
            <a:rect l="l" t="t" r="r" b="b"/>
            <a:pathLst>
              <a:path w="104139" h="183514">
                <a:moveTo>
                  <a:pt x="9801" y="30313"/>
                </a:moveTo>
                <a:lnTo>
                  <a:pt x="0" y="66313"/>
                </a:lnTo>
                <a:lnTo>
                  <a:pt x="17999" y="71213"/>
                </a:lnTo>
                <a:lnTo>
                  <a:pt x="5748" y="116212"/>
                </a:lnTo>
                <a:lnTo>
                  <a:pt x="3293" y="126250"/>
                </a:lnTo>
                <a:lnTo>
                  <a:pt x="1762" y="134948"/>
                </a:lnTo>
                <a:lnTo>
                  <a:pt x="1154" y="142306"/>
                </a:lnTo>
                <a:lnTo>
                  <a:pt x="1468" y="148324"/>
                </a:lnTo>
                <a:lnTo>
                  <a:pt x="36108" y="178109"/>
                </a:lnTo>
                <a:lnTo>
                  <a:pt x="71154" y="183372"/>
                </a:lnTo>
                <a:lnTo>
                  <a:pt x="76719" y="148789"/>
                </a:lnTo>
                <a:lnTo>
                  <a:pt x="69682" y="148789"/>
                </a:lnTo>
                <a:lnTo>
                  <a:pt x="64329" y="148450"/>
                </a:lnTo>
                <a:lnTo>
                  <a:pt x="56682" y="146368"/>
                </a:lnTo>
                <a:lnTo>
                  <a:pt x="54235" y="144240"/>
                </a:lnTo>
                <a:lnTo>
                  <a:pt x="52801" y="139031"/>
                </a:lnTo>
                <a:lnTo>
                  <a:pt x="53259" y="135288"/>
                </a:lnTo>
                <a:lnTo>
                  <a:pt x="67067" y="84573"/>
                </a:lnTo>
                <a:lnTo>
                  <a:pt x="95935" y="84573"/>
                </a:lnTo>
                <a:lnTo>
                  <a:pt x="103745" y="55891"/>
                </a:lnTo>
                <a:lnTo>
                  <a:pt x="76869" y="48573"/>
                </a:lnTo>
                <a:lnTo>
                  <a:pt x="80506" y="35214"/>
                </a:lnTo>
                <a:lnTo>
                  <a:pt x="27801" y="35214"/>
                </a:lnTo>
                <a:lnTo>
                  <a:pt x="9801" y="30313"/>
                </a:lnTo>
                <a:close/>
              </a:path>
              <a:path w="104139" h="183514">
                <a:moveTo>
                  <a:pt x="76768" y="148480"/>
                </a:moveTo>
                <a:lnTo>
                  <a:pt x="69682" y="148789"/>
                </a:lnTo>
                <a:lnTo>
                  <a:pt x="76719" y="148789"/>
                </a:lnTo>
                <a:lnTo>
                  <a:pt x="76768" y="148480"/>
                </a:lnTo>
                <a:close/>
              </a:path>
              <a:path w="104139" h="183514">
                <a:moveTo>
                  <a:pt x="95935" y="84573"/>
                </a:moveTo>
                <a:lnTo>
                  <a:pt x="67067" y="84573"/>
                </a:lnTo>
                <a:lnTo>
                  <a:pt x="93943" y="91890"/>
                </a:lnTo>
                <a:lnTo>
                  <a:pt x="95935" y="84573"/>
                </a:lnTo>
                <a:close/>
              </a:path>
              <a:path w="104139" h="183514">
                <a:moveTo>
                  <a:pt x="90093" y="0"/>
                </a:moveTo>
                <a:lnTo>
                  <a:pt x="34184" y="11771"/>
                </a:lnTo>
                <a:lnTo>
                  <a:pt x="27801" y="35214"/>
                </a:lnTo>
                <a:lnTo>
                  <a:pt x="80506" y="35214"/>
                </a:lnTo>
                <a:lnTo>
                  <a:pt x="90093" y="0"/>
                </a:lnTo>
                <a:close/>
              </a:path>
            </a:pathLst>
          </a:custGeom>
          <a:solidFill>
            <a:srgbClr val="00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913677" y="5394187"/>
            <a:ext cx="153670" cy="142240"/>
          </a:xfrm>
          <a:custGeom>
            <a:avLst/>
            <a:gdLst/>
            <a:ahLst/>
            <a:cxnLst/>
            <a:rect l="l" t="t" r="r" b="b"/>
            <a:pathLst>
              <a:path w="153670" h="142239">
                <a:moveTo>
                  <a:pt x="60365" y="0"/>
                </a:moveTo>
                <a:lnTo>
                  <a:pt x="22946" y="16321"/>
                </a:lnTo>
                <a:lnTo>
                  <a:pt x="2487" y="52486"/>
                </a:lnTo>
                <a:lnTo>
                  <a:pt x="0" y="72940"/>
                </a:lnTo>
                <a:lnTo>
                  <a:pt x="819" y="82577"/>
                </a:lnTo>
                <a:lnTo>
                  <a:pt x="21674" y="120758"/>
                </a:lnTo>
                <a:lnTo>
                  <a:pt x="60159" y="137910"/>
                </a:lnTo>
                <a:lnTo>
                  <a:pt x="86722" y="142229"/>
                </a:lnTo>
                <a:lnTo>
                  <a:pt x="97824" y="142175"/>
                </a:lnTo>
                <a:lnTo>
                  <a:pt x="133165" y="127043"/>
                </a:lnTo>
                <a:lnTo>
                  <a:pt x="141253" y="119483"/>
                </a:lnTo>
                <a:lnTo>
                  <a:pt x="114852" y="110340"/>
                </a:lnTo>
                <a:lnTo>
                  <a:pt x="73230" y="110340"/>
                </a:lnTo>
                <a:lnTo>
                  <a:pt x="60672" y="107242"/>
                </a:lnTo>
                <a:lnTo>
                  <a:pt x="55121" y="102915"/>
                </a:lnTo>
                <a:lnTo>
                  <a:pt x="51713" y="96162"/>
                </a:lnTo>
                <a:lnTo>
                  <a:pt x="49269" y="91446"/>
                </a:lnTo>
                <a:lnTo>
                  <a:pt x="48576" y="85021"/>
                </a:lnTo>
                <a:lnTo>
                  <a:pt x="49637" y="76884"/>
                </a:lnTo>
                <a:lnTo>
                  <a:pt x="153139" y="76884"/>
                </a:lnTo>
                <a:lnTo>
                  <a:pt x="153616" y="72102"/>
                </a:lnTo>
                <a:lnTo>
                  <a:pt x="153481" y="65369"/>
                </a:lnTo>
                <a:lnTo>
                  <a:pt x="104328" y="65369"/>
                </a:lnTo>
                <a:lnTo>
                  <a:pt x="55570" y="53343"/>
                </a:lnTo>
                <a:lnTo>
                  <a:pt x="58284" y="45829"/>
                </a:lnTo>
                <a:lnTo>
                  <a:pt x="61622" y="40492"/>
                </a:lnTo>
                <a:lnTo>
                  <a:pt x="65580" y="37335"/>
                </a:lnTo>
                <a:lnTo>
                  <a:pt x="71824" y="32242"/>
                </a:lnTo>
                <a:lnTo>
                  <a:pt x="78877" y="30666"/>
                </a:lnTo>
                <a:lnTo>
                  <a:pt x="141427" y="30666"/>
                </a:lnTo>
                <a:lnTo>
                  <a:pt x="139853" y="28476"/>
                </a:lnTo>
                <a:lnTo>
                  <a:pt x="104864" y="6573"/>
                </a:lnTo>
                <a:lnTo>
                  <a:pt x="75500" y="14"/>
                </a:lnTo>
                <a:lnTo>
                  <a:pt x="60365" y="0"/>
                </a:lnTo>
                <a:close/>
              </a:path>
              <a:path w="153670" h="142239">
                <a:moveTo>
                  <a:pt x="93725" y="103023"/>
                </a:moveTo>
                <a:lnTo>
                  <a:pt x="73230" y="110340"/>
                </a:lnTo>
                <a:lnTo>
                  <a:pt x="114852" y="110340"/>
                </a:lnTo>
                <a:lnTo>
                  <a:pt x="93725" y="103023"/>
                </a:lnTo>
                <a:close/>
              </a:path>
              <a:path w="153670" h="142239">
                <a:moveTo>
                  <a:pt x="153139" y="76884"/>
                </a:moveTo>
                <a:lnTo>
                  <a:pt x="49637" y="76884"/>
                </a:lnTo>
                <a:lnTo>
                  <a:pt x="148633" y="101300"/>
                </a:lnTo>
                <a:lnTo>
                  <a:pt x="150011" y="95713"/>
                </a:lnTo>
                <a:lnTo>
                  <a:pt x="152484" y="83437"/>
                </a:lnTo>
                <a:lnTo>
                  <a:pt x="153139" y="76884"/>
                </a:lnTo>
                <a:close/>
              </a:path>
              <a:path w="153670" h="142239">
                <a:moveTo>
                  <a:pt x="141427" y="30666"/>
                </a:moveTo>
                <a:lnTo>
                  <a:pt x="78877" y="30666"/>
                </a:lnTo>
                <a:lnTo>
                  <a:pt x="93550" y="34285"/>
                </a:lnTo>
                <a:lnTo>
                  <a:pt x="98531" y="37710"/>
                </a:lnTo>
                <a:lnTo>
                  <a:pt x="104837" y="48053"/>
                </a:lnTo>
                <a:lnTo>
                  <a:pt x="105719" y="55548"/>
                </a:lnTo>
                <a:lnTo>
                  <a:pt x="104328" y="65369"/>
                </a:lnTo>
                <a:lnTo>
                  <a:pt x="153481" y="65369"/>
                </a:lnTo>
                <a:lnTo>
                  <a:pt x="153407" y="61707"/>
                </a:lnTo>
                <a:lnTo>
                  <a:pt x="151857" y="52253"/>
                </a:lnTo>
                <a:lnTo>
                  <a:pt x="149043" y="43622"/>
                </a:lnTo>
                <a:lnTo>
                  <a:pt x="145042" y="35697"/>
                </a:lnTo>
                <a:lnTo>
                  <a:pt x="141427" y="30666"/>
                </a:lnTo>
                <a:close/>
              </a:path>
            </a:pathLst>
          </a:custGeom>
          <a:solidFill>
            <a:srgbClr val="00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073146" y="5430318"/>
            <a:ext cx="170815" cy="194310"/>
          </a:xfrm>
          <a:custGeom>
            <a:avLst/>
            <a:gdLst/>
            <a:ahLst/>
            <a:cxnLst/>
            <a:rect l="l" t="t" r="r" b="b"/>
            <a:pathLst>
              <a:path w="170814" h="194310">
                <a:moveTo>
                  <a:pt x="2778" y="126191"/>
                </a:moveTo>
                <a:lnTo>
                  <a:pt x="1458" y="131105"/>
                </a:lnTo>
                <a:lnTo>
                  <a:pt x="1107" y="132733"/>
                </a:lnTo>
                <a:lnTo>
                  <a:pt x="0" y="142265"/>
                </a:lnTo>
                <a:lnTo>
                  <a:pt x="928" y="151198"/>
                </a:lnTo>
                <a:lnTo>
                  <a:pt x="27676" y="180532"/>
                </a:lnTo>
                <a:lnTo>
                  <a:pt x="68286" y="192179"/>
                </a:lnTo>
                <a:lnTo>
                  <a:pt x="90908" y="194078"/>
                </a:lnTo>
                <a:lnTo>
                  <a:pt x="100165" y="193952"/>
                </a:lnTo>
                <a:lnTo>
                  <a:pt x="137555" y="167415"/>
                </a:lnTo>
                <a:lnTo>
                  <a:pt x="140593" y="160830"/>
                </a:lnTo>
                <a:lnTo>
                  <a:pt x="73527" y="160830"/>
                </a:lnTo>
                <a:lnTo>
                  <a:pt x="60849" y="158090"/>
                </a:lnTo>
                <a:lnTo>
                  <a:pt x="56528" y="155843"/>
                </a:lnTo>
                <a:lnTo>
                  <a:pt x="53415" y="152545"/>
                </a:lnTo>
                <a:lnTo>
                  <a:pt x="51264" y="150302"/>
                </a:lnTo>
                <a:lnTo>
                  <a:pt x="50059" y="146823"/>
                </a:lnTo>
                <a:lnTo>
                  <a:pt x="49801" y="142107"/>
                </a:lnTo>
                <a:lnTo>
                  <a:pt x="2778" y="126191"/>
                </a:lnTo>
                <a:close/>
              </a:path>
              <a:path w="170814" h="194310">
                <a:moveTo>
                  <a:pt x="149760" y="118725"/>
                </a:moveTo>
                <a:lnTo>
                  <a:pt x="97470" y="118725"/>
                </a:lnTo>
                <a:lnTo>
                  <a:pt x="91198" y="147745"/>
                </a:lnTo>
                <a:lnTo>
                  <a:pt x="87996" y="154001"/>
                </a:lnTo>
                <a:lnTo>
                  <a:pt x="79283" y="160083"/>
                </a:lnTo>
                <a:lnTo>
                  <a:pt x="73527" y="160830"/>
                </a:lnTo>
                <a:lnTo>
                  <a:pt x="140593" y="160830"/>
                </a:lnTo>
                <a:lnTo>
                  <a:pt x="140956" y="160043"/>
                </a:lnTo>
                <a:lnTo>
                  <a:pt x="142714" y="151913"/>
                </a:lnTo>
                <a:lnTo>
                  <a:pt x="143830" y="146157"/>
                </a:lnTo>
                <a:lnTo>
                  <a:pt x="149760" y="118725"/>
                </a:lnTo>
                <a:close/>
              </a:path>
              <a:path w="170814" h="194310">
                <a:moveTo>
                  <a:pt x="69738" y="0"/>
                </a:moveTo>
                <a:lnTo>
                  <a:pt x="31185" y="16500"/>
                </a:lnTo>
                <a:lnTo>
                  <a:pt x="14887" y="52049"/>
                </a:lnTo>
                <a:lnTo>
                  <a:pt x="12555" y="76567"/>
                </a:lnTo>
                <a:lnTo>
                  <a:pt x="13936" y="87340"/>
                </a:lnTo>
                <a:lnTo>
                  <a:pt x="41993" y="124815"/>
                </a:lnTo>
                <a:lnTo>
                  <a:pt x="67210" y="130153"/>
                </a:lnTo>
                <a:lnTo>
                  <a:pt x="73696" y="129557"/>
                </a:lnTo>
                <a:lnTo>
                  <a:pt x="80118" y="128148"/>
                </a:lnTo>
                <a:lnTo>
                  <a:pt x="85559" y="126595"/>
                </a:lnTo>
                <a:lnTo>
                  <a:pt x="91343" y="123455"/>
                </a:lnTo>
                <a:lnTo>
                  <a:pt x="97470" y="118725"/>
                </a:lnTo>
                <a:lnTo>
                  <a:pt x="149760" y="118725"/>
                </a:lnTo>
                <a:lnTo>
                  <a:pt x="153777" y="100142"/>
                </a:lnTo>
                <a:lnTo>
                  <a:pt x="85473" y="100142"/>
                </a:lnTo>
                <a:lnTo>
                  <a:pt x="72778" y="97399"/>
                </a:lnTo>
                <a:lnTo>
                  <a:pt x="68018" y="94003"/>
                </a:lnTo>
                <a:lnTo>
                  <a:pt x="61999" y="83235"/>
                </a:lnTo>
                <a:lnTo>
                  <a:pt x="61506" y="75857"/>
                </a:lnTo>
                <a:lnTo>
                  <a:pt x="65840" y="55811"/>
                </a:lnTo>
                <a:lnTo>
                  <a:pt x="69383" y="48579"/>
                </a:lnTo>
                <a:lnTo>
                  <a:pt x="78942" y="41007"/>
                </a:lnTo>
                <a:lnTo>
                  <a:pt x="84505" y="39801"/>
                </a:lnTo>
                <a:lnTo>
                  <a:pt x="166821" y="39801"/>
                </a:lnTo>
                <a:lnTo>
                  <a:pt x="168312" y="32900"/>
                </a:lnTo>
                <a:lnTo>
                  <a:pt x="119723" y="32900"/>
                </a:lnTo>
                <a:lnTo>
                  <a:pt x="116565" y="26457"/>
                </a:lnTo>
                <a:lnTo>
                  <a:pt x="113066" y="20819"/>
                </a:lnTo>
                <a:lnTo>
                  <a:pt x="81216" y="1442"/>
                </a:lnTo>
                <a:lnTo>
                  <a:pt x="69738" y="0"/>
                </a:lnTo>
                <a:close/>
              </a:path>
              <a:path w="170814" h="194310">
                <a:moveTo>
                  <a:pt x="166821" y="39801"/>
                </a:moveTo>
                <a:lnTo>
                  <a:pt x="84505" y="39801"/>
                </a:lnTo>
                <a:lnTo>
                  <a:pt x="97200" y="42545"/>
                </a:lnTo>
                <a:lnTo>
                  <a:pt x="102030" y="46212"/>
                </a:lnTo>
                <a:lnTo>
                  <a:pt x="108653" y="58133"/>
                </a:lnTo>
                <a:lnTo>
                  <a:pt x="109286" y="65840"/>
                </a:lnTo>
                <a:lnTo>
                  <a:pt x="105200" y="84745"/>
                </a:lnTo>
                <a:lnTo>
                  <a:pt x="101576" y="91362"/>
                </a:lnTo>
                <a:lnTo>
                  <a:pt x="91167" y="98921"/>
                </a:lnTo>
                <a:lnTo>
                  <a:pt x="85473" y="100142"/>
                </a:lnTo>
                <a:lnTo>
                  <a:pt x="153777" y="100142"/>
                </a:lnTo>
                <a:lnTo>
                  <a:pt x="166821" y="39801"/>
                </a:lnTo>
                <a:close/>
              </a:path>
              <a:path w="170814" h="194310">
                <a:moveTo>
                  <a:pt x="123853" y="13795"/>
                </a:moveTo>
                <a:lnTo>
                  <a:pt x="119723" y="32900"/>
                </a:lnTo>
                <a:lnTo>
                  <a:pt x="168312" y="32900"/>
                </a:lnTo>
                <a:lnTo>
                  <a:pt x="170273" y="23829"/>
                </a:lnTo>
                <a:lnTo>
                  <a:pt x="123853" y="13795"/>
                </a:lnTo>
                <a:close/>
              </a:path>
            </a:pathLst>
          </a:custGeom>
          <a:solidFill>
            <a:srgbClr val="00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250408" y="5467324"/>
            <a:ext cx="153670" cy="141605"/>
          </a:xfrm>
          <a:custGeom>
            <a:avLst/>
            <a:gdLst/>
            <a:ahLst/>
            <a:cxnLst/>
            <a:rect l="l" t="t" r="r" b="b"/>
            <a:pathLst>
              <a:path w="153670" h="141604">
                <a:moveTo>
                  <a:pt x="71291" y="0"/>
                </a:moveTo>
                <a:lnTo>
                  <a:pt x="30212" y="10652"/>
                </a:lnTo>
                <a:lnTo>
                  <a:pt x="5300" y="42154"/>
                </a:lnTo>
                <a:lnTo>
                  <a:pt x="0" y="67008"/>
                </a:lnTo>
                <a:lnTo>
                  <a:pt x="8" y="77054"/>
                </a:lnTo>
                <a:lnTo>
                  <a:pt x="18013" y="118049"/>
                </a:lnTo>
                <a:lnTo>
                  <a:pt x="63723" y="138540"/>
                </a:lnTo>
                <a:lnTo>
                  <a:pt x="90487" y="141358"/>
                </a:lnTo>
                <a:lnTo>
                  <a:pt x="101568" y="140681"/>
                </a:lnTo>
                <a:lnTo>
                  <a:pt x="136013" y="123576"/>
                </a:lnTo>
                <a:lnTo>
                  <a:pt x="143654" y="115584"/>
                </a:lnTo>
                <a:lnTo>
                  <a:pt x="125003" y="110278"/>
                </a:lnTo>
                <a:lnTo>
                  <a:pt x="75224" y="110278"/>
                </a:lnTo>
                <a:lnTo>
                  <a:pt x="62511" y="107891"/>
                </a:lnTo>
                <a:lnTo>
                  <a:pt x="56725" y="103884"/>
                </a:lnTo>
                <a:lnTo>
                  <a:pt x="52944" y="97332"/>
                </a:lnTo>
                <a:lnTo>
                  <a:pt x="50239" y="92761"/>
                </a:lnTo>
                <a:lnTo>
                  <a:pt x="49186" y="86384"/>
                </a:lnTo>
                <a:lnTo>
                  <a:pt x="49788" y="78202"/>
                </a:lnTo>
                <a:lnTo>
                  <a:pt x="152874" y="78202"/>
                </a:lnTo>
                <a:lnTo>
                  <a:pt x="153334" y="67583"/>
                </a:lnTo>
                <a:lnTo>
                  <a:pt x="153032" y="63631"/>
                </a:lnTo>
                <a:lnTo>
                  <a:pt x="103745" y="63631"/>
                </a:lnTo>
                <a:lnTo>
                  <a:pt x="54389" y="54364"/>
                </a:lnTo>
                <a:lnTo>
                  <a:pt x="56677" y="46710"/>
                </a:lnTo>
                <a:lnTo>
                  <a:pt x="59708" y="41194"/>
                </a:lnTo>
                <a:lnTo>
                  <a:pt x="63484" y="37818"/>
                </a:lnTo>
                <a:lnTo>
                  <a:pt x="69431" y="32383"/>
                </a:lnTo>
                <a:lnTo>
                  <a:pt x="76385" y="30413"/>
                </a:lnTo>
                <a:lnTo>
                  <a:pt x="141674" y="30413"/>
                </a:lnTo>
                <a:lnTo>
                  <a:pt x="137141" y="24800"/>
                </a:lnTo>
                <a:lnTo>
                  <a:pt x="100977" y="4897"/>
                </a:lnTo>
                <a:lnTo>
                  <a:pt x="87822" y="1879"/>
                </a:lnTo>
                <a:lnTo>
                  <a:pt x="71291" y="0"/>
                </a:lnTo>
                <a:close/>
              </a:path>
              <a:path w="153670" h="141604">
                <a:moveTo>
                  <a:pt x="95276" y="101821"/>
                </a:moveTo>
                <a:lnTo>
                  <a:pt x="75224" y="110278"/>
                </a:lnTo>
                <a:lnTo>
                  <a:pt x="125003" y="110278"/>
                </a:lnTo>
                <a:lnTo>
                  <a:pt x="95276" y="101821"/>
                </a:lnTo>
                <a:close/>
              </a:path>
              <a:path w="153670" h="141604">
                <a:moveTo>
                  <a:pt x="152874" y="78202"/>
                </a:moveTo>
                <a:lnTo>
                  <a:pt x="49788" y="78202"/>
                </a:lnTo>
                <a:lnTo>
                  <a:pt x="150000" y="97014"/>
                </a:lnTo>
                <a:lnTo>
                  <a:pt x="151062" y="91360"/>
                </a:lnTo>
                <a:lnTo>
                  <a:pt x="152841" y="78964"/>
                </a:lnTo>
                <a:lnTo>
                  <a:pt x="152874" y="78202"/>
                </a:lnTo>
                <a:close/>
              </a:path>
              <a:path w="153670" h="141604">
                <a:moveTo>
                  <a:pt x="141674" y="30413"/>
                </a:moveTo>
                <a:lnTo>
                  <a:pt x="76385" y="30413"/>
                </a:lnTo>
                <a:lnTo>
                  <a:pt x="91237" y="33201"/>
                </a:lnTo>
                <a:lnTo>
                  <a:pt x="96402" y="36341"/>
                </a:lnTo>
                <a:lnTo>
                  <a:pt x="103281" y="46313"/>
                </a:lnTo>
                <a:lnTo>
                  <a:pt x="104582" y="53748"/>
                </a:lnTo>
                <a:lnTo>
                  <a:pt x="103745" y="63631"/>
                </a:lnTo>
                <a:lnTo>
                  <a:pt x="153032" y="63631"/>
                </a:lnTo>
                <a:lnTo>
                  <a:pt x="152542" y="57216"/>
                </a:lnTo>
                <a:lnTo>
                  <a:pt x="150462" y="47864"/>
                </a:lnTo>
                <a:lnTo>
                  <a:pt x="147167" y="39405"/>
                </a:lnTo>
                <a:lnTo>
                  <a:pt x="142727" y="31717"/>
                </a:lnTo>
                <a:lnTo>
                  <a:pt x="141674" y="30413"/>
                </a:lnTo>
                <a:close/>
              </a:path>
            </a:pathLst>
          </a:custGeom>
          <a:solidFill>
            <a:srgbClr val="00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414297" y="5489981"/>
            <a:ext cx="124460" cy="139700"/>
          </a:xfrm>
          <a:custGeom>
            <a:avLst/>
            <a:gdLst/>
            <a:ahLst/>
            <a:cxnLst/>
            <a:rect l="l" t="t" r="r" b="b"/>
            <a:pathLst>
              <a:path w="124460" h="139700">
                <a:moveTo>
                  <a:pt x="21516" y="0"/>
                </a:moveTo>
                <a:lnTo>
                  <a:pt x="0" y="130871"/>
                </a:lnTo>
                <a:lnTo>
                  <a:pt x="50431" y="139162"/>
                </a:lnTo>
                <a:lnTo>
                  <a:pt x="57658" y="95211"/>
                </a:lnTo>
                <a:lnTo>
                  <a:pt x="60526" y="80799"/>
                </a:lnTo>
                <a:lnTo>
                  <a:pt x="82560" y="46810"/>
                </a:lnTo>
                <a:lnTo>
                  <a:pt x="107203" y="46810"/>
                </a:lnTo>
                <a:lnTo>
                  <a:pt x="118704" y="29058"/>
                </a:lnTo>
                <a:lnTo>
                  <a:pt x="64985" y="29058"/>
                </a:lnTo>
                <a:lnTo>
                  <a:pt x="68493" y="7724"/>
                </a:lnTo>
                <a:lnTo>
                  <a:pt x="21516" y="0"/>
                </a:lnTo>
                <a:close/>
              </a:path>
              <a:path w="124460" h="139700">
                <a:moveTo>
                  <a:pt x="107203" y="46810"/>
                </a:moveTo>
                <a:lnTo>
                  <a:pt x="82560" y="46810"/>
                </a:lnTo>
                <a:lnTo>
                  <a:pt x="92598" y="48461"/>
                </a:lnTo>
                <a:lnTo>
                  <a:pt x="97086" y="50468"/>
                </a:lnTo>
                <a:lnTo>
                  <a:pt x="102602" y="53914"/>
                </a:lnTo>
                <a:lnTo>
                  <a:pt x="107203" y="46810"/>
                </a:lnTo>
                <a:close/>
              </a:path>
              <a:path w="124460" h="139700">
                <a:moveTo>
                  <a:pt x="93757" y="8769"/>
                </a:moveTo>
                <a:lnTo>
                  <a:pt x="87525" y="9535"/>
                </a:lnTo>
                <a:lnTo>
                  <a:pt x="76753" y="14923"/>
                </a:lnTo>
                <a:lnTo>
                  <a:pt x="71034" y="20533"/>
                </a:lnTo>
                <a:lnTo>
                  <a:pt x="64985" y="29058"/>
                </a:lnTo>
                <a:lnTo>
                  <a:pt x="118704" y="29058"/>
                </a:lnTo>
                <a:lnTo>
                  <a:pt x="124005" y="20876"/>
                </a:lnTo>
                <a:lnTo>
                  <a:pt x="118032" y="16773"/>
                </a:lnTo>
                <a:lnTo>
                  <a:pt x="112180" y="13581"/>
                </a:lnTo>
                <a:lnTo>
                  <a:pt x="106447" y="11301"/>
                </a:lnTo>
                <a:lnTo>
                  <a:pt x="100834" y="9932"/>
                </a:lnTo>
                <a:lnTo>
                  <a:pt x="93757" y="8769"/>
                </a:lnTo>
                <a:close/>
              </a:path>
            </a:pathLst>
          </a:custGeom>
          <a:solidFill>
            <a:srgbClr val="00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528637" y="5512587"/>
            <a:ext cx="144145" cy="140970"/>
          </a:xfrm>
          <a:custGeom>
            <a:avLst/>
            <a:gdLst/>
            <a:ahLst/>
            <a:cxnLst/>
            <a:rect l="l" t="t" r="r" b="b"/>
            <a:pathLst>
              <a:path w="144145" h="140970">
                <a:moveTo>
                  <a:pt x="0" y="89804"/>
                </a:moveTo>
                <a:lnTo>
                  <a:pt x="23730" y="127525"/>
                </a:lnTo>
                <a:lnTo>
                  <a:pt x="65182" y="139272"/>
                </a:lnTo>
                <a:lnTo>
                  <a:pt x="88178" y="140896"/>
                </a:lnTo>
                <a:lnTo>
                  <a:pt x="97841" y="140231"/>
                </a:lnTo>
                <a:lnTo>
                  <a:pt x="135893" y="117973"/>
                </a:lnTo>
                <a:lnTo>
                  <a:pt x="138233" y="113011"/>
                </a:lnTo>
                <a:lnTo>
                  <a:pt x="78418" y="113011"/>
                </a:lnTo>
                <a:lnTo>
                  <a:pt x="65476" y="111183"/>
                </a:lnTo>
                <a:lnTo>
                  <a:pt x="60709" y="109216"/>
                </a:lnTo>
                <a:lnTo>
                  <a:pt x="54009" y="103094"/>
                </a:lnTo>
                <a:lnTo>
                  <a:pt x="51719" y="98473"/>
                </a:lnTo>
                <a:lnTo>
                  <a:pt x="50490" y="92291"/>
                </a:lnTo>
                <a:lnTo>
                  <a:pt x="0" y="89804"/>
                </a:lnTo>
                <a:close/>
              </a:path>
              <a:path w="144145" h="140970">
                <a:moveTo>
                  <a:pt x="62939" y="0"/>
                </a:moveTo>
                <a:lnTo>
                  <a:pt x="18384" y="17960"/>
                </a:lnTo>
                <a:lnTo>
                  <a:pt x="12481" y="41636"/>
                </a:lnTo>
                <a:lnTo>
                  <a:pt x="13809" y="49015"/>
                </a:lnTo>
                <a:lnTo>
                  <a:pt x="46500" y="77516"/>
                </a:lnTo>
                <a:lnTo>
                  <a:pt x="79456" y="88766"/>
                </a:lnTo>
                <a:lnTo>
                  <a:pt x="86417" y="91516"/>
                </a:lnTo>
                <a:lnTo>
                  <a:pt x="92454" y="95826"/>
                </a:lnTo>
                <a:lnTo>
                  <a:pt x="93948" y="98887"/>
                </a:lnTo>
                <a:lnTo>
                  <a:pt x="92981" y="105733"/>
                </a:lnTo>
                <a:lnTo>
                  <a:pt x="91159" y="108209"/>
                </a:lnTo>
                <a:lnTo>
                  <a:pt x="87971" y="109945"/>
                </a:lnTo>
                <a:lnTo>
                  <a:pt x="83855" y="112307"/>
                </a:lnTo>
                <a:lnTo>
                  <a:pt x="78418" y="113011"/>
                </a:lnTo>
                <a:lnTo>
                  <a:pt x="138233" y="113011"/>
                </a:lnTo>
                <a:lnTo>
                  <a:pt x="139221" y="110916"/>
                </a:lnTo>
                <a:lnTo>
                  <a:pt x="141350" y="95817"/>
                </a:lnTo>
                <a:lnTo>
                  <a:pt x="140163" y="88635"/>
                </a:lnTo>
                <a:lnTo>
                  <a:pt x="113484" y="61268"/>
                </a:lnTo>
                <a:lnTo>
                  <a:pt x="73044" y="48582"/>
                </a:lnTo>
                <a:lnTo>
                  <a:pt x="66108" y="46087"/>
                </a:lnTo>
                <a:lnTo>
                  <a:pt x="60051" y="41866"/>
                </a:lnTo>
                <a:lnTo>
                  <a:pt x="58762" y="39203"/>
                </a:lnTo>
                <a:lnTo>
                  <a:pt x="59625" y="33102"/>
                </a:lnTo>
                <a:lnTo>
                  <a:pt x="61264" y="30831"/>
                </a:lnTo>
                <a:lnTo>
                  <a:pt x="67006" y="27520"/>
                </a:lnTo>
                <a:lnTo>
                  <a:pt x="71274" y="27093"/>
                </a:lnTo>
                <a:lnTo>
                  <a:pt x="136578" y="27093"/>
                </a:lnTo>
                <a:lnTo>
                  <a:pt x="129952" y="18178"/>
                </a:lnTo>
                <a:lnTo>
                  <a:pt x="93982" y="3431"/>
                </a:lnTo>
                <a:lnTo>
                  <a:pt x="72477" y="460"/>
                </a:lnTo>
                <a:lnTo>
                  <a:pt x="62939" y="0"/>
                </a:lnTo>
                <a:close/>
              </a:path>
              <a:path w="144145" h="140970">
                <a:moveTo>
                  <a:pt x="136578" y="27093"/>
                </a:moveTo>
                <a:lnTo>
                  <a:pt x="71274" y="27093"/>
                </a:lnTo>
                <a:lnTo>
                  <a:pt x="82518" y="28681"/>
                </a:lnTo>
                <a:lnTo>
                  <a:pt x="87094" y="30665"/>
                </a:lnTo>
                <a:lnTo>
                  <a:pt x="90664" y="33843"/>
                </a:lnTo>
                <a:lnTo>
                  <a:pt x="93258" y="36218"/>
                </a:lnTo>
                <a:lnTo>
                  <a:pt x="94876" y="39583"/>
                </a:lnTo>
                <a:lnTo>
                  <a:pt x="95516" y="43937"/>
                </a:lnTo>
                <a:lnTo>
                  <a:pt x="143730" y="46101"/>
                </a:lnTo>
                <a:lnTo>
                  <a:pt x="141653" y="37050"/>
                </a:lnTo>
                <a:lnTo>
                  <a:pt x="138482" y="29655"/>
                </a:lnTo>
                <a:lnTo>
                  <a:pt x="136578" y="27093"/>
                </a:lnTo>
                <a:close/>
              </a:path>
            </a:pathLst>
          </a:custGeom>
          <a:solidFill>
            <a:srgbClr val="00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773917" y="5489642"/>
            <a:ext cx="70485" cy="187960"/>
          </a:xfrm>
          <a:custGeom>
            <a:avLst/>
            <a:gdLst/>
            <a:ahLst/>
            <a:cxnLst/>
            <a:rect l="l" t="t" r="r" b="b"/>
            <a:pathLst>
              <a:path w="70485" h="187960">
                <a:moveTo>
                  <a:pt x="19467" y="0"/>
                </a:moveTo>
                <a:lnTo>
                  <a:pt x="0" y="181931"/>
                </a:lnTo>
                <a:lnTo>
                  <a:pt x="50565" y="187342"/>
                </a:lnTo>
                <a:lnTo>
                  <a:pt x="70032" y="5411"/>
                </a:lnTo>
                <a:lnTo>
                  <a:pt x="19467" y="0"/>
                </a:lnTo>
                <a:close/>
              </a:path>
            </a:pathLst>
          </a:custGeom>
          <a:solidFill>
            <a:srgbClr val="00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856067" y="5551010"/>
            <a:ext cx="153670" cy="139700"/>
          </a:xfrm>
          <a:custGeom>
            <a:avLst/>
            <a:gdLst/>
            <a:ahLst/>
            <a:cxnLst/>
            <a:rect l="l" t="t" r="r" b="b"/>
            <a:pathLst>
              <a:path w="153670" h="139700">
                <a:moveTo>
                  <a:pt x="64199" y="0"/>
                </a:moveTo>
                <a:lnTo>
                  <a:pt x="24399" y="14723"/>
                </a:lnTo>
                <a:lnTo>
                  <a:pt x="2777" y="48569"/>
                </a:lnTo>
                <a:lnTo>
                  <a:pt x="0" y="73829"/>
                </a:lnTo>
                <a:lnTo>
                  <a:pt x="1017" y="83824"/>
                </a:lnTo>
                <a:lnTo>
                  <a:pt x="23048" y="122803"/>
                </a:lnTo>
                <a:lnTo>
                  <a:pt x="70585" y="138599"/>
                </a:lnTo>
                <a:lnTo>
                  <a:pt x="84874" y="139272"/>
                </a:lnTo>
                <a:lnTo>
                  <a:pt x="97497" y="138715"/>
                </a:lnTo>
                <a:lnTo>
                  <a:pt x="133719" y="123735"/>
                </a:lnTo>
                <a:lnTo>
                  <a:pt x="146563" y="109325"/>
                </a:lnTo>
                <a:lnTo>
                  <a:pt x="79189" y="109325"/>
                </a:lnTo>
                <a:lnTo>
                  <a:pt x="66301" y="108227"/>
                </a:lnTo>
                <a:lnTo>
                  <a:pt x="60143" y="104821"/>
                </a:lnTo>
                <a:lnTo>
                  <a:pt x="55723" y="98682"/>
                </a:lnTo>
                <a:lnTo>
                  <a:pt x="52571" y="94407"/>
                </a:lnTo>
                <a:lnTo>
                  <a:pt x="50883" y="88168"/>
                </a:lnTo>
                <a:lnTo>
                  <a:pt x="50661" y="79966"/>
                </a:lnTo>
                <a:lnTo>
                  <a:pt x="152866" y="79966"/>
                </a:lnTo>
                <a:lnTo>
                  <a:pt x="153269" y="70373"/>
                </a:lnTo>
                <a:lnTo>
                  <a:pt x="152677" y="60049"/>
                </a:lnTo>
                <a:lnTo>
                  <a:pt x="102881" y="60049"/>
                </a:lnTo>
                <a:lnTo>
                  <a:pt x="52844" y="55787"/>
                </a:lnTo>
                <a:lnTo>
                  <a:pt x="54352" y="47941"/>
                </a:lnTo>
                <a:lnTo>
                  <a:pt x="56814" y="42149"/>
                </a:lnTo>
                <a:lnTo>
                  <a:pt x="60230" y="38411"/>
                </a:lnTo>
                <a:lnTo>
                  <a:pt x="65603" y="32407"/>
                </a:lnTo>
                <a:lnTo>
                  <a:pt x="72323" y="29747"/>
                </a:lnTo>
                <a:lnTo>
                  <a:pt x="142326" y="29747"/>
                </a:lnTo>
                <a:lnTo>
                  <a:pt x="138460" y="24382"/>
                </a:lnTo>
                <a:lnTo>
                  <a:pt x="94227" y="1890"/>
                </a:lnTo>
                <a:lnTo>
                  <a:pt x="80836" y="208"/>
                </a:lnTo>
                <a:lnTo>
                  <a:pt x="64199" y="0"/>
                </a:lnTo>
                <a:close/>
              </a:path>
              <a:path w="153670" h="139700">
                <a:moveTo>
                  <a:pt x="98291" y="98898"/>
                </a:moveTo>
                <a:lnTo>
                  <a:pt x="79189" y="109325"/>
                </a:lnTo>
                <a:lnTo>
                  <a:pt x="146563" y="109325"/>
                </a:lnTo>
                <a:lnTo>
                  <a:pt x="147806" y="107731"/>
                </a:lnTo>
                <a:lnTo>
                  <a:pt x="98291" y="98898"/>
                </a:lnTo>
                <a:close/>
              </a:path>
              <a:path w="153670" h="139700">
                <a:moveTo>
                  <a:pt x="152866" y="79966"/>
                </a:moveTo>
                <a:lnTo>
                  <a:pt x="50661" y="79966"/>
                </a:lnTo>
                <a:lnTo>
                  <a:pt x="152256" y="88618"/>
                </a:lnTo>
                <a:lnTo>
                  <a:pt x="152744" y="82885"/>
                </a:lnTo>
                <a:lnTo>
                  <a:pt x="152866" y="79966"/>
                </a:lnTo>
                <a:close/>
              </a:path>
              <a:path w="153670" h="139700">
                <a:moveTo>
                  <a:pt x="142326" y="29747"/>
                </a:moveTo>
                <a:lnTo>
                  <a:pt x="72323" y="29747"/>
                </a:lnTo>
                <a:lnTo>
                  <a:pt x="87381" y="31030"/>
                </a:lnTo>
                <a:lnTo>
                  <a:pt x="92835" y="33635"/>
                </a:lnTo>
                <a:lnTo>
                  <a:pt x="100680" y="42865"/>
                </a:lnTo>
                <a:lnTo>
                  <a:pt x="102722" y="50132"/>
                </a:lnTo>
                <a:lnTo>
                  <a:pt x="102881" y="60049"/>
                </a:lnTo>
                <a:lnTo>
                  <a:pt x="152677" y="60049"/>
                </a:lnTo>
                <a:lnTo>
                  <a:pt x="152617" y="59000"/>
                </a:lnTo>
                <a:lnTo>
                  <a:pt x="150786" y="48766"/>
                </a:lnTo>
                <a:lnTo>
                  <a:pt x="147778" y="39670"/>
                </a:lnTo>
                <a:lnTo>
                  <a:pt x="143650" y="31585"/>
                </a:lnTo>
                <a:lnTo>
                  <a:pt x="142326" y="29747"/>
                </a:lnTo>
                <a:close/>
              </a:path>
            </a:pathLst>
          </a:custGeom>
          <a:solidFill>
            <a:srgbClr val="00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020646" y="5562225"/>
            <a:ext cx="141605" cy="139700"/>
          </a:xfrm>
          <a:custGeom>
            <a:avLst/>
            <a:gdLst/>
            <a:ahLst/>
            <a:cxnLst/>
            <a:rect l="l" t="t" r="r" b="b"/>
            <a:pathLst>
              <a:path w="141604" h="139700">
                <a:moveTo>
                  <a:pt x="50521" y="93353"/>
                </a:moveTo>
                <a:lnTo>
                  <a:pt x="0" y="95119"/>
                </a:lnTo>
                <a:lnTo>
                  <a:pt x="2361" y="104280"/>
                </a:lnTo>
                <a:lnTo>
                  <a:pt x="6161" y="112427"/>
                </a:lnTo>
                <a:lnTo>
                  <a:pt x="38235" y="134600"/>
                </a:lnTo>
                <a:lnTo>
                  <a:pt x="81286" y="139216"/>
                </a:lnTo>
                <a:lnTo>
                  <a:pt x="92160" y="138619"/>
                </a:lnTo>
                <a:lnTo>
                  <a:pt x="128524" y="123669"/>
                </a:lnTo>
                <a:lnTo>
                  <a:pt x="137823" y="111653"/>
                </a:lnTo>
                <a:lnTo>
                  <a:pt x="80092" y="111653"/>
                </a:lnTo>
                <a:lnTo>
                  <a:pt x="67042" y="110919"/>
                </a:lnTo>
                <a:lnTo>
                  <a:pt x="62127" y="109360"/>
                </a:lnTo>
                <a:lnTo>
                  <a:pt x="54936" y="103823"/>
                </a:lnTo>
                <a:lnTo>
                  <a:pt x="52266" y="99410"/>
                </a:lnTo>
                <a:lnTo>
                  <a:pt x="50521" y="93353"/>
                </a:lnTo>
                <a:close/>
              </a:path>
              <a:path w="141604" h="139700">
                <a:moveTo>
                  <a:pt x="64713" y="0"/>
                </a:moveTo>
                <a:lnTo>
                  <a:pt x="23110" y="9918"/>
                </a:lnTo>
                <a:lnTo>
                  <a:pt x="8389" y="46073"/>
                </a:lnTo>
                <a:lnTo>
                  <a:pt x="10335" y="53313"/>
                </a:lnTo>
                <a:lnTo>
                  <a:pt x="45304" y="78967"/>
                </a:lnTo>
                <a:lnTo>
                  <a:pt x="79089" y="87407"/>
                </a:lnTo>
                <a:lnTo>
                  <a:pt x="86255" y="89561"/>
                </a:lnTo>
                <a:lnTo>
                  <a:pt x="92636" y="93353"/>
                </a:lnTo>
                <a:lnTo>
                  <a:pt x="94381" y="96274"/>
                </a:lnTo>
                <a:lnTo>
                  <a:pt x="93992" y="103177"/>
                </a:lnTo>
                <a:lnTo>
                  <a:pt x="92386" y="105798"/>
                </a:lnTo>
                <a:lnTo>
                  <a:pt x="89353" y="107795"/>
                </a:lnTo>
                <a:lnTo>
                  <a:pt x="85450" y="110495"/>
                </a:lnTo>
                <a:lnTo>
                  <a:pt x="80092" y="111653"/>
                </a:lnTo>
                <a:lnTo>
                  <a:pt x="137823" y="111653"/>
                </a:lnTo>
                <a:lnTo>
                  <a:pt x="140502" y="104455"/>
                </a:lnTo>
                <a:lnTo>
                  <a:pt x="141359" y="89240"/>
                </a:lnTo>
                <a:lnTo>
                  <a:pt x="139570" y="82174"/>
                </a:lnTo>
                <a:lnTo>
                  <a:pt x="110686" y="57147"/>
                </a:lnTo>
                <a:lnTo>
                  <a:pt x="69322" y="47904"/>
                </a:lnTo>
                <a:lnTo>
                  <a:pt x="62202" y="46001"/>
                </a:lnTo>
                <a:lnTo>
                  <a:pt x="55811" y="42304"/>
                </a:lnTo>
                <a:lnTo>
                  <a:pt x="54303" y="39758"/>
                </a:lnTo>
                <a:lnTo>
                  <a:pt x="54649" y="33605"/>
                </a:lnTo>
                <a:lnTo>
                  <a:pt x="56093" y="31205"/>
                </a:lnTo>
                <a:lnTo>
                  <a:pt x="61536" y="27424"/>
                </a:lnTo>
                <a:lnTo>
                  <a:pt x="65752" y="26639"/>
                </a:lnTo>
                <a:lnTo>
                  <a:pt x="134586" y="26639"/>
                </a:lnTo>
                <a:lnTo>
                  <a:pt x="132938" y="23543"/>
                </a:lnTo>
                <a:lnTo>
                  <a:pt x="95853" y="2366"/>
                </a:lnTo>
                <a:lnTo>
                  <a:pt x="75359" y="305"/>
                </a:lnTo>
                <a:lnTo>
                  <a:pt x="64713" y="0"/>
                </a:lnTo>
                <a:close/>
              </a:path>
              <a:path w="141604" h="139700">
                <a:moveTo>
                  <a:pt x="134586" y="26639"/>
                </a:moveTo>
                <a:lnTo>
                  <a:pt x="65752" y="26639"/>
                </a:lnTo>
                <a:lnTo>
                  <a:pt x="77090" y="27277"/>
                </a:lnTo>
                <a:lnTo>
                  <a:pt x="81815" y="28869"/>
                </a:lnTo>
                <a:lnTo>
                  <a:pt x="85641" y="31737"/>
                </a:lnTo>
                <a:lnTo>
                  <a:pt x="88426" y="33885"/>
                </a:lnTo>
                <a:lnTo>
                  <a:pt x="90321" y="37102"/>
                </a:lnTo>
                <a:lnTo>
                  <a:pt x="91325" y="41387"/>
                </a:lnTo>
                <a:lnTo>
                  <a:pt x="139550" y="39492"/>
                </a:lnTo>
                <a:lnTo>
                  <a:pt x="136720" y="30647"/>
                </a:lnTo>
                <a:lnTo>
                  <a:pt x="134586" y="26639"/>
                </a:lnTo>
                <a:close/>
              </a:path>
            </a:pathLst>
          </a:custGeom>
          <a:solidFill>
            <a:srgbClr val="00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176044" y="5568962"/>
            <a:ext cx="141605" cy="139065"/>
          </a:xfrm>
          <a:custGeom>
            <a:avLst/>
            <a:gdLst/>
            <a:ahLst/>
            <a:cxnLst/>
            <a:rect l="l" t="t" r="r" b="b"/>
            <a:pathLst>
              <a:path w="141604" h="139064">
                <a:moveTo>
                  <a:pt x="50448" y="93731"/>
                </a:moveTo>
                <a:lnTo>
                  <a:pt x="0" y="96965"/>
                </a:lnTo>
                <a:lnTo>
                  <a:pt x="2626" y="106054"/>
                </a:lnTo>
                <a:lnTo>
                  <a:pt x="6661" y="114086"/>
                </a:lnTo>
                <a:lnTo>
                  <a:pt x="39366" y="135318"/>
                </a:lnTo>
                <a:lnTo>
                  <a:pt x="70354" y="138752"/>
                </a:lnTo>
                <a:lnTo>
                  <a:pt x="82532" y="138680"/>
                </a:lnTo>
                <a:lnTo>
                  <a:pt x="124218" y="126233"/>
                </a:lnTo>
                <a:lnTo>
                  <a:pt x="137149" y="111163"/>
                </a:lnTo>
                <a:lnTo>
                  <a:pt x="80537" y="111163"/>
                </a:lnTo>
                <a:lnTo>
                  <a:pt x="67472" y="110809"/>
                </a:lnTo>
                <a:lnTo>
                  <a:pt x="62514" y="109393"/>
                </a:lnTo>
                <a:lnTo>
                  <a:pt x="55164" y="104068"/>
                </a:lnTo>
                <a:lnTo>
                  <a:pt x="52367" y="99735"/>
                </a:lnTo>
                <a:lnTo>
                  <a:pt x="50448" y="93731"/>
                </a:lnTo>
                <a:close/>
              </a:path>
              <a:path w="141604" h="139064">
                <a:moveTo>
                  <a:pt x="72569" y="0"/>
                </a:moveTo>
                <a:lnTo>
                  <a:pt x="27725" y="6593"/>
                </a:lnTo>
                <a:lnTo>
                  <a:pt x="7099" y="42549"/>
                </a:lnTo>
                <a:lnTo>
                  <a:pt x="6977" y="47754"/>
                </a:lnTo>
                <a:lnTo>
                  <a:pt x="9113" y="54876"/>
                </a:lnTo>
                <a:lnTo>
                  <a:pt x="44814" y="79502"/>
                </a:lnTo>
                <a:lnTo>
                  <a:pt x="78911" y="86978"/>
                </a:lnTo>
                <a:lnTo>
                  <a:pt x="86056" y="88902"/>
                </a:lnTo>
                <a:lnTo>
                  <a:pt x="92537" y="92494"/>
                </a:lnTo>
                <a:lnTo>
                  <a:pt x="94373" y="95376"/>
                </a:lnTo>
                <a:lnTo>
                  <a:pt x="94185" y="102286"/>
                </a:lnTo>
                <a:lnTo>
                  <a:pt x="92655" y="104953"/>
                </a:lnTo>
                <a:lnTo>
                  <a:pt x="89683" y="107038"/>
                </a:lnTo>
                <a:lnTo>
                  <a:pt x="85860" y="109850"/>
                </a:lnTo>
                <a:lnTo>
                  <a:pt x="80537" y="111163"/>
                </a:lnTo>
                <a:lnTo>
                  <a:pt x="137149" y="111163"/>
                </a:lnTo>
                <a:lnTo>
                  <a:pt x="138205" y="109601"/>
                </a:lnTo>
                <a:lnTo>
                  <a:pt x="140689" y="102286"/>
                </a:lnTo>
                <a:lnTo>
                  <a:pt x="140781" y="99735"/>
                </a:lnTo>
                <a:lnTo>
                  <a:pt x="141121" y="86957"/>
                </a:lnTo>
                <a:lnTo>
                  <a:pt x="139133" y="79968"/>
                </a:lnTo>
                <a:lnTo>
                  <a:pt x="109534" y="55791"/>
                </a:lnTo>
                <a:lnTo>
                  <a:pt x="67919" y="47754"/>
                </a:lnTo>
                <a:lnTo>
                  <a:pt x="60746" y="46059"/>
                </a:lnTo>
                <a:lnTo>
                  <a:pt x="54250" y="42549"/>
                </a:lnTo>
                <a:lnTo>
                  <a:pt x="52670" y="40049"/>
                </a:lnTo>
                <a:lnTo>
                  <a:pt x="52837" y="33889"/>
                </a:lnTo>
                <a:lnTo>
                  <a:pt x="54209" y="31447"/>
                </a:lnTo>
                <a:lnTo>
                  <a:pt x="59541" y="27509"/>
                </a:lnTo>
                <a:lnTo>
                  <a:pt x="63733" y="26603"/>
                </a:lnTo>
                <a:lnTo>
                  <a:pt x="133678" y="26603"/>
                </a:lnTo>
                <a:lnTo>
                  <a:pt x="130799" y="21555"/>
                </a:lnTo>
                <a:lnTo>
                  <a:pt x="93114" y="1464"/>
                </a:lnTo>
                <a:lnTo>
                  <a:pt x="83622" y="526"/>
                </a:lnTo>
                <a:lnTo>
                  <a:pt x="72569" y="0"/>
                </a:lnTo>
                <a:close/>
              </a:path>
              <a:path w="141604" h="139064">
                <a:moveTo>
                  <a:pt x="133678" y="26603"/>
                </a:moveTo>
                <a:lnTo>
                  <a:pt x="63733" y="26603"/>
                </a:lnTo>
                <a:lnTo>
                  <a:pt x="75084" y="26910"/>
                </a:lnTo>
                <a:lnTo>
                  <a:pt x="79853" y="28364"/>
                </a:lnTo>
                <a:lnTo>
                  <a:pt x="83760" y="31120"/>
                </a:lnTo>
                <a:lnTo>
                  <a:pt x="86607" y="33186"/>
                </a:lnTo>
                <a:lnTo>
                  <a:pt x="88593" y="36347"/>
                </a:lnTo>
                <a:lnTo>
                  <a:pt x="89722" y="40600"/>
                </a:lnTo>
                <a:lnTo>
                  <a:pt x="137872" y="37304"/>
                </a:lnTo>
                <a:lnTo>
                  <a:pt x="134786" y="28545"/>
                </a:lnTo>
                <a:lnTo>
                  <a:pt x="133678" y="26603"/>
                </a:lnTo>
                <a:close/>
              </a:path>
            </a:pathLst>
          </a:custGeom>
          <a:solidFill>
            <a:srgbClr val="00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413619" y="5519318"/>
            <a:ext cx="264664" cy="189348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699080" y="5529581"/>
            <a:ext cx="320987" cy="165282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108997" y="5384535"/>
            <a:ext cx="313079" cy="235628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565045" y="2348851"/>
            <a:ext cx="4398010" cy="1597660"/>
          </a:xfrm>
          <a:custGeom>
            <a:avLst/>
            <a:gdLst/>
            <a:ahLst/>
            <a:cxnLst/>
            <a:rect l="l" t="t" r="r" b="b"/>
            <a:pathLst>
              <a:path w="4398009" h="1597660">
                <a:moveTo>
                  <a:pt x="4576" y="310656"/>
                </a:moveTo>
                <a:lnTo>
                  <a:pt x="17786" y="271631"/>
                </a:lnTo>
                <a:lnTo>
                  <a:pt x="39311" y="235150"/>
                </a:lnTo>
                <a:lnTo>
                  <a:pt x="68879" y="201229"/>
                </a:lnTo>
                <a:lnTo>
                  <a:pt x="106216" y="169884"/>
                </a:lnTo>
                <a:lnTo>
                  <a:pt x="151047" y="141134"/>
                </a:lnTo>
                <a:lnTo>
                  <a:pt x="203100" y="114994"/>
                </a:lnTo>
                <a:lnTo>
                  <a:pt x="262101" y="91481"/>
                </a:lnTo>
                <a:lnTo>
                  <a:pt x="327777" y="70613"/>
                </a:lnTo>
                <a:lnTo>
                  <a:pt x="399854" y="52406"/>
                </a:lnTo>
                <a:lnTo>
                  <a:pt x="438207" y="44306"/>
                </a:lnTo>
                <a:lnTo>
                  <a:pt x="478058" y="36878"/>
                </a:lnTo>
                <a:lnTo>
                  <a:pt x="519372" y="30123"/>
                </a:lnTo>
                <a:lnTo>
                  <a:pt x="562116" y="24044"/>
                </a:lnTo>
                <a:lnTo>
                  <a:pt x="606255" y="18643"/>
                </a:lnTo>
                <a:lnTo>
                  <a:pt x="651754" y="13923"/>
                </a:lnTo>
                <a:lnTo>
                  <a:pt x="698581" y="9884"/>
                </a:lnTo>
                <a:lnTo>
                  <a:pt x="746700" y="6530"/>
                </a:lnTo>
                <a:lnTo>
                  <a:pt x="796077" y="3863"/>
                </a:lnTo>
                <a:lnTo>
                  <a:pt x="846679" y="1884"/>
                </a:lnTo>
                <a:lnTo>
                  <a:pt x="898471" y="595"/>
                </a:lnTo>
                <a:lnTo>
                  <a:pt x="951418" y="0"/>
                </a:lnTo>
                <a:lnTo>
                  <a:pt x="1005487" y="99"/>
                </a:lnTo>
                <a:lnTo>
                  <a:pt x="1060643" y="895"/>
                </a:lnTo>
                <a:lnTo>
                  <a:pt x="1116853" y="2390"/>
                </a:lnTo>
                <a:lnTo>
                  <a:pt x="1174082" y="4587"/>
                </a:lnTo>
                <a:lnTo>
                  <a:pt x="1232295" y="7487"/>
                </a:lnTo>
                <a:lnTo>
                  <a:pt x="1291460" y="11092"/>
                </a:lnTo>
                <a:lnTo>
                  <a:pt x="1351540" y="15405"/>
                </a:lnTo>
                <a:lnTo>
                  <a:pt x="1412503" y="20428"/>
                </a:lnTo>
                <a:lnTo>
                  <a:pt x="1474314" y="26162"/>
                </a:lnTo>
                <a:lnTo>
                  <a:pt x="1536939" y="32611"/>
                </a:lnTo>
                <a:lnTo>
                  <a:pt x="1600344" y="39775"/>
                </a:lnTo>
                <a:lnTo>
                  <a:pt x="1664494" y="47658"/>
                </a:lnTo>
                <a:lnTo>
                  <a:pt x="1729356" y="56260"/>
                </a:lnTo>
                <a:lnTo>
                  <a:pt x="1794894" y="65585"/>
                </a:lnTo>
                <a:lnTo>
                  <a:pt x="1861076" y="75635"/>
                </a:lnTo>
                <a:lnTo>
                  <a:pt x="1927866" y="86411"/>
                </a:lnTo>
                <a:lnTo>
                  <a:pt x="1995231" y="97916"/>
                </a:lnTo>
                <a:lnTo>
                  <a:pt x="2063137" y="110151"/>
                </a:lnTo>
                <a:lnTo>
                  <a:pt x="2131548" y="123120"/>
                </a:lnTo>
                <a:lnTo>
                  <a:pt x="2200432" y="136823"/>
                </a:lnTo>
                <a:lnTo>
                  <a:pt x="2269753" y="151264"/>
                </a:lnTo>
                <a:lnTo>
                  <a:pt x="2339478" y="166444"/>
                </a:lnTo>
                <a:lnTo>
                  <a:pt x="2409064" y="182249"/>
                </a:lnTo>
                <a:lnTo>
                  <a:pt x="2477971" y="198552"/>
                </a:lnTo>
                <a:lnTo>
                  <a:pt x="2546170" y="215337"/>
                </a:lnTo>
                <a:lnTo>
                  <a:pt x="2613629" y="232588"/>
                </a:lnTo>
                <a:lnTo>
                  <a:pt x="2680319" y="250289"/>
                </a:lnTo>
                <a:lnTo>
                  <a:pt x="2746209" y="268422"/>
                </a:lnTo>
                <a:lnTo>
                  <a:pt x="2811271" y="286971"/>
                </a:lnTo>
                <a:lnTo>
                  <a:pt x="2875473" y="305921"/>
                </a:lnTo>
                <a:lnTo>
                  <a:pt x="2938786" y="325254"/>
                </a:lnTo>
                <a:lnTo>
                  <a:pt x="3001179" y="344955"/>
                </a:lnTo>
                <a:lnTo>
                  <a:pt x="3062623" y="365006"/>
                </a:lnTo>
                <a:lnTo>
                  <a:pt x="3123087" y="385392"/>
                </a:lnTo>
                <a:lnTo>
                  <a:pt x="3182541" y="406096"/>
                </a:lnTo>
                <a:lnTo>
                  <a:pt x="3240956" y="427101"/>
                </a:lnTo>
                <a:lnTo>
                  <a:pt x="3298300" y="448392"/>
                </a:lnTo>
                <a:lnTo>
                  <a:pt x="3354545" y="469951"/>
                </a:lnTo>
                <a:lnTo>
                  <a:pt x="3409660" y="491763"/>
                </a:lnTo>
                <a:lnTo>
                  <a:pt x="3463615" y="513811"/>
                </a:lnTo>
                <a:lnTo>
                  <a:pt x="3516379" y="536078"/>
                </a:lnTo>
                <a:lnTo>
                  <a:pt x="3567924" y="558549"/>
                </a:lnTo>
                <a:lnTo>
                  <a:pt x="3618218" y="581206"/>
                </a:lnTo>
                <a:lnTo>
                  <a:pt x="3667232" y="604034"/>
                </a:lnTo>
                <a:lnTo>
                  <a:pt x="3714935" y="627016"/>
                </a:lnTo>
                <a:lnTo>
                  <a:pt x="3761298" y="650135"/>
                </a:lnTo>
                <a:lnTo>
                  <a:pt x="3806291" y="673376"/>
                </a:lnTo>
                <a:lnTo>
                  <a:pt x="3849883" y="696721"/>
                </a:lnTo>
                <a:lnTo>
                  <a:pt x="3892044" y="720155"/>
                </a:lnTo>
                <a:lnTo>
                  <a:pt x="3932744" y="743660"/>
                </a:lnTo>
                <a:lnTo>
                  <a:pt x="3971953" y="767222"/>
                </a:lnTo>
                <a:lnTo>
                  <a:pt x="4009642" y="790822"/>
                </a:lnTo>
                <a:lnTo>
                  <a:pt x="4045780" y="814445"/>
                </a:lnTo>
                <a:lnTo>
                  <a:pt x="4080336" y="838074"/>
                </a:lnTo>
                <a:lnTo>
                  <a:pt x="4113282" y="861694"/>
                </a:lnTo>
                <a:lnTo>
                  <a:pt x="4144586" y="885287"/>
                </a:lnTo>
                <a:lnTo>
                  <a:pt x="4202151" y="932327"/>
                </a:lnTo>
                <a:lnTo>
                  <a:pt x="4252790" y="979066"/>
                </a:lnTo>
                <a:lnTo>
                  <a:pt x="4296263" y="1025370"/>
                </a:lnTo>
                <a:lnTo>
                  <a:pt x="4332329" y="1071109"/>
                </a:lnTo>
                <a:lnTo>
                  <a:pt x="4360748" y="1116151"/>
                </a:lnTo>
                <a:lnTo>
                  <a:pt x="4381279" y="1160366"/>
                </a:lnTo>
                <a:lnTo>
                  <a:pt x="4393681" y="1203622"/>
                </a:lnTo>
                <a:lnTo>
                  <a:pt x="4397714" y="1245788"/>
                </a:lnTo>
                <a:lnTo>
                  <a:pt x="4396518" y="1266421"/>
                </a:lnTo>
                <a:lnTo>
                  <a:pt x="4387590" y="1306562"/>
                </a:lnTo>
                <a:lnTo>
                  <a:pt x="4370188" y="1344317"/>
                </a:lnTo>
                <a:lnTo>
                  <a:pt x="4344607" y="1379520"/>
                </a:lnTo>
                <a:lnTo>
                  <a:pt x="4311121" y="1412155"/>
                </a:lnTo>
                <a:lnTo>
                  <a:pt x="4270002" y="1442205"/>
                </a:lnTo>
                <a:lnTo>
                  <a:pt x="4221526" y="1469652"/>
                </a:lnTo>
                <a:lnTo>
                  <a:pt x="4165965" y="1494481"/>
                </a:lnTo>
                <a:lnTo>
                  <a:pt x="4103592" y="1516673"/>
                </a:lnTo>
                <a:lnTo>
                  <a:pt x="4034682" y="1536213"/>
                </a:lnTo>
                <a:lnTo>
                  <a:pt x="3959507" y="1553082"/>
                </a:lnTo>
                <a:lnTo>
                  <a:pt x="3919656" y="1560511"/>
                </a:lnTo>
                <a:lnTo>
                  <a:pt x="3878342" y="1567265"/>
                </a:lnTo>
                <a:lnTo>
                  <a:pt x="3835598" y="1573344"/>
                </a:lnTo>
                <a:lnTo>
                  <a:pt x="3791459" y="1578745"/>
                </a:lnTo>
                <a:lnTo>
                  <a:pt x="3745960" y="1583466"/>
                </a:lnTo>
                <a:lnTo>
                  <a:pt x="3699133" y="1587504"/>
                </a:lnTo>
                <a:lnTo>
                  <a:pt x="3651014" y="1590858"/>
                </a:lnTo>
                <a:lnTo>
                  <a:pt x="3601637" y="1593526"/>
                </a:lnTo>
                <a:lnTo>
                  <a:pt x="3551035" y="1595505"/>
                </a:lnTo>
                <a:lnTo>
                  <a:pt x="3499243" y="1596793"/>
                </a:lnTo>
                <a:lnTo>
                  <a:pt x="3446296" y="1597389"/>
                </a:lnTo>
                <a:lnTo>
                  <a:pt x="3392227" y="1597290"/>
                </a:lnTo>
                <a:lnTo>
                  <a:pt x="3337071" y="1596494"/>
                </a:lnTo>
                <a:lnTo>
                  <a:pt x="3280861" y="1594998"/>
                </a:lnTo>
                <a:lnTo>
                  <a:pt x="3223632" y="1592802"/>
                </a:lnTo>
                <a:lnTo>
                  <a:pt x="3165419" y="1589902"/>
                </a:lnTo>
                <a:lnTo>
                  <a:pt x="3106254" y="1586296"/>
                </a:lnTo>
                <a:lnTo>
                  <a:pt x="3046174" y="1581983"/>
                </a:lnTo>
                <a:lnTo>
                  <a:pt x="2985211" y="1576961"/>
                </a:lnTo>
                <a:lnTo>
                  <a:pt x="2923400" y="1571226"/>
                </a:lnTo>
                <a:lnTo>
                  <a:pt x="2860775" y="1564778"/>
                </a:lnTo>
                <a:lnTo>
                  <a:pt x="2797370" y="1557614"/>
                </a:lnTo>
                <a:lnTo>
                  <a:pt x="2733220" y="1549731"/>
                </a:lnTo>
                <a:lnTo>
                  <a:pt x="2668358" y="1541128"/>
                </a:lnTo>
                <a:lnTo>
                  <a:pt x="2602820" y="1531803"/>
                </a:lnTo>
                <a:lnTo>
                  <a:pt x="2536638" y="1521754"/>
                </a:lnTo>
                <a:lnTo>
                  <a:pt x="2469848" y="1510978"/>
                </a:lnTo>
                <a:lnTo>
                  <a:pt x="2402483" y="1499473"/>
                </a:lnTo>
                <a:lnTo>
                  <a:pt x="2334577" y="1487237"/>
                </a:lnTo>
                <a:lnTo>
                  <a:pt x="2266166" y="1474269"/>
                </a:lnTo>
                <a:lnTo>
                  <a:pt x="2197282" y="1460565"/>
                </a:lnTo>
                <a:lnTo>
                  <a:pt x="2127961" y="1446125"/>
                </a:lnTo>
                <a:lnTo>
                  <a:pt x="2058236" y="1430945"/>
                </a:lnTo>
                <a:lnTo>
                  <a:pt x="1988650" y="1415140"/>
                </a:lnTo>
                <a:lnTo>
                  <a:pt x="1919743" y="1398837"/>
                </a:lnTo>
                <a:lnTo>
                  <a:pt x="1851544" y="1382051"/>
                </a:lnTo>
                <a:lnTo>
                  <a:pt x="1784085" y="1364800"/>
                </a:lnTo>
                <a:lnTo>
                  <a:pt x="1717395" y="1347100"/>
                </a:lnTo>
                <a:lnTo>
                  <a:pt x="1651505" y="1328967"/>
                </a:lnTo>
                <a:lnTo>
                  <a:pt x="1586443" y="1310417"/>
                </a:lnTo>
                <a:lnTo>
                  <a:pt x="1522241" y="1291468"/>
                </a:lnTo>
                <a:lnTo>
                  <a:pt x="1458928" y="1272134"/>
                </a:lnTo>
                <a:lnTo>
                  <a:pt x="1396535" y="1252434"/>
                </a:lnTo>
                <a:lnTo>
                  <a:pt x="1335091" y="1232383"/>
                </a:lnTo>
                <a:lnTo>
                  <a:pt x="1274627" y="1211997"/>
                </a:lnTo>
                <a:lnTo>
                  <a:pt x="1215173" y="1191293"/>
                </a:lnTo>
                <a:lnTo>
                  <a:pt x="1156758" y="1170288"/>
                </a:lnTo>
                <a:lnTo>
                  <a:pt x="1099414" y="1148997"/>
                </a:lnTo>
                <a:lnTo>
                  <a:pt x="1043169" y="1127438"/>
                </a:lnTo>
                <a:lnTo>
                  <a:pt x="988054" y="1105626"/>
                </a:lnTo>
                <a:lnTo>
                  <a:pt x="934099" y="1083578"/>
                </a:lnTo>
                <a:lnTo>
                  <a:pt x="881335" y="1061311"/>
                </a:lnTo>
                <a:lnTo>
                  <a:pt x="829790" y="1038840"/>
                </a:lnTo>
                <a:lnTo>
                  <a:pt x="779496" y="1016183"/>
                </a:lnTo>
                <a:lnTo>
                  <a:pt x="730482" y="993355"/>
                </a:lnTo>
                <a:lnTo>
                  <a:pt x="682779" y="970373"/>
                </a:lnTo>
                <a:lnTo>
                  <a:pt x="636416" y="947254"/>
                </a:lnTo>
                <a:lnTo>
                  <a:pt x="591423" y="924013"/>
                </a:lnTo>
                <a:lnTo>
                  <a:pt x="547831" y="900668"/>
                </a:lnTo>
                <a:lnTo>
                  <a:pt x="505670" y="877234"/>
                </a:lnTo>
                <a:lnTo>
                  <a:pt x="464970" y="853729"/>
                </a:lnTo>
                <a:lnTo>
                  <a:pt x="425760" y="830167"/>
                </a:lnTo>
                <a:lnTo>
                  <a:pt x="388072" y="806567"/>
                </a:lnTo>
                <a:lnTo>
                  <a:pt x="351934" y="782944"/>
                </a:lnTo>
                <a:lnTo>
                  <a:pt x="317378" y="759315"/>
                </a:lnTo>
                <a:lnTo>
                  <a:pt x="284432" y="735695"/>
                </a:lnTo>
                <a:lnTo>
                  <a:pt x="253128" y="712102"/>
                </a:lnTo>
                <a:lnTo>
                  <a:pt x="195563" y="665061"/>
                </a:lnTo>
                <a:lnTo>
                  <a:pt x="144924" y="618323"/>
                </a:lnTo>
                <a:lnTo>
                  <a:pt x="101451" y="572019"/>
                </a:lnTo>
                <a:lnTo>
                  <a:pt x="65385" y="526280"/>
                </a:lnTo>
                <a:lnTo>
                  <a:pt x="36966" y="481238"/>
                </a:lnTo>
                <a:lnTo>
                  <a:pt x="16435" y="437023"/>
                </a:lnTo>
                <a:lnTo>
                  <a:pt x="4033" y="393766"/>
                </a:lnTo>
                <a:lnTo>
                  <a:pt x="0" y="351600"/>
                </a:lnTo>
                <a:lnTo>
                  <a:pt x="1196" y="330967"/>
                </a:lnTo>
                <a:lnTo>
                  <a:pt x="4576" y="310656"/>
                </a:lnTo>
                <a:close/>
              </a:path>
            </a:pathLst>
          </a:custGeom>
          <a:ln w="5714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182985" y="2219497"/>
            <a:ext cx="162098" cy="182879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345083" y="2265217"/>
            <a:ext cx="145472" cy="124690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482243" y="2269374"/>
            <a:ext cx="145472" cy="133003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631872" y="2286000"/>
            <a:ext cx="141316" cy="141316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852159" y="2281843"/>
            <a:ext cx="83127" cy="174567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922817" y="2340031"/>
            <a:ext cx="145472" cy="149629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080759" y="2344189"/>
            <a:ext cx="99752" cy="170410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168043" y="2410690"/>
            <a:ext cx="145472" cy="133003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305203" y="2448097"/>
            <a:ext cx="166254" cy="182879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463145" y="2497974"/>
            <a:ext cx="141316" cy="137160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591992" y="2535381"/>
            <a:ext cx="133003" cy="133003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695901" y="2581100"/>
            <a:ext cx="141316" cy="137160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891251" y="2618508"/>
            <a:ext cx="141316" cy="166254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970222" y="2685010"/>
            <a:ext cx="137159" cy="133003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078286" y="2739043"/>
            <a:ext cx="141316" cy="137160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194663" y="2784763"/>
            <a:ext cx="228600" cy="199505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452359" y="2901142"/>
            <a:ext cx="191192" cy="195349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7672646" y="3025832"/>
            <a:ext cx="120534" cy="162098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751617" y="3117272"/>
            <a:ext cx="141316" cy="137160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917872" y="3229493"/>
            <a:ext cx="178723" cy="174567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161940" y="2186296"/>
            <a:ext cx="153670" cy="175260"/>
          </a:xfrm>
          <a:custGeom>
            <a:avLst/>
            <a:gdLst/>
            <a:ahLst/>
            <a:cxnLst/>
            <a:rect l="l" t="t" r="r" b="b"/>
            <a:pathLst>
              <a:path w="153670" h="175260">
                <a:moveTo>
                  <a:pt x="132231" y="0"/>
                </a:moveTo>
                <a:lnTo>
                  <a:pt x="0" y="15326"/>
                </a:lnTo>
                <a:lnTo>
                  <a:pt x="18536" y="175253"/>
                </a:lnTo>
                <a:lnTo>
                  <a:pt x="153224" y="159641"/>
                </a:lnTo>
                <a:lnTo>
                  <a:pt x="150173" y="133320"/>
                </a:lnTo>
                <a:lnTo>
                  <a:pt x="63929" y="133320"/>
                </a:lnTo>
                <a:lnTo>
                  <a:pt x="60279" y="101827"/>
                </a:lnTo>
                <a:lnTo>
                  <a:pt x="136892" y="92947"/>
                </a:lnTo>
                <a:lnTo>
                  <a:pt x="134141" y="69216"/>
                </a:lnTo>
                <a:lnTo>
                  <a:pt x="56499" y="69216"/>
                </a:lnTo>
                <a:lnTo>
                  <a:pt x="53548" y="43752"/>
                </a:lnTo>
                <a:lnTo>
                  <a:pt x="136192" y="34173"/>
                </a:lnTo>
                <a:lnTo>
                  <a:pt x="132231" y="0"/>
                </a:lnTo>
                <a:close/>
              </a:path>
              <a:path w="153670" h="175260">
                <a:moveTo>
                  <a:pt x="149030" y="123456"/>
                </a:moveTo>
                <a:lnTo>
                  <a:pt x="63929" y="133320"/>
                </a:lnTo>
                <a:lnTo>
                  <a:pt x="150173" y="133320"/>
                </a:lnTo>
                <a:lnTo>
                  <a:pt x="149030" y="123456"/>
                </a:lnTo>
                <a:close/>
              </a:path>
              <a:path w="153670" h="175260">
                <a:moveTo>
                  <a:pt x="133112" y="60336"/>
                </a:moveTo>
                <a:lnTo>
                  <a:pt x="56499" y="69216"/>
                </a:lnTo>
                <a:lnTo>
                  <a:pt x="134141" y="69216"/>
                </a:lnTo>
                <a:lnTo>
                  <a:pt x="133112" y="60336"/>
                </a:lnTo>
                <a:close/>
              </a:path>
            </a:pathLst>
          </a:custGeom>
          <a:solidFill>
            <a:srgbClr val="00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322402" y="2230624"/>
            <a:ext cx="137795" cy="119380"/>
          </a:xfrm>
          <a:custGeom>
            <a:avLst/>
            <a:gdLst/>
            <a:ahLst/>
            <a:cxnLst/>
            <a:rect l="l" t="t" r="r" b="b"/>
            <a:pathLst>
              <a:path w="137795" h="119380">
                <a:moveTo>
                  <a:pt x="0" y="0"/>
                </a:moveTo>
                <a:lnTo>
                  <a:pt x="45733" y="117816"/>
                </a:lnTo>
                <a:lnTo>
                  <a:pt x="85338" y="118753"/>
                </a:lnTo>
                <a:lnTo>
                  <a:pt x="104869" y="75568"/>
                </a:lnTo>
                <a:lnTo>
                  <a:pt x="67373" y="75568"/>
                </a:lnTo>
                <a:lnTo>
                  <a:pt x="46483" y="1099"/>
                </a:lnTo>
                <a:lnTo>
                  <a:pt x="0" y="0"/>
                </a:lnTo>
                <a:close/>
              </a:path>
              <a:path w="137795" h="119380">
                <a:moveTo>
                  <a:pt x="92505" y="2189"/>
                </a:moveTo>
                <a:lnTo>
                  <a:pt x="67373" y="75568"/>
                </a:lnTo>
                <a:lnTo>
                  <a:pt x="104869" y="75568"/>
                </a:lnTo>
                <a:lnTo>
                  <a:pt x="137574" y="3256"/>
                </a:lnTo>
                <a:lnTo>
                  <a:pt x="92505" y="2189"/>
                </a:lnTo>
                <a:close/>
              </a:path>
            </a:pathLst>
          </a:custGeom>
          <a:solidFill>
            <a:srgbClr val="00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460592" y="2238315"/>
            <a:ext cx="135255" cy="123189"/>
          </a:xfrm>
          <a:custGeom>
            <a:avLst/>
            <a:gdLst/>
            <a:ahLst/>
            <a:cxnLst/>
            <a:rect l="l" t="t" r="r" b="b"/>
            <a:pathLst>
              <a:path w="135254" h="123189">
                <a:moveTo>
                  <a:pt x="57399" y="0"/>
                </a:moveTo>
                <a:lnTo>
                  <a:pt x="13667" y="20782"/>
                </a:lnTo>
                <a:lnTo>
                  <a:pt x="0" y="64162"/>
                </a:lnTo>
                <a:lnTo>
                  <a:pt x="771" y="72968"/>
                </a:lnTo>
                <a:lnTo>
                  <a:pt x="19672" y="107536"/>
                </a:lnTo>
                <a:lnTo>
                  <a:pt x="61300" y="122022"/>
                </a:lnTo>
                <a:lnTo>
                  <a:pt x="73863" y="122791"/>
                </a:lnTo>
                <a:lnTo>
                  <a:pt x="84977" y="122458"/>
                </a:lnTo>
                <a:lnTo>
                  <a:pt x="123526" y="103417"/>
                </a:lnTo>
                <a:lnTo>
                  <a:pt x="129180" y="96373"/>
                </a:lnTo>
                <a:lnTo>
                  <a:pt x="69232" y="96373"/>
                </a:lnTo>
                <a:lnTo>
                  <a:pt x="57908" y="95248"/>
                </a:lnTo>
                <a:lnTo>
                  <a:pt x="52531" y="92174"/>
                </a:lnTo>
                <a:lnTo>
                  <a:pt x="48718" y="86718"/>
                </a:lnTo>
                <a:lnTo>
                  <a:pt x="45999" y="82917"/>
                </a:lnTo>
                <a:lnTo>
                  <a:pt x="44592" y="77408"/>
                </a:lnTo>
                <a:lnTo>
                  <a:pt x="44497" y="70188"/>
                </a:lnTo>
                <a:lnTo>
                  <a:pt x="134490" y="70188"/>
                </a:lnTo>
                <a:lnTo>
                  <a:pt x="134892" y="63020"/>
                </a:lnTo>
                <a:lnTo>
                  <a:pt x="134472" y="53311"/>
                </a:lnTo>
                <a:lnTo>
                  <a:pt x="90689" y="53311"/>
                </a:lnTo>
                <a:lnTo>
                  <a:pt x="46716" y="48942"/>
                </a:lnTo>
                <a:lnTo>
                  <a:pt x="48140" y="42057"/>
                </a:lnTo>
                <a:lnTo>
                  <a:pt x="50378" y="36993"/>
                </a:lnTo>
                <a:lnTo>
                  <a:pt x="53431" y="33747"/>
                </a:lnTo>
                <a:lnTo>
                  <a:pt x="58232" y="28529"/>
                </a:lnTo>
                <a:lnTo>
                  <a:pt x="64178" y="26273"/>
                </a:lnTo>
                <a:lnTo>
                  <a:pt x="125162" y="26273"/>
                </a:lnTo>
                <a:lnTo>
                  <a:pt x="122434" y="22371"/>
                </a:lnTo>
                <a:lnTo>
                  <a:pt x="83795" y="2035"/>
                </a:lnTo>
                <a:lnTo>
                  <a:pt x="72034" y="390"/>
                </a:lnTo>
                <a:lnTo>
                  <a:pt x="57399" y="0"/>
                </a:lnTo>
                <a:close/>
              </a:path>
              <a:path w="135254" h="123189">
                <a:moveTo>
                  <a:pt x="86168" y="87435"/>
                </a:moveTo>
                <a:lnTo>
                  <a:pt x="69232" y="96373"/>
                </a:lnTo>
                <a:lnTo>
                  <a:pt x="129180" y="96373"/>
                </a:lnTo>
                <a:lnTo>
                  <a:pt x="129623" y="95820"/>
                </a:lnTo>
                <a:lnTo>
                  <a:pt x="86168" y="87435"/>
                </a:lnTo>
                <a:close/>
              </a:path>
              <a:path w="135254" h="123189">
                <a:moveTo>
                  <a:pt x="134490" y="70188"/>
                </a:moveTo>
                <a:lnTo>
                  <a:pt x="44497" y="70188"/>
                </a:lnTo>
                <a:lnTo>
                  <a:pt x="133775" y="79060"/>
                </a:lnTo>
                <a:lnTo>
                  <a:pt x="134275" y="74022"/>
                </a:lnTo>
                <a:lnTo>
                  <a:pt x="134490" y="70188"/>
                </a:lnTo>
                <a:close/>
              </a:path>
              <a:path w="135254" h="123189">
                <a:moveTo>
                  <a:pt x="125162" y="26273"/>
                </a:moveTo>
                <a:lnTo>
                  <a:pt x="64178" y="26273"/>
                </a:lnTo>
                <a:lnTo>
                  <a:pt x="77409" y="27588"/>
                </a:lnTo>
                <a:lnTo>
                  <a:pt x="82176" y="29948"/>
                </a:lnTo>
                <a:lnTo>
                  <a:pt x="88964" y="38166"/>
                </a:lnTo>
                <a:lnTo>
                  <a:pt x="90671" y="44585"/>
                </a:lnTo>
                <a:lnTo>
                  <a:pt x="90689" y="53311"/>
                </a:lnTo>
                <a:lnTo>
                  <a:pt x="134472" y="53311"/>
                </a:lnTo>
                <a:lnTo>
                  <a:pt x="134459" y="53005"/>
                </a:lnTo>
                <a:lnTo>
                  <a:pt x="132976" y="43978"/>
                </a:lnTo>
                <a:lnTo>
                  <a:pt x="130442" y="35939"/>
                </a:lnTo>
                <a:lnTo>
                  <a:pt x="126911" y="28773"/>
                </a:lnTo>
                <a:lnTo>
                  <a:pt x="125162" y="26273"/>
                </a:lnTo>
                <a:close/>
              </a:path>
            </a:pathLst>
          </a:custGeom>
          <a:solidFill>
            <a:srgbClr val="00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607372" y="2251693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19">
                <a:moveTo>
                  <a:pt x="133632" y="40800"/>
                </a:moveTo>
                <a:lnTo>
                  <a:pt x="69714" y="40800"/>
                </a:lnTo>
                <a:lnTo>
                  <a:pt x="79849" y="42371"/>
                </a:lnTo>
                <a:lnTo>
                  <a:pt x="83356" y="44452"/>
                </a:lnTo>
                <a:lnTo>
                  <a:pt x="87745" y="51288"/>
                </a:lnTo>
                <a:lnTo>
                  <a:pt x="88282" y="56619"/>
                </a:lnTo>
                <a:lnTo>
                  <a:pt x="77327" y="127307"/>
                </a:lnTo>
                <a:lnTo>
                  <a:pt x="121767" y="134194"/>
                </a:lnTo>
                <a:lnTo>
                  <a:pt x="133134" y="60857"/>
                </a:lnTo>
                <a:lnTo>
                  <a:pt x="134028" y="51288"/>
                </a:lnTo>
                <a:lnTo>
                  <a:pt x="134093" y="49246"/>
                </a:lnTo>
                <a:lnTo>
                  <a:pt x="133632" y="40800"/>
                </a:lnTo>
                <a:close/>
              </a:path>
              <a:path w="134620" h="134619">
                <a:moveTo>
                  <a:pt x="17872" y="0"/>
                </a:moveTo>
                <a:lnTo>
                  <a:pt x="0" y="115323"/>
                </a:lnTo>
                <a:lnTo>
                  <a:pt x="44218" y="122176"/>
                </a:lnTo>
                <a:lnTo>
                  <a:pt x="54432" y="56269"/>
                </a:lnTo>
                <a:lnTo>
                  <a:pt x="57214" y="49246"/>
                </a:lnTo>
                <a:lnTo>
                  <a:pt x="65087" y="42158"/>
                </a:lnTo>
                <a:lnTo>
                  <a:pt x="69714" y="40800"/>
                </a:lnTo>
                <a:lnTo>
                  <a:pt x="133632" y="40800"/>
                </a:lnTo>
                <a:lnTo>
                  <a:pt x="133622" y="40615"/>
                </a:lnTo>
                <a:lnTo>
                  <a:pt x="131581" y="32424"/>
                </a:lnTo>
                <a:lnTo>
                  <a:pt x="128017" y="25520"/>
                </a:lnTo>
                <a:lnTo>
                  <a:pt x="127688" y="25143"/>
                </a:lnTo>
                <a:lnTo>
                  <a:pt x="56139" y="25143"/>
                </a:lnTo>
                <a:lnTo>
                  <a:pt x="59046" y="6380"/>
                </a:lnTo>
                <a:lnTo>
                  <a:pt x="17872" y="0"/>
                </a:lnTo>
                <a:close/>
              </a:path>
              <a:path w="134620" h="134619">
                <a:moveTo>
                  <a:pt x="92030" y="8761"/>
                </a:moveTo>
                <a:lnTo>
                  <a:pt x="84119" y="9225"/>
                </a:lnTo>
                <a:lnTo>
                  <a:pt x="70530" y="13877"/>
                </a:lnTo>
                <a:lnTo>
                  <a:pt x="63468" y="18407"/>
                </a:lnTo>
                <a:lnTo>
                  <a:pt x="56139" y="25143"/>
                </a:lnTo>
                <a:lnTo>
                  <a:pt x="127688" y="25143"/>
                </a:lnTo>
                <a:lnTo>
                  <a:pt x="92030" y="8761"/>
                </a:lnTo>
                <a:close/>
              </a:path>
            </a:pathLst>
          </a:custGeom>
          <a:solidFill>
            <a:srgbClr val="00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828174" y="2247357"/>
            <a:ext cx="209439" cy="200052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057544" y="2311431"/>
            <a:ext cx="91440" cy="161925"/>
          </a:xfrm>
          <a:custGeom>
            <a:avLst/>
            <a:gdLst/>
            <a:ahLst/>
            <a:cxnLst/>
            <a:rect l="l" t="t" r="r" b="b"/>
            <a:pathLst>
              <a:path w="91439" h="161925">
                <a:moveTo>
                  <a:pt x="8208" y="27597"/>
                </a:moveTo>
                <a:lnTo>
                  <a:pt x="0" y="59383"/>
                </a:lnTo>
                <a:lnTo>
                  <a:pt x="15892" y="63488"/>
                </a:lnTo>
                <a:lnTo>
                  <a:pt x="5632" y="103221"/>
                </a:lnTo>
                <a:lnTo>
                  <a:pt x="3588" y="112081"/>
                </a:lnTo>
                <a:lnTo>
                  <a:pt x="2341" y="119752"/>
                </a:lnTo>
                <a:lnTo>
                  <a:pt x="1891" y="126232"/>
                </a:lnTo>
                <a:lnTo>
                  <a:pt x="2237" y="131523"/>
                </a:lnTo>
                <a:lnTo>
                  <a:pt x="33059" y="157330"/>
                </a:lnTo>
                <a:lnTo>
                  <a:pt x="63954" y="161556"/>
                </a:lnTo>
                <a:lnTo>
                  <a:pt x="68439" y="131145"/>
                </a:lnTo>
                <a:lnTo>
                  <a:pt x="62260" y="131145"/>
                </a:lnTo>
                <a:lnTo>
                  <a:pt x="57546" y="130909"/>
                </a:lnTo>
                <a:lnTo>
                  <a:pt x="50794" y="129165"/>
                </a:lnTo>
                <a:lnTo>
                  <a:pt x="48616" y="127321"/>
                </a:lnTo>
                <a:lnTo>
                  <a:pt x="47294" y="122755"/>
                </a:lnTo>
                <a:lnTo>
                  <a:pt x="47654" y="119456"/>
                </a:lnTo>
                <a:lnTo>
                  <a:pt x="59218" y="74675"/>
                </a:lnTo>
                <a:lnTo>
                  <a:pt x="84531" y="74675"/>
                </a:lnTo>
                <a:lnTo>
                  <a:pt x="91156" y="49018"/>
                </a:lnTo>
                <a:lnTo>
                  <a:pt x="67426" y="42889"/>
                </a:lnTo>
                <a:lnTo>
                  <a:pt x="70315" y="31701"/>
                </a:lnTo>
                <a:lnTo>
                  <a:pt x="24100" y="31701"/>
                </a:lnTo>
                <a:lnTo>
                  <a:pt x="8208" y="27597"/>
                </a:lnTo>
                <a:close/>
              </a:path>
              <a:path w="91439" h="161925">
                <a:moveTo>
                  <a:pt x="68491" y="130792"/>
                </a:moveTo>
                <a:lnTo>
                  <a:pt x="62260" y="131145"/>
                </a:lnTo>
                <a:lnTo>
                  <a:pt x="68439" y="131145"/>
                </a:lnTo>
                <a:lnTo>
                  <a:pt x="68491" y="130792"/>
                </a:lnTo>
                <a:close/>
              </a:path>
              <a:path w="91439" h="161925">
                <a:moveTo>
                  <a:pt x="84531" y="74675"/>
                </a:moveTo>
                <a:lnTo>
                  <a:pt x="59218" y="74675"/>
                </a:lnTo>
                <a:lnTo>
                  <a:pt x="82948" y="80803"/>
                </a:lnTo>
                <a:lnTo>
                  <a:pt x="84531" y="74675"/>
                </a:lnTo>
                <a:close/>
              </a:path>
              <a:path w="91439" h="161925">
                <a:moveTo>
                  <a:pt x="78502" y="0"/>
                </a:moveTo>
                <a:lnTo>
                  <a:pt x="29446" y="11002"/>
                </a:lnTo>
                <a:lnTo>
                  <a:pt x="24100" y="31701"/>
                </a:lnTo>
                <a:lnTo>
                  <a:pt x="70315" y="31701"/>
                </a:lnTo>
                <a:lnTo>
                  <a:pt x="78502" y="0"/>
                </a:lnTo>
                <a:close/>
              </a:path>
            </a:pathLst>
          </a:custGeom>
          <a:solidFill>
            <a:srgbClr val="00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146679" y="2376572"/>
            <a:ext cx="135255" cy="126364"/>
          </a:xfrm>
          <a:custGeom>
            <a:avLst/>
            <a:gdLst/>
            <a:ahLst/>
            <a:cxnLst/>
            <a:rect l="l" t="t" r="r" b="b"/>
            <a:pathLst>
              <a:path w="135254" h="126364">
                <a:moveTo>
                  <a:pt x="55201" y="0"/>
                </a:moveTo>
                <a:lnTo>
                  <a:pt x="13719" y="21821"/>
                </a:lnTo>
                <a:lnTo>
                  <a:pt x="0" y="62396"/>
                </a:lnTo>
                <a:lnTo>
                  <a:pt x="441" y="70895"/>
                </a:lnTo>
                <a:lnTo>
                  <a:pt x="17674" y="105075"/>
                </a:lnTo>
                <a:lnTo>
                  <a:pt x="63257" y="124230"/>
                </a:lnTo>
                <a:lnTo>
                  <a:pt x="84022" y="126119"/>
                </a:lnTo>
                <a:lnTo>
                  <a:pt x="92551" y="125055"/>
                </a:lnTo>
                <a:lnTo>
                  <a:pt x="100380" y="122652"/>
                </a:lnTo>
                <a:lnTo>
                  <a:pt x="108044" y="118912"/>
                </a:lnTo>
                <a:lnTo>
                  <a:pt x="115541" y="113836"/>
                </a:lnTo>
                <a:lnTo>
                  <a:pt x="122873" y="107422"/>
                </a:lnTo>
                <a:lnTo>
                  <a:pt x="97001" y="97496"/>
                </a:lnTo>
                <a:lnTo>
                  <a:pt x="67639" y="97496"/>
                </a:lnTo>
                <a:lnTo>
                  <a:pt x="63316" y="97409"/>
                </a:lnTo>
                <a:lnTo>
                  <a:pt x="52362" y="94321"/>
                </a:lnTo>
                <a:lnTo>
                  <a:pt x="47606" y="90355"/>
                </a:lnTo>
                <a:lnTo>
                  <a:pt x="44805" y="84317"/>
                </a:lnTo>
                <a:lnTo>
                  <a:pt x="42791" y="80100"/>
                </a:lnTo>
                <a:lnTo>
                  <a:pt x="42369" y="74428"/>
                </a:lnTo>
                <a:lnTo>
                  <a:pt x="43538" y="67303"/>
                </a:lnTo>
                <a:lnTo>
                  <a:pt x="134960" y="67303"/>
                </a:lnTo>
                <a:lnTo>
                  <a:pt x="135119" y="66112"/>
                </a:lnTo>
                <a:lnTo>
                  <a:pt x="135213" y="58761"/>
                </a:lnTo>
                <a:lnTo>
                  <a:pt x="91968" y="58761"/>
                </a:lnTo>
                <a:lnTo>
                  <a:pt x="49438" y="46772"/>
                </a:lnTo>
                <a:lnTo>
                  <a:pt x="52043" y="40243"/>
                </a:lnTo>
                <a:lnTo>
                  <a:pt x="55132" y="35647"/>
                </a:lnTo>
                <a:lnTo>
                  <a:pt x="58705" y="32984"/>
                </a:lnTo>
                <a:lnTo>
                  <a:pt x="64343" y="28686"/>
                </a:lnTo>
                <a:lnTo>
                  <a:pt x="70593" y="27505"/>
                </a:lnTo>
                <a:lnTo>
                  <a:pt x="124386" y="27505"/>
                </a:lnTo>
                <a:lnTo>
                  <a:pt x="124280" y="27347"/>
                </a:lnTo>
                <a:lnTo>
                  <a:pt x="82852" y="3394"/>
                </a:lnTo>
                <a:lnTo>
                  <a:pt x="68511" y="451"/>
                </a:lnTo>
                <a:lnTo>
                  <a:pt x="55201" y="0"/>
                </a:lnTo>
                <a:close/>
              </a:path>
              <a:path w="135254" h="126364">
                <a:moveTo>
                  <a:pt x="81553" y="91569"/>
                </a:moveTo>
                <a:lnTo>
                  <a:pt x="77922" y="94166"/>
                </a:lnTo>
                <a:lnTo>
                  <a:pt x="74753" y="95802"/>
                </a:lnTo>
                <a:lnTo>
                  <a:pt x="72044" y="96474"/>
                </a:lnTo>
                <a:lnTo>
                  <a:pt x="67639" y="97496"/>
                </a:lnTo>
                <a:lnTo>
                  <a:pt x="97001" y="97496"/>
                </a:lnTo>
                <a:lnTo>
                  <a:pt x="81553" y="91569"/>
                </a:lnTo>
                <a:close/>
              </a:path>
              <a:path w="135254" h="126364">
                <a:moveTo>
                  <a:pt x="134960" y="67303"/>
                </a:moveTo>
                <a:lnTo>
                  <a:pt x="43538" y="67303"/>
                </a:lnTo>
                <a:lnTo>
                  <a:pt x="129890" y="91645"/>
                </a:lnTo>
                <a:lnTo>
                  <a:pt x="131272" y="86742"/>
                </a:lnTo>
                <a:lnTo>
                  <a:pt x="133795" y="76048"/>
                </a:lnTo>
                <a:lnTo>
                  <a:pt x="134960" y="67303"/>
                </a:lnTo>
                <a:close/>
              </a:path>
              <a:path w="135254" h="126364">
                <a:moveTo>
                  <a:pt x="124386" y="27505"/>
                </a:moveTo>
                <a:lnTo>
                  <a:pt x="70593" y="27505"/>
                </a:lnTo>
                <a:lnTo>
                  <a:pt x="83390" y="31112"/>
                </a:lnTo>
                <a:lnTo>
                  <a:pt x="87672" y="34269"/>
                </a:lnTo>
                <a:lnTo>
                  <a:pt x="92919" y="43548"/>
                </a:lnTo>
                <a:lnTo>
                  <a:pt x="93477" y="50166"/>
                </a:lnTo>
                <a:lnTo>
                  <a:pt x="91968" y="58761"/>
                </a:lnTo>
                <a:lnTo>
                  <a:pt x="135213" y="58761"/>
                </a:lnTo>
                <a:lnTo>
                  <a:pt x="135236" y="56964"/>
                </a:lnTo>
                <a:lnTo>
                  <a:pt x="134147" y="48605"/>
                </a:lnTo>
                <a:lnTo>
                  <a:pt x="131922" y="40933"/>
                </a:lnTo>
                <a:lnTo>
                  <a:pt x="128633" y="33847"/>
                </a:lnTo>
                <a:lnTo>
                  <a:pt x="124386" y="27505"/>
                </a:lnTo>
                <a:close/>
              </a:path>
            </a:pathLst>
          </a:custGeom>
          <a:solidFill>
            <a:srgbClr val="00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281161" y="2416944"/>
            <a:ext cx="158750" cy="172720"/>
          </a:xfrm>
          <a:custGeom>
            <a:avLst/>
            <a:gdLst/>
            <a:ahLst/>
            <a:cxnLst/>
            <a:rect l="l" t="t" r="r" b="b"/>
            <a:pathLst>
              <a:path w="158750" h="172719">
                <a:moveTo>
                  <a:pt x="3668" y="105615"/>
                </a:moveTo>
                <a:lnTo>
                  <a:pt x="2791" y="107952"/>
                </a:lnTo>
                <a:lnTo>
                  <a:pt x="2076" y="110012"/>
                </a:lnTo>
                <a:lnTo>
                  <a:pt x="1701" y="111221"/>
                </a:lnTo>
                <a:lnTo>
                  <a:pt x="0" y="119491"/>
                </a:lnTo>
                <a:lnTo>
                  <a:pt x="128" y="127393"/>
                </a:lnTo>
                <a:lnTo>
                  <a:pt x="33574" y="161022"/>
                </a:lnTo>
                <a:lnTo>
                  <a:pt x="75710" y="171884"/>
                </a:lnTo>
                <a:lnTo>
                  <a:pt x="83836" y="172484"/>
                </a:lnTo>
                <a:lnTo>
                  <a:pt x="90969" y="171589"/>
                </a:lnTo>
                <a:lnTo>
                  <a:pt x="122192" y="145890"/>
                </a:lnTo>
                <a:lnTo>
                  <a:pt x="123580" y="141406"/>
                </a:lnTo>
                <a:lnTo>
                  <a:pt x="63027" y="141406"/>
                </a:lnTo>
                <a:lnTo>
                  <a:pt x="52122" y="138032"/>
                </a:lnTo>
                <a:lnTo>
                  <a:pt x="48509" y="135730"/>
                </a:lnTo>
                <a:lnTo>
                  <a:pt x="44320" y="130469"/>
                </a:lnTo>
                <a:lnTo>
                  <a:pt x="43530" y="127327"/>
                </a:lnTo>
                <a:lnTo>
                  <a:pt x="43666" y="123174"/>
                </a:lnTo>
                <a:lnTo>
                  <a:pt x="3668" y="105615"/>
                </a:lnTo>
                <a:close/>
              </a:path>
              <a:path w="158750" h="172719">
                <a:moveTo>
                  <a:pt x="134322" y="106336"/>
                </a:moveTo>
                <a:lnTo>
                  <a:pt x="87246" y="106336"/>
                </a:lnTo>
                <a:lnTo>
                  <a:pt x="79520" y="131292"/>
                </a:lnTo>
                <a:lnTo>
                  <a:pt x="76233" y="136531"/>
                </a:lnTo>
                <a:lnTo>
                  <a:pt x="68128" y="141193"/>
                </a:lnTo>
                <a:lnTo>
                  <a:pt x="63027" y="141406"/>
                </a:lnTo>
                <a:lnTo>
                  <a:pt x="123580" y="141406"/>
                </a:lnTo>
                <a:lnTo>
                  <a:pt x="124356" y="138898"/>
                </a:lnTo>
                <a:lnTo>
                  <a:pt x="125777" y="133938"/>
                </a:lnTo>
                <a:lnTo>
                  <a:pt x="134322" y="106336"/>
                </a:lnTo>
                <a:close/>
              </a:path>
              <a:path w="158750" h="172719">
                <a:moveTo>
                  <a:pt x="62536" y="0"/>
                </a:moveTo>
                <a:lnTo>
                  <a:pt x="24549" y="29547"/>
                </a:lnTo>
                <a:lnTo>
                  <a:pt x="16172" y="66000"/>
                </a:lnTo>
                <a:lnTo>
                  <a:pt x="16430" y="72416"/>
                </a:lnTo>
                <a:lnTo>
                  <a:pt x="38148" y="107417"/>
                </a:lnTo>
                <a:lnTo>
                  <a:pt x="63657" y="114732"/>
                </a:lnTo>
                <a:lnTo>
                  <a:pt x="76199" y="112321"/>
                </a:lnTo>
                <a:lnTo>
                  <a:pt x="81510" y="110012"/>
                </a:lnTo>
                <a:lnTo>
                  <a:pt x="87246" y="106336"/>
                </a:lnTo>
                <a:lnTo>
                  <a:pt x="134322" y="106336"/>
                </a:lnTo>
                <a:lnTo>
                  <a:pt x="139649" y="89127"/>
                </a:lnTo>
                <a:lnTo>
                  <a:pt x="78154" y="89127"/>
                </a:lnTo>
                <a:lnTo>
                  <a:pt x="67237" y="85747"/>
                </a:lnTo>
                <a:lnTo>
                  <a:pt x="63325" y="82406"/>
                </a:lnTo>
                <a:lnTo>
                  <a:pt x="58875" y="72505"/>
                </a:lnTo>
                <a:lnTo>
                  <a:pt x="59010" y="66000"/>
                </a:lnTo>
                <a:lnTo>
                  <a:pt x="64346" y="48761"/>
                </a:lnTo>
                <a:lnTo>
                  <a:pt x="68008" y="42694"/>
                </a:lnTo>
                <a:lnTo>
                  <a:pt x="76967" y="36791"/>
                </a:lnTo>
                <a:lnTo>
                  <a:pt x="81936" y="36159"/>
                </a:lnTo>
                <a:lnTo>
                  <a:pt x="156045" y="36159"/>
                </a:lnTo>
                <a:lnTo>
                  <a:pt x="157081" y="32812"/>
                </a:lnTo>
                <a:lnTo>
                  <a:pt x="113336" y="32812"/>
                </a:lnTo>
                <a:lnTo>
                  <a:pt x="110545" y="24506"/>
                </a:lnTo>
                <a:lnTo>
                  <a:pt x="106791" y="18012"/>
                </a:lnTo>
                <a:lnTo>
                  <a:pt x="97356" y="8648"/>
                </a:lnTo>
                <a:lnTo>
                  <a:pt x="90663" y="4965"/>
                </a:lnTo>
                <a:lnTo>
                  <a:pt x="81995" y="2283"/>
                </a:lnTo>
                <a:lnTo>
                  <a:pt x="72045" y="137"/>
                </a:lnTo>
                <a:lnTo>
                  <a:pt x="62536" y="0"/>
                </a:lnTo>
                <a:close/>
              </a:path>
              <a:path w="158750" h="172719">
                <a:moveTo>
                  <a:pt x="156045" y="36159"/>
                </a:moveTo>
                <a:lnTo>
                  <a:pt x="81936" y="36159"/>
                </a:lnTo>
                <a:lnTo>
                  <a:pt x="92853" y="39538"/>
                </a:lnTo>
                <a:lnTo>
                  <a:pt x="96805" y="43123"/>
                </a:lnTo>
                <a:lnTo>
                  <a:pt x="101696" y="54081"/>
                </a:lnTo>
                <a:lnTo>
                  <a:pt x="101660" y="60886"/>
                </a:lnTo>
                <a:lnTo>
                  <a:pt x="96627" y="77143"/>
                </a:lnTo>
                <a:lnTo>
                  <a:pt x="92943" y="82665"/>
                </a:lnTo>
                <a:lnTo>
                  <a:pt x="83239" y="88493"/>
                </a:lnTo>
                <a:lnTo>
                  <a:pt x="78154" y="89127"/>
                </a:lnTo>
                <a:lnTo>
                  <a:pt x="139649" y="89127"/>
                </a:lnTo>
                <a:lnTo>
                  <a:pt x="156045" y="36159"/>
                </a:lnTo>
                <a:close/>
              </a:path>
              <a:path w="158750" h="172719">
                <a:moveTo>
                  <a:pt x="118422" y="16382"/>
                </a:moveTo>
                <a:lnTo>
                  <a:pt x="113336" y="32812"/>
                </a:lnTo>
                <a:lnTo>
                  <a:pt x="157081" y="32812"/>
                </a:lnTo>
                <a:lnTo>
                  <a:pt x="158341" y="28739"/>
                </a:lnTo>
                <a:lnTo>
                  <a:pt x="118422" y="16382"/>
                </a:lnTo>
                <a:close/>
              </a:path>
            </a:pathLst>
          </a:custGeom>
          <a:solidFill>
            <a:srgbClr val="00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439064" y="2466319"/>
            <a:ext cx="135890" cy="127635"/>
          </a:xfrm>
          <a:custGeom>
            <a:avLst/>
            <a:gdLst/>
            <a:ahLst/>
            <a:cxnLst/>
            <a:rect l="l" t="t" r="r" b="b"/>
            <a:pathLst>
              <a:path w="135890" h="127635">
                <a:moveTo>
                  <a:pt x="58171" y="0"/>
                </a:moveTo>
                <a:lnTo>
                  <a:pt x="15677" y="19777"/>
                </a:lnTo>
                <a:lnTo>
                  <a:pt x="0" y="59638"/>
                </a:lnTo>
                <a:lnTo>
                  <a:pt x="27" y="68148"/>
                </a:lnTo>
                <a:lnTo>
                  <a:pt x="15578" y="103127"/>
                </a:lnTo>
                <a:lnTo>
                  <a:pt x="60175" y="124475"/>
                </a:lnTo>
                <a:lnTo>
                  <a:pt x="80823" y="127372"/>
                </a:lnTo>
                <a:lnTo>
                  <a:pt x="89394" y="126723"/>
                </a:lnTo>
                <a:lnTo>
                  <a:pt x="97331" y="124705"/>
                </a:lnTo>
                <a:lnTo>
                  <a:pt x="105167" y="121342"/>
                </a:lnTo>
                <a:lnTo>
                  <a:pt x="112903" y="116636"/>
                </a:lnTo>
                <a:lnTo>
                  <a:pt x="120538" y="110586"/>
                </a:lnTo>
                <a:lnTo>
                  <a:pt x="91936" y="97986"/>
                </a:lnTo>
                <a:lnTo>
                  <a:pt x="65852" y="97986"/>
                </a:lnTo>
                <a:lnTo>
                  <a:pt x="61538" y="97688"/>
                </a:lnTo>
                <a:lnTo>
                  <a:pt x="50748" y="94071"/>
                </a:lnTo>
                <a:lnTo>
                  <a:pt x="46189" y="89879"/>
                </a:lnTo>
                <a:lnTo>
                  <a:pt x="43687" y="83712"/>
                </a:lnTo>
                <a:lnTo>
                  <a:pt x="41879" y="79400"/>
                </a:lnTo>
                <a:lnTo>
                  <a:pt x="41733" y="73716"/>
                </a:lnTo>
                <a:lnTo>
                  <a:pt x="43247" y="66657"/>
                </a:lnTo>
                <a:lnTo>
                  <a:pt x="134979" y="66657"/>
                </a:lnTo>
                <a:lnTo>
                  <a:pt x="135341" y="60790"/>
                </a:lnTo>
                <a:lnTo>
                  <a:pt x="135315" y="60480"/>
                </a:lnTo>
                <a:lnTo>
                  <a:pt x="92037" y="60480"/>
                </a:lnTo>
                <a:lnTo>
                  <a:pt x="50140" y="46438"/>
                </a:lnTo>
                <a:lnTo>
                  <a:pt x="53059" y="40042"/>
                </a:lnTo>
                <a:lnTo>
                  <a:pt x="56368" y="35601"/>
                </a:lnTo>
                <a:lnTo>
                  <a:pt x="60067" y="33115"/>
                </a:lnTo>
                <a:lnTo>
                  <a:pt x="65907" y="29098"/>
                </a:lnTo>
                <a:lnTo>
                  <a:pt x="72206" y="28221"/>
                </a:lnTo>
                <a:lnTo>
                  <a:pt x="123801" y="28221"/>
                </a:lnTo>
                <a:lnTo>
                  <a:pt x="120715" y="24503"/>
                </a:lnTo>
                <a:lnTo>
                  <a:pt x="85625" y="4735"/>
                </a:lnTo>
                <a:lnTo>
                  <a:pt x="71443" y="1098"/>
                </a:lnTo>
                <a:lnTo>
                  <a:pt x="58171" y="0"/>
                </a:lnTo>
                <a:close/>
              </a:path>
              <a:path w="135890" h="127635">
                <a:moveTo>
                  <a:pt x="80037" y="92743"/>
                </a:moveTo>
                <a:lnTo>
                  <a:pt x="76268" y="95169"/>
                </a:lnTo>
                <a:lnTo>
                  <a:pt x="73040" y="96639"/>
                </a:lnTo>
                <a:lnTo>
                  <a:pt x="70302" y="97179"/>
                </a:lnTo>
                <a:lnTo>
                  <a:pt x="65852" y="97986"/>
                </a:lnTo>
                <a:lnTo>
                  <a:pt x="91936" y="97986"/>
                </a:lnTo>
                <a:lnTo>
                  <a:pt x="80037" y="92743"/>
                </a:lnTo>
                <a:close/>
              </a:path>
              <a:path w="135890" h="127635">
                <a:moveTo>
                  <a:pt x="134979" y="66657"/>
                </a:moveTo>
                <a:lnTo>
                  <a:pt x="43247" y="66657"/>
                </a:lnTo>
                <a:lnTo>
                  <a:pt x="128317" y="95161"/>
                </a:lnTo>
                <a:lnTo>
                  <a:pt x="129924" y="90369"/>
                </a:lnTo>
                <a:lnTo>
                  <a:pt x="132973" y="79781"/>
                </a:lnTo>
                <a:lnTo>
                  <a:pt x="134778" y="69921"/>
                </a:lnTo>
                <a:lnTo>
                  <a:pt x="134979" y="66657"/>
                </a:lnTo>
                <a:close/>
              </a:path>
              <a:path w="135890" h="127635">
                <a:moveTo>
                  <a:pt x="123801" y="28221"/>
                </a:moveTo>
                <a:lnTo>
                  <a:pt x="72206" y="28221"/>
                </a:lnTo>
                <a:lnTo>
                  <a:pt x="84814" y="32447"/>
                </a:lnTo>
                <a:lnTo>
                  <a:pt x="88937" y="35808"/>
                </a:lnTo>
                <a:lnTo>
                  <a:pt x="93726" y="45331"/>
                </a:lnTo>
                <a:lnTo>
                  <a:pt x="93765" y="46438"/>
                </a:lnTo>
                <a:lnTo>
                  <a:pt x="93866" y="52387"/>
                </a:lnTo>
                <a:lnTo>
                  <a:pt x="92037" y="60480"/>
                </a:lnTo>
                <a:lnTo>
                  <a:pt x="135315" y="60480"/>
                </a:lnTo>
                <a:lnTo>
                  <a:pt x="134659" y="52387"/>
                </a:lnTo>
                <a:lnTo>
                  <a:pt x="132811" y="44617"/>
                </a:lnTo>
                <a:lnTo>
                  <a:pt x="129870" y="37379"/>
                </a:lnTo>
                <a:lnTo>
                  <a:pt x="125838" y="30675"/>
                </a:lnTo>
                <a:lnTo>
                  <a:pt x="123801" y="28221"/>
                </a:lnTo>
                <a:close/>
              </a:path>
            </a:pathLst>
          </a:custGeom>
          <a:solidFill>
            <a:srgbClr val="00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571146" y="2503141"/>
            <a:ext cx="125095" cy="125095"/>
          </a:xfrm>
          <a:custGeom>
            <a:avLst/>
            <a:gdLst/>
            <a:ahLst/>
            <a:cxnLst/>
            <a:rect l="l" t="t" r="r" b="b"/>
            <a:pathLst>
              <a:path w="125095" h="125094">
                <a:moveTo>
                  <a:pt x="39166" y="0"/>
                </a:moveTo>
                <a:lnTo>
                  <a:pt x="0" y="109931"/>
                </a:lnTo>
                <a:lnTo>
                  <a:pt x="42362" y="125025"/>
                </a:lnTo>
                <a:lnTo>
                  <a:pt x="55515" y="88106"/>
                </a:lnTo>
                <a:lnTo>
                  <a:pt x="60261" y="76078"/>
                </a:lnTo>
                <a:lnTo>
                  <a:pt x="84672" y="50107"/>
                </a:lnTo>
                <a:lnTo>
                  <a:pt x="109642" y="50107"/>
                </a:lnTo>
                <a:lnTo>
                  <a:pt x="124625" y="34157"/>
                </a:lnTo>
                <a:lnTo>
                  <a:pt x="122618" y="31979"/>
                </a:lnTo>
                <a:lnTo>
                  <a:pt x="72241" y="31979"/>
                </a:lnTo>
                <a:lnTo>
                  <a:pt x="78626" y="14058"/>
                </a:lnTo>
                <a:lnTo>
                  <a:pt x="39166" y="0"/>
                </a:lnTo>
                <a:close/>
              </a:path>
              <a:path w="125095" h="125094">
                <a:moveTo>
                  <a:pt x="109642" y="50107"/>
                </a:moveTo>
                <a:lnTo>
                  <a:pt x="84672" y="50107"/>
                </a:lnTo>
                <a:lnTo>
                  <a:pt x="93104" y="53112"/>
                </a:lnTo>
                <a:lnTo>
                  <a:pt x="96674" y="55554"/>
                </a:lnTo>
                <a:lnTo>
                  <a:pt x="100910" y="59402"/>
                </a:lnTo>
                <a:lnTo>
                  <a:pt x="109642" y="50107"/>
                </a:lnTo>
                <a:close/>
              </a:path>
              <a:path w="125095" h="125094">
                <a:moveTo>
                  <a:pt x="94822" y="18614"/>
                </a:moveTo>
                <a:lnTo>
                  <a:pt x="84649" y="21588"/>
                </a:lnTo>
                <a:lnTo>
                  <a:pt x="78817" y="25548"/>
                </a:lnTo>
                <a:lnTo>
                  <a:pt x="72241" y="31979"/>
                </a:lnTo>
                <a:lnTo>
                  <a:pt x="122618" y="31979"/>
                </a:lnTo>
                <a:lnTo>
                  <a:pt x="118615" y="27633"/>
                </a:lnTo>
                <a:lnTo>
                  <a:pt x="112500" y="23262"/>
                </a:lnTo>
                <a:lnTo>
                  <a:pt x="100337" y="18929"/>
                </a:lnTo>
                <a:lnTo>
                  <a:pt x="94822" y="18614"/>
                </a:lnTo>
                <a:close/>
              </a:path>
            </a:pathLst>
          </a:custGeom>
          <a:solidFill>
            <a:srgbClr val="00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6672805" y="2547889"/>
            <a:ext cx="132715" cy="129539"/>
          </a:xfrm>
          <a:custGeom>
            <a:avLst/>
            <a:gdLst/>
            <a:ahLst/>
            <a:cxnLst/>
            <a:rect l="l" t="t" r="r" b="b"/>
            <a:pathLst>
              <a:path w="132715" h="129539">
                <a:moveTo>
                  <a:pt x="361" y="67137"/>
                </a:moveTo>
                <a:lnTo>
                  <a:pt x="0" y="74014"/>
                </a:lnTo>
                <a:lnTo>
                  <a:pt x="18" y="76160"/>
                </a:lnTo>
                <a:lnTo>
                  <a:pt x="964" y="83291"/>
                </a:lnTo>
                <a:lnTo>
                  <a:pt x="33141" y="116392"/>
                </a:lnTo>
                <a:lnTo>
                  <a:pt x="74658" y="129269"/>
                </a:lnTo>
                <a:lnTo>
                  <a:pt x="82222" y="129477"/>
                </a:lnTo>
                <a:lnTo>
                  <a:pt x="91735" y="129034"/>
                </a:lnTo>
                <a:lnTo>
                  <a:pt x="99516" y="126546"/>
                </a:lnTo>
                <a:lnTo>
                  <a:pt x="111616" y="117485"/>
                </a:lnTo>
                <a:lnTo>
                  <a:pt x="115832" y="112066"/>
                </a:lnTo>
                <a:lnTo>
                  <a:pt x="119403" y="102600"/>
                </a:lnTo>
                <a:lnTo>
                  <a:pt x="68026" y="102600"/>
                </a:lnTo>
                <a:lnTo>
                  <a:pt x="63223" y="102158"/>
                </a:lnTo>
                <a:lnTo>
                  <a:pt x="52464" y="98098"/>
                </a:lnTo>
                <a:lnTo>
                  <a:pt x="48749" y="95491"/>
                </a:lnTo>
                <a:lnTo>
                  <a:pt x="44174" y="88945"/>
                </a:lnTo>
                <a:lnTo>
                  <a:pt x="43099" y="84536"/>
                </a:lnTo>
                <a:lnTo>
                  <a:pt x="43233" y="78992"/>
                </a:lnTo>
                <a:lnTo>
                  <a:pt x="361" y="67137"/>
                </a:lnTo>
                <a:close/>
              </a:path>
              <a:path w="132715" h="129539">
                <a:moveTo>
                  <a:pt x="49464" y="0"/>
                </a:moveTo>
                <a:lnTo>
                  <a:pt x="20350" y="28183"/>
                </a:lnTo>
                <a:lnTo>
                  <a:pt x="20139" y="35003"/>
                </a:lnTo>
                <a:lnTo>
                  <a:pt x="23924" y="47974"/>
                </a:lnTo>
                <a:lnTo>
                  <a:pt x="59710" y="76160"/>
                </a:lnTo>
                <a:lnTo>
                  <a:pt x="68782" y="81542"/>
                </a:lnTo>
                <a:lnTo>
                  <a:pt x="74229" y="85243"/>
                </a:lnTo>
                <a:lnTo>
                  <a:pt x="78580" y="90097"/>
                </a:lnTo>
                <a:lnTo>
                  <a:pt x="79276" y="93022"/>
                </a:lnTo>
                <a:lnTo>
                  <a:pt x="77128" y="98714"/>
                </a:lnTo>
                <a:lnTo>
                  <a:pt x="75087" y="100490"/>
                </a:lnTo>
                <a:lnTo>
                  <a:pt x="72015" y="101366"/>
                </a:lnTo>
                <a:lnTo>
                  <a:pt x="68026" y="102600"/>
                </a:lnTo>
                <a:lnTo>
                  <a:pt x="119403" y="102600"/>
                </a:lnTo>
                <a:lnTo>
                  <a:pt x="120566" y="99519"/>
                </a:lnTo>
                <a:lnTo>
                  <a:pt x="120795" y="95491"/>
                </a:lnTo>
                <a:lnTo>
                  <a:pt x="120907" y="93022"/>
                </a:lnTo>
                <a:lnTo>
                  <a:pt x="117677" y="79982"/>
                </a:lnTo>
                <a:lnTo>
                  <a:pt x="79770" y="50365"/>
                </a:lnTo>
                <a:lnTo>
                  <a:pt x="71012" y="45806"/>
                </a:lnTo>
                <a:lnTo>
                  <a:pt x="65538" y="42329"/>
                </a:lnTo>
                <a:lnTo>
                  <a:pt x="61150" y="37538"/>
                </a:lnTo>
                <a:lnTo>
                  <a:pt x="60557" y="35003"/>
                </a:lnTo>
                <a:lnTo>
                  <a:pt x="62472" y="29931"/>
                </a:lnTo>
                <a:lnTo>
                  <a:pt x="64317" y="28296"/>
                </a:lnTo>
                <a:lnTo>
                  <a:pt x="69884" y="26560"/>
                </a:lnTo>
                <a:lnTo>
                  <a:pt x="122477" y="26560"/>
                </a:lnTo>
                <a:lnTo>
                  <a:pt x="121731" y="25619"/>
                </a:lnTo>
                <a:lnTo>
                  <a:pt x="79791" y="4379"/>
                </a:lnTo>
                <a:lnTo>
                  <a:pt x="57751" y="191"/>
                </a:lnTo>
                <a:lnTo>
                  <a:pt x="49464" y="0"/>
                </a:lnTo>
                <a:close/>
              </a:path>
              <a:path w="132715" h="129539">
                <a:moveTo>
                  <a:pt x="122477" y="26560"/>
                </a:moveTo>
                <a:lnTo>
                  <a:pt x="69884" y="26560"/>
                </a:lnTo>
                <a:lnTo>
                  <a:pt x="73631" y="27015"/>
                </a:lnTo>
                <a:lnTo>
                  <a:pt x="82978" y="30543"/>
                </a:lnTo>
                <a:lnTo>
                  <a:pt x="91486" y="42329"/>
                </a:lnTo>
                <a:lnTo>
                  <a:pt x="91201" y="46144"/>
                </a:lnTo>
                <a:lnTo>
                  <a:pt x="132180" y="57285"/>
                </a:lnTo>
                <a:lnTo>
                  <a:pt x="132141" y="49113"/>
                </a:lnTo>
                <a:lnTo>
                  <a:pt x="130842" y="42153"/>
                </a:lnTo>
                <a:lnTo>
                  <a:pt x="125727" y="30657"/>
                </a:lnTo>
                <a:lnTo>
                  <a:pt x="122477" y="26560"/>
                </a:lnTo>
                <a:close/>
              </a:path>
            </a:pathLst>
          </a:custGeom>
          <a:solidFill>
            <a:srgbClr val="00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870369" y="2584900"/>
            <a:ext cx="131445" cy="158750"/>
          </a:xfrm>
          <a:custGeom>
            <a:avLst/>
            <a:gdLst/>
            <a:ahLst/>
            <a:cxnLst/>
            <a:rect l="l" t="t" r="r" b="b"/>
            <a:pathLst>
              <a:path w="131445" h="158750">
                <a:moveTo>
                  <a:pt x="28914" y="26934"/>
                </a:moveTo>
                <a:lnTo>
                  <a:pt x="16450" y="57306"/>
                </a:lnTo>
                <a:lnTo>
                  <a:pt x="31843" y="63623"/>
                </a:lnTo>
                <a:lnTo>
                  <a:pt x="0" y="141215"/>
                </a:lnTo>
                <a:lnTo>
                  <a:pt x="41396" y="158203"/>
                </a:lnTo>
                <a:lnTo>
                  <a:pt x="73239" y="80611"/>
                </a:lnTo>
                <a:lnTo>
                  <a:pt x="96330" y="80611"/>
                </a:lnTo>
                <a:lnTo>
                  <a:pt x="105465" y="58351"/>
                </a:lnTo>
                <a:lnTo>
                  <a:pt x="85704" y="50241"/>
                </a:lnTo>
                <a:lnTo>
                  <a:pt x="87676" y="45432"/>
                </a:lnTo>
                <a:lnTo>
                  <a:pt x="98122" y="35895"/>
                </a:lnTo>
                <a:lnTo>
                  <a:pt x="121476" y="35895"/>
                </a:lnTo>
                <a:lnTo>
                  <a:pt x="123166" y="33252"/>
                </a:lnTo>
                <a:lnTo>
                  <a:pt x="44307" y="33252"/>
                </a:lnTo>
                <a:lnTo>
                  <a:pt x="28914" y="26934"/>
                </a:lnTo>
                <a:close/>
              </a:path>
              <a:path w="131445" h="158750">
                <a:moveTo>
                  <a:pt x="96330" y="80611"/>
                </a:moveTo>
                <a:lnTo>
                  <a:pt x="73239" y="80611"/>
                </a:lnTo>
                <a:lnTo>
                  <a:pt x="93002" y="88722"/>
                </a:lnTo>
                <a:lnTo>
                  <a:pt x="96330" y="80611"/>
                </a:lnTo>
                <a:close/>
              </a:path>
              <a:path w="131445" h="158750">
                <a:moveTo>
                  <a:pt x="121476" y="35895"/>
                </a:moveTo>
                <a:lnTo>
                  <a:pt x="98122" y="35895"/>
                </a:lnTo>
                <a:lnTo>
                  <a:pt x="101055" y="36367"/>
                </a:lnTo>
                <a:lnTo>
                  <a:pt x="107829" y="39147"/>
                </a:lnTo>
                <a:lnTo>
                  <a:pt x="111659" y="41193"/>
                </a:lnTo>
                <a:lnTo>
                  <a:pt x="116271" y="44035"/>
                </a:lnTo>
                <a:lnTo>
                  <a:pt x="121476" y="35895"/>
                </a:lnTo>
                <a:close/>
              </a:path>
              <a:path w="131445" h="158750">
                <a:moveTo>
                  <a:pt x="84128" y="0"/>
                </a:moveTo>
                <a:lnTo>
                  <a:pt x="50562" y="19359"/>
                </a:lnTo>
                <a:lnTo>
                  <a:pt x="44307" y="33252"/>
                </a:lnTo>
                <a:lnTo>
                  <a:pt x="123166" y="33252"/>
                </a:lnTo>
                <a:lnTo>
                  <a:pt x="131008" y="20989"/>
                </a:lnTo>
                <a:lnTo>
                  <a:pt x="121729" y="15888"/>
                </a:lnTo>
                <a:lnTo>
                  <a:pt x="84128" y="0"/>
                </a:lnTo>
                <a:close/>
              </a:path>
            </a:pathLst>
          </a:custGeom>
          <a:solidFill>
            <a:srgbClr val="00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6946434" y="2650195"/>
            <a:ext cx="129539" cy="125095"/>
          </a:xfrm>
          <a:custGeom>
            <a:avLst/>
            <a:gdLst/>
            <a:ahLst/>
            <a:cxnLst/>
            <a:rect l="l" t="t" r="r" b="b"/>
            <a:pathLst>
              <a:path w="129540" h="125094">
                <a:moveTo>
                  <a:pt x="45890" y="0"/>
                </a:moveTo>
                <a:lnTo>
                  <a:pt x="0" y="107299"/>
                </a:lnTo>
                <a:lnTo>
                  <a:pt x="41348" y="124984"/>
                </a:lnTo>
                <a:lnTo>
                  <a:pt x="56760" y="88949"/>
                </a:lnTo>
                <a:lnTo>
                  <a:pt x="62240" y="77238"/>
                </a:lnTo>
                <a:lnTo>
                  <a:pt x="88209" y="52826"/>
                </a:lnTo>
                <a:lnTo>
                  <a:pt x="114775" y="52826"/>
                </a:lnTo>
                <a:lnTo>
                  <a:pt x="129073" y="39378"/>
                </a:lnTo>
                <a:lnTo>
                  <a:pt x="124673" y="33964"/>
                </a:lnTo>
                <a:lnTo>
                  <a:pt x="76925" y="33964"/>
                </a:lnTo>
                <a:lnTo>
                  <a:pt x="84405" y="16473"/>
                </a:lnTo>
                <a:lnTo>
                  <a:pt x="45890" y="0"/>
                </a:lnTo>
                <a:close/>
              </a:path>
              <a:path w="129540" h="125094">
                <a:moveTo>
                  <a:pt x="114775" y="52826"/>
                </a:moveTo>
                <a:lnTo>
                  <a:pt x="88209" y="52826"/>
                </a:lnTo>
                <a:lnTo>
                  <a:pt x="96441" y="56347"/>
                </a:lnTo>
                <a:lnTo>
                  <a:pt x="99852" y="59005"/>
                </a:lnTo>
                <a:lnTo>
                  <a:pt x="103842" y="63108"/>
                </a:lnTo>
                <a:lnTo>
                  <a:pt x="114775" y="52826"/>
                </a:lnTo>
                <a:close/>
              </a:path>
              <a:path w="129540" h="125094">
                <a:moveTo>
                  <a:pt x="100288" y="22020"/>
                </a:moveTo>
                <a:lnTo>
                  <a:pt x="89950" y="24361"/>
                </a:lnTo>
                <a:lnTo>
                  <a:pt x="83886" y="27952"/>
                </a:lnTo>
                <a:lnTo>
                  <a:pt x="76925" y="33964"/>
                </a:lnTo>
                <a:lnTo>
                  <a:pt x="124673" y="33964"/>
                </a:lnTo>
                <a:lnTo>
                  <a:pt x="123478" y="32494"/>
                </a:lnTo>
                <a:lnTo>
                  <a:pt x="117645" y="27754"/>
                </a:lnTo>
                <a:lnTo>
                  <a:pt x="105773" y="22675"/>
                </a:lnTo>
                <a:lnTo>
                  <a:pt x="100288" y="22020"/>
                </a:lnTo>
                <a:close/>
              </a:path>
            </a:pathLst>
          </a:custGeom>
          <a:solidFill>
            <a:srgbClr val="00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053307" y="2706698"/>
            <a:ext cx="133985" cy="126364"/>
          </a:xfrm>
          <a:custGeom>
            <a:avLst/>
            <a:gdLst/>
            <a:ahLst/>
            <a:cxnLst/>
            <a:rect l="l" t="t" r="r" b="b"/>
            <a:pathLst>
              <a:path w="133984" h="126364">
                <a:moveTo>
                  <a:pt x="65027" y="0"/>
                </a:moveTo>
                <a:lnTo>
                  <a:pt x="20009" y="15482"/>
                </a:lnTo>
                <a:lnTo>
                  <a:pt x="1435" y="48836"/>
                </a:lnTo>
                <a:lnTo>
                  <a:pt x="0" y="61679"/>
                </a:lnTo>
                <a:lnTo>
                  <a:pt x="1554" y="74366"/>
                </a:lnTo>
                <a:lnTo>
                  <a:pt x="29755" y="112323"/>
                </a:lnTo>
                <a:lnTo>
                  <a:pt x="68900" y="126300"/>
                </a:lnTo>
                <a:lnTo>
                  <a:pt x="81568" y="126129"/>
                </a:lnTo>
                <a:lnTo>
                  <a:pt x="121695" y="101672"/>
                </a:lnTo>
                <a:lnTo>
                  <a:pt x="126051" y="93911"/>
                </a:lnTo>
                <a:lnTo>
                  <a:pt x="59980" y="93911"/>
                </a:lnTo>
                <a:lnTo>
                  <a:pt x="48358" y="88651"/>
                </a:lnTo>
                <a:lnTo>
                  <a:pt x="44589" y="84202"/>
                </a:lnTo>
                <a:lnTo>
                  <a:pt x="41071" y="71642"/>
                </a:lnTo>
                <a:lnTo>
                  <a:pt x="42342" y="63749"/>
                </a:lnTo>
                <a:lnTo>
                  <a:pt x="50885" y="44875"/>
                </a:lnTo>
                <a:lnTo>
                  <a:pt x="55970" y="38770"/>
                </a:lnTo>
                <a:lnTo>
                  <a:pt x="67826" y="33090"/>
                </a:lnTo>
                <a:lnTo>
                  <a:pt x="73745" y="33007"/>
                </a:lnTo>
                <a:lnTo>
                  <a:pt x="124205" y="33007"/>
                </a:lnTo>
                <a:lnTo>
                  <a:pt x="117678" y="24660"/>
                </a:lnTo>
                <a:lnTo>
                  <a:pt x="106250" y="15302"/>
                </a:lnTo>
                <a:lnTo>
                  <a:pt x="91814" y="7371"/>
                </a:lnTo>
                <a:lnTo>
                  <a:pt x="78149" y="2374"/>
                </a:lnTo>
                <a:lnTo>
                  <a:pt x="65027" y="0"/>
                </a:lnTo>
                <a:close/>
              </a:path>
              <a:path w="133984" h="126364">
                <a:moveTo>
                  <a:pt x="124205" y="33007"/>
                </a:moveTo>
                <a:lnTo>
                  <a:pt x="73745" y="33007"/>
                </a:lnTo>
                <a:lnTo>
                  <a:pt x="85236" y="38209"/>
                </a:lnTo>
                <a:lnTo>
                  <a:pt x="88896" y="42587"/>
                </a:lnTo>
                <a:lnTo>
                  <a:pt x="92378" y="55049"/>
                </a:lnTo>
                <a:lnTo>
                  <a:pt x="91157" y="62783"/>
                </a:lnTo>
                <a:lnTo>
                  <a:pt x="82492" y="81925"/>
                </a:lnTo>
                <a:lnTo>
                  <a:pt x="77359" y="88271"/>
                </a:lnTo>
                <a:lnTo>
                  <a:pt x="65794" y="93841"/>
                </a:lnTo>
                <a:lnTo>
                  <a:pt x="59980" y="93911"/>
                </a:lnTo>
                <a:lnTo>
                  <a:pt x="126051" y="93911"/>
                </a:lnTo>
                <a:lnTo>
                  <a:pt x="128016" y="90410"/>
                </a:lnTo>
                <a:lnTo>
                  <a:pt x="131947" y="79549"/>
                </a:lnTo>
                <a:lnTo>
                  <a:pt x="133851" y="68812"/>
                </a:lnTo>
                <a:lnTo>
                  <a:pt x="133727" y="58198"/>
                </a:lnTo>
                <a:lnTo>
                  <a:pt x="131576" y="47708"/>
                </a:lnTo>
                <a:lnTo>
                  <a:pt x="126131" y="35471"/>
                </a:lnTo>
                <a:lnTo>
                  <a:pt x="124205" y="33007"/>
                </a:lnTo>
                <a:close/>
              </a:path>
            </a:pathLst>
          </a:custGeom>
          <a:solidFill>
            <a:srgbClr val="00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173738" y="2753105"/>
            <a:ext cx="217170" cy="192405"/>
          </a:xfrm>
          <a:custGeom>
            <a:avLst/>
            <a:gdLst/>
            <a:ahLst/>
            <a:cxnLst/>
            <a:rect l="l" t="t" r="r" b="b"/>
            <a:pathLst>
              <a:path w="217170" h="192405">
                <a:moveTo>
                  <a:pt x="214550" y="87732"/>
                </a:moveTo>
                <a:lnTo>
                  <a:pt x="152441" y="87732"/>
                </a:lnTo>
                <a:lnTo>
                  <a:pt x="157078" y="87891"/>
                </a:lnTo>
                <a:lnTo>
                  <a:pt x="165771" y="92181"/>
                </a:lnTo>
                <a:lnTo>
                  <a:pt x="168211" y="95639"/>
                </a:lnTo>
                <a:lnTo>
                  <a:pt x="169103" y="100587"/>
                </a:lnTo>
                <a:lnTo>
                  <a:pt x="169792" y="103797"/>
                </a:lnTo>
                <a:lnTo>
                  <a:pt x="168968" y="107773"/>
                </a:lnTo>
                <a:lnTo>
                  <a:pt x="137111" y="172318"/>
                </a:lnTo>
                <a:lnTo>
                  <a:pt x="177238" y="192123"/>
                </a:lnTo>
                <a:lnTo>
                  <a:pt x="209693" y="126363"/>
                </a:lnTo>
                <a:lnTo>
                  <a:pt x="214010" y="116129"/>
                </a:lnTo>
                <a:lnTo>
                  <a:pt x="216453" y="106725"/>
                </a:lnTo>
                <a:lnTo>
                  <a:pt x="217020" y="98151"/>
                </a:lnTo>
                <a:lnTo>
                  <a:pt x="215713" y="90406"/>
                </a:lnTo>
                <a:lnTo>
                  <a:pt x="214550" y="87732"/>
                </a:lnTo>
                <a:close/>
              </a:path>
              <a:path w="217170" h="192405">
                <a:moveTo>
                  <a:pt x="147542" y="54033"/>
                </a:moveTo>
                <a:lnTo>
                  <a:pt x="84086" y="54033"/>
                </a:lnTo>
                <a:lnTo>
                  <a:pt x="88731" y="54159"/>
                </a:lnTo>
                <a:lnTo>
                  <a:pt x="96168" y="57829"/>
                </a:lnTo>
                <a:lnTo>
                  <a:pt x="98239" y="59852"/>
                </a:lnTo>
                <a:lnTo>
                  <a:pt x="100860" y="65151"/>
                </a:lnTo>
                <a:lnTo>
                  <a:pt x="101295" y="68000"/>
                </a:lnTo>
                <a:lnTo>
                  <a:pt x="100568" y="72955"/>
                </a:lnTo>
                <a:lnTo>
                  <a:pt x="99292" y="76207"/>
                </a:lnTo>
                <a:lnTo>
                  <a:pt x="68555" y="138484"/>
                </a:lnTo>
                <a:lnTo>
                  <a:pt x="108681" y="158287"/>
                </a:lnTo>
                <a:lnTo>
                  <a:pt x="139155" y="96541"/>
                </a:lnTo>
                <a:lnTo>
                  <a:pt x="143308" y="91748"/>
                </a:lnTo>
                <a:lnTo>
                  <a:pt x="152441" y="87732"/>
                </a:lnTo>
                <a:lnTo>
                  <a:pt x="214550" y="87732"/>
                </a:lnTo>
                <a:lnTo>
                  <a:pt x="212698" y="83474"/>
                </a:lnTo>
                <a:lnTo>
                  <a:pt x="208145" y="77338"/>
                </a:lnTo>
                <a:lnTo>
                  <a:pt x="202054" y="71999"/>
                </a:lnTo>
                <a:lnTo>
                  <a:pt x="194425" y="67457"/>
                </a:lnTo>
                <a:lnTo>
                  <a:pt x="193841" y="67169"/>
                </a:lnTo>
                <a:lnTo>
                  <a:pt x="149369" y="67169"/>
                </a:lnTo>
                <a:lnTo>
                  <a:pt x="149171" y="59796"/>
                </a:lnTo>
                <a:lnTo>
                  <a:pt x="147542" y="54033"/>
                </a:lnTo>
                <a:close/>
              </a:path>
              <a:path w="217170" h="192405">
                <a:moveTo>
                  <a:pt x="51647" y="0"/>
                </a:moveTo>
                <a:lnTo>
                  <a:pt x="0" y="104649"/>
                </a:lnTo>
                <a:lnTo>
                  <a:pt x="40125" y="124452"/>
                </a:lnTo>
                <a:lnTo>
                  <a:pt x="70422" y="63063"/>
                </a:lnTo>
                <a:lnTo>
                  <a:pt x="74725" y="58077"/>
                </a:lnTo>
                <a:lnTo>
                  <a:pt x="84086" y="54033"/>
                </a:lnTo>
                <a:lnTo>
                  <a:pt x="147542" y="54033"/>
                </a:lnTo>
                <a:lnTo>
                  <a:pt x="147372" y="53431"/>
                </a:lnTo>
                <a:lnTo>
                  <a:pt x="140571" y="42717"/>
                </a:lnTo>
                <a:lnTo>
                  <a:pt x="134701" y="37980"/>
                </a:lnTo>
                <a:lnTo>
                  <a:pt x="125972" y="33672"/>
                </a:lnTo>
                <a:lnTo>
                  <a:pt x="81499" y="33672"/>
                </a:lnTo>
                <a:lnTo>
                  <a:pt x="89016" y="18442"/>
                </a:lnTo>
                <a:lnTo>
                  <a:pt x="51647" y="0"/>
                </a:lnTo>
                <a:close/>
              </a:path>
              <a:path w="217170" h="192405">
                <a:moveTo>
                  <a:pt x="167055" y="61611"/>
                </a:moveTo>
                <a:lnTo>
                  <a:pt x="159030" y="63433"/>
                </a:lnTo>
                <a:lnTo>
                  <a:pt x="149369" y="67169"/>
                </a:lnTo>
                <a:lnTo>
                  <a:pt x="193841" y="67169"/>
                </a:lnTo>
                <a:lnTo>
                  <a:pt x="186828" y="63707"/>
                </a:lnTo>
                <a:lnTo>
                  <a:pt x="179834" y="61788"/>
                </a:lnTo>
                <a:lnTo>
                  <a:pt x="167055" y="61611"/>
                </a:lnTo>
                <a:close/>
              </a:path>
              <a:path w="217170" h="192405">
                <a:moveTo>
                  <a:pt x="97704" y="28100"/>
                </a:moveTo>
                <a:lnTo>
                  <a:pt x="90032" y="29952"/>
                </a:lnTo>
                <a:lnTo>
                  <a:pt x="81499" y="33672"/>
                </a:lnTo>
                <a:lnTo>
                  <a:pt x="125972" y="33672"/>
                </a:lnTo>
                <a:lnTo>
                  <a:pt x="118612" y="30040"/>
                </a:lnTo>
                <a:lnTo>
                  <a:pt x="111332" y="28122"/>
                </a:lnTo>
                <a:lnTo>
                  <a:pt x="97704" y="28100"/>
                </a:lnTo>
                <a:close/>
              </a:path>
            </a:pathLst>
          </a:custGeom>
          <a:solidFill>
            <a:srgbClr val="00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431425" y="2867103"/>
            <a:ext cx="179303" cy="187753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647027" y="2994567"/>
            <a:ext cx="214104" cy="217666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896549" y="3198621"/>
            <a:ext cx="167861" cy="166476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275065" y="3430512"/>
            <a:ext cx="4533900" cy="1656080"/>
          </a:xfrm>
          <a:custGeom>
            <a:avLst/>
            <a:gdLst/>
            <a:ahLst/>
            <a:cxnLst/>
            <a:rect l="l" t="t" r="r" b="b"/>
            <a:pathLst>
              <a:path w="4533900" h="1656079">
                <a:moveTo>
                  <a:pt x="4780" y="324837"/>
                </a:moveTo>
                <a:lnTo>
                  <a:pt x="17817" y="285700"/>
                </a:lnTo>
                <a:lnTo>
                  <a:pt x="38812" y="248999"/>
                </a:lnTo>
                <a:lnTo>
                  <a:pt x="67512" y="214749"/>
                </a:lnTo>
                <a:lnTo>
                  <a:pt x="103666" y="182968"/>
                </a:lnTo>
                <a:lnTo>
                  <a:pt x="147022" y="153671"/>
                </a:lnTo>
                <a:lnTo>
                  <a:pt x="197328" y="126875"/>
                </a:lnTo>
                <a:lnTo>
                  <a:pt x="254331" y="102596"/>
                </a:lnTo>
                <a:lnTo>
                  <a:pt x="317781" y="80849"/>
                </a:lnTo>
                <a:lnTo>
                  <a:pt x="387425" y="61652"/>
                </a:lnTo>
                <a:lnTo>
                  <a:pt x="463011" y="45020"/>
                </a:lnTo>
                <a:lnTo>
                  <a:pt x="502953" y="37670"/>
                </a:lnTo>
                <a:lnTo>
                  <a:pt x="544287" y="30969"/>
                </a:lnTo>
                <a:lnTo>
                  <a:pt x="586980" y="24916"/>
                </a:lnTo>
                <a:lnTo>
                  <a:pt x="631002" y="19515"/>
                </a:lnTo>
                <a:lnTo>
                  <a:pt x="676320" y="14768"/>
                </a:lnTo>
                <a:lnTo>
                  <a:pt x="722903" y="10675"/>
                </a:lnTo>
                <a:lnTo>
                  <a:pt x="770720" y="7241"/>
                </a:lnTo>
                <a:lnTo>
                  <a:pt x="819739" y="4465"/>
                </a:lnTo>
                <a:lnTo>
                  <a:pt x="869929" y="2352"/>
                </a:lnTo>
                <a:lnTo>
                  <a:pt x="921258" y="901"/>
                </a:lnTo>
                <a:lnTo>
                  <a:pt x="973694" y="117"/>
                </a:lnTo>
                <a:lnTo>
                  <a:pt x="1027207" y="0"/>
                </a:lnTo>
                <a:lnTo>
                  <a:pt x="1081765" y="552"/>
                </a:lnTo>
                <a:lnTo>
                  <a:pt x="1137336" y="1776"/>
                </a:lnTo>
                <a:lnTo>
                  <a:pt x="1193888" y="3673"/>
                </a:lnTo>
                <a:lnTo>
                  <a:pt x="1251391" y="6247"/>
                </a:lnTo>
                <a:lnTo>
                  <a:pt x="1309813" y="9498"/>
                </a:lnTo>
                <a:lnTo>
                  <a:pt x="1369121" y="13428"/>
                </a:lnTo>
                <a:lnTo>
                  <a:pt x="1429286" y="18040"/>
                </a:lnTo>
                <a:lnTo>
                  <a:pt x="1490275" y="23336"/>
                </a:lnTo>
                <a:lnTo>
                  <a:pt x="1552057" y="29318"/>
                </a:lnTo>
                <a:lnTo>
                  <a:pt x="1614600" y="35987"/>
                </a:lnTo>
                <a:lnTo>
                  <a:pt x="1677873" y="43346"/>
                </a:lnTo>
                <a:lnTo>
                  <a:pt x="1741844" y="51397"/>
                </a:lnTo>
                <a:lnTo>
                  <a:pt x="1806482" y="60142"/>
                </a:lnTo>
                <a:lnTo>
                  <a:pt x="1871756" y="69582"/>
                </a:lnTo>
                <a:lnTo>
                  <a:pt x="1937633" y="79721"/>
                </a:lnTo>
                <a:lnTo>
                  <a:pt x="2004083" y="90559"/>
                </a:lnTo>
                <a:lnTo>
                  <a:pt x="2071074" y="102099"/>
                </a:lnTo>
                <a:lnTo>
                  <a:pt x="2138574" y="114343"/>
                </a:lnTo>
                <a:lnTo>
                  <a:pt x="2206552" y="127293"/>
                </a:lnTo>
                <a:lnTo>
                  <a:pt x="2274976" y="140951"/>
                </a:lnTo>
                <a:lnTo>
                  <a:pt x="2343816" y="155319"/>
                </a:lnTo>
                <a:lnTo>
                  <a:pt x="2413039" y="170399"/>
                </a:lnTo>
                <a:lnTo>
                  <a:pt x="2482128" y="186081"/>
                </a:lnTo>
                <a:lnTo>
                  <a:pt x="2550568" y="202246"/>
                </a:lnTo>
                <a:lnTo>
                  <a:pt x="2618331" y="218878"/>
                </a:lnTo>
                <a:lnTo>
                  <a:pt x="2685389" y="235962"/>
                </a:lnTo>
                <a:lnTo>
                  <a:pt x="2751716" y="253483"/>
                </a:lnTo>
                <a:lnTo>
                  <a:pt x="2817282" y="271426"/>
                </a:lnTo>
                <a:lnTo>
                  <a:pt x="2882062" y="289775"/>
                </a:lnTo>
                <a:lnTo>
                  <a:pt x="2946026" y="308515"/>
                </a:lnTo>
                <a:lnTo>
                  <a:pt x="3009147" y="327631"/>
                </a:lnTo>
                <a:lnTo>
                  <a:pt x="3071399" y="347109"/>
                </a:lnTo>
                <a:lnTo>
                  <a:pt x="3132752" y="366932"/>
                </a:lnTo>
                <a:lnTo>
                  <a:pt x="3193179" y="387085"/>
                </a:lnTo>
                <a:lnTo>
                  <a:pt x="3252653" y="407554"/>
                </a:lnTo>
                <a:lnTo>
                  <a:pt x="3311146" y="428323"/>
                </a:lnTo>
                <a:lnTo>
                  <a:pt x="3368630" y="449377"/>
                </a:lnTo>
                <a:lnTo>
                  <a:pt x="3425077" y="470701"/>
                </a:lnTo>
                <a:lnTo>
                  <a:pt x="3480461" y="492280"/>
                </a:lnTo>
                <a:lnTo>
                  <a:pt x="3534753" y="514098"/>
                </a:lnTo>
                <a:lnTo>
                  <a:pt x="3587926" y="536141"/>
                </a:lnTo>
                <a:lnTo>
                  <a:pt x="3639951" y="558392"/>
                </a:lnTo>
                <a:lnTo>
                  <a:pt x="3690802" y="580838"/>
                </a:lnTo>
                <a:lnTo>
                  <a:pt x="3740450" y="603462"/>
                </a:lnTo>
                <a:lnTo>
                  <a:pt x="3788869" y="626251"/>
                </a:lnTo>
                <a:lnTo>
                  <a:pt x="3836029" y="649187"/>
                </a:lnTo>
                <a:lnTo>
                  <a:pt x="3881905" y="672257"/>
                </a:lnTo>
                <a:lnTo>
                  <a:pt x="3926467" y="695445"/>
                </a:lnTo>
                <a:lnTo>
                  <a:pt x="3969689" y="718736"/>
                </a:lnTo>
                <a:lnTo>
                  <a:pt x="4011542" y="742114"/>
                </a:lnTo>
                <a:lnTo>
                  <a:pt x="4051999" y="765565"/>
                </a:lnTo>
                <a:lnTo>
                  <a:pt x="4091033" y="789074"/>
                </a:lnTo>
                <a:lnTo>
                  <a:pt x="4128615" y="812625"/>
                </a:lnTo>
                <a:lnTo>
                  <a:pt x="4164718" y="836203"/>
                </a:lnTo>
                <a:lnTo>
                  <a:pt x="4199314" y="859792"/>
                </a:lnTo>
                <a:lnTo>
                  <a:pt x="4232377" y="883379"/>
                </a:lnTo>
                <a:lnTo>
                  <a:pt x="4263877" y="906947"/>
                </a:lnTo>
                <a:lnTo>
                  <a:pt x="4322080" y="953967"/>
                </a:lnTo>
                <a:lnTo>
                  <a:pt x="4373704" y="1000730"/>
                </a:lnTo>
                <a:lnTo>
                  <a:pt x="4418526" y="1047117"/>
                </a:lnTo>
                <a:lnTo>
                  <a:pt x="4456326" y="1093004"/>
                </a:lnTo>
                <a:lnTo>
                  <a:pt x="4486882" y="1138271"/>
                </a:lnTo>
                <a:lnTo>
                  <a:pt x="4509972" y="1182797"/>
                </a:lnTo>
                <a:lnTo>
                  <a:pt x="4525376" y="1226459"/>
                </a:lnTo>
                <a:lnTo>
                  <a:pt x="4532872" y="1269137"/>
                </a:lnTo>
                <a:lnTo>
                  <a:pt x="4533586" y="1290069"/>
                </a:lnTo>
                <a:lnTo>
                  <a:pt x="4532239" y="1310710"/>
                </a:lnTo>
                <a:lnTo>
                  <a:pt x="4523297" y="1350915"/>
                </a:lnTo>
                <a:lnTo>
                  <a:pt x="4506249" y="1388837"/>
                </a:lnTo>
                <a:lnTo>
                  <a:pt x="4481370" y="1424314"/>
                </a:lnTo>
                <a:lnTo>
                  <a:pt x="4448912" y="1457332"/>
                </a:lnTo>
                <a:lnTo>
                  <a:pt x="4409126" y="1487873"/>
                </a:lnTo>
                <a:lnTo>
                  <a:pt x="4362263" y="1515921"/>
                </a:lnTo>
                <a:lnTo>
                  <a:pt x="4308577" y="1541461"/>
                </a:lnTo>
                <a:lnTo>
                  <a:pt x="4248319" y="1564476"/>
                </a:lnTo>
                <a:lnTo>
                  <a:pt x="4181741" y="1584950"/>
                </a:lnTo>
                <a:lnTo>
                  <a:pt x="4109095" y="1602867"/>
                </a:lnTo>
                <a:lnTo>
                  <a:pt x="4070575" y="1610861"/>
                </a:lnTo>
                <a:lnTo>
                  <a:pt x="4030632" y="1618210"/>
                </a:lnTo>
                <a:lnTo>
                  <a:pt x="3989298" y="1624912"/>
                </a:lnTo>
                <a:lnTo>
                  <a:pt x="3946605" y="1630964"/>
                </a:lnTo>
                <a:lnTo>
                  <a:pt x="3902583" y="1636365"/>
                </a:lnTo>
                <a:lnTo>
                  <a:pt x="3857265" y="1641113"/>
                </a:lnTo>
                <a:lnTo>
                  <a:pt x="3810682" y="1645205"/>
                </a:lnTo>
                <a:lnTo>
                  <a:pt x="3762865" y="1648640"/>
                </a:lnTo>
                <a:lnTo>
                  <a:pt x="3713846" y="1651415"/>
                </a:lnTo>
                <a:lnTo>
                  <a:pt x="3663656" y="1653529"/>
                </a:lnTo>
                <a:lnTo>
                  <a:pt x="3612327" y="1654979"/>
                </a:lnTo>
                <a:lnTo>
                  <a:pt x="3559891" y="1655764"/>
                </a:lnTo>
                <a:lnTo>
                  <a:pt x="3506378" y="1655881"/>
                </a:lnTo>
                <a:lnTo>
                  <a:pt x="3451820" y="1655329"/>
                </a:lnTo>
                <a:lnTo>
                  <a:pt x="3396249" y="1654105"/>
                </a:lnTo>
                <a:lnTo>
                  <a:pt x="3339697" y="1652207"/>
                </a:lnTo>
                <a:lnTo>
                  <a:pt x="3282194" y="1649634"/>
                </a:lnTo>
                <a:lnTo>
                  <a:pt x="3223773" y="1646383"/>
                </a:lnTo>
                <a:lnTo>
                  <a:pt x="3164464" y="1642453"/>
                </a:lnTo>
                <a:lnTo>
                  <a:pt x="3104299" y="1637840"/>
                </a:lnTo>
                <a:lnTo>
                  <a:pt x="3043310" y="1632544"/>
                </a:lnTo>
                <a:lnTo>
                  <a:pt x="2981528" y="1626563"/>
                </a:lnTo>
                <a:lnTo>
                  <a:pt x="2918985" y="1619893"/>
                </a:lnTo>
                <a:lnTo>
                  <a:pt x="2855712" y="1612534"/>
                </a:lnTo>
                <a:lnTo>
                  <a:pt x="2791741" y="1604483"/>
                </a:lnTo>
                <a:lnTo>
                  <a:pt x="2727103" y="1595739"/>
                </a:lnTo>
                <a:lnTo>
                  <a:pt x="2661829" y="1586298"/>
                </a:lnTo>
                <a:lnTo>
                  <a:pt x="2595952" y="1576160"/>
                </a:lnTo>
                <a:lnTo>
                  <a:pt x="2529502" y="1565321"/>
                </a:lnTo>
                <a:lnTo>
                  <a:pt x="2462511" y="1553781"/>
                </a:lnTo>
                <a:lnTo>
                  <a:pt x="2395011" y="1541537"/>
                </a:lnTo>
                <a:lnTo>
                  <a:pt x="2327033" y="1528587"/>
                </a:lnTo>
                <a:lnTo>
                  <a:pt x="2258609" y="1514930"/>
                </a:lnTo>
                <a:lnTo>
                  <a:pt x="2189769" y="1500562"/>
                </a:lnTo>
                <a:lnTo>
                  <a:pt x="2120546" y="1485482"/>
                </a:lnTo>
                <a:lnTo>
                  <a:pt x="2051457" y="1469799"/>
                </a:lnTo>
                <a:lnTo>
                  <a:pt x="1983018" y="1453634"/>
                </a:lnTo>
                <a:lnTo>
                  <a:pt x="1915255" y="1437002"/>
                </a:lnTo>
                <a:lnTo>
                  <a:pt x="1848196" y="1419918"/>
                </a:lnTo>
                <a:lnTo>
                  <a:pt x="1781869" y="1402397"/>
                </a:lnTo>
                <a:lnTo>
                  <a:pt x="1716303" y="1384455"/>
                </a:lnTo>
                <a:lnTo>
                  <a:pt x="1651523" y="1366106"/>
                </a:lnTo>
                <a:lnTo>
                  <a:pt x="1587559" y="1347366"/>
                </a:lnTo>
                <a:lnTo>
                  <a:pt x="1524438" y="1328249"/>
                </a:lnTo>
                <a:lnTo>
                  <a:pt x="1462187" y="1308772"/>
                </a:lnTo>
                <a:lnTo>
                  <a:pt x="1400834" y="1288949"/>
                </a:lnTo>
                <a:lnTo>
                  <a:pt x="1340406" y="1268796"/>
                </a:lnTo>
                <a:lnTo>
                  <a:pt x="1280932" y="1248327"/>
                </a:lnTo>
                <a:lnTo>
                  <a:pt x="1222439" y="1227558"/>
                </a:lnTo>
                <a:lnTo>
                  <a:pt x="1164955" y="1206503"/>
                </a:lnTo>
                <a:lnTo>
                  <a:pt x="1108508" y="1185179"/>
                </a:lnTo>
                <a:lnTo>
                  <a:pt x="1053124" y="1163601"/>
                </a:lnTo>
                <a:lnTo>
                  <a:pt x="998832" y="1141783"/>
                </a:lnTo>
                <a:lnTo>
                  <a:pt x="945659" y="1119740"/>
                </a:lnTo>
                <a:lnTo>
                  <a:pt x="893634" y="1097488"/>
                </a:lnTo>
                <a:lnTo>
                  <a:pt x="842783" y="1075043"/>
                </a:lnTo>
                <a:lnTo>
                  <a:pt x="793135" y="1052418"/>
                </a:lnTo>
                <a:lnTo>
                  <a:pt x="744716" y="1029630"/>
                </a:lnTo>
                <a:lnTo>
                  <a:pt x="697556" y="1006694"/>
                </a:lnTo>
                <a:lnTo>
                  <a:pt x="651680" y="983624"/>
                </a:lnTo>
                <a:lnTo>
                  <a:pt x="607118" y="960436"/>
                </a:lnTo>
                <a:lnTo>
                  <a:pt x="563896" y="937145"/>
                </a:lnTo>
                <a:lnTo>
                  <a:pt x="522043" y="913766"/>
                </a:lnTo>
                <a:lnTo>
                  <a:pt x="481586" y="890315"/>
                </a:lnTo>
                <a:lnTo>
                  <a:pt x="442552" y="866807"/>
                </a:lnTo>
                <a:lnTo>
                  <a:pt x="404970" y="843256"/>
                </a:lnTo>
                <a:lnTo>
                  <a:pt x="368867" y="819678"/>
                </a:lnTo>
                <a:lnTo>
                  <a:pt x="334271" y="796088"/>
                </a:lnTo>
                <a:lnTo>
                  <a:pt x="301208" y="772502"/>
                </a:lnTo>
                <a:lnTo>
                  <a:pt x="269708" y="748934"/>
                </a:lnTo>
                <a:lnTo>
                  <a:pt x="211505" y="701914"/>
                </a:lnTo>
                <a:lnTo>
                  <a:pt x="159881" y="655150"/>
                </a:lnTo>
                <a:lnTo>
                  <a:pt x="115059" y="608764"/>
                </a:lnTo>
                <a:lnTo>
                  <a:pt x="77259" y="562877"/>
                </a:lnTo>
                <a:lnTo>
                  <a:pt x="46703" y="517609"/>
                </a:lnTo>
                <a:lnTo>
                  <a:pt x="23613" y="473084"/>
                </a:lnTo>
                <a:lnTo>
                  <a:pt x="8209" y="429421"/>
                </a:lnTo>
                <a:lnTo>
                  <a:pt x="713" y="386743"/>
                </a:lnTo>
                <a:lnTo>
                  <a:pt x="0" y="365811"/>
                </a:lnTo>
                <a:lnTo>
                  <a:pt x="1346" y="345171"/>
                </a:lnTo>
                <a:lnTo>
                  <a:pt x="4780" y="324837"/>
                </a:lnTo>
                <a:close/>
              </a:path>
            </a:pathLst>
          </a:custGeom>
          <a:ln w="5714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2801388" y="4463934"/>
            <a:ext cx="236912" cy="236912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992582" y="4601093"/>
            <a:ext cx="228600" cy="224443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171305" y="4675908"/>
            <a:ext cx="224443" cy="224443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441469" y="4738254"/>
            <a:ext cx="128847" cy="224443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532908" y="4821381"/>
            <a:ext cx="195349" cy="199505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744883" y="4838007"/>
            <a:ext cx="124690" cy="220287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861260" y="4921133"/>
            <a:ext cx="182879" cy="174567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044141" y="4962698"/>
            <a:ext cx="203661" cy="232756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247803" y="5008417"/>
            <a:ext cx="187036" cy="170410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438996" y="5037512"/>
            <a:ext cx="153785" cy="170410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567843" y="5066607"/>
            <a:ext cx="174567" cy="170410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846320" y="5054138"/>
            <a:ext cx="141316" cy="220287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958541" y="5120640"/>
            <a:ext cx="149629" cy="170410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095702" y="5145577"/>
            <a:ext cx="182879" cy="166254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291051" y="5162203"/>
            <a:ext cx="278476" cy="182879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698374" y="5133108"/>
            <a:ext cx="133003" cy="224443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972694" y="5137265"/>
            <a:ext cx="124690" cy="220287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6105697" y="5182985"/>
            <a:ext cx="182879" cy="166254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6359236" y="5066606"/>
            <a:ext cx="203661" cy="228600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5668238" y="5105133"/>
            <a:ext cx="124056" cy="215708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942854" y="5109440"/>
            <a:ext cx="308734" cy="214302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328531" y="5040772"/>
            <a:ext cx="197790" cy="219539"/>
          </a:xfrm>
          <a:prstGeom prst="rect">
            <a:avLst/>
          </a:prstGeom>
          <a:blipFill>
            <a:blip r:embed="rId9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2771658" y="2409825"/>
            <a:ext cx="2819515" cy="2899392"/>
          </a:xfrm>
          <a:prstGeom prst="rect">
            <a:avLst/>
          </a:prstGeom>
          <a:blipFill>
            <a:blip r:embed="rId9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505497" y="2485504"/>
            <a:ext cx="182879" cy="187036"/>
          </a:xfrm>
          <a:prstGeom prst="rect">
            <a:avLst/>
          </a:prstGeom>
          <a:blipFill>
            <a:blip r:embed="rId9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659283" y="2589414"/>
            <a:ext cx="149629" cy="137160"/>
          </a:xfrm>
          <a:prstGeom prst="rect">
            <a:avLst/>
          </a:prstGeom>
          <a:blipFill>
            <a:blip r:embed="rId9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746568" y="2601882"/>
            <a:ext cx="141316" cy="178723"/>
          </a:xfrm>
          <a:prstGeom prst="rect">
            <a:avLst/>
          </a:prstGeom>
          <a:blipFill>
            <a:blip r:embed="rId9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808912" y="2685010"/>
            <a:ext cx="236912" cy="236912"/>
          </a:xfrm>
          <a:prstGeom prst="rect">
            <a:avLst/>
          </a:prstGeom>
          <a:blipFill>
            <a:blip r:embed="rId9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004260" y="2859577"/>
            <a:ext cx="149629" cy="153785"/>
          </a:xfrm>
          <a:prstGeom prst="rect">
            <a:avLst/>
          </a:prstGeom>
          <a:blipFill>
            <a:blip r:embed="rId9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104014" y="2971800"/>
            <a:ext cx="149629" cy="153785"/>
          </a:xfrm>
          <a:prstGeom prst="rect">
            <a:avLst/>
          </a:prstGeom>
          <a:blipFill>
            <a:blip r:embed="rId10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278582" y="3154680"/>
            <a:ext cx="153785" cy="170410"/>
          </a:xfrm>
          <a:prstGeom prst="rect">
            <a:avLst/>
          </a:prstGeom>
          <a:blipFill>
            <a:blip r:embed="rId10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349240" y="3370810"/>
            <a:ext cx="187036" cy="141316"/>
          </a:xfrm>
          <a:prstGeom prst="rect">
            <a:avLst/>
          </a:prstGeom>
          <a:blipFill>
            <a:blip r:embed="rId10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382491" y="3528753"/>
            <a:ext cx="182879" cy="149629"/>
          </a:xfrm>
          <a:prstGeom prst="rect">
            <a:avLst/>
          </a:prstGeom>
          <a:blipFill>
            <a:blip r:embed="rId10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505848" y="2445548"/>
            <a:ext cx="173990" cy="178435"/>
          </a:xfrm>
          <a:custGeom>
            <a:avLst/>
            <a:gdLst/>
            <a:ahLst/>
            <a:cxnLst/>
            <a:rect l="l" t="t" r="r" b="b"/>
            <a:pathLst>
              <a:path w="173989" h="178435">
                <a:moveTo>
                  <a:pt x="45647" y="0"/>
                </a:moveTo>
                <a:lnTo>
                  <a:pt x="0" y="163965"/>
                </a:lnTo>
                <a:lnTo>
                  <a:pt x="50839" y="178118"/>
                </a:lnTo>
                <a:lnTo>
                  <a:pt x="67732" y="117433"/>
                </a:lnTo>
                <a:lnTo>
                  <a:pt x="154295" y="117433"/>
                </a:lnTo>
                <a:lnTo>
                  <a:pt x="160940" y="110282"/>
                </a:lnTo>
                <a:lnTo>
                  <a:pt x="166639" y="100666"/>
                </a:lnTo>
                <a:lnTo>
                  <a:pt x="170301" y="90662"/>
                </a:lnTo>
                <a:lnTo>
                  <a:pt x="106668" y="90662"/>
                </a:lnTo>
                <a:lnTo>
                  <a:pt x="99294" y="90440"/>
                </a:lnTo>
                <a:lnTo>
                  <a:pt x="76977" y="84227"/>
                </a:lnTo>
                <a:lnTo>
                  <a:pt x="87177" y="47588"/>
                </a:lnTo>
                <a:lnTo>
                  <a:pt x="167160" y="47588"/>
                </a:lnTo>
                <a:lnTo>
                  <a:pt x="161397" y="40168"/>
                </a:lnTo>
                <a:lnTo>
                  <a:pt x="153091" y="33442"/>
                </a:lnTo>
                <a:lnTo>
                  <a:pt x="142601" y="27874"/>
                </a:lnTo>
                <a:lnTo>
                  <a:pt x="129928" y="23463"/>
                </a:lnTo>
                <a:lnTo>
                  <a:pt x="45647" y="0"/>
                </a:lnTo>
                <a:close/>
              </a:path>
              <a:path w="173989" h="178435">
                <a:moveTo>
                  <a:pt x="154295" y="117433"/>
                </a:moveTo>
                <a:lnTo>
                  <a:pt x="67732" y="117433"/>
                </a:lnTo>
                <a:lnTo>
                  <a:pt x="95517" y="125168"/>
                </a:lnTo>
                <a:lnTo>
                  <a:pt x="110126" y="128292"/>
                </a:lnTo>
                <a:lnTo>
                  <a:pt x="123254" y="129118"/>
                </a:lnTo>
                <a:lnTo>
                  <a:pt x="134901" y="127646"/>
                </a:lnTo>
                <a:lnTo>
                  <a:pt x="145069" y="123877"/>
                </a:lnTo>
                <a:lnTo>
                  <a:pt x="153750" y="118018"/>
                </a:lnTo>
                <a:lnTo>
                  <a:pt x="154295" y="117433"/>
                </a:lnTo>
                <a:close/>
              </a:path>
              <a:path w="173989" h="178435">
                <a:moveTo>
                  <a:pt x="167160" y="47588"/>
                </a:moveTo>
                <a:lnTo>
                  <a:pt x="87177" y="47588"/>
                </a:lnTo>
                <a:lnTo>
                  <a:pt x="111222" y="54281"/>
                </a:lnTo>
                <a:lnTo>
                  <a:pt x="117212" y="57881"/>
                </a:lnTo>
                <a:lnTo>
                  <a:pt x="122116" y="66972"/>
                </a:lnTo>
                <a:lnTo>
                  <a:pt x="122626" y="71823"/>
                </a:lnTo>
                <a:lnTo>
                  <a:pt x="119714" y="82280"/>
                </a:lnTo>
                <a:lnTo>
                  <a:pt x="116514" y="86078"/>
                </a:lnTo>
                <a:lnTo>
                  <a:pt x="106668" y="90662"/>
                </a:lnTo>
                <a:lnTo>
                  <a:pt x="170301" y="90662"/>
                </a:lnTo>
                <a:lnTo>
                  <a:pt x="170846" y="89171"/>
                </a:lnTo>
                <a:lnTo>
                  <a:pt x="173165" y="77528"/>
                </a:lnTo>
                <a:lnTo>
                  <a:pt x="173383" y="66793"/>
                </a:lnTo>
                <a:lnTo>
                  <a:pt x="171502" y="56968"/>
                </a:lnTo>
                <a:lnTo>
                  <a:pt x="167520" y="48051"/>
                </a:lnTo>
                <a:lnTo>
                  <a:pt x="167160" y="47588"/>
                </a:lnTo>
                <a:close/>
              </a:path>
            </a:pathLst>
          </a:custGeom>
          <a:solidFill>
            <a:srgbClr val="00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656630" y="2547360"/>
            <a:ext cx="140970" cy="132080"/>
          </a:xfrm>
          <a:custGeom>
            <a:avLst/>
            <a:gdLst/>
            <a:ahLst/>
            <a:cxnLst/>
            <a:rect l="l" t="t" r="r" b="b"/>
            <a:pathLst>
              <a:path w="140970" h="132080">
                <a:moveTo>
                  <a:pt x="55178" y="0"/>
                </a:moveTo>
                <a:lnTo>
                  <a:pt x="0" y="110345"/>
                </a:lnTo>
                <a:lnTo>
                  <a:pt x="42520" y="131607"/>
                </a:lnTo>
                <a:lnTo>
                  <a:pt x="61052" y="94551"/>
                </a:lnTo>
                <a:lnTo>
                  <a:pt x="67572" y="82537"/>
                </a:lnTo>
                <a:lnTo>
                  <a:pt x="96513" y="58411"/>
                </a:lnTo>
                <a:lnTo>
                  <a:pt x="126551" y="58411"/>
                </a:lnTo>
                <a:lnTo>
                  <a:pt x="140483" y="46790"/>
                </a:lnTo>
                <a:lnTo>
                  <a:pt x="135012" y="39173"/>
                </a:lnTo>
                <a:lnTo>
                  <a:pt x="133510" y="37796"/>
                </a:lnTo>
                <a:lnTo>
                  <a:pt x="85792" y="37796"/>
                </a:lnTo>
                <a:lnTo>
                  <a:pt x="94787" y="19806"/>
                </a:lnTo>
                <a:lnTo>
                  <a:pt x="55178" y="0"/>
                </a:lnTo>
                <a:close/>
              </a:path>
              <a:path w="140970" h="132080">
                <a:moveTo>
                  <a:pt x="126551" y="58411"/>
                </a:moveTo>
                <a:lnTo>
                  <a:pt x="96513" y="58411"/>
                </a:lnTo>
                <a:lnTo>
                  <a:pt x="104978" y="62644"/>
                </a:lnTo>
                <a:lnTo>
                  <a:pt x="108412" y="65662"/>
                </a:lnTo>
                <a:lnTo>
                  <a:pt x="112363" y="70244"/>
                </a:lnTo>
                <a:lnTo>
                  <a:pt x="126551" y="58411"/>
                </a:lnTo>
                <a:close/>
              </a:path>
              <a:path w="140970" h="132080">
                <a:moveTo>
                  <a:pt x="111198" y="26661"/>
                </a:moveTo>
                <a:lnTo>
                  <a:pt x="100142" y="28479"/>
                </a:lnTo>
                <a:lnTo>
                  <a:pt x="93516" y="31888"/>
                </a:lnTo>
                <a:lnTo>
                  <a:pt x="85792" y="37796"/>
                </a:lnTo>
                <a:lnTo>
                  <a:pt x="133510" y="37796"/>
                </a:lnTo>
                <a:lnTo>
                  <a:pt x="129155" y="33803"/>
                </a:lnTo>
                <a:lnTo>
                  <a:pt x="116945" y="27698"/>
                </a:lnTo>
                <a:lnTo>
                  <a:pt x="111198" y="26661"/>
                </a:lnTo>
                <a:close/>
              </a:path>
            </a:pathLst>
          </a:custGeom>
          <a:solidFill>
            <a:srgbClr val="00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746357" y="2560085"/>
            <a:ext cx="130175" cy="170180"/>
          </a:xfrm>
          <a:custGeom>
            <a:avLst/>
            <a:gdLst/>
            <a:ahLst/>
            <a:cxnLst/>
            <a:rect l="l" t="t" r="r" b="b"/>
            <a:pathLst>
              <a:path w="130175" h="170180">
                <a:moveTo>
                  <a:pt x="64978" y="39806"/>
                </a:moveTo>
                <a:lnTo>
                  <a:pt x="0" y="144680"/>
                </a:lnTo>
                <a:lnTo>
                  <a:pt x="40210" y="169595"/>
                </a:lnTo>
                <a:lnTo>
                  <a:pt x="105189" y="64721"/>
                </a:lnTo>
                <a:lnTo>
                  <a:pt x="64978" y="39806"/>
                </a:lnTo>
                <a:close/>
              </a:path>
              <a:path w="130175" h="170180">
                <a:moveTo>
                  <a:pt x="89642" y="0"/>
                </a:moveTo>
                <a:lnTo>
                  <a:pt x="72740" y="27278"/>
                </a:lnTo>
                <a:lnTo>
                  <a:pt x="112951" y="52193"/>
                </a:lnTo>
                <a:lnTo>
                  <a:pt x="129853" y="24914"/>
                </a:lnTo>
                <a:lnTo>
                  <a:pt x="89642" y="0"/>
                </a:lnTo>
                <a:close/>
              </a:path>
            </a:pathLst>
          </a:custGeom>
          <a:solidFill>
            <a:srgbClr val="00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808240" y="2643328"/>
            <a:ext cx="226060" cy="227329"/>
          </a:xfrm>
          <a:custGeom>
            <a:avLst/>
            <a:gdLst/>
            <a:ahLst/>
            <a:cxnLst/>
            <a:rect l="l" t="t" r="r" b="b"/>
            <a:pathLst>
              <a:path w="226060" h="227330">
                <a:moveTo>
                  <a:pt x="219575" y="113643"/>
                </a:moveTo>
                <a:lnTo>
                  <a:pt x="161201" y="113643"/>
                </a:lnTo>
                <a:lnTo>
                  <a:pt x="165949" y="114868"/>
                </a:lnTo>
                <a:lnTo>
                  <a:pt x="173939" y="121290"/>
                </a:lnTo>
                <a:lnTo>
                  <a:pt x="175662" y="125417"/>
                </a:lnTo>
                <a:lnTo>
                  <a:pt x="175447" y="130727"/>
                </a:lnTo>
                <a:lnTo>
                  <a:pt x="175426" y="134198"/>
                </a:lnTo>
                <a:lnTo>
                  <a:pt x="173663" y="138112"/>
                </a:lnTo>
                <a:lnTo>
                  <a:pt x="125994" y="197425"/>
                </a:lnTo>
                <a:lnTo>
                  <a:pt x="162866" y="227059"/>
                </a:lnTo>
                <a:lnTo>
                  <a:pt x="211430" y="166632"/>
                </a:lnTo>
                <a:lnTo>
                  <a:pt x="225884" y="130902"/>
                </a:lnTo>
                <a:lnTo>
                  <a:pt x="224362" y="123058"/>
                </a:lnTo>
                <a:lnTo>
                  <a:pt x="221070" y="115682"/>
                </a:lnTo>
                <a:lnTo>
                  <a:pt x="219575" y="113643"/>
                </a:lnTo>
                <a:close/>
              </a:path>
              <a:path w="226060" h="227330">
                <a:moveTo>
                  <a:pt x="158256" y="63197"/>
                </a:moveTo>
                <a:lnTo>
                  <a:pt x="98380" y="63197"/>
                </a:lnTo>
                <a:lnTo>
                  <a:pt x="103144" y="64391"/>
                </a:lnTo>
                <a:lnTo>
                  <a:pt x="109978" y="69884"/>
                </a:lnTo>
                <a:lnTo>
                  <a:pt x="111652" y="72447"/>
                </a:lnTo>
                <a:lnTo>
                  <a:pt x="113144" y="78516"/>
                </a:lnTo>
                <a:lnTo>
                  <a:pt x="112938" y="81558"/>
                </a:lnTo>
                <a:lnTo>
                  <a:pt x="111053" y="86503"/>
                </a:lnTo>
                <a:lnTo>
                  <a:pt x="108990" y="89568"/>
                </a:lnTo>
                <a:lnTo>
                  <a:pt x="62997" y="146794"/>
                </a:lnTo>
                <a:lnTo>
                  <a:pt x="99868" y="176428"/>
                </a:lnTo>
                <a:lnTo>
                  <a:pt x="145470" y="119688"/>
                </a:lnTo>
                <a:lnTo>
                  <a:pt x="150854" y="115694"/>
                </a:lnTo>
                <a:lnTo>
                  <a:pt x="161201" y="113643"/>
                </a:lnTo>
                <a:lnTo>
                  <a:pt x="219575" y="113643"/>
                </a:lnTo>
                <a:lnTo>
                  <a:pt x="216008" y="108776"/>
                </a:lnTo>
                <a:lnTo>
                  <a:pt x="209176" y="102340"/>
                </a:lnTo>
                <a:lnTo>
                  <a:pt x="202195" y="96729"/>
                </a:lnTo>
                <a:lnTo>
                  <a:pt x="195417" y="93145"/>
                </a:lnTo>
                <a:lnTo>
                  <a:pt x="189375" y="91715"/>
                </a:lnTo>
                <a:lnTo>
                  <a:pt x="162744" y="91715"/>
                </a:lnTo>
                <a:lnTo>
                  <a:pt x="164228" y="84062"/>
                </a:lnTo>
                <a:lnTo>
                  <a:pt x="163829" y="77081"/>
                </a:lnTo>
                <a:lnTo>
                  <a:pt x="159268" y="64465"/>
                </a:lnTo>
                <a:lnTo>
                  <a:pt x="158256" y="63197"/>
                </a:lnTo>
                <a:close/>
              </a:path>
              <a:path w="226060" h="227330">
                <a:moveTo>
                  <a:pt x="77287" y="0"/>
                </a:moveTo>
                <a:lnTo>
                  <a:pt x="0" y="96163"/>
                </a:lnTo>
                <a:lnTo>
                  <a:pt x="36871" y="125797"/>
                </a:lnTo>
                <a:lnTo>
                  <a:pt x="82209" y="69386"/>
                </a:lnTo>
                <a:lnTo>
                  <a:pt x="87792" y="65225"/>
                </a:lnTo>
                <a:lnTo>
                  <a:pt x="98380" y="63197"/>
                </a:lnTo>
                <a:lnTo>
                  <a:pt x="158256" y="63197"/>
                </a:lnTo>
                <a:lnTo>
                  <a:pt x="154294" y="58232"/>
                </a:lnTo>
                <a:lnTo>
                  <a:pt x="139510" y="46349"/>
                </a:lnTo>
                <a:lnTo>
                  <a:pt x="132436" y="42701"/>
                </a:lnTo>
                <a:lnTo>
                  <a:pt x="127482" y="41592"/>
                </a:lnTo>
                <a:lnTo>
                  <a:pt x="100378" y="41592"/>
                </a:lnTo>
                <a:lnTo>
                  <a:pt x="111625" y="27597"/>
                </a:lnTo>
                <a:lnTo>
                  <a:pt x="77287" y="0"/>
                </a:lnTo>
                <a:close/>
              </a:path>
              <a:path w="226060" h="227330">
                <a:moveTo>
                  <a:pt x="177388" y="90454"/>
                </a:moveTo>
                <a:lnTo>
                  <a:pt x="170464" y="90786"/>
                </a:lnTo>
                <a:lnTo>
                  <a:pt x="162744" y="91715"/>
                </a:lnTo>
                <a:lnTo>
                  <a:pt x="189375" y="91715"/>
                </a:lnTo>
                <a:lnTo>
                  <a:pt x="188843" y="91589"/>
                </a:lnTo>
                <a:lnTo>
                  <a:pt x="183514" y="90722"/>
                </a:lnTo>
                <a:lnTo>
                  <a:pt x="177388" y="90454"/>
                </a:lnTo>
                <a:close/>
              </a:path>
              <a:path w="226060" h="227330">
                <a:moveTo>
                  <a:pt x="118379" y="39555"/>
                </a:moveTo>
                <a:lnTo>
                  <a:pt x="110035" y="39710"/>
                </a:lnTo>
                <a:lnTo>
                  <a:pt x="100378" y="41592"/>
                </a:lnTo>
                <a:lnTo>
                  <a:pt x="127482" y="41592"/>
                </a:lnTo>
                <a:lnTo>
                  <a:pt x="118379" y="39555"/>
                </a:lnTo>
                <a:close/>
              </a:path>
            </a:pathLst>
          </a:custGeom>
          <a:solidFill>
            <a:srgbClr val="00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003419" y="2820071"/>
            <a:ext cx="142240" cy="143510"/>
          </a:xfrm>
          <a:custGeom>
            <a:avLst/>
            <a:gdLst/>
            <a:ahLst/>
            <a:cxnLst/>
            <a:rect l="l" t="t" r="r" b="b"/>
            <a:pathLst>
              <a:path w="142239" h="143510">
                <a:moveTo>
                  <a:pt x="67651" y="0"/>
                </a:moveTo>
                <a:lnTo>
                  <a:pt x="21085" y="19265"/>
                </a:lnTo>
                <a:lnTo>
                  <a:pt x="432" y="58939"/>
                </a:lnTo>
                <a:lnTo>
                  <a:pt x="0" y="66363"/>
                </a:lnTo>
                <a:lnTo>
                  <a:pt x="57" y="68245"/>
                </a:lnTo>
                <a:lnTo>
                  <a:pt x="16548" y="106445"/>
                </a:lnTo>
                <a:lnTo>
                  <a:pt x="51879" y="137066"/>
                </a:lnTo>
                <a:lnTo>
                  <a:pt x="77658" y="143260"/>
                </a:lnTo>
                <a:lnTo>
                  <a:pt x="87260" y="142600"/>
                </a:lnTo>
                <a:lnTo>
                  <a:pt x="97319" y="140651"/>
                </a:lnTo>
                <a:lnTo>
                  <a:pt x="68358" y="104630"/>
                </a:lnTo>
                <a:lnTo>
                  <a:pt x="63303" y="104630"/>
                </a:lnTo>
                <a:lnTo>
                  <a:pt x="59538" y="104438"/>
                </a:lnTo>
                <a:lnTo>
                  <a:pt x="37633" y="85021"/>
                </a:lnTo>
                <a:lnTo>
                  <a:pt x="38288" y="78014"/>
                </a:lnTo>
                <a:lnTo>
                  <a:pt x="38692" y="73091"/>
                </a:lnTo>
                <a:lnTo>
                  <a:pt x="41322" y="67684"/>
                </a:lnTo>
                <a:lnTo>
                  <a:pt x="46180" y="61798"/>
                </a:lnTo>
                <a:lnTo>
                  <a:pt x="77599" y="61798"/>
                </a:lnTo>
                <a:lnTo>
                  <a:pt x="62492" y="46179"/>
                </a:lnTo>
                <a:lnTo>
                  <a:pt x="68345" y="41600"/>
                </a:lnTo>
                <a:lnTo>
                  <a:pt x="73612" y="39044"/>
                </a:lnTo>
                <a:lnTo>
                  <a:pt x="78293" y="38512"/>
                </a:lnTo>
                <a:lnTo>
                  <a:pt x="85730" y="37586"/>
                </a:lnTo>
                <a:lnTo>
                  <a:pt x="127324" y="37586"/>
                </a:lnTo>
                <a:lnTo>
                  <a:pt x="124455" y="33689"/>
                </a:lnTo>
                <a:lnTo>
                  <a:pt x="116094" y="24324"/>
                </a:lnTo>
                <a:lnTo>
                  <a:pt x="104557" y="14007"/>
                </a:lnTo>
                <a:lnTo>
                  <a:pt x="92637" y="6514"/>
                </a:lnTo>
                <a:lnTo>
                  <a:pt x="80335" y="1845"/>
                </a:lnTo>
                <a:lnTo>
                  <a:pt x="67651" y="0"/>
                </a:lnTo>
                <a:close/>
              </a:path>
              <a:path w="142239" h="143510">
                <a:moveTo>
                  <a:pt x="77599" y="61798"/>
                </a:moveTo>
                <a:lnTo>
                  <a:pt x="46180" y="61798"/>
                </a:lnTo>
                <a:lnTo>
                  <a:pt x="112122" y="129970"/>
                </a:lnTo>
                <a:lnTo>
                  <a:pt x="138905" y="92914"/>
                </a:lnTo>
                <a:lnTo>
                  <a:pt x="141416" y="79757"/>
                </a:lnTo>
                <a:lnTo>
                  <a:pt x="94970" y="79757"/>
                </a:lnTo>
                <a:lnTo>
                  <a:pt x="77599" y="61798"/>
                </a:lnTo>
                <a:close/>
              </a:path>
              <a:path w="142239" h="143510">
                <a:moveTo>
                  <a:pt x="68002" y="104188"/>
                </a:moveTo>
                <a:lnTo>
                  <a:pt x="63303" y="104630"/>
                </a:lnTo>
                <a:lnTo>
                  <a:pt x="68358" y="104630"/>
                </a:lnTo>
                <a:lnTo>
                  <a:pt x="68002" y="104188"/>
                </a:lnTo>
                <a:close/>
              </a:path>
              <a:path w="142239" h="143510">
                <a:moveTo>
                  <a:pt x="127324" y="37586"/>
                </a:moveTo>
                <a:lnTo>
                  <a:pt x="85730" y="37586"/>
                </a:lnTo>
                <a:lnTo>
                  <a:pt x="92068" y="39831"/>
                </a:lnTo>
                <a:lnTo>
                  <a:pt x="101840" y="49933"/>
                </a:lnTo>
                <a:lnTo>
                  <a:pt x="104073" y="55095"/>
                </a:lnTo>
                <a:lnTo>
                  <a:pt x="103931" y="66363"/>
                </a:lnTo>
                <a:lnTo>
                  <a:pt x="100920" y="72706"/>
                </a:lnTo>
                <a:lnTo>
                  <a:pt x="94970" y="79757"/>
                </a:lnTo>
                <a:lnTo>
                  <a:pt x="141416" y="79757"/>
                </a:lnTo>
                <a:lnTo>
                  <a:pt x="131126" y="42750"/>
                </a:lnTo>
                <a:lnTo>
                  <a:pt x="127324" y="37586"/>
                </a:lnTo>
                <a:close/>
              </a:path>
            </a:pathLst>
          </a:custGeom>
          <a:solidFill>
            <a:srgbClr val="00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5101407" y="2931951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5" h="144144">
                <a:moveTo>
                  <a:pt x="9801" y="37216"/>
                </a:moveTo>
                <a:lnTo>
                  <a:pt x="4954" y="44560"/>
                </a:lnTo>
                <a:lnTo>
                  <a:pt x="1692" y="52326"/>
                </a:lnTo>
                <a:lnTo>
                  <a:pt x="117" y="60017"/>
                </a:lnTo>
                <a:lnTo>
                  <a:pt x="0" y="68755"/>
                </a:lnTo>
                <a:lnTo>
                  <a:pt x="1977" y="77925"/>
                </a:lnTo>
                <a:lnTo>
                  <a:pt x="22692" y="112233"/>
                </a:lnTo>
                <a:lnTo>
                  <a:pt x="51066" y="137863"/>
                </a:lnTo>
                <a:lnTo>
                  <a:pt x="70294" y="143700"/>
                </a:lnTo>
                <a:lnTo>
                  <a:pt x="76340" y="143554"/>
                </a:lnTo>
                <a:lnTo>
                  <a:pt x="109879" y="111715"/>
                </a:lnTo>
                <a:lnTo>
                  <a:pt x="109794" y="107617"/>
                </a:lnTo>
                <a:lnTo>
                  <a:pt x="60076" y="107617"/>
                </a:lnTo>
                <a:lnTo>
                  <a:pt x="56807" y="106771"/>
                </a:lnTo>
                <a:lnTo>
                  <a:pt x="38073" y="80548"/>
                </a:lnTo>
                <a:lnTo>
                  <a:pt x="39451" y="75952"/>
                </a:lnTo>
                <a:lnTo>
                  <a:pt x="42542" y="70970"/>
                </a:lnTo>
                <a:lnTo>
                  <a:pt x="9801" y="37216"/>
                </a:lnTo>
                <a:close/>
              </a:path>
              <a:path w="144145" h="144144">
                <a:moveTo>
                  <a:pt x="83003" y="0"/>
                </a:moveTo>
                <a:lnTo>
                  <a:pt x="45092" y="18261"/>
                </a:lnTo>
                <a:lnTo>
                  <a:pt x="41540" y="32358"/>
                </a:lnTo>
                <a:lnTo>
                  <a:pt x="41705" y="39131"/>
                </a:lnTo>
                <a:lnTo>
                  <a:pt x="59079" y="77207"/>
                </a:lnTo>
                <a:lnTo>
                  <a:pt x="64469" y="86969"/>
                </a:lnTo>
                <a:lnTo>
                  <a:pt x="67453" y="93258"/>
                </a:lnTo>
                <a:lnTo>
                  <a:pt x="68822" y="100012"/>
                </a:lnTo>
                <a:lnTo>
                  <a:pt x="67891" y="103052"/>
                </a:lnTo>
                <a:lnTo>
                  <a:pt x="62887" y="107090"/>
                </a:lnTo>
                <a:lnTo>
                  <a:pt x="60076" y="107617"/>
                </a:lnTo>
                <a:lnTo>
                  <a:pt x="109794" y="107617"/>
                </a:lnTo>
                <a:lnTo>
                  <a:pt x="91108" y="64325"/>
                </a:lnTo>
                <a:lnTo>
                  <a:pt x="85628" y="55584"/>
                </a:lnTo>
                <a:lnTo>
                  <a:pt x="82499" y="49484"/>
                </a:lnTo>
                <a:lnTo>
                  <a:pt x="81062" y="42767"/>
                </a:lnTo>
                <a:lnTo>
                  <a:pt x="81878" y="40139"/>
                </a:lnTo>
                <a:lnTo>
                  <a:pt x="86338" y="36539"/>
                </a:lnTo>
                <a:lnTo>
                  <a:pt x="88894" y="36037"/>
                </a:lnTo>
                <a:lnTo>
                  <a:pt x="126868" y="36037"/>
                </a:lnTo>
                <a:lnTo>
                  <a:pt x="122234" y="30049"/>
                </a:lnTo>
                <a:lnTo>
                  <a:pt x="90500" y="2291"/>
                </a:lnTo>
                <a:lnTo>
                  <a:pt x="83003" y="0"/>
                </a:lnTo>
                <a:close/>
              </a:path>
              <a:path w="144145" h="144144">
                <a:moveTo>
                  <a:pt x="126868" y="36037"/>
                </a:moveTo>
                <a:lnTo>
                  <a:pt x="88894" y="36037"/>
                </a:lnTo>
                <a:lnTo>
                  <a:pt x="94900" y="37433"/>
                </a:lnTo>
                <a:lnTo>
                  <a:pt x="98073" y="39853"/>
                </a:lnTo>
                <a:lnTo>
                  <a:pt x="104706" y="48073"/>
                </a:lnTo>
                <a:lnTo>
                  <a:pt x="106556" y="52326"/>
                </a:lnTo>
                <a:lnTo>
                  <a:pt x="107020" y="57471"/>
                </a:lnTo>
                <a:lnTo>
                  <a:pt x="107121" y="60330"/>
                </a:lnTo>
                <a:lnTo>
                  <a:pt x="106183" y="63331"/>
                </a:lnTo>
                <a:lnTo>
                  <a:pt x="103852" y="66697"/>
                </a:lnTo>
                <a:lnTo>
                  <a:pt x="135249" y="98786"/>
                </a:lnTo>
                <a:lnTo>
                  <a:pt x="139586" y="91315"/>
                </a:lnTo>
                <a:lnTo>
                  <a:pt x="142128" y="84275"/>
                </a:lnTo>
                <a:lnTo>
                  <a:pt x="143617" y="71057"/>
                </a:lnTo>
                <a:lnTo>
                  <a:pt x="142670" y="64325"/>
                </a:lnTo>
                <a:lnTo>
                  <a:pt x="140028" y="57471"/>
                </a:lnTo>
                <a:lnTo>
                  <a:pt x="137431" y="51902"/>
                </a:lnTo>
                <a:lnTo>
                  <a:pt x="133600" y="45475"/>
                </a:lnTo>
                <a:lnTo>
                  <a:pt x="128534" y="38191"/>
                </a:lnTo>
                <a:lnTo>
                  <a:pt x="126868" y="36037"/>
                </a:lnTo>
                <a:close/>
              </a:path>
            </a:pathLst>
          </a:custGeom>
          <a:solidFill>
            <a:srgbClr val="00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277456" y="3114854"/>
            <a:ext cx="144072" cy="159045"/>
          </a:xfrm>
          <a:prstGeom prst="rect">
            <a:avLst/>
          </a:prstGeom>
          <a:blipFill>
            <a:blip r:embed="rId10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345919" y="3327713"/>
            <a:ext cx="179078" cy="134311"/>
          </a:xfrm>
          <a:prstGeom prst="rect">
            <a:avLst/>
          </a:prstGeom>
          <a:blipFill>
            <a:blip r:embed="rId10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381026" y="3486446"/>
            <a:ext cx="176431" cy="141484"/>
          </a:xfrm>
          <a:prstGeom prst="rect">
            <a:avLst/>
          </a:prstGeom>
          <a:blipFill>
            <a:blip r:embed="rId10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957646" y="5611090"/>
            <a:ext cx="266007" cy="374072"/>
          </a:xfrm>
          <a:prstGeom prst="rect">
            <a:avLst/>
          </a:prstGeom>
          <a:blipFill>
            <a:blip r:embed="rId10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2128057" y="5773188"/>
            <a:ext cx="332509" cy="349134"/>
          </a:xfrm>
          <a:prstGeom prst="rect">
            <a:avLst/>
          </a:prstGeom>
          <a:blipFill>
            <a:blip r:embed="rId10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2481348" y="5831377"/>
            <a:ext cx="211974" cy="361603"/>
          </a:xfrm>
          <a:prstGeom prst="rect">
            <a:avLst/>
          </a:prstGeom>
          <a:blipFill>
            <a:blip r:embed="rId10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2672542" y="5972694"/>
            <a:ext cx="307570" cy="286789"/>
          </a:xfrm>
          <a:prstGeom prst="rect">
            <a:avLst/>
          </a:prstGeom>
          <a:blipFill>
            <a:blip r:embed="rId1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2984268" y="6043352"/>
            <a:ext cx="336665" cy="382385"/>
          </a:xfrm>
          <a:prstGeom prst="rect">
            <a:avLst/>
          </a:prstGeom>
          <a:blipFill>
            <a:blip r:embed="rId1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3329246" y="6105697"/>
            <a:ext cx="303414" cy="278476"/>
          </a:xfrm>
          <a:prstGeom prst="rect">
            <a:avLst/>
          </a:prstGeom>
          <a:blipFill>
            <a:blip r:embed="rId1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3653443" y="6138948"/>
            <a:ext cx="236912" cy="274320"/>
          </a:xfrm>
          <a:prstGeom prst="rect">
            <a:avLst/>
          </a:prstGeom>
          <a:blipFill>
            <a:blip r:embed="rId1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3873730" y="6163886"/>
            <a:ext cx="282632" cy="282632"/>
          </a:xfrm>
          <a:prstGeom prst="rect">
            <a:avLst/>
          </a:prstGeom>
          <a:blipFill>
            <a:blip r:embed="rId1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335086" y="6089072"/>
            <a:ext cx="220287" cy="369916"/>
          </a:xfrm>
          <a:prstGeom prst="rect">
            <a:avLst/>
          </a:prstGeom>
          <a:blipFill>
            <a:blip r:embed="rId1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551217" y="6192981"/>
            <a:ext cx="211974" cy="270163"/>
          </a:xfrm>
          <a:prstGeom prst="rect">
            <a:avLst/>
          </a:prstGeom>
          <a:blipFill>
            <a:blip r:embed="rId1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4767348" y="6188825"/>
            <a:ext cx="303414" cy="278476"/>
          </a:xfrm>
          <a:prstGeom prst="rect">
            <a:avLst/>
          </a:prstGeom>
          <a:blipFill>
            <a:blip r:embed="rId1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5095702" y="6159730"/>
            <a:ext cx="465512" cy="295101"/>
          </a:xfrm>
          <a:prstGeom prst="rect">
            <a:avLst/>
          </a:prstGeom>
          <a:blipFill>
            <a:blip r:embed="rId1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5735782" y="6201293"/>
            <a:ext cx="162098" cy="103909"/>
          </a:xfrm>
          <a:prstGeom prst="rect">
            <a:avLst/>
          </a:prstGeom>
          <a:blipFill>
            <a:blip r:embed="rId1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5910348" y="5972694"/>
            <a:ext cx="253538" cy="378229"/>
          </a:xfrm>
          <a:prstGeom prst="rect">
            <a:avLst/>
          </a:prstGeom>
          <a:blipFill>
            <a:blip r:embed="rId1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359236" y="5893723"/>
            <a:ext cx="257694" cy="369916"/>
          </a:xfrm>
          <a:prstGeom prst="rect">
            <a:avLst/>
          </a:prstGeom>
          <a:blipFill>
            <a:blip r:embed="rId1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596148" y="5914505"/>
            <a:ext cx="303414" cy="286789"/>
          </a:xfrm>
          <a:prstGeom prst="rect">
            <a:avLst/>
          </a:prstGeom>
          <a:blipFill>
            <a:blip r:embed="rId1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7011785" y="5656810"/>
            <a:ext cx="336665" cy="378229"/>
          </a:xfrm>
          <a:prstGeom prst="rect">
            <a:avLst/>
          </a:prstGeom>
          <a:blipFill>
            <a:blip r:embed="rId1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514349" y="1657351"/>
            <a:ext cx="8115297" cy="4779562"/>
          </a:xfrm>
          <a:prstGeom prst="rect">
            <a:avLst/>
          </a:prstGeom>
          <a:blipFill>
            <a:blip r:embed="rId1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44F59DC-3324-41C5-89D2-057AB86CF5B8}" type="datetime1">
              <a:rPr lang="en-US" smtClean="0"/>
              <a:t>9/26/2023</a:t>
            </a:fld>
            <a:endParaRPr lang="en-US"/>
          </a:p>
        </p:txBody>
      </p:sp>
      <p:sp>
        <p:nvSpPr>
          <p:cNvPr id="204" name="Slide Number Placeholder 20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lang="en-US" smtClean="0"/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2513" y="583883"/>
            <a:ext cx="88328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.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50787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Subset and</a:t>
            </a:r>
            <a:r>
              <a:rPr spc="-45" dirty="0"/>
              <a:t> </a:t>
            </a:r>
            <a:r>
              <a:rPr spc="-5" dirty="0"/>
              <a:t>Superset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94752" y="1404620"/>
            <a:ext cx="7400290" cy="480949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4965" marR="5080" indent="-342900">
              <a:lnSpc>
                <a:spcPts val="3300"/>
              </a:lnSpc>
              <a:spcBef>
                <a:spcPts val="26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i="1" dirty="0">
                <a:latin typeface="Arial"/>
                <a:cs typeface="Arial"/>
              </a:rPr>
              <a:t>S</a:t>
            </a:r>
            <a:r>
              <a:rPr sz="2800" dirty="0">
                <a:latin typeface="Symbol"/>
                <a:cs typeface="Symbol"/>
              </a:rPr>
              <a:t></a:t>
            </a:r>
            <a:r>
              <a:rPr sz="2800" i="1" dirty="0">
                <a:latin typeface="Arial"/>
                <a:cs typeface="Arial"/>
              </a:rPr>
              <a:t>T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dirty="0">
                <a:latin typeface="Times New Roman"/>
                <a:cs typeface="Times New Roman"/>
              </a:rPr>
              <a:t>“</a:t>
            </a:r>
            <a:r>
              <a:rPr sz="2800" i="1" dirty="0">
                <a:latin typeface="Arial"/>
                <a:cs typeface="Arial"/>
              </a:rPr>
              <a:t>S </a:t>
            </a:r>
            <a:r>
              <a:rPr sz="2800" dirty="0">
                <a:latin typeface="Arial"/>
                <a:cs typeface="Arial"/>
              </a:rPr>
              <a:t>is a subset of </a:t>
            </a:r>
            <a:r>
              <a:rPr sz="2800" i="1" dirty="0">
                <a:latin typeface="Arial"/>
                <a:cs typeface="Arial"/>
              </a:rPr>
              <a:t>T </a:t>
            </a:r>
            <a:r>
              <a:rPr sz="2800" dirty="0">
                <a:latin typeface="Times New Roman"/>
                <a:cs typeface="Times New Roman"/>
              </a:rPr>
              <a:t>”</a:t>
            </a:r>
            <a:r>
              <a:rPr sz="2800" dirty="0">
                <a:latin typeface="Arial"/>
                <a:cs typeface="Arial"/>
              </a:rPr>
              <a:t>) means </a:t>
            </a:r>
            <a:r>
              <a:rPr sz="2800" spc="-5" dirty="0">
                <a:latin typeface="Arial"/>
                <a:cs typeface="Arial"/>
              </a:rPr>
              <a:t>that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every  element of </a:t>
            </a:r>
            <a:r>
              <a:rPr sz="2800" i="1" dirty="0">
                <a:latin typeface="Arial"/>
                <a:cs typeface="Arial"/>
              </a:rPr>
              <a:t>S </a:t>
            </a:r>
            <a:r>
              <a:rPr sz="2800" dirty="0">
                <a:latin typeface="Arial"/>
                <a:cs typeface="Arial"/>
              </a:rPr>
              <a:t>is also an element of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944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S</a:t>
            </a:r>
            <a:r>
              <a:rPr sz="2800" dirty="0">
                <a:solidFill>
                  <a:srgbClr val="006600"/>
                </a:solidFill>
                <a:latin typeface="Symbol"/>
                <a:cs typeface="Symbol"/>
              </a:rPr>
              <a:t>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T </a:t>
            </a:r>
            <a:r>
              <a:rPr sz="2800" dirty="0">
                <a:solidFill>
                  <a:srgbClr val="006600"/>
                </a:solidFill>
                <a:latin typeface="Symbol"/>
                <a:cs typeface="Symbol"/>
              </a:rPr>
              <a:t></a:t>
            </a:r>
            <a:r>
              <a:rPr sz="280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6600"/>
                </a:solidFill>
                <a:latin typeface="Symbol"/>
                <a:cs typeface="Symbol"/>
              </a:rPr>
              <a:t>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x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007600"/>
                </a:solidFill>
                <a:latin typeface="Symbol"/>
                <a:cs typeface="Symbol"/>
              </a:rPr>
              <a:t>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S </a:t>
            </a:r>
            <a:r>
              <a:rPr sz="2800" dirty="0">
                <a:solidFill>
                  <a:srgbClr val="006600"/>
                </a:solidFill>
                <a:latin typeface="Symbol"/>
                <a:cs typeface="Symbol"/>
              </a:rPr>
              <a:t></a:t>
            </a:r>
            <a:r>
              <a:rPr sz="2800" spc="135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007600"/>
                </a:solidFill>
                <a:latin typeface="Symbol"/>
                <a:cs typeface="Symbol"/>
              </a:rPr>
              <a:t>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)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Symbol"/>
                <a:cs typeface="Symbol"/>
              </a:rPr>
              <a:t></a:t>
            </a:r>
            <a:r>
              <a:rPr sz="2800" i="1" spc="-5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i="1" dirty="0">
                <a:latin typeface="Arial"/>
                <a:cs typeface="Arial"/>
              </a:rPr>
              <a:t>S</a:t>
            </a:r>
            <a:r>
              <a:rPr sz="2800" dirty="0">
                <a:latin typeface="Symbol"/>
                <a:cs typeface="Symbol"/>
              </a:rPr>
              <a:t></a:t>
            </a:r>
            <a:r>
              <a:rPr sz="2800" i="1" dirty="0">
                <a:latin typeface="Arial"/>
                <a:cs typeface="Arial"/>
              </a:rPr>
              <a:t>S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i="1" dirty="0">
                <a:latin typeface="Arial"/>
                <a:cs typeface="Arial"/>
              </a:rPr>
              <a:t>S</a:t>
            </a:r>
            <a:r>
              <a:rPr lang="en-US" sz="2800" dirty="0">
                <a:latin typeface="Symbol"/>
                <a:cs typeface="Symbol"/>
              </a:rPr>
              <a:t>  </a:t>
            </a:r>
            <a:r>
              <a:rPr sz="2800" i="1" dirty="0">
                <a:latin typeface="Arial"/>
                <a:cs typeface="Arial"/>
              </a:rPr>
              <a:t>T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dirty="0">
                <a:latin typeface="Times New Roman"/>
                <a:cs typeface="Times New Roman"/>
              </a:rPr>
              <a:t>“</a:t>
            </a:r>
            <a:r>
              <a:rPr sz="2800" i="1" dirty="0">
                <a:latin typeface="Arial"/>
                <a:cs typeface="Arial"/>
              </a:rPr>
              <a:t>S </a:t>
            </a:r>
            <a:r>
              <a:rPr sz="2800" dirty="0">
                <a:latin typeface="Arial"/>
                <a:cs typeface="Arial"/>
              </a:rPr>
              <a:t>is a superset of </a:t>
            </a:r>
            <a:r>
              <a:rPr sz="2800" i="1" dirty="0">
                <a:latin typeface="Arial"/>
                <a:cs typeface="Arial"/>
              </a:rPr>
              <a:t>T </a:t>
            </a:r>
            <a:r>
              <a:rPr sz="2800" dirty="0">
                <a:latin typeface="Times New Roman"/>
                <a:cs typeface="Times New Roman"/>
              </a:rPr>
              <a:t>”</a:t>
            </a:r>
            <a:r>
              <a:rPr sz="2800" dirty="0">
                <a:latin typeface="Arial"/>
                <a:cs typeface="Arial"/>
              </a:rPr>
              <a:t>) means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T</a:t>
            </a:r>
            <a:r>
              <a:rPr sz="2800" dirty="0">
                <a:latin typeface="Symbol"/>
                <a:cs typeface="Symbol"/>
              </a:rPr>
              <a:t></a:t>
            </a:r>
            <a:r>
              <a:rPr sz="2800" i="1" dirty="0">
                <a:latin typeface="Arial"/>
                <a:cs typeface="Arial"/>
              </a:rPr>
              <a:t>S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Note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S = T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) </a:t>
            </a:r>
            <a:r>
              <a:rPr sz="2800" dirty="0">
                <a:solidFill>
                  <a:srgbClr val="006600"/>
                </a:solidFill>
                <a:latin typeface="Symbol"/>
                <a:cs typeface="Symbol"/>
              </a:rPr>
              <a:t></a:t>
            </a:r>
            <a:r>
              <a:rPr sz="280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S</a:t>
            </a:r>
            <a:r>
              <a:rPr sz="2800" dirty="0">
                <a:solidFill>
                  <a:srgbClr val="006600"/>
                </a:solidFill>
                <a:latin typeface="Symbol"/>
                <a:cs typeface="Symbol"/>
              </a:rPr>
              <a:t>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T </a:t>
            </a:r>
            <a:r>
              <a:rPr sz="2800" dirty="0">
                <a:solidFill>
                  <a:srgbClr val="006600"/>
                </a:solidFill>
                <a:latin typeface="Symbol"/>
                <a:cs typeface="Symbol"/>
              </a:rPr>
              <a:t></a:t>
            </a:r>
            <a:r>
              <a:rPr sz="2800" spc="135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lang="en-US" sz="2800" i="1" dirty="0">
                <a:solidFill>
                  <a:srgbClr val="006600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006600"/>
                </a:solidFill>
                <a:latin typeface="Symbol"/>
                <a:cs typeface="Symbol"/>
              </a:rPr>
              <a:t></a:t>
            </a:r>
            <a:r>
              <a:rPr lang="en-US" sz="2800" i="1" dirty="0">
                <a:solidFill>
                  <a:srgbClr val="006600"/>
                </a:solidFill>
                <a:latin typeface="Arial"/>
                <a:cs typeface="Arial"/>
              </a:rPr>
              <a:t>S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)</a:t>
            </a:r>
            <a:endParaRPr sz="2800" dirty="0">
              <a:latin typeface="Arial"/>
              <a:cs typeface="Arial"/>
            </a:endParaRPr>
          </a:p>
          <a:p>
            <a:pPr marL="1025525">
              <a:lnSpc>
                <a:spcPct val="100000"/>
              </a:lnSpc>
              <a:spcBef>
                <a:spcPts val="940"/>
              </a:spcBef>
            </a:pPr>
            <a:r>
              <a:rPr sz="2800" dirty="0">
                <a:latin typeface="Symbol"/>
                <a:cs typeface="Symbol"/>
              </a:rPr>
              <a:t>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6600"/>
                </a:solidFill>
                <a:latin typeface="Symbol"/>
                <a:cs typeface="Symbol"/>
              </a:rPr>
              <a:t>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007600"/>
                </a:solidFill>
                <a:latin typeface="Symbol"/>
                <a:cs typeface="Symbol"/>
              </a:rPr>
              <a:t>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S </a:t>
            </a:r>
            <a:r>
              <a:rPr sz="2800" dirty="0">
                <a:solidFill>
                  <a:srgbClr val="006600"/>
                </a:solidFill>
                <a:latin typeface="Symbol"/>
                <a:cs typeface="Symbol"/>
              </a:rPr>
              <a:t></a:t>
            </a:r>
            <a:r>
              <a:rPr sz="280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007600"/>
                </a:solidFill>
                <a:latin typeface="Symbol"/>
                <a:cs typeface="Symbol"/>
              </a:rPr>
              <a:t>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) </a:t>
            </a:r>
            <a:r>
              <a:rPr sz="2800" dirty="0">
                <a:solidFill>
                  <a:srgbClr val="006600"/>
                </a:solidFill>
                <a:latin typeface="Symbol"/>
                <a:cs typeface="Symbol"/>
              </a:rPr>
              <a:t></a:t>
            </a:r>
            <a:r>
              <a:rPr sz="280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6600"/>
                </a:solidFill>
                <a:latin typeface="Symbol"/>
                <a:cs typeface="Symbol"/>
              </a:rPr>
              <a:t>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007600"/>
                </a:solidFill>
                <a:latin typeface="Symbol"/>
                <a:cs typeface="Symbol"/>
              </a:rPr>
              <a:t>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T </a:t>
            </a:r>
            <a:r>
              <a:rPr sz="2800" dirty="0">
                <a:solidFill>
                  <a:srgbClr val="006600"/>
                </a:solidFill>
                <a:latin typeface="Symbol"/>
                <a:cs typeface="Symbol"/>
              </a:rPr>
              <a:t></a:t>
            </a:r>
            <a:r>
              <a:rPr sz="2800" spc="245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007600"/>
                </a:solidFill>
                <a:latin typeface="Symbol"/>
                <a:cs typeface="Symbol"/>
              </a:rPr>
              <a:t>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S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)</a:t>
            </a:r>
            <a:endParaRPr sz="2800" dirty="0">
              <a:latin typeface="Arial"/>
              <a:cs typeface="Arial"/>
            </a:endParaRPr>
          </a:p>
          <a:p>
            <a:pPr marL="1025525">
              <a:lnSpc>
                <a:spcPct val="100000"/>
              </a:lnSpc>
              <a:spcBef>
                <a:spcPts val="1150"/>
              </a:spcBef>
            </a:pPr>
            <a:r>
              <a:rPr sz="2800" dirty="0">
                <a:latin typeface="Symbol"/>
                <a:cs typeface="Symbol"/>
              </a:rPr>
              <a:t>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6600"/>
                </a:solidFill>
                <a:latin typeface="Symbol"/>
                <a:cs typeface="Symbol"/>
              </a:rPr>
              <a:t>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007600"/>
                </a:solidFill>
                <a:latin typeface="Symbol"/>
                <a:cs typeface="Symbol"/>
              </a:rPr>
              <a:t>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S </a:t>
            </a:r>
            <a:r>
              <a:rPr sz="3100" dirty="0">
                <a:solidFill>
                  <a:srgbClr val="007600"/>
                </a:solidFill>
                <a:latin typeface="Symbol"/>
                <a:cs typeface="Symbol"/>
              </a:rPr>
              <a:t></a:t>
            </a:r>
            <a:r>
              <a:rPr sz="3100" spc="65" dirty="0">
                <a:solidFill>
                  <a:srgbClr val="0076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007600"/>
                </a:solidFill>
                <a:latin typeface="Symbol"/>
                <a:cs typeface="Symbol"/>
              </a:rPr>
              <a:t>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)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i="1" dirty="0">
                <a:latin typeface="Arial"/>
                <a:cs typeface="Arial"/>
              </a:rPr>
              <a:t>S</a:t>
            </a:r>
            <a:r>
              <a:rPr sz="2800" dirty="0">
                <a:latin typeface="Symbol"/>
                <a:cs typeface="Symbol"/>
              </a:rPr>
              <a:t></a:t>
            </a:r>
            <a:r>
              <a:rPr sz="2800" i="1" dirty="0">
                <a:latin typeface="Arial"/>
                <a:cs typeface="Arial"/>
              </a:rPr>
              <a:t>T </a:t>
            </a:r>
            <a:r>
              <a:rPr sz="2800" dirty="0">
                <a:latin typeface="Arial"/>
                <a:cs typeface="Arial"/>
              </a:rPr>
              <a:t>means </a:t>
            </a:r>
            <a:r>
              <a:rPr sz="2800" dirty="0">
                <a:latin typeface="Symbol"/>
                <a:cs typeface="Symbol"/>
              </a:rPr>
              <a:t>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S</a:t>
            </a:r>
            <a:r>
              <a:rPr sz="2800" dirty="0">
                <a:latin typeface="Symbol"/>
                <a:cs typeface="Symbol"/>
              </a:rPr>
              <a:t></a:t>
            </a:r>
            <a:r>
              <a:rPr sz="2800" i="1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), </a:t>
            </a:r>
            <a:r>
              <a:rPr sz="2800" i="1" dirty="0">
                <a:latin typeface="Arial"/>
                <a:cs typeface="Arial"/>
              </a:rPr>
              <a:t>i.e. </a:t>
            </a:r>
            <a:r>
              <a:rPr sz="2800" dirty="0">
                <a:latin typeface="Symbol"/>
                <a:cs typeface="Symbol"/>
              </a:rPr>
              <a:t>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i="1" dirty="0">
                <a:latin typeface="Arial"/>
                <a:cs typeface="Arial"/>
              </a:rPr>
              <a:t>S </a:t>
            </a:r>
            <a:r>
              <a:rPr sz="2800" dirty="0">
                <a:latin typeface="Symbol"/>
                <a:cs typeface="Symbol"/>
              </a:rPr>
              <a:t>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Symbol"/>
                <a:cs typeface="Symbol"/>
              </a:rPr>
              <a:t></a:t>
            </a:r>
            <a:r>
              <a:rPr sz="2800" i="1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)</a:t>
            </a:r>
          </a:p>
        </p:txBody>
      </p:sp>
      <p:sp>
        <p:nvSpPr>
          <p:cNvPr id="10" name="object 10"/>
          <p:cNvSpPr/>
          <p:nvPr/>
        </p:nvSpPr>
        <p:spPr>
          <a:xfrm>
            <a:off x="1893887" y="5842496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76199" y="0"/>
                </a:moveTo>
                <a:lnTo>
                  <a:pt x="0" y="3809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31DCF7E0-168A-40B6-B27D-E5B2785B7A29}" type="datetime1">
              <a:rPr lang="en-US" smtClean="0"/>
              <a:t>9/26/2023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lang="en-US" smtClean="0"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2513" y="583883"/>
            <a:ext cx="88328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.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77" y="139701"/>
            <a:ext cx="60667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90700" algn="l"/>
              </a:tabLst>
            </a:pPr>
            <a:r>
              <a:rPr spc="-5" dirty="0"/>
              <a:t>Proper	(Strict) Subsets</a:t>
            </a:r>
            <a:r>
              <a:rPr spc="-45" dirty="0"/>
              <a:t> </a:t>
            </a:r>
            <a:r>
              <a:rPr dirty="0"/>
              <a:t>&amp;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94752" y="622301"/>
            <a:ext cx="7558405" cy="2734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solidFill>
                  <a:srgbClr val="3333CC"/>
                </a:solidFill>
                <a:latin typeface="Arial"/>
                <a:cs typeface="Arial"/>
              </a:rPr>
              <a:t>Supersets</a:t>
            </a:r>
            <a:endParaRPr sz="4000" dirty="0">
              <a:latin typeface="Arial"/>
              <a:cs typeface="Arial"/>
            </a:endParaRPr>
          </a:p>
          <a:p>
            <a:pPr marL="12700">
              <a:lnSpc>
                <a:spcPts val="3329"/>
              </a:lnSpc>
              <a:spcBef>
                <a:spcPts val="247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i="1" dirty="0">
                <a:latin typeface="Arial"/>
                <a:cs typeface="Arial"/>
              </a:rPr>
              <a:t>S</a:t>
            </a:r>
            <a:r>
              <a:rPr sz="2800" dirty="0">
                <a:latin typeface="Symbol"/>
                <a:cs typeface="Symbol"/>
              </a:rPr>
              <a:t></a:t>
            </a:r>
            <a:r>
              <a:rPr sz="2800" i="1" dirty="0">
                <a:latin typeface="Arial"/>
                <a:cs typeface="Arial"/>
              </a:rPr>
              <a:t>T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dirty="0">
                <a:latin typeface="Times New Roman"/>
                <a:cs typeface="Times New Roman"/>
              </a:rPr>
              <a:t>“</a:t>
            </a:r>
            <a:r>
              <a:rPr sz="2800" i="1" dirty="0">
                <a:latin typeface="Arial"/>
                <a:cs typeface="Arial"/>
              </a:rPr>
              <a:t>S </a:t>
            </a:r>
            <a:r>
              <a:rPr sz="2800" dirty="0">
                <a:latin typeface="Arial"/>
                <a:cs typeface="Arial"/>
              </a:rPr>
              <a:t>is a proper subset of </a:t>
            </a:r>
            <a:r>
              <a:rPr sz="2800" i="1" dirty="0">
                <a:latin typeface="Arial"/>
                <a:cs typeface="Arial"/>
              </a:rPr>
              <a:t>T </a:t>
            </a:r>
            <a:r>
              <a:rPr sz="2800" dirty="0">
                <a:latin typeface="Times New Roman"/>
                <a:cs typeface="Times New Roman"/>
              </a:rPr>
              <a:t>”</a:t>
            </a:r>
            <a:r>
              <a:rPr sz="2800" dirty="0">
                <a:latin typeface="Arial"/>
                <a:cs typeface="Arial"/>
              </a:rPr>
              <a:t>) means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that</a:t>
            </a:r>
            <a:endParaRPr sz="2800" dirty="0">
              <a:latin typeface="Arial"/>
              <a:cs typeface="Arial"/>
            </a:endParaRPr>
          </a:p>
          <a:p>
            <a:pPr marL="354965">
              <a:lnSpc>
                <a:spcPts val="3329"/>
              </a:lnSpc>
            </a:pPr>
            <a:r>
              <a:rPr sz="2800" i="1" dirty="0">
                <a:latin typeface="Arial"/>
                <a:cs typeface="Arial"/>
              </a:rPr>
              <a:t>S</a:t>
            </a:r>
            <a:r>
              <a:rPr sz="2800" dirty="0">
                <a:latin typeface="Symbol"/>
                <a:cs typeface="Symbol"/>
              </a:rPr>
              <a:t></a:t>
            </a:r>
            <a:r>
              <a:rPr sz="2800" i="1" dirty="0">
                <a:latin typeface="Arial"/>
                <a:cs typeface="Arial"/>
              </a:rPr>
              <a:t>T </a:t>
            </a:r>
            <a:r>
              <a:rPr sz="2800" dirty="0">
                <a:latin typeface="Arial"/>
                <a:cs typeface="Arial"/>
              </a:rPr>
              <a:t>but </a:t>
            </a:r>
            <a:r>
              <a:rPr sz="2800" i="1" dirty="0">
                <a:latin typeface="Arial"/>
                <a:cs typeface="Arial"/>
              </a:rPr>
              <a:t>T</a:t>
            </a:r>
            <a:r>
              <a:rPr sz="2800" dirty="0">
                <a:latin typeface="Symbol"/>
                <a:cs typeface="Symbol"/>
              </a:rPr>
              <a:t></a:t>
            </a:r>
            <a:r>
              <a:rPr sz="2800" i="1" dirty="0">
                <a:latin typeface="Arial"/>
                <a:cs typeface="Arial"/>
              </a:rPr>
              <a:t>S. </a:t>
            </a:r>
            <a:r>
              <a:rPr sz="2800" dirty="0">
                <a:latin typeface="Arial"/>
                <a:cs typeface="Arial"/>
              </a:rPr>
              <a:t>Similar </a:t>
            </a:r>
            <a:r>
              <a:rPr sz="2800" spc="-5" dirty="0">
                <a:latin typeface="Arial"/>
                <a:cs typeface="Arial"/>
              </a:rPr>
              <a:t>for </a:t>
            </a:r>
            <a:r>
              <a:rPr sz="2800" i="1" dirty="0">
                <a:latin typeface="Arial"/>
                <a:cs typeface="Arial"/>
              </a:rPr>
              <a:t>S</a:t>
            </a:r>
            <a:r>
              <a:rPr sz="2800" i="1" spc="-30" dirty="0">
                <a:latin typeface="Arial"/>
                <a:cs typeface="Arial"/>
              </a:rPr>
              <a:t> </a:t>
            </a:r>
            <a:r>
              <a:rPr sz="2800" dirty="0">
                <a:latin typeface="Symbol"/>
                <a:cs typeface="Symbol"/>
              </a:rPr>
              <a:t></a:t>
            </a:r>
            <a:r>
              <a:rPr sz="2800" i="1" dirty="0">
                <a:latin typeface="Arial"/>
                <a:cs typeface="Arial"/>
              </a:rPr>
              <a:t>T.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ts val="3345"/>
              </a:lnSpc>
              <a:spcBef>
                <a:spcPts val="715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Example:</a:t>
            </a:r>
          </a:p>
          <a:p>
            <a:pPr marL="354965">
              <a:lnSpc>
                <a:spcPts val="3345"/>
              </a:lnSpc>
            </a:pPr>
            <a:r>
              <a:rPr sz="2800" dirty="0">
                <a:latin typeface="Arial"/>
                <a:cs typeface="Arial"/>
              </a:rPr>
              <a:t>{1, 2} </a:t>
            </a:r>
            <a:r>
              <a:rPr sz="2800" dirty="0">
                <a:latin typeface="Symbol"/>
                <a:cs typeface="Symbol"/>
              </a:rPr>
              <a:t>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{1, 2,</a:t>
            </a:r>
            <a:r>
              <a:rPr sz="2800" spc="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3}</a:t>
            </a:r>
          </a:p>
        </p:txBody>
      </p:sp>
      <p:sp>
        <p:nvSpPr>
          <p:cNvPr id="10" name="object 10"/>
          <p:cNvSpPr/>
          <p:nvPr/>
        </p:nvSpPr>
        <p:spPr>
          <a:xfrm>
            <a:off x="3352800" y="3519487"/>
            <a:ext cx="4419600" cy="2133600"/>
          </a:xfrm>
          <a:custGeom>
            <a:avLst/>
            <a:gdLst/>
            <a:ahLst/>
            <a:cxnLst/>
            <a:rect l="l" t="t" r="r" b="b"/>
            <a:pathLst>
              <a:path w="4419600" h="2133600">
                <a:moveTo>
                  <a:pt x="2209798" y="0"/>
                </a:moveTo>
                <a:lnTo>
                  <a:pt x="2145782" y="439"/>
                </a:lnTo>
                <a:lnTo>
                  <a:pt x="2082217" y="1748"/>
                </a:lnTo>
                <a:lnTo>
                  <a:pt x="2019128" y="3915"/>
                </a:lnTo>
                <a:lnTo>
                  <a:pt x="1956540" y="6929"/>
                </a:lnTo>
                <a:lnTo>
                  <a:pt x="1894476" y="10778"/>
                </a:lnTo>
                <a:lnTo>
                  <a:pt x="1832962" y="15449"/>
                </a:lnTo>
                <a:lnTo>
                  <a:pt x="1772023" y="20931"/>
                </a:lnTo>
                <a:lnTo>
                  <a:pt x="1711681" y="27213"/>
                </a:lnTo>
                <a:lnTo>
                  <a:pt x="1651964" y="34281"/>
                </a:lnTo>
                <a:lnTo>
                  <a:pt x="1592894" y="42125"/>
                </a:lnTo>
                <a:lnTo>
                  <a:pt x="1534496" y="50732"/>
                </a:lnTo>
                <a:lnTo>
                  <a:pt x="1476796" y="60090"/>
                </a:lnTo>
                <a:lnTo>
                  <a:pt x="1419816" y="70189"/>
                </a:lnTo>
                <a:lnTo>
                  <a:pt x="1363584" y="81015"/>
                </a:lnTo>
                <a:lnTo>
                  <a:pt x="1308121" y="92557"/>
                </a:lnTo>
                <a:lnTo>
                  <a:pt x="1253454" y="104803"/>
                </a:lnTo>
                <a:lnTo>
                  <a:pt x="1199607" y="117742"/>
                </a:lnTo>
                <a:lnTo>
                  <a:pt x="1146604" y="131361"/>
                </a:lnTo>
                <a:lnTo>
                  <a:pt x="1094470" y="145649"/>
                </a:lnTo>
                <a:lnTo>
                  <a:pt x="1043230" y="160593"/>
                </a:lnTo>
                <a:lnTo>
                  <a:pt x="992908" y="176182"/>
                </a:lnTo>
                <a:lnTo>
                  <a:pt x="943528" y="192404"/>
                </a:lnTo>
                <a:lnTo>
                  <a:pt x="895116" y="209247"/>
                </a:lnTo>
                <a:lnTo>
                  <a:pt x="847695" y="226700"/>
                </a:lnTo>
                <a:lnTo>
                  <a:pt x="801291" y="244750"/>
                </a:lnTo>
                <a:lnTo>
                  <a:pt x="755928" y="263385"/>
                </a:lnTo>
                <a:lnTo>
                  <a:pt x="711630" y="282594"/>
                </a:lnTo>
                <a:lnTo>
                  <a:pt x="668422" y="302365"/>
                </a:lnTo>
                <a:lnTo>
                  <a:pt x="626329" y="322686"/>
                </a:lnTo>
                <a:lnTo>
                  <a:pt x="585375" y="343545"/>
                </a:lnTo>
                <a:lnTo>
                  <a:pt x="545585" y="364930"/>
                </a:lnTo>
                <a:lnTo>
                  <a:pt x="506983" y="386830"/>
                </a:lnTo>
                <a:lnTo>
                  <a:pt x="469594" y="409232"/>
                </a:lnTo>
                <a:lnTo>
                  <a:pt x="433442" y="432124"/>
                </a:lnTo>
                <a:lnTo>
                  <a:pt x="398553" y="455496"/>
                </a:lnTo>
                <a:lnTo>
                  <a:pt x="364950" y="479334"/>
                </a:lnTo>
                <a:lnTo>
                  <a:pt x="332658" y="503628"/>
                </a:lnTo>
                <a:lnTo>
                  <a:pt x="301702" y="528365"/>
                </a:lnTo>
                <a:lnTo>
                  <a:pt x="272106" y="553533"/>
                </a:lnTo>
                <a:lnTo>
                  <a:pt x="217094" y="605116"/>
                </a:lnTo>
                <a:lnTo>
                  <a:pt x="167817" y="658281"/>
                </a:lnTo>
                <a:lnTo>
                  <a:pt x="124473" y="712936"/>
                </a:lnTo>
                <a:lnTo>
                  <a:pt x="87259" y="768983"/>
                </a:lnTo>
                <a:lnTo>
                  <a:pt x="56369" y="826329"/>
                </a:lnTo>
                <a:lnTo>
                  <a:pt x="32002" y="884878"/>
                </a:lnTo>
                <a:lnTo>
                  <a:pt x="14354" y="944537"/>
                </a:lnTo>
                <a:lnTo>
                  <a:pt x="3621" y="1005209"/>
                </a:lnTo>
                <a:lnTo>
                  <a:pt x="0" y="1066800"/>
                </a:lnTo>
                <a:lnTo>
                  <a:pt x="909" y="1097704"/>
                </a:lnTo>
                <a:lnTo>
                  <a:pt x="8111" y="1158847"/>
                </a:lnTo>
                <a:lnTo>
                  <a:pt x="22326" y="1219024"/>
                </a:lnTo>
                <a:lnTo>
                  <a:pt x="43358" y="1278139"/>
                </a:lnTo>
                <a:lnTo>
                  <a:pt x="71011" y="1336099"/>
                </a:lnTo>
                <a:lnTo>
                  <a:pt x="105088" y="1392807"/>
                </a:lnTo>
                <a:lnTo>
                  <a:pt x="145392" y="1448170"/>
                </a:lnTo>
                <a:lnTo>
                  <a:pt x="191726" y="1502092"/>
                </a:lnTo>
                <a:lnTo>
                  <a:pt x="243895" y="1554478"/>
                </a:lnTo>
                <a:lnTo>
                  <a:pt x="301702" y="1605234"/>
                </a:lnTo>
                <a:lnTo>
                  <a:pt x="332658" y="1629970"/>
                </a:lnTo>
                <a:lnTo>
                  <a:pt x="364950" y="1654264"/>
                </a:lnTo>
                <a:lnTo>
                  <a:pt x="398553" y="1678102"/>
                </a:lnTo>
                <a:lnTo>
                  <a:pt x="433442" y="1701474"/>
                </a:lnTo>
                <a:lnTo>
                  <a:pt x="469594" y="1724366"/>
                </a:lnTo>
                <a:lnTo>
                  <a:pt x="506983" y="1746768"/>
                </a:lnTo>
                <a:lnTo>
                  <a:pt x="545585" y="1768668"/>
                </a:lnTo>
                <a:lnTo>
                  <a:pt x="585375" y="1790053"/>
                </a:lnTo>
                <a:lnTo>
                  <a:pt x="626329" y="1810912"/>
                </a:lnTo>
                <a:lnTo>
                  <a:pt x="668422" y="1831233"/>
                </a:lnTo>
                <a:lnTo>
                  <a:pt x="711630" y="1851004"/>
                </a:lnTo>
                <a:lnTo>
                  <a:pt x="755928" y="1870213"/>
                </a:lnTo>
                <a:lnTo>
                  <a:pt x="801291" y="1888848"/>
                </a:lnTo>
                <a:lnTo>
                  <a:pt x="847695" y="1906898"/>
                </a:lnTo>
                <a:lnTo>
                  <a:pt x="895116" y="1924351"/>
                </a:lnTo>
                <a:lnTo>
                  <a:pt x="943528" y="1941194"/>
                </a:lnTo>
                <a:lnTo>
                  <a:pt x="992908" y="1957416"/>
                </a:lnTo>
                <a:lnTo>
                  <a:pt x="1043230" y="1973005"/>
                </a:lnTo>
                <a:lnTo>
                  <a:pt x="1094470" y="1987949"/>
                </a:lnTo>
                <a:lnTo>
                  <a:pt x="1146604" y="2002237"/>
                </a:lnTo>
                <a:lnTo>
                  <a:pt x="1199607" y="2015856"/>
                </a:lnTo>
                <a:lnTo>
                  <a:pt x="1253454" y="2028795"/>
                </a:lnTo>
                <a:lnTo>
                  <a:pt x="1308121" y="2041041"/>
                </a:lnTo>
                <a:lnTo>
                  <a:pt x="1363584" y="2052583"/>
                </a:lnTo>
                <a:lnTo>
                  <a:pt x="1419816" y="2063410"/>
                </a:lnTo>
                <a:lnTo>
                  <a:pt x="1476796" y="2073508"/>
                </a:lnTo>
                <a:lnTo>
                  <a:pt x="1534496" y="2082867"/>
                </a:lnTo>
                <a:lnTo>
                  <a:pt x="1592894" y="2091474"/>
                </a:lnTo>
                <a:lnTo>
                  <a:pt x="1651964" y="2099317"/>
                </a:lnTo>
                <a:lnTo>
                  <a:pt x="1711681" y="2106386"/>
                </a:lnTo>
                <a:lnTo>
                  <a:pt x="1772023" y="2112667"/>
                </a:lnTo>
                <a:lnTo>
                  <a:pt x="1832962" y="2118149"/>
                </a:lnTo>
                <a:lnTo>
                  <a:pt x="1894476" y="2122820"/>
                </a:lnTo>
                <a:lnTo>
                  <a:pt x="1956540" y="2126669"/>
                </a:lnTo>
                <a:lnTo>
                  <a:pt x="2019128" y="2129683"/>
                </a:lnTo>
                <a:lnTo>
                  <a:pt x="2082217" y="2131850"/>
                </a:lnTo>
                <a:lnTo>
                  <a:pt x="2145782" y="2133160"/>
                </a:lnTo>
                <a:lnTo>
                  <a:pt x="2209798" y="2133599"/>
                </a:lnTo>
                <a:lnTo>
                  <a:pt x="2273814" y="2133160"/>
                </a:lnTo>
                <a:lnTo>
                  <a:pt x="2337379" y="2131850"/>
                </a:lnTo>
                <a:lnTo>
                  <a:pt x="2400468" y="2129683"/>
                </a:lnTo>
                <a:lnTo>
                  <a:pt x="2463057" y="2126669"/>
                </a:lnTo>
                <a:lnTo>
                  <a:pt x="2525120" y="2122820"/>
                </a:lnTo>
                <a:lnTo>
                  <a:pt x="2586634" y="2118149"/>
                </a:lnTo>
                <a:lnTo>
                  <a:pt x="2647574" y="2112667"/>
                </a:lnTo>
                <a:lnTo>
                  <a:pt x="2707915" y="2106386"/>
                </a:lnTo>
                <a:lnTo>
                  <a:pt x="2767633" y="2099317"/>
                </a:lnTo>
                <a:lnTo>
                  <a:pt x="2826703" y="2091474"/>
                </a:lnTo>
                <a:lnTo>
                  <a:pt x="2885101" y="2082867"/>
                </a:lnTo>
                <a:lnTo>
                  <a:pt x="2942802" y="2073508"/>
                </a:lnTo>
                <a:lnTo>
                  <a:pt x="2999781" y="2063410"/>
                </a:lnTo>
                <a:lnTo>
                  <a:pt x="3056014" y="2052583"/>
                </a:lnTo>
                <a:lnTo>
                  <a:pt x="3111476" y="2041041"/>
                </a:lnTo>
                <a:lnTo>
                  <a:pt x="3166143" y="2028795"/>
                </a:lnTo>
                <a:lnTo>
                  <a:pt x="3219990" y="2015856"/>
                </a:lnTo>
                <a:lnTo>
                  <a:pt x="3272993" y="2002237"/>
                </a:lnTo>
                <a:lnTo>
                  <a:pt x="3325127" y="1987949"/>
                </a:lnTo>
                <a:lnTo>
                  <a:pt x="3376367" y="1973005"/>
                </a:lnTo>
                <a:lnTo>
                  <a:pt x="3426690" y="1957416"/>
                </a:lnTo>
                <a:lnTo>
                  <a:pt x="3476069" y="1941194"/>
                </a:lnTo>
                <a:lnTo>
                  <a:pt x="3524482" y="1924351"/>
                </a:lnTo>
                <a:lnTo>
                  <a:pt x="3571902" y="1906898"/>
                </a:lnTo>
                <a:lnTo>
                  <a:pt x="3618307" y="1888848"/>
                </a:lnTo>
                <a:lnTo>
                  <a:pt x="3663670" y="1870213"/>
                </a:lnTo>
                <a:lnTo>
                  <a:pt x="3707968" y="1851004"/>
                </a:lnTo>
                <a:lnTo>
                  <a:pt x="3751176" y="1831233"/>
                </a:lnTo>
                <a:lnTo>
                  <a:pt x="3793269" y="1810912"/>
                </a:lnTo>
                <a:lnTo>
                  <a:pt x="3834223" y="1790053"/>
                </a:lnTo>
                <a:lnTo>
                  <a:pt x="3874013" y="1768668"/>
                </a:lnTo>
                <a:lnTo>
                  <a:pt x="3912615" y="1746768"/>
                </a:lnTo>
                <a:lnTo>
                  <a:pt x="3950004" y="1724366"/>
                </a:lnTo>
                <a:lnTo>
                  <a:pt x="3986156" y="1701474"/>
                </a:lnTo>
                <a:lnTo>
                  <a:pt x="4021045" y="1678102"/>
                </a:lnTo>
                <a:lnTo>
                  <a:pt x="4054648" y="1654264"/>
                </a:lnTo>
                <a:lnTo>
                  <a:pt x="4086940" y="1629970"/>
                </a:lnTo>
                <a:lnTo>
                  <a:pt x="4117896" y="1605234"/>
                </a:lnTo>
                <a:lnTo>
                  <a:pt x="4147492" y="1580066"/>
                </a:lnTo>
                <a:lnTo>
                  <a:pt x="4202504" y="1528483"/>
                </a:lnTo>
                <a:lnTo>
                  <a:pt x="4251780" y="1475317"/>
                </a:lnTo>
                <a:lnTo>
                  <a:pt x="4295124" y="1420663"/>
                </a:lnTo>
                <a:lnTo>
                  <a:pt x="4332339" y="1364615"/>
                </a:lnTo>
                <a:lnTo>
                  <a:pt x="4363228" y="1307270"/>
                </a:lnTo>
                <a:lnTo>
                  <a:pt x="4387595" y="1248720"/>
                </a:lnTo>
                <a:lnTo>
                  <a:pt x="4405244" y="1189062"/>
                </a:lnTo>
                <a:lnTo>
                  <a:pt x="4415977" y="1128390"/>
                </a:lnTo>
                <a:lnTo>
                  <a:pt x="4419598" y="1066800"/>
                </a:lnTo>
                <a:lnTo>
                  <a:pt x="4418689" y="1035895"/>
                </a:lnTo>
                <a:lnTo>
                  <a:pt x="4411487" y="974752"/>
                </a:lnTo>
                <a:lnTo>
                  <a:pt x="4397272" y="914575"/>
                </a:lnTo>
                <a:lnTo>
                  <a:pt x="4376239" y="855459"/>
                </a:lnTo>
                <a:lnTo>
                  <a:pt x="4348587" y="797500"/>
                </a:lnTo>
                <a:lnTo>
                  <a:pt x="4314510" y="740791"/>
                </a:lnTo>
                <a:lnTo>
                  <a:pt x="4274206" y="685428"/>
                </a:lnTo>
                <a:lnTo>
                  <a:pt x="4227872" y="631507"/>
                </a:lnTo>
                <a:lnTo>
                  <a:pt x="4175703" y="579120"/>
                </a:lnTo>
                <a:lnTo>
                  <a:pt x="4117896" y="528365"/>
                </a:lnTo>
                <a:lnTo>
                  <a:pt x="4086940" y="503628"/>
                </a:lnTo>
                <a:lnTo>
                  <a:pt x="4054648" y="479334"/>
                </a:lnTo>
                <a:lnTo>
                  <a:pt x="4021045" y="455496"/>
                </a:lnTo>
                <a:lnTo>
                  <a:pt x="3986156" y="432124"/>
                </a:lnTo>
                <a:lnTo>
                  <a:pt x="3950004" y="409232"/>
                </a:lnTo>
                <a:lnTo>
                  <a:pt x="3912615" y="386830"/>
                </a:lnTo>
                <a:lnTo>
                  <a:pt x="3874013" y="364930"/>
                </a:lnTo>
                <a:lnTo>
                  <a:pt x="3834223" y="343545"/>
                </a:lnTo>
                <a:lnTo>
                  <a:pt x="3793269" y="322686"/>
                </a:lnTo>
                <a:lnTo>
                  <a:pt x="3751176" y="302365"/>
                </a:lnTo>
                <a:lnTo>
                  <a:pt x="3707968" y="282594"/>
                </a:lnTo>
                <a:lnTo>
                  <a:pt x="3663670" y="263385"/>
                </a:lnTo>
                <a:lnTo>
                  <a:pt x="3618307" y="244750"/>
                </a:lnTo>
                <a:lnTo>
                  <a:pt x="3571902" y="226700"/>
                </a:lnTo>
                <a:lnTo>
                  <a:pt x="3524482" y="209247"/>
                </a:lnTo>
                <a:lnTo>
                  <a:pt x="3476069" y="192404"/>
                </a:lnTo>
                <a:lnTo>
                  <a:pt x="3426690" y="176182"/>
                </a:lnTo>
                <a:lnTo>
                  <a:pt x="3376367" y="160593"/>
                </a:lnTo>
                <a:lnTo>
                  <a:pt x="3325127" y="145649"/>
                </a:lnTo>
                <a:lnTo>
                  <a:pt x="3272993" y="131361"/>
                </a:lnTo>
                <a:lnTo>
                  <a:pt x="3219990" y="117742"/>
                </a:lnTo>
                <a:lnTo>
                  <a:pt x="3166143" y="104803"/>
                </a:lnTo>
                <a:lnTo>
                  <a:pt x="3111476" y="92557"/>
                </a:lnTo>
                <a:lnTo>
                  <a:pt x="3056014" y="81015"/>
                </a:lnTo>
                <a:lnTo>
                  <a:pt x="2999781" y="70189"/>
                </a:lnTo>
                <a:lnTo>
                  <a:pt x="2942802" y="60090"/>
                </a:lnTo>
                <a:lnTo>
                  <a:pt x="2885101" y="50732"/>
                </a:lnTo>
                <a:lnTo>
                  <a:pt x="2826703" y="42125"/>
                </a:lnTo>
                <a:lnTo>
                  <a:pt x="2767633" y="34281"/>
                </a:lnTo>
                <a:lnTo>
                  <a:pt x="2707915" y="27213"/>
                </a:lnTo>
                <a:lnTo>
                  <a:pt x="2647574" y="20931"/>
                </a:lnTo>
                <a:lnTo>
                  <a:pt x="2586634" y="15449"/>
                </a:lnTo>
                <a:lnTo>
                  <a:pt x="2525120" y="10778"/>
                </a:lnTo>
                <a:lnTo>
                  <a:pt x="2463057" y="6929"/>
                </a:lnTo>
                <a:lnTo>
                  <a:pt x="2400468" y="3915"/>
                </a:lnTo>
                <a:lnTo>
                  <a:pt x="2337379" y="1748"/>
                </a:lnTo>
                <a:lnTo>
                  <a:pt x="2273814" y="439"/>
                </a:lnTo>
                <a:lnTo>
                  <a:pt x="2209798" y="0"/>
                </a:lnTo>
                <a:close/>
              </a:path>
            </a:pathLst>
          </a:custGeom>
          <a:solidFill>
            <a:srgbClr val="00E6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52800" y="3519487"/>
            <a:ext cx="4419600" cy="2133600"/>
          </a:xfrm>
          <a:custGeom>
            <a:avLst/>
            <a:gdLst/>
            <a:ahLst/>
            <a:cxnLst/>
            <a:rect l="l" t="t" r="r" b="b"/>
            <a:pathLst>
              <a:path w="4419600" h="2133600">
                <a:moveTo>
                  <a:pt x="0" y="1066799"/>
                </a:moveTo>
                <a:lnTo>
                  <a:pt x="3621" y="1005208"/>
                </a:lnTo>
                <a:lnTo>
                  <a:pt x="14354" y="944536"/>
                </a:lnTo>
                <a:lnTo>
                  <a:pt x="32002" y="884878"/>
                </a:lnTo>
                <a:lnTo>
                  <a:pt x="56369" y="826329"/>
                </a:lnTo>
                <a:lnTo>
                  <a:pt x="87259" y="768983"/>
                </a:lnTo>
                <a:lnTo>
                  <a:pt x="124473" y="712936"/>
                </a:lnTo>
                <a:lnTo>
                  <a:pt x="167817" y="658282"/>
                </a:lnTo>
                <a:lnTo>
                  <a:pt x="217094" y="605116"/>
                </a:lnTo>
                <a:lnTo>
                  <a:pt x="272106" y="553533"/>
                </a:lnTo>
                <a:lnTo>
                  <a:pt x="301702" y="528365"/>
                </a:lnTo>
                <a:lnTo>
                  <a:pt x="332658" y="503628"/>
                </a:lnTo>
                <a:lnTo>
                  <a:pt x="364950" y="479335"/>
                </a:lnTo>
                <a:lnTo>
                  <a:pt x="398553" y="455496"/>
                </a:lnTo>
                <a:lnTo>
                  <a:pt x="433442" y="432125"/>
                </a:lnTo>
                <a:lnTo>
                  <a:pt x="469594" y="409232"/>
                </a:lnTo>
                <a:lnTo>
                  <a:pt x="506983" y="386830"/>
                </a:lnTo>
                <a:lnTo>
                  <a:pt x="545585" y="364930"/>
                </a:lnTo>
                <a:lnTo>
                  <a:pt x="585375" y="343545"/>
                </a:lnTo>
                <a:lnTo>
                  <a:pt x="626329" y="322686"/>
                </a:lnTo>
                <a:lnTo>
                  <a:pt x="668422" y="302365"/>
                </a:lnTo>
                <a:lnTo>
                  <a:pt x="711630" y="282595"/>
                </a:lnTo>
                <a:lnTo>
                  <a:pt x="755928" y="263386"/>
                </a:lnTo>
                <a:lnTo>
                  <a:pt x="801291" y="244750"/>
                </a:lnTo>
                <a:lnTo>
                  <a:pt x="847695" y="226700"/>
                </a:lnTo>
                <a:lnTo>
                  <a:pt x="895116" y="209248"/>
                </a:lnTo>
                <a:lnTo>
                  <a:pt x="943529" y="192405"/>
                </a:lnTo>
                <a:lnTo>
                  <a:pt x="992908" y="176182"/>
                </a:lnTo>
                <a:lnTo>
                  <a:pt x="1043230" y="160593"/>
                </a:lnTo>
                <a:lnTo>
                  <a:pt x="1094471" y="145649"/>
                </a:lnTo>
                <a:lnTo>
                  <a:pt x="1146605" y="131361"/>
                </a:lnTo>
                <a:lnTo>
                  <a:pt x="1199608" y="117742"/>
                </a:lnTo>
                <a:lnTo>
                  <a:pt x="1253455" y="104804"/>
                </a:lnTo>
                <a:lnTo>
                  <a:pt x="1308122" y="92557"/>
                </a:lnTo>
                <a:lnTo>
                  <a:pt x="1363584" y="81015"/>
                </a:lnTo>
                <a:lnTo>
                  <a:pt x="1419817" y="70189"/>
                </a:lnTo>
                <a:lnTo>
                  <a:pt x="1476796" y="60090"/>
                </a:lnTo>
                <a:lnTo>
                  <a:pt x="1534497" y="50732"/>
                </a:lnTo>
                <a:lnTo>
                  <a:pt x="1592894" y="42125"/>
                </a:lnTo>
                <a:lnTo>
                  <a:pt x="1651964" y="34281"/>
                </a:lnTo>
                <a:lnTo>
                  <a:pt x="1711682" y="27213"/>
                </a:lnTo>
                <a:lnTo>
                  <a:pt x="1772023" y="20931"/>
                </a:lnTo>
                <a:lnTo>
                  <a:pt x="1832963" y="15449"/>
                </a:lnTo>
                <a:lnTo>
                  <a:pt x="1894477" y="10778"/>
                </a:lnTo>
                <a:lnTo>
                  <a:pt x="1956541" y="6929"/>
                </a:lnTo>
                <a:lnTo>
                  <a:pt x="2019129" y="3915"/>
                </a:lnTo>
                <a:lnTo>
                  <a:pt x="2082218" y="1748"/>
                </a:lnTo>
                <a:lnTo>
                  <a:pt x="2145783" y="439"/>
                </a:lnTo>
                <a:lnTo>
                  <a:pt x="2209799" y="0"/>
                </a:lnTo>
                <a:lnTo>
                  <a:pt x="2273815" y="439"/>
                </a:lnTo>
                <a:lnTo>
                  <a:pt x="2337380" y="1748"/>
                </a:lnTo>
                <a:lnTo>
                  <a:pt x="2400469" y="3915"/>
                </a:lnTo>
                <a:lnTo>
                  <a:pt x="2463058" y="6929"/>
                </a:lnTo>
                <a:lnTo>
                  <a:pt x="2525121" y="10778"/>
                </a:lnTo>
                <a:lnTo>
                  <a:pt x="2586635" y="15449"/>
                </a:lnTo>
                <a:lnTo>
                  <a:pt x="2647575" y="20931"/>
                </a:lnTo>
                <a:lnTo>
                  <a:pt x="2707916" y="27213"/>
                </a:lnTo>
                <a:lnTo>
                  <a:pt x="2767634" y="34281"/>
                </a:lnTo>
                <a:lnTo>
                  <a:pt x="2826704" y="42125"/>
                </a:lnTo>
                <a:lnTo>
                  <a:pt x="2885101" y="50732"/>
                </a:lnTo>
                <a:lnTo>
                  <a:pt x="2942802" y="60090"/>
                </a:lnTo>
                <a:lnTo>
                  <a:pt x="2999781" y="70189"/>
                </a:lnTo>
                <a:lnTo>
                  <a:pt x="3056014" y="81015"/>
                </a:lnTo>
                <a:lnTo>
                  <a:pt x="3111476" y="92557"/>
                </a:lnTo>
                <a:lnTo>
                  <a:pt x="3166143" y="104804"/>
                </a:lnTo>
                <a:lnTo>
                  <a:pt x="3219990" y="117742"/>
                </a:lnTo>
                <a:lnTo>
                  <a:pt x="3272993" y="131361"/>
                </a:lnTo>
                <a:lnTo>
                  <a:pt x="3325127" y="145649"/>
                </a:lnTo>
                <a:lnTo>
                  <a:pt x="3376368" y="160593"/>
                </a:lnTo>
                <a:lnTo>
                  <a:pt x="3426690" y="176182"/>
                </a:lnTo>
                <a:lnTo>
                  <a:pt x="3476069" y="192405"/>
                </a:lnTo>
                <a:lnTo>
                  <a:pt x="3524482" y="209248"/>
                </a:lnTo>
                <a:lnTo>
                  <a:pt x="3571902" y="226700"/>
                </a:lnTo>
                <a:lnTo>
                  <a:pt x="3618307" y="244750"/>
                </a:lnTo>
                <a:lnTo>
                  <a:pt x="3663670" y="263386"/>
                </a:lnTo>
                <a:lnTo>
                  <a:pt x="3707968" y="282595"/>
                </a:lnTo>
                <a:lnTo>
                  <a:pt x="3751176" y="302365"/>
                </a:lnTo>
                <a:lnTo>
                  <a:pt x="3793269" y="322686"/>
                </a:lnTo>
                <a:lnTo>
                  <a:pt x="3834223" y="343545"/>
                </a:lnTo>
                <a:lnTo>
                  <a:pt x="3874013" y="364930"/>
                </a:lnTo>
                <a:lnTo>
                  <a:pt x="3912615" y="386830"/>
                </a:lnTo>
                <a:lnTo>
                  <a:pt x="3950004" y="409232"/>
                </a:lnTo>
                <a:lnTo>
                  <a:pt x="3986156" y="432125"/>
                </a:lnTo>
                <a:lnTo>
                  <a:pt x="4021045" y="455496"/>
                </a:lnTo>
                <a:lnTo>
                  <a:pt x="4054648" y="479335"/>
                </a:lnTo>
                <a:lnTo>
                  <a:pt x="4086940" y="503628"/>
                </a:lnTo>
                <a:lnTo>
                  <a:pt x="4117896" y="528365"/>
                </a:lnTo>
                <a:lnTo>
                  <a:pt x="4147492" y="553533"/>
                </a:lnTo>
                <a:lnTo>
                  <a:pt x="4202504" y="605116"/>
                </a:lnTo>
                <a:lnTo>
                  <a:pt x="4251781" y="658282"/>
                </a:lnTo>
                <a:lnTo>
                  <a:pt x="4295125" y="712936"/>
                </a:lnTo>
                <a:lnTo>
                  <a:pt x="4332339" y="768983"/>
                </a:lnTo>
                <a:lnTo>
                  <a:pt x="4363228" y="826329"/>
                </a:lnTo>
                <a:lnTo>
                  <a:pt x="4387596" y="884878"/>
                </a:lnTo>
                <a:lnTo>
                  <a:pt x="4405244" y="944536"/>
                </a:lnTo>
                <a:lnTo>
                  <a:pt x="4415977" y="1005208"/>
                </a:lnTo>
                <a:lnTo>
                  <a:pt x="4419598" y="1066799"/>
                </a:lnTo>
                <a:lnTo>
                  <a:pt x="4418689" y="1097703"/>
                </a:lnTo>
                <a:lnTo>
                  <a:pt x="4411487" y="1158847"/>
                </a:lnTo>
                <a:lnTo>
                  <a:pt x="4397272" y="1219023"/>
                </a:lnTo>
                <a:lnTo>
                  <a:pt x="4376240" y="1278139"/>
                </a:lnTo>
                <a:lnTo>
                  <a:pt x="4348587" y="1336099"/>
                </a:lnTo>
                <a:lnTo>
                  <a:pt x="4314510" y="1392807"/>
                </a:lnTo>
                <a:lnTo>
                  <a:pt x="4274206" y="1448170"/>
                </a:lnTo>
                <a:lnTo>
                  <a:pt x="4227872" y="1502091"/>
                </a:lnTo>
                <a:lnTo>
                  <a:pt x="4175703" y="1554478"/>
                </a:lnTo>
                <a:lnTo>
                  <a:pt x="4117896" y="1605233"/>
                </a:lnTo>
                <a:lnTo>
                  <a:pt x="4086940" y="1629970"/>
                </a:lnTo>
                <a:lnTo>
                  <a:pt x="4054648" y="1654263"/>
                </a:lnTo>
                <a:lnTo>
                  <a:pt x="4021045" y="1678102"/>
                </a:lnTo>
                <a:lnTo>
                  <a:pt x="3986156" y="1701473"/>
                </a:lnTo>
                <a:lnTo>
                  <a:pt x="3950004" y="1724366"/>
                </a:lnTo>
                <a:lnTo>
                  <a:pt x="3912615" y="1746768"/>
                </a:lnTo>
                <a:lnTo>
                  <a:pt x="3874013" y="1768668"/>
                </a:lnTo>
                <a:lnTo>
                  <a:pt x="3834223" y="1790053"/>
                </a:lnTo>
                <a:lnTo>
                  <a:pt x="3793269" y="1810912"/>
                </a:lnTo>
                <a:lnTo>
                  <a:pt x="3751176" y="1831233"/>
                </a:lnTo>
                <a:lnTo>
                  <a:pt x="3707968" y="1851004"/>
                </a:lnTo>
                <a:lnTo>
                  <a:pt x="3663670" y="1870213"/>
                </a:lnTo>
                <a:lnTo>
                  <a:pt x="3618307" y="1888848"/>
                </a:lnTo>
                <a:lnTo>
                  <a:pt x="3571902" y="1906898"/>
                </a:lnTo>
                <a:lnTo>
                  <a:pt x="3524482" y="1924351"/>
                </a:lnTo>
                <a:lnTo>
                  <a:pt x="3476069" y="1941194"/>
                </a:lnTo>
                <a:lnTo>
                  <a:pt x="3426690" y="1957416"/>
                </a:lnTo>
                <a:lnTo>
                  <a:pt x="3376368" y="1973005"/>
                </a:lnTo>
                <a:lnTo>
                  <a:pt x="3325127" y="1987949"/>
                </a:lnTo>
                <a:lnTo>
                  <a:pt x="3272993" y="2002237"/>
                </a:lnTo>
                <a:lnTo>
                  <a:pt x="3219990" y="2015856"/>
                </a:lnTo>
                <a:lnTo>
                  <a:pt x="3166143" y="2028795"/>
                </a:lnTo>
                <a:lnTo>
                  <a:pt x="3111476" y="2041041"/>
                </a:lnTo>
                <a:lnTo>
                  <a:pt x="3056014" y="2052583"/>
                </a:lnTo>
                <a:lnTo>
                  <a:pt x="2999781" y="2063410"/>
                </a:lnTo>
                <a:lnTo>
                  <a:pt x="2942802" y="2073508"/>
                </a:lnTo>
                <a:lnTo>
                  <a:pt x="2885101" y="2082867"/>
                </a:lnTo>
                <a:lnTo>
                  <a:pt x="2826704" y="2091474"/>
                </a:lnTo>
                <a:lnTo>
                  <a:pt x="2767634" y="2099317"/>
                </a:lnTo>
                <a:lnTo>
                  <a:pt x="2707916" y="2106386"/>
                </a:lnTo>
                <a:lnTo>
                  <a:pt x="2647575" y="2112667"/>
                </a:lnTo>
                <a:lnTo>
                  <a:pt x="2586635" y="2118149"/>
                </a:lnTo>
                <a:lnTo>
                  <a:pt x="2525121" y="2122820"/>
                </a:lnTo>
                <a:lnTo>
                  <a:pt x="2463058" y="2126669"/>
                </a:lnTo>
                <a:lnTo>
                  <a:pt x="2400469" y="2129683"/>
                </a:lnTo>
                <a:lnTo>
                  <a:pt x="2337380" y="2131851"/>
                </a:lnTo>
                <a:lnTo>
                  <a:pt x="2273815" y="2133160"/>
                </a:lnTo>
                <a:lnTo>
                  <a:pt x="2209799" y="2133599"/>
                </a:lnTo>
                <a:lnTo>
                  <a:pt x="2145783" y="2133160"/>
                </a:lnTo>
                <a:lnTo>
                  <a:pt x="2082218" y="2131851"/>
                </a:lnTo>
                <a:lnTo>
                  <a:pt x="2019129" y="2129683"/>
                </a:lnTo>
                <a:lnTo>
                  <a:pt x="1956541" y="2126669"/>
                </a:lnTo>
                <a:lnTo>
                  <a:pt x="1894477" y="2122820"/>
                </a:lnTo>
                <a:lnTo>
                  <a:pt x="1832963" y="2118149"/>
                </a:lnTo>
                <a:lnTo>
                  <a:pt x="1772023" y="2112667"/>
                </a:lnTo>
                <a:lnTo>
                  <a:pt x="1711682" y="2106386"/>
                </a:lnTo>
                <a:lnTo>
                  <a:pt x="1651964" y="2099317"/>
                </a:lnTo>
                <a:lnTo>
                  <a:pt x="1592894" y="2091474"/>
                </a:lnTo>
                <a:lnTo>
                  <a:pt x="1534497" y="2082867"/>
                </a:lnTo>
                <a:lnTo>
                  <a:pt x="1476796" y="2073508"/>
                </a:lnTo>
                <a:lnTo>
                  <a:pt x="1419817" y="2063410"/>
                </a:lnTo>
                <a:lnTo>
                  <a:pt x="1363584" y="2052583"/>
                </a:lnTo>
                <a:lnTo>
                  <a:pt x="1308122" y="2041041"/>
                </a:lnTo>
                <a:lnTo>
                  <a:pt x="1253455" y="2028795"/>
                </a:lnTo>
                <a:lnTo>
                  <a:pt x="1199608" y="2015856"/>
                </a:lnTo>
                <a:lnTo>
                  <a:pt x="1146605" y="2002237"/>
                </a:lnTo>
                <a:lnTo>
                  <a:pt x="1094471" y="1987949"/>
                </a:lnTo>
                <a:lnTo>
                  <a:pt x="1043230" y="1973005"/>
                </a:lnTo>
                <a:lnTo>
                  <a:pt x="992908" y="1957416"/>
                </a:lnTo>
                <a:lnTo>
                  <a:pt x="943529" y="1941194"/>
                </a:lnTo>
                <a:lnTo>
                  <a:pt x="895116" y="1924351"/>
                </a:lnTo>
                <a:lnTo>
                  <a:pt x="847695" y="1906898"/>
                </a:lnTo>
                <a:lnTo>
                  <a:pt x="801291" y="1888848"/>
                </a:lnTo>
                <a:lnTo>
                  <a:pt x="755928" y="1870213"/>
                </a:lnTo>
                <a:lnTo>
                  <a:pt x="711630" y="1851004"/>
                </a:lnTo>
                <a:lnTo>
                  <a:pt x="668422" y="1831233"/>
                </a:lnTo>
                <a:lnTo>
                  <a:pt x="626329" y="1810912"/>
                </a:lnTo>
                <a:lnTo>
                  <a:pt x="585375" y="1790053"/>
                </a:lnTo>
                <a:lnTo>
                  <a:pt x="545585" y="1768668"/>
                </a:lnTo>
                <a:lnTo>
                  <a:pt x="506983" y="1746768"/>
                </a:lnTo>
                <a:lnTo>
                  <a:pt x="469594" y="1724366"/>
                </a:lnTo>
                <a:lnTo>
                  <a:pt x="433442" y="1701473"/>
                </a:lnTo>
                <a:lnTo>
                  <a:pt x="398553" y="1678102"/>
                </a:lnTo>
                <a:lnTo>
                  <a:pt x="364950" y="1654263"/>
                </a:lnTo>
                <a:lnTo>
                  <a:pt x="332658" y="1629970"/>
                </a:lnTo>
                <a:lnTo>
                  <a:pt x="301702" y="1605233"/>
                </a:lnTo>
                <a:lnTo>
                  <a:pt x="272106" y="1580065"/>
                </a:lnTo>
                <a:lnTo>
                  <a:pt x="217094" y="1528482"/>
                </a:lnTo>
                <a:lnTo>
                  <a:pt x="167817" y="1475316"/>
                </a:lnTo>
                <a:lnTo>
                  <a:pt x="124473" y="1420662"/>
                </a:lnTo>
                <a:lnTo>
                  <a:pt x="87259" y="1364615"/>
                </a:lnTo>
                <a:lnTo>
                  <a:pt x="56369" y="1307269"/>
                </a:lnTo>
                <a:lnTo>
                  <a:pt x="32002" y="1248720"/>
                </a:lnTo>
                <a:lnTo>
                  <a:pt x="14354" y="1189062"/>
                </a:lnTo>
                <a:lnTo>
                  <a:pt x="3621" y="1128390"/>
                </a:lnTo>
                <a:lnTo>
                  <a:pt x="0" y="1066799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62398" y="3794125"/>
            <a:ext cx="1828800" cy="1295400"/>
          </a:xfrm>
          <a:custGeom>
            <a:avLst/>
            <a:gdLst/>
            <a:ahLst/>
            <a:cxnLst/>
            <a:rect l="l" t="t" r="r" b="b"/>
            <a:pathLst>
              <a:path w="1828800" h="1295400">
                <a:moveTo>
                  <a:pt x="914400" y="0"/>
                </a:moveTo>
                <a:lnTo>
                  <a:pt x="858697" y="1182"/>
                </a:lnTo>
                <a:lnTo>
                  <a:pt x="803877" y="4683"/>
                </a:lnTo>
                <a:lnTo>
                  <a:pt x="750035" y="10435"/>
                </a:lnTo>
                <a:lnTo>
                  <a:pt x="697267" y="18371"/>
                </a:lnTo>
                <a:lnTo>
                  <a:pt x="645669" y="28422"/>
                </a:lnTo>
                <a:lnTo>
                  <a:pt x="595336" y="40521"/>
                </a:lnTo>
                <a:lnTo>
                  <a:pt x="546364" y="54601"/>
                </a:lnTo>
                <a:lnTo>
                  <a:pt x="498848" y="70593"/>
                </a:lnTo>
                <a:lnTo>
                  <a:pt x="452884" y="88430"/>
                </a:lnTo>
                <a:lnTo>
                  <a:pt x="408569" y="108043"/>
                </a:lnTo>
                <a:lnTo>
                  <a:pt x="365996" y="129366"/>
                </a:lnTo>
                <a:lnTo>
                  <a:pt x="325263" y="152331"/>
                </a:lnTo>
                <a:lnTo>
                  <a:pt x="286465" y="176869"/>
                </a:lnTo>
                <a:lnTo>
                  <a:pt x="249697" y="202913"/>
                </a:lnTo>
                <a:lnTo>
                  <a:pt x="215055" y="230395"/>
                </a:lnTo>
                <a:lnTo>
                  <a:pt x="182635" y="259247"/>
                </a:lnTo>
                <a:lnTo>
                  <a:pt x="152532" y="289403"/>
                </a:lnTo>
                <a:lnTo>
                  <a:pt x="124842" y="320793"/>
                </a:lnTo>
                <a:lnTo>
                  <a:pt x="99661" y="353351"/>
                </a:lnTo>
                <a:lnTo>
                  <a:pt x="77084" y="387007"/>
                </a:lnTo>
                <a:lnTo>
                  <a:pt x="57207" y="421696"/>
                </a:lnTo>
                <a:lnTo>
                  <a:pt x="40125" y="457349"/>
                </a:lnTo>
                <a:lnTo>
                  <a:pt x="25935" y="493897"/>
                </a:lnTo>
                <a:lnTo>
                  <a:pt x="14732" y="531275"/>
                </a:lnTo>
                <a:lnTo>
                  <a:pt x="6611" y="569413"/>
                </a:lnTo>
                <a:lnTo>
                  <a:pt x="1668" y="608243"/>
                </a:lnTo>
                <a:lnTo>
                  <a:pt x="0" y="647700"/>
                </a:lnTo>
                <a:lnTo>
                  <a:pt x="1668" y="687156"/>
                </a:lnTo>
                <a:lnTo>
                  <a:pt x="6611" y="725986"/>
                </a:lnTo>
                <a:lnTo>
                  <a:pt x="14732" y="764124"/>
                </a:lnTo>
                <a:lnTo>
                  <a:pt x="25935" y="801502"/>
                </a:lnTo>
                <a:lnTo>
                  <a:pt x="40125" y="838050"/>
                </a:lnTo>
                <a:lnTo>
                  <a:pt x="57207" y="873703"/>
                </a:lnTo>
                <a:lnTo>
                  <a:pt x="77084" y="908392"/>
                </a:lnTo>
                <a:lnTo>
                  <a:pt x="99661" y="942048"/>
                </a:lnTo>
                <a:lnTo>
                  <a:pt x="124842" y="974606"/>
                </a:lnTo>
                <a:lnTo>
                  <a:pt x="152532" y="1005996"/>
                </a:lnTo>
                <a:lnTo>
                  <a:pt x="182635" y="1036152"/>
                </a:lnTo>
                <a:lnTo>
                  <a:pt x="215055" y="1065004"/>
                </a:lnTo>
                <a:lnTo>
                  <a:pt x="249697" y="1092486"/>
                </a:lnTo>
                <a:lnTo>
                  <a:pt x="286465" y="1118530"/>
                </a:lnTo>
                <a:lnTo>
                  <a:pt x="325263" y="1143068"/>
                </a:lnTo>
                <a:lnTo>
                  <a:pt x="365996" y="1166033"/>
                </a:lnTo>
                <a:lnTo>
                  <a:pt x="408569" y="1187356"/>
                </a:lnTo>
                <a:lnTo>
                  <a:pt x="452884" y="1206969"/>
                </a:lnTo>
                <a:lnTo>
                  <a:pt x="498848" y="1224806"/>
                </a:lnTo>
                <a:lnTo>
                  <a:pt x="546364" y="1240798"/>
                </a:lnTo>
                <a:lnTo>
                  <a:pt x="595336" y="1254878"/>
                </a:lnTo>
                <a:lnTo>
                  <a:pt x="645669" y="1266977"/>
                </a:lnTo>
                <a:lnTo>
                  <a:pt x="697267" y="1277028"/>
                </a:lnTo>
                <a:lnTo>
                  <a:pt x="750035" y="1284964"/>
                </a:lnTo>
                <a:lnTo>
                  <a:pt x="803877" y="1290716"/>
                </a:lnTo>
                <a:lnTo>
                  <a:pt x="858697" y="1294217"/>
                </a:lnTo>
                <a:lnTo>
                  <a:pt x="914400" y="1295400"/>
                </a:lnTo>
                <a:lnTo>
                  <a:pt x="970102" y="1294217"/>
                </a:lnTo>
                <a:lnTo>
                  <a:pt x="1024922" y="1290716"/>
                </a:lnTo>
                <a:lnTo>
                  <a:pt x="1078764" y="1284964"/>
                </a:lnTo>
                <a:lnTo>
                  <a:pt x="1131532" y="1277028"/>
                </a:lnTo>
                <a:lnTo>
                  <a:pt x="1183130" y="1266977"/>
                </a:lnTo>
                <a:lnTo>
                  <a:pt x="1233463" y="1254878"/>
                </a:lnTo>
                <a:lnTo>
                  <a:pt x="1282435" y="1240798"/>
                </a:lnTo>
                <a:lnTo>
                  <a:pt x="1329951" y="1224806"/>
                </a:lnTo>
                <a:lnTo>
                  <a:pt x="1375915" y="1206969"/>
                </a:lnTo>
                <a:lnTo>
                  <a:pt x="1420230" y="1187356"/>
                </a:lnTo>
                <a:lnTo>
                  <a:pt x="1462803" y="1166033"/>
                </a:lnTo>
                <a:lnTo>
                  <a:pt x="1503536" y="1143068"/>
                </a:lnTo>
                <a:lnTo>
                  <a:pt x="1542334" y="1118530"/>
                </a:lnTo>
                <a:lnTo>
                  <a:pt x="1579102" y="1092486"/>
                </a:lnTo>
                <a:lnTo>
                  <a:pt x="1613744" y="1065004"/>
                </a:lnTo>
                <a:lnTo>
                  <a:pt x="1646164" y="1036152"/>
                </a:lnTo>
                <a:lnTo>
                  <a:pt x="1676267" y="1005996"/>
                </a:lnTo>
                <a:lnTo>
                  <a:pt x="1703957" y="974606"/>
                </a:lnTo>
                <a:lnTo>
                  <a:pt x="1729138" y="942048"/>
                </a:lnTo>
                <a:lnTo>
                  <a:pt x="1751715" y="908392"/>
                </a:lnTo>
                <a:lnTo>
                  <a:pt x="1771592" y="873703"/>
                </a:lnTo>
                <a:lnTo>
                  <a:pt x="1788674" y="838050"/>
                </a:lnTo>
                <a:lnTo>
                  <a:pt x="1802864" y="801502"/>
                </a:lnTo>
                <a:lnTo>
                  <a:pt x="1814067" y="764124"/>
                </a:lnTo>
                <a:lnTo>
                  <a:pt x="1822188" y="725986"/>
                </a:lnTo>
                <a:lnTo>
                  <a:pt x="1827131" y="687156"/>
                </a:lnTo>
                <a:lnTo>
                  <a:pt x="1828800" y="647700"/>
                </a:lnTo>
                <a:lnTo>
                  <a:pt x="1827131" y="608243"/>
                </a:lnTo>
                <a:lnTo>
                  <a:pt x="1822188" y="569413"/>
                </a:lnTo>
                <a:lnTo>
                  <a:pt x="1814067" y="531275"/>
                </a:lnTo>
                <a:lnTo>
                  <a:pt x="1802864" y="493897"/>
                </a:lnTo>
                <a:lnTo>
                  <a:pt x="1788674" y="457349"/>
                </a:lnTo>
                <a:lnTo>
                  <a:pt x="1771592" y="421696"/>
                </a:lnTo>
                <a:lnTo>
                  <a:pt x="1751715" y="387007"/>
                </a:lnTo>
                <a:lnTo>
                  <a:pt x="1729138" y="353351"/>
                </a:lnTo>
                <a:lnTo>
                  <a:pt x="1703957" y="320793"/>
                </a:lnTo>
                <a:lnTo>
                  <a:pt x="1676267" y="289403"/>
                </a:lnTo>
                <a:lnTo>
                  <a:pt x="1646164" y="259247"/>
                </a:lnTo>
                <a:lnTo>
                  <a:pt x="1613744" y="230395"/>
                </a:lnTo>
                <a:lnTo>
                  <a:pt x="1579102" y="202913"/>
                </a:lnTo>
                <a:lnTo>
                  <a:pt x="1542334" y="176869"/>
                </a:lnTo>
                <a:lnTo>
                  <a:pt x="1503536" y="152331"/>
                </a:lnTo>
                <a:lnTo>
                  <a:pt x="1462803" y="129366"/>
                </a:lnTo>
                <a:lnTo>
                  <a:pt x="1420230" y="108043"/>
                </a:lnTo>
                <a:lnTo>
                  <a:pt x="1375915" y="88430"/>
                </a:lnTo>
                <a:lnTo>
                  <a:pt x="1329951" y="70593"/>
                </a:lnTo>
                <a:lnTo>
                  <a:pt x="1282435" y="54601"/>
                </a:lnTo>
                <a:lnTo>
                  <a:pt x="1233463" y="40521"/>
                </a:lnTo>
                <a:lnTo>
                  <a:pt x="1183130" y="28422"/>
                </a:lnTo>
                <a:lnTo>
                  <a:pt x="1131532" y="18371"/>
                </a:lnTo>
                <a:lnTo>
                  <a:pt x="1078764" y="10435"/>
                </a:lnTo>
                <a:lnTo>
                  <a:pt x="1024922" y="4683"/>
                </a:lnTo>
                <a:lnTo>
                  <a:pt x="970102" y="1182"/>
                </a:lnTo>
                <a:lnTo>
                  <a:pt x="914400" y="0"/>
                </a:lnTo>
                <a:close/>
              </a:path>
            </a:pathLst>
          </a:custGeom>
          <a:solidFill>
            <a:srgbClr val="FF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62398" y="3794125"/>
            <a:ext cx="1828800" cy="1295400"/>
          </a:xfrm>
          <a:custGeom>
            <a:avLst/>
            <a:gdLst/>
            <a:ahLst/>
            <a:cxnLst/>
            <a:rect l="l" t="t" r="r" b="b"/>
            <a:pathLst>
              <a:path w="1828800" h="1295400">
                <a:moveTo>
                  <a:pt x="0" y="647699"/>
                </a:moveTo>
                <a:lnTo>
                  <a:pt x="1668" y="608243"/>
                </a:lnTo>
                <a:lnTo>
                  <a:pt x="6611" y="569412"/>
                </a:lnTo>
                <a:lnTo>
                  <a:pt x="14732" y="531274"/>
                </a:lnTo>
                <a:lnTo>
                  <a:pt x="25935" y="493897"/>
                </a:lnTo>
                <a:lnTo>
                  <a:pt x="40125" y="457348"/>
                </a:lnTo>
                <a:lnTo>
                  <a:pt x="57207" y="421696"/>
                </a:lnTo>
                <a:lnTo>
                  <a:pt x="77084" y="387007"/>
                </a:lnTo>
                <a:lnTo>
                  <a:pt x="99661" y="353350"/>
                </a:lnTo>
                <a:lnTo>
                  <a:pt x="124842" y="320793"/>
                </a:lnTo>
                <a:lnTo>
                  <a:pt x="152532" y="289402"/>
                </a:lnTo>
                <a:lnTo>
                  <a:pt x="182635" y="259247"/>
                </a:lnTo>
                <a:lnTo>
                  <a:pt x="215055" y="230395"/>
                </a:lnTo>
                <a:lnTo>
                  <a:pt x="249697" y="202912"/>
                </a:lnTo>
                <a:lnTo>
                  <a:pt x="286465" y="176868"/>
                </a:lnTo>
                <a:lnTo>
                  <a:pt x="325263" y="152330"/>
                </a:lnTo>
                <a:lnTo>
                  <a:pt x="365996" y="129366"/>
                </a:lnTo>
                <a:lnTo>
                  <a:pt x="408569" y="108043"/>
                </a:lnTo>
                <a:lnTo>
                  <a:pt x="452884" y="88429"/>
                </a:lnTo>
                <a:lnTo>
                  <a:pt x="498848" y="70593"/>
                </a:lnTo>
                <a:lnTo>
                  <a:pt x="546364" y="54601"/>
                </a:lnTo>
                <a:lnTo>
                  <a:pt x="595336" y="40521"/>
                </a:lnTo>
                <a:lnTo>
                  <a:pt x="645669" y="28422"/>
                </a:lnTo>
                <a:lnTo>
                  <a:pt x="697267" y="18370"/>
                </a:lnTo>
                <a:lnTo>
                  <a:pt x="750035" y="10435"/>
                </a:lnTo>
                <a:lnTo>
                  <a:pt x="803877" y="4683"/>
                </a:lnTo>
                <a:lnTo>
                  <a:pt x="858697" y="1182"/>
                </a:lnTo>
                <a:lnTo>
                  <a:pt x="914399" y="0"/>
                </a:lnTo>
                <a:lnTo>
                  <a:pt x="970102" y="1182"/>
                </a:lnTo>
                <a:lnTo>
                  <a:pt x="1024922" y="4683"/>
                </a:lnTo>
                <a:lnTo>
                  <a:pt x="1078764" y="10435"/>
                </a:lnTo>
                <a:lnTo>
                  <a:pt x="1131532" y="18370"/>
                </a:lnTo>
                <a:lnTo>
                  <a:pt x="1183130" y="28422"/>
                </a:lnTo>
                <a:lnTo>
                  <a:pt x="1233463" y="40521"/>
                </a:lnTo>
                <a:lnTo>
                  <a:pt x="1282435" y="54601"/>
                </a:lnTo>
                <a:lnTo>
                  <a:pt x="1329951" y="70593"/>
                </a:lnTo>
                <a:lnTo>
                  <a:pt x="1375914" y="88429"/>
                </a:lnTo>
                <a:lnTo>
                  <a:pt x="1420230" y="108043"/>
                </a:lnTo>
                <a:lnTo>
                  <a:pt x="1462802" y="129366"/>
                </a:lnTo>
                <a:lnTo>
                  <a:pt x="1503535" y="152330"/>
                </a:lnTo>
                <a:lnTo>
                  <a:pt x="1542334" y="176868"/>
                </a:lnTo>
                <a:lnTo>
                  <a:pt x="1579102" y="202912"/>
                </a:lnTo>
                <a:lnTo>
                  <a:pt x="1613744" y="230395"/>
                </a:lnTo>
                <a:lnTo>
                  <a:pt x="1646164" y="259247"/>
                </a:lnTo>
                <a:lnTo>
                  <a:pt x="1676267" y="289402"/>
                </a:lnTo>
                <a:lnTo>
                  <a:pt x="1703957" y="320793"/>
                </a:lnTo>
                <a:lnTo>
                  <a:pt x="1729138" y="353350"/>
                </a:lnTo>
                <a:lnTo>
                  <a:pt x="1751715" y="387007"/>
                </a:lnTo>
                <a:lnTo>
                  <a:pt x="1771592" y="421696"/>
                </a:lnTo>
                <a:lnTo>
                  <a:pt x="1788673" y="457348"/>
                </a:lnTo>
                <a:lnTo>
                  <a:pt x="1802864" y="493897"/>
                </a:lnTo>
                <a:lnTo>
                  <a:pt x="1814067" y="531274"/>
                </a:lnTo>
                <a:lnTo>
                  <a:pt x="1822188" y="569412"/>
                </a:lnTo>
                <a:lnTo>
                  <a:pt x="1827130" y="608243"/>
                </a:lnTo>
                <a:lnTo>
                  <a:pt x="1828799" y="647699"/>
                </a:lnTo>
                <a:lnTo>
                  <a:pt x="1827130" y="687155"/>
                </a:lnTo>
                <a:lnTo>
                  <a:pt x="1822188" y="725986"/>
                </a:lnTo>
                <a:lnTo>
                  <a:pt x="1814067" y="764124"/>
                </a:lnTo>
                <a:lnTo>
                  <a:pt x="1802864" y="801501"/>
                </a:lnTo>
                <a:lnTo>
                  <a:pt x="1788673" y="838050"/>
                </a:lnTo>
                <a:lnTo>
                  <a:pt x="1771592" y="873703"/>
                </a:lnTo>
                <a:lnTo>
                  <a:pt x="1751715" y="908391"/>
                </a:lnTo>
                <a:lnTo>
                  <a:pt x="1729138" y="942048"/>
                </a:lnTo>
                <a:lnTo>
                  <a:pt x="1703957" y="974606"/>
                </a:lnTo>
                <a:lnTo>
                  <a:pt x="1676267" y="1005996"/>
                </a:lnTo>
                <a:lnTo>
                  <a:pt x="1646164" y="1036151"/>
                </a:lnTo>
                <a:lnTo>
                  <a:pt x="1613744" y="1065004"/>
                </a:lnTo>
                <a:lnTo>
                  <a:pt x="1579102" y="1092486"/>
                </a:lnTo>
                <a:lnTo>
                  <a:pt x="1542334" y="1118530"/>
                </a:lnTo>
                <a:lnTo>
                  <a:pt x="1503535" y="1143068"/>
                </a:lnTo>
                <a:lnTo>
                  <a:pt x="1462802" y="1166032"/>
                </a:lnTo>
                <a:lnTo>
                  <a:pt x="1420230" y="1187355"/>
                </a:lnTo>
                <a:lnTo>
                  <a:pt x="1375914" y="1206969"/>
                </a:lnTo>
                <a:lnTo>
                  <a:pt x="1329951" y="1224806"/>
                </a:lnTo>
                <a:lnTo>
                  <a:pt x="1282435" y="1240798"/>
                </a:lnTo>
                <a:lnTo>
                  <a:pt x="1233463" y="1254877"/>
                </a:lnTo>
                <a:lnTo>
                  <a:pt x="1183130" y="1266977"/>
                </a:lnTo>
                <a:lnTo>
                  <a:pt x="1131532" y="1277028"/>
                </a:lnTo>
                <a:lnTo>
                  <a:pt x="1078764" y="1284964"/>
                </a:lnTo>
                <a:lnTo>
                  <a:pt x="1024922" y="1290716"/>
                </a:lnTo>
                <a:lnTo>
                  <a:pt x="970102" y="1294217"/>
                </a:lnTo>
                <a:lnTo>
                  <a:pt x="914399" y="1295399"/>
                </a:lnTo>
                <a:lnTo>
                  <a:pt x="858697" y="1294217"/>
                </a:lnTo>
                <a:lnTo>
                  <a:pt x="803877" y="1290716"/>
                </a:lnTo>
                <a:lnTo>
                  <a:pt x="750035" y="1284964"/>
                </a:lnTo>
                <a:lnTo>
                  <a:pt x="697267" y="1277028"/>
                </a:lnTo>
                <a:lnTo>
                  <a:pt x="645669" y="1266977"/>
                </a:lnTo>
                <a:lnTo>
                  <a:pt x="595336" y="1254877"/>
                </a:lnTo>
                <a:lnTo>
                  <a:pt x="546364" y="1240798"/>
                </a:lnTo>
                <a:lnTo>
                  <a:pt x="498848" y="1224806"/>
                </a:lnTo>
                <a:lnTo>
                  <a:pt x="452884" y="1206969"/>
                </a:lnTo>
                <a:lnTo>
                  <a:pt x="408569" y="1187355"/>
                </a:lnTo>
                <a:lnTo>
                  <a:pt x="365996" y="1166032"/>
                </a:lnTo>
                <a:lnTo>
                  <a:pt x="325263" y="1143068"/>
                </a:lnTo>
                <a:lnTo>
                  <a:pt x="286465" y="1118530"/>
                </a:lnTo>
                <a:lnTo>
                  <a:pt x="249697" y="1092486"/>
                </a:lnTo>
                <a:lnTo>
                  <a:pt x="215055" y="1065004"/>
                </a:lnTo>
                <a:lnTo>
                  <a:pt x="182635" y="1036151"/>
                </a:lnTo>
                <a:lnTo>
                  <a:pt x="152532" y="1005996"/>
                </a:lnTo>
                <a:lnTo>
                  <a:pt x="124842" y="974606"/>
                </a:lnTo>
                <a:lnTo>
                  <a:pt x="99661" y="942048"/>
                </a:lnTo>
                <a:lnTo>
                  <a:pt x="77084" y="908391"/>
                </a:lnTo>
                <a:lnTo>
                  <a:pt x="57207" y="873703"/>
                </a:lnTo>
                <a:lnTo>
                  <a:pt x="40125" y="838050"/>
                </a:lnTo>
                <a:lnTo>
                  <a:pt x="25935" y="801501"/>
                </a:lnTo>
                <a:lnTo>
                  <a:pt x="14732" y="764124"/>
                </a:lnTo>
                <a:lnTo>
                  <a:pt x="6611" y="725986"/>
                </a:lnTo>
                <a:lnTo>
                  <a:pt x="1668" y="687155"/>
                </a:lnTo>
                <a:lnTo>
                  <a:pt x="0" y="647699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726940" y="4131945"/>
            <a:ext cx="2794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1" dirty="0">
                <a:latin typeface="Times New Roman"/>
                <a:cs typeface="Times New Roman"/>
              </a:rPr>
              <a:t>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03338" y="4436745"/>
            <a:ext cx="3079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1" dirty="0">
                <a:latin typeface="Times New Roman"/>
                <a:cs typeface="Times New Roman"/>
              </a:rPr>
              <a:t>T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41140" y="5686106"/>
            <a:ext cx="31927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80" dirty="0">
                <a:latin typeface="Times New Roman"/>
                <a:cs typeface="Times New Roman"/>
              </a:rPr>
              <a:t>Venn </a:t>
            </a:r>
            <a:r>
              <a:rPr sz="2800" spc="-5" dirty="0">
                <a:latin typeface="Times New Roman"/>
                <a:cs typeface="Times New Roman"/>
              </a:rPr>
              <a:t>Diagram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i="1" dirty="0">
                <a:latin typeface="Times New Roman"/>
                <a:cs typeface="Times New Roman"/>
              </a:rPr>
              <a:t>S</a:t>
            </a:r>
            <a:r>
              <a:rPr sz="2800" dirty="0">
                <a:latin typeface="Symbol"/>
                <a:cs typeface="Symbol"/>
              </a:rPr>
              <a:t></a:t>
            </a:r>
            <a:r>
              <a:rPr sz="2800" i="1" dirty="0"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265487" y="2079625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76199" y="0"/>
                </a:moveTo>
                <a:lnTo>
                  <a:pt x="0" y="3809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82743F8-16E7-44A9-928E-EE0F999FB287}" type="datetime1">
              <a:rPr lang="en-US" smtClean="0"/>
              <a:t>9/26/2023</a:t>
            </a:fld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lang="en-US" smtClean="0"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2513" y="583883"/>
            <a:ext cx="88328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.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54743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14880" algn="l"/>
              </a:tabLst>
            </a:pPr>
            <a:r>
              <a:rPr dirty="0"/>
              <a:t>Sets Are	</a:t>
            </a:r>
            <a:r>
              <a:rPr spc="-5" dirty="0"/>
              <a:t>Objects,</a:t>
            </a:r>
            <a:r>
              <a:rPr spc="-70" dirty="0"/>
              <a:t> </a:t>
            </a:r>
            <a:r>
              <a:rPr spc="-5" dirty="0"/>
              <a:t>Too!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69339" y="1404620"/>
            <a:ext cx="7089140" cy="4716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29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The objects that </a:t>
            </a:r>
            <a:r>
              <a:rPr sz="2800" dirty="0">
                <a:latin typeface="Arial"/>
                <a:cs typeface="Arial"/>
              </a:rPr>
              <a:t>are </a:t>
            </a:r>
            <a:r>
              <a:rPr sz="2800" spc="-5" dirty="0">
                <a:latin typeface="Arial"/>
                <a:cs typeface="Arial"/>
              </a:rPr>
              <a:t>elements </a:t>
            </a:r>
            <a:r>
              <a:rPr sz="2800" dirty="0">
                <a:latin typeface="Arial"/>
                <a:cs typeface="Arial"/>
              </a:rPr>
              <a:t>of a set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may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ts val="3329"/>
              </a:lnSpc>
            </a:pPr>
            <a:r>
              <a:rPr sz="2800" i="1" spc="-5" dirty="0">
                <a:latin typeface="Arial"/>
                <a:cs typeface="Arial"/>
              </a:rPr>
              <a:t>themselves </a:t>
            </a:r>
            <a:r>
              <a:rPr sz="2800" dirty="0">
                <a:latin typeface="Arial"/>
                <a:cs typeface="Arial"/>
              </a:rPr>
              <a:t>be</a:t>
            </a:r>
            <a:r>
              <a:rPr sz="2800" spc="-5" dirty="0">
                <a:latin typeface="Arial"/>
                <a:cs typeface="Arial"/>
              </a:rPr>
              <a:t> sets.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Example:</a:t>
            </a:r>
            <a:endParaRPr sz="2800">
              <a:latin typeface="Arial"/>
              <a:cs typeface="Arial"/>
            </a:endParaRPr>
          </a:p>
          <a:p>
            <a:pPr marL="355600" marR="2929255">
              <a:lnSpc>
                <a:spcPct val="104000"/>
              </a:lnSpc>
              <a:spcBef>
                <a:spcPts val="505"/>
              </a:spcBef>
            </a:pPr>
            <a:r>
              <a:rPr sz="2800" spc="-5" dirty="0">
                <a:latin typeface="Arial"/>
                <a:cs typeface="Arial"/>
              </a:rPr>
              <a:t>Let </a:t>
            </a:r>
            <a:r>
              <a:rPr sz="2800" i="1" dirty="0">
                <a:latin typeface="Arial"/>
                <a:cs typeface="Arial"/>
              </a:rPr>
              <a:t>S </a:t>
            </a:r>
            <a:r>
              <a:rPr sz="2800" dirty="0">
                <a:latin typeface="Arial"/>
                <a:cs typeface="Arial"/>
              </a:rPr>
              <a:t>= {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| 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Symbol"/>
                <a:cs typeface="Symbol"/>
              </a:rPr>
              <a:t>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{1, 2, 3}}  then </a:t>
            </a:r>
            <a:r>
              <a:rPr sz="2800" i="1" dirty="0">
                <a:latin typeface="Arial"/>
                <a:cs typeface="Arial"/>
              </a:rPr>
              <a:t>S </a:t>
            </a:r>
            <a:r>
              <a:rPr sz="2800" dirty="0">
                <a:latin typeface="Arial"/>
                <a:cs typeface="Arial"/>
              </a:rPr>
              <a:t>= {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Symbol"/>
                <a:cs typeface="Symbol"/>
              </a:rPr>
              <a:t></a:t>
            </a:r>
            <a:r>
              <a:rPr sz="2800" dirty="0">
                <a:latin typeface="Arial"/>
                <a:cs typeface="Arial"/>
              </a:rPr>
              <a:t>,</a:t>
            </a:r>
            <a:endParaRPr sz="2800">
              <a:latin typeface="Arial"/>
              <a:cs typeface="Arial"/>
            </a:endParaRPr>
          </a:p>
          <a:p>
            <a:pPr marL="2038985">
              <a:lnSpc>
                <a:spcPct val="100000"/>
              </a:lnSpc>
              <a:spcBef>
                <a:spcPts val="240"/>
              </a:spcBef>
            </a:pPr>
            <a:r>
              <a:rPr sz="2800" dirty="0">
                <a:latin typeface="Arial"/>
                <a:cs typeface="Arial"/>
              </a:rPr>
              <a:t>{1}, {2},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{3},</a:t>
            </a:r>
            <a:endParaRPr sz="2800">
              <a:latin typeface="Arial"/>
              <a:cs typeface="Arial"/>
            </a:endParaRPr>
          </a:p>
          <a:p>
            <a:pPr marL="2038985">
              <a:lnSpc>
                <a:spcPct val="100000"/>
              </a:lnSpc>
              <a:spcBef>
                <a:spcPts val="140"/>
              </a:spcBef>
            </a:pPr>
            <a:r>
              <a:rPr sz="2800" dirty="0">
                <a:latin typeface="Arial"/>
                <a:cs typeface="Arial"/>
              </a:rPr>
              <a:t>{1, 2}, {1, 3}, {2,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3},</a:t>
            </a:r>
            <a:endParaRPr sz="2800">
              <a:latin typeface="Arial"/>
              <a:cs typeface="Arial"/>
            </a:endParaRPr>
          </a:p>
          <a:p>
            <a:pPr marL="2038985">
              <a:lnSpc>
                <a:spcPct val="100000"/>
              </a:lnSpc>
              <a:spcBef>
                <a:spcPts val="140"/>
              </a:spcBef>
            </a:pPr>
            <a:r>
              <a:rPr sz="2800" dirty="0">
                <a:latin typeface="Arial"/>
                <a:cs typeface="Arial"/>
              </a:rPr>
              <a:t>{1, 2, 3}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Note </a:t>
            </a:r>
            <a:r>
              <a:rPr sz="2800" dirty="0">
                <a:latin typeface="Arial"/>
                <a:cs typeface="Arial"/>
              </a:rPr>
              <a:t>that 1 </a:t>
            </a:r>
            <a:r>
              <a:rPr sz="2800" dirty="0">
                <a:latin typeface="Symbol"/>
                <a:cs typeface="Symbol"/>
              </a:rPr>
              <a:t>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{1} </a:t>
            </a:r>
            <a:r>
              <a:rPr sz="2800" dirty="0">
                <a:latin typeface="Symbol"/>
                <a:cs typeface="Symbol"/>
              </a:rPr>
              <a:t>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{{1}}</a:t>
            </a:r>
            <a:r>
              <a:rPr sz="2800" spc="1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!!!!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14998" y="4952999"/>
            <a:ext cx="2895600" cy="1447800"/>
          </a:xfrm>
          <a:custGeom>
            <a:avLst/>
            <a:gdLst/>
            <a:ahLst/>
            <a:cxnLst/>
            <a:rect l="l" t="t" r="r" b="b"/>
            <a:pathLst>
              <a:path w="2895600" h="1447800">
                <a:moveTo>
                  <a:pt x="0" y="1447800"/>
                </a:moveTo>
                <a:lnTo>
                  <a:pt x="2895598" y="1447800"/>
                </a:lnTo>
                <a:lnTo>
                  <a:pt x="2895598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FFF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14998" y="4953000"/>
            <a:ext cx="2895600" cy="1447800"/>
          </a:xfrm>
          <a:custGeom>
            <a:avLst/>
            <a:gdLst/>
            <a:ahLst/>
            <a:cxnLst/>
            <a:rect l="l" t="t" r="r" b="b"/>
            <a:pathLst>
              <a:path w="2895600" h="1447800">
                <a:moveTo>
                  <a:pt x="0" y="0"/>
                </a:moveTo>
                <a:lnTo>
                  <a:pt x="2895599" y="0"/>
                </a:lnTo>
                <a:lnTo>
                  <a:pt x="2895599" y="1447799"/>
                </a:lnTo>
                <a:lnTo>
                  <a:pt x="0" y="1447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41869" y="5104014"/>
            <a:ext cx="1072341" cy="5112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51912" y="5785658"/>
            <a:ext cx="2473036" cy="5112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18743" y="5084617"/>
            <a:ext cx="1064260" cy="502920"/>
          </a:xfrm>
          <a:custGeom>
            <a:avLst/>
            <a:gdLst/>
            <a:ahLst/>
            <a:cxnLst/>
            <a:rect l="l" t="t" r="r" b="b"/>
            <a:pathLst>
              <a:path w="1064259" h="502920">
                <a:moveTo>
                  <a:pt x="443377" y="74696"/>
                </a:moveTo>
                <a:lnTo>
                  <a:pt x="390249" y="83083"/>
                </a:lnTo>
                <a:lnTo>
                  <a:pt x="349112" y="107790"/>
                </a:lnTo>
                <a:lnTo>
                  <a:pt x="326085" y="147806"/>
                </a:lnTo>
                <a:lnTo>
                  <a:pt x="319530" y="186052"/>
                </a:lnTo>
                <a:lnTo>
                  <a:pt x="318711" y="209015"/>
                </a:lnTo>
                <a:lnTo>
                  <a:pt x="318711" y="316863"/>
                </a:lnTo>
                <a:lnTo>
                  <a:pt x="322006" y="367675"/>
                </a:lnTo>
                <a:lnTo>
                  <a:pt x="338611" y="410058"/>
                </a:lnTo>
                <a:lnTo>
                  <a:pt x="375250" y="441925"/>
                </a:lnTo>
                <a:lnTo>
                  <a:pt x="417578" y="455294"/>
                </a:lnTo>
                <a:lnTo>
                  <a:pt x="451189" y="457873"/>
                </a:lnTo>
                <a:lnTo>
                  <a:pt x="468818" y="457218"/>
                </a:lnTo>
                <a:lnTo>
                  <a:pt x="512403" y="447404"/>
                </a:lnTo>
                <a:lnTo>
                  <a:pt x="544222" y="425809"/>
                </a:lnTo>
                <a:lnTo>
                  <a:pt x="567216" y="392299"/>
                </a:lnTo>
                <a:lnTo>
                  <a:pt x="441924" y="392299"/>
                </a:lnTo>
                <a:lnTo>
                  <a:pt x="437235" y="389881"/>
                </a:lnTo>
                <a:lnTo>
                  <a:pt x="431142" y="272557"/>
                </a:lnTo>
                <a:lnTo>
                  <a:pt x="577246" y="272557"/>
                </a:lnTo>
                <a:lnTo>
                  <a:pt x="577246" y="223582"/>
                </a:lnTo>
                <a:lnTo>
                  <a:pt x="576913" y="212685"/>
                </a:lnTo>
                <a:lnTo>
                  <a:pt x="431142" y="212685"/>
                </a:lnTo>
                <a:lnTo>
                  <a:pt x="431265" y="175886"/>
                </a:lnTo>
                <a:lnTo>
                  <a:pt x="440844" y="140270"/>
                </a:lnTo>
                <a:lnTo>
                  <a:pt x="564852" y="140270"/>
                </a:lnTo>
                <a:lnTo>
                  <a:pt x="557483" y="126141"/>
                </a:lnTo>
                <a:lnTo>
                  <a:pt x="521610" y="92645"/>
                </a:lnTo>
                <a:lnTo>
                  <a:pt x="466047" y="75818"/>
                </a:lnTo>
                <a:lnTo>
                  <a:pt x="443377" y="74696"/>
                </a:lnTo>
                <a:close/>
              </a:path>
              <a:path w="1064259" h="502920">
                <a:moveTo>
                  <a:pt x="577246" y="296505"/>
                </a:moveTo>
                <a:lnTo>
                  <a:pt x="470522" y="296505"/>
                </a:lnTo>
                <a:lnTo>
                  <a:pt x="470522" y="345382"/>
                </a:lnTo>
                <a:lnTo>
                  <a:pt x="470249" y="358079"/>
                </a:lnTo>
                <a:lnTo>
                  <a:pt x="457487" y="392299"/>
                </a:lnTo>
                <a:lnTo>
                  <a:pt x="567216" y="392299"/>
                </a:lnTo>
                <a:lnTo>
                  <a:pt x="576165" y="354225"/>
                </a:lnTo>
                <a:lnTo>
                  <a:pt x="577246" y="323866"/>
                </a:lnTo>
                <a:lnTo>
                  <a:pt x="577246" y="296505"/>
                </a:lnTo>
                <a:close/>
              </a:path>
              <a:path w="1064259" h="502920">
                <a:moveTo>
                  <a:pt x="564852" y="140270"/>
                </a:moveTo>
                <a:lnTo>
                  <a:pt x="455302" y="140270"/>
                </a:lnTo>
                <a:lnTo>
                  <a:pt x="459583" y="143055"/>
                </a:lnTo>
                <a:lnTo>
                  <a:pt x="461676" y="148626"/>
                </a:lnTo>
                <a:lnTo>
                  <a:pt x="464814" y="185672"/>
                </a:lnTo>
                <a:lnTo>
                  <a:pt x="464814" y="212685"/>
                </a:lnTo>
                <a:lnTo>
                  <a:pt x="576913" y="212685"/>
                </a:lnTo>
                <a:lnTo>
                  <a:pt x="576471" y="198229"/>
                </a:lnTo>
                <a:lnTo>
                  <a:pt x="574144" y="175886"/>
                </a:lnTo>
                <a:lnTo>
                  <a:pt x="570267" y="156553"/>
                </a:lnTo>
                <a:lnTo>
                  <a:pt x="564852" y="140270"/>
                </a:lnTo>
                <a:close/>
              </a:path>
              <a:path w="1064259" h="502920">
                <a:moveTo>
                  <a:pt x="907097" y="81539"/>
                </a:moveTo>
                <a:lnTo>
                  <a:pt x="805082" y="81539"/>
                </a:lnTo>
                <a:lnTo>
                  <a:pt x="869788" y="405718"/>
                </a:lnTo>
                <a:lnTo>
                  <a:pt x="871967" y="417250"/>
                </a:lnTo>
                <a:lnTo>
                  <a:pt x="873274" y="425060"/>
                </a:lnTo>
                <a:lnTo>
                  <a:pt x="873710" y="429148"/>
                </a:lnTo>
                <a:lnTo>
                  <a:pt x="873710" y="435267"/>
                </a:lnTo>
                <a:lnTo>
                  <a:pt x="832476" y="443617"/>
                </a:lnTo>
                <a:lnTo>
                  <a:pt x="832476" y="502918"/>
                </a:lnTo>
                <a:lnTo>
                  <a:pt x="900640" y="502918"/>
                </a:lnTo>
                <a:lnTo>
                  <a:pt x="922422" y="502474"/>
                </a:lnTo>
                <a:lnTo>
                  <a:pt x="968672" y="495818"/>
                </a:lnTo>
                <a:lnTo>
                  <a:pt x="1001925" y="473673"/>
                </a:lnTo>
                <a:lnTo>
                  <a:pt x="1019037" y="435514"/>
                </a:lnTo>
                <a:lnTo>
                  <a:pt x="1028165" y="378086"/>
                </a:lnTo>
                <a:lnTo>
                  <a:pt x="1033938" y="331368"/>
                </a:lnTo>
                <a:lnTo>
                  <a:pt x="944051" y="331368"/>
                </a:lnTo>
                <a:lnTo>
                  <a:pt x="907097" y="81539"/>
                </a:lnTo>
                <a:close/>
              </a:path>
              <a:path w="1064259" h="502920">
                <a:moveTo>
                  <a:pt x="1064045" y="81539"/>
                </a:moveTo>
                <a:lnTo>
                  <a:pt x="962172" y="81539"/>
                </a:lnTo>
                <a:lnTo>
                  <a:pt x="944051" y="331368"/>
                </a:lnTo>
                <a:lnTo>
                  <a:pt x="1033938" y="331368"/>
                </a:lnTo>
                <a:lnTo>
                  <a:pt x="1064045" y="81539"/>
                </a:lnTo>
                <a:close/>
              </a:path>
              <a:path w="1064259" h="502920">
                <a:moveTo>
                  <a:pt x="725764" y="81539"/>
                </a:moveTo>
                <a:lnTo>
                  <a:pt x="613904" y="81539"/>
                </a:lnTo>
                <a:lnTo>
                  <a:pt x="613904" y="451030"/>
                </a:lnTo>
                <a:lnTo>
                  <a:pt x="726335" y="451030"/>
                </a:lnTo>
                <a:lnTo>
                  <a:pt x="726335" y="305013"/>
                </a:lnTo>
                <a:lnTo>
                  <a:pt x="726545" y="280554"/>
                </a:lnTo>
                <a:lnTo>
                  <a:pt x="729688" y="236331"/>
                </a:lnTo>
                <a:lnTo>
                  <a:pt x="766216" y="206792"/>
                </a:lnTo>
                <a:lnTo>
                  <a:pt x="793109" y="204702"/>
                </a:lnTo>
                <a:lnTo>
                  <a:pt x="793109" y="130194"/>
                </a:lnTo>
                <a:lnTo>
                  <a:pt x="721770" y="130194"/>
                </a:lnTo>
                <a:lnTo>
                  <a:pt x="725764" y="81539"/>
                </a:lnTo>
                <a:close/>
              </a:path>
              <a:path w="1064259" h="502920">
                <a:moveTo>
                  <a:pt x="793109" y="74696"/>
                </a:moveTo>
                <a:lnTo>
                  <a:pt x="771131" y="79321"/>
                </a:lnTo>
                <a:lnTo>
                  <a:pt x="751915" y="90112"/>
                </a:lnTo>
                <a:lnTo>
                  <a:pt x="735461" y="107070"/>
                </a:lnTo>
                <a:lnTo>
                  <a:pt x="721770" y="130194"/>
                </a:lnTo>
                <a:lnTo>
                  <a:pt x="793109" y="130194"/>
                </a:lnTo>
                <a:lnTo>
                  <a:pt x="793109" y="74696"/>
                </a:lnTo>
                <a:close/>
              </a:path>
              <a:path w="1064259" h="502920">
                <a:moveTo>
                  <a:pt x="123846" y="0"/>
                </a:moveTo>
                <a:lnTo>
                  <a:pt x="0" y="0"/>
                </a:lnTo>
                <a:lnTo>
                  <a:pt x="68058" y="451030"/>
                </a:lnTo>
                <a:lnTo>
                  <a:pt x="245837" y="451030"/>
                </a:lnTo>
                <a:lnTo>
                  <a:pt x="263697" y="315643"/>
                </a:lnTo>
                <a:lnTo>
                  <a:pt x="154379" y="315643"/>
                </a:lnTo>
                <a:lnTo>
                  <a:pt x="150863" y="271022"/>
                </a:lnTo>
                <a:lnTo>
                  <a:pt x="146718" y="223206"/>
                </a:lnTo>
                <a:lnTo>
                  <a:pt x="141944" y="172196"/>
                </a:lnTo>
                <a:lnTo>
                  <a:pt x="136540" y="117992"/>
                </a:lnTo>
                <a:lnTo>
                  <a:pt x="130508" y="60593"/>
                </a:lnTo>
                <a:lnTo>
                  <a:pt x="123846" y="0"/>
                </a:lnTo>
                <a:close/>
              </a:path>
              <a:path w="1064259" h="502920">
                <a:moveTo>
                  <a:pt x="305334" y="0"/>
                </a:moveTo>
                <a:lnTo>
                  <a:pt x="181489" y="0"/>
                </a:lnTo>
                <a:lnTo>
                  <a:pt x="173704" y="84068"/>
                </a:lnTo>
                <a:lnTo>
                  <a:pt x="169780" y="125679"/>
                </a:lnTo>
                <a:lnTo>
                  <a:pt x="165886" y="169642"/>
                </a:lnTo>
                <a:lnTo>
                  <a:pt x="162021" y="215957"/>
                </a:lnTo>
                <a:lnTo>
                  <a:pt x="158186" y="264623"/>
                </a:lnTo>
                <a:lnTo>
                  <a:pt x="154379" y="315643"/>
                </a:lnTo>
                <a:lnTo>
                  <a:pt x="263697" y="315643"/>
                </a:lnTo>
                <a:lnTo>
                  <a:pt x="305334" y="0"/>
                </a:lnTo>
                <a:close/>
              </a:path>
            </a:pathLst>
          </a:custGeom>
          <a:solidFill>
            <a:srgbClr val="00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32168" y="5765693"/>
            <a:ext cx="2461260" cy="503555"/>
          </a:xfrm>
          <a:custGeom>
            <a:avLst/>
            <a:gdLst/>
            <a:ahLst/>
            <a:cxnLst/>
            <a:rect l="l" t="t" r="r" b="b"/>
            <a:pathLst>
              <a:path w="2461259" h="503554">
                <a:moveTo>
                  <a:pt x="2452128" y="360938"/>
                </a:moveTo>
                <a:lnTo>
                  <a:pt x="2346544" y="360938"/>
                </a:lnTo>
                <a:lnTo>
                  <a:pt x="2346544" y="451030"/>
                </a:lnTo>
                <a:lnTo>
                  <a:pt x="2452128" y="451030"/>
                </a:lnTo>
                <a:lnTo>
                  <a:pt x="2452128" y="360938"/>
                </a:lnTo>
                <a:close/>
              </a:path>
              <a:path w="2461259" h="503554">
                <a:moveTo>
                  <a:pt x="1819152" y="140269"/>
                </a:moveTo>
                <a:lnTo>
                  <a:pt x="1701805" y="140269"/>
                </a:lnTo>
                <a:lnTo>
                  <a:pt x="1706627" y="143193"/>
                </a:lnTo>
                <a:lnTo>
                  <a:pt x="1709527" y="149041"/>
                </a:lnTo>
                <a:lnTo>
                  <a:pt x="1713817" y="189430"/>
                </a:lnTo>
                <a:lnTo>
                  <a:pt x="1713634" y="197361"/>
                </a:lnTo>
                <a:lnTo>
                  <a:pt x="1675058" y="236689"/>
                </a:lnTo>
                <a:lnTo>
                  <a:pt x="1626974" y="256384"/>
                </a:lnTo>
                <a:lnTo>
                  <a:pt x="1608232" y="265509"/>
                </a:lnTo>
                <a:lnTo>
                  <a:pt x="1579722" y="290955"/>
                </a:lnTo>
                <a:lnTo>
                  <a:pt x="1572480" y="335101"/>
                </a:lnTo>
                <a:lnTo>
                  <a:pt x="1572449" y="370504"/>
                </a:lnTo>
                <a:lnTo>
                  <a:pt x="1573883" y="394245"/>
                </a:lnTo>
                <a:lnTo>
                  <a:pt x="1586218" y="430537"/>
                </a:lnTo>
                <a:lnTo>
                  <a:pt x="1622900" y="453727"/>
                </a:lnTo>
                <a:lnTo>
                  <a:pt x="1651226" y="457872"/>
                </a:lnTo>
                <a:lnTo>
                  <a:pt x="1662123" y="457250"/>
                </a:lnTo>
                <a:lnTo>
                  <a:pt x="1697888" y="442315"/>
                </a:lnTo>
                <a:lnTo>
                  <a:pt x="1716733" y="418047"/>
                </a:lnTo>
                <a:lnTo>
                  <a:pt x="1826310" y="418047"/>
                </a:lnTo>
                <a:lnTo>
                  <a:pt x="1826310" y="392299"/>
                </a:lnTo>
                <a:lnTo>
                  <a:pt x="1689258" y="392299"/>
                </a:lnTo>
                <a:lnTo>
                  <a:pt x="1684248" y="389513"/>
                </a:lnTo>
                <a:lnTo>
                  <a:pt x="1677924" y="346905"/>
                </a:lnTo>
                <a:lnTo>
                  <a:pt x="1678196" y="335101"/>
                </a:lnTo>
                <a:lnTo>
                  <a:pt x="1692358" y="293497"/>
                </a:lnTo>
                <a:lnTo>
                  <a:pt x="1713878" y="275327"/>
                </a:lnTo>
                <a:lnTo>
                  <a:pt x="1826310" y="275327"/>
                </a:lnTo>
                <a:lnTo>
                  <a:pt x="1826231" y="256384"/>
                </a:lnTo>
                <a:lnTo>
                  <a:pt x="1825945" y="223579"/>
                </a:lnTo>
                <a:lnTo>
                  <a:pt x="1824847" y="189430"/>
                </a:lnTo>
                <a:lnTo>
                  <a:pt x="1823017" y="163064"/>
                </a:lnTo>
                <a:lnTo>
                  <a:pt x="1820456" y="144479"/>
                </a:lnTo>
                <a:lnTo>
                  <a:pt x="1819152" y="140269"/>
                </a:lnTo>
                <a:close/>
              </a:path>
              <a:path w="2461259" h="503554">
                <a:moveTo>
                  <a:pt x="1826310" y="418047"/>
                </a:moveTo>
                <a:lnTo>
                  <a:pt x="1716733" y="418047"/>
                </a:lnTo>
                <a:lnTo>
                  <a:pt x="1716733" y="451030"/>
                </a:lnTo>
                <a:lnTo>
                  <a:pt x="1826310" y="451030"/>
                </a:lnTo>
                <a:lnTo>
                  <a:pt x="1826310" y="418047"/>
                </a:lnTo>
                <a:close/>
              </a:path>
              <a:path w="2461259" h="503554">
                <a:moveTo>
                  <a:pt x="1826310" y="275327"/>
                </a:moveTo>
                <a:lnTo>
                  <a:pt x="1713878" y="275327"/>
                </a:lnTo>
                <a:lnTo>
                  <a:pt x="1713878" y="351360"/>
                </a:lnTo>
                <a:lnTo>
                  <a:pt x="1713677" y="363954"/>
                </a:lnTo>
                <a:lnTo>
                  <a:pt x="1703865" y="392299"/>
                </a:lnTo>
                <a:lnTo>
                  <a:pt x="1826310" y="392299"/>
                </a:lnTo>
                <a:lnTo>
                  <a:pt x="1826310" y="275327"/>
                </a:lnTo>
                <a:close/>
              </a:path>
              <a:path w="2461259" h="503554">
                <a:moveTo>
                  <a:pt x="1699469" y="74696"/>
                </a:moveTo>
                <a:lnTo>
                  <a:pt x="1656257" y="79156"/>
                </a:lnTo>
                <a:lnTo>
                  <a:pt x="1608297" y="101797"/>
                </a:lnTo>
                <a:lnTo>
                  <a:pt x="1582239" y="133650"/>
                </a:lnTo>
                <a:lnTo>
                  <a:pt x="1572959" y="179617"/>
                </a:lnTo>
                <a:lnTo>
                  <a:pt x="1572341" y="224659"/>
                </a:lnTo>
                <a:lnTo>
                  <a:pt x="1677924" y="224659"/>
                </a:lnTo>
                <a:lnTo>
                  <a:pt x="1678003" y="179617"/>
                </a:lnTo>
                <a:lnTo>
                  <a:pt x="1678099" y="171961"/>
                </a:lnTo>
                <a:lnTo>
                  <a:pt x="1687382" y="140269"/>
                </a:lnTo>
                <a:lnTo>
                  <a:pt x="1819152" y="140269"/>
                </a:lnTo>
                <a:lnTo>
                  <a:pt x="1816082" y="130360"/>
                </a:lnTo>
                <a:lnTo>
                  <a:pt x="1785607" y="94894"/>
                </a:lnTo>
                <a:lnTo>
                  <a:pt x="1749575" y="79745"/>
                </a:lnTo>
                <a:lnTo>
                  <a:pt x="1726281" y="75958"/>
                </a:lnTo>
                <a:lnTo>
                  <a:pt x="1699469" y="74696"/>
                </a:lnTo>
                <a:close/>
              </a:path>
              <a:path w="2461259" h="503554">
                <a:moveTo>
                  <a:pt x="1019178" y="74696"/>
                </a:moveTo>
                <a:lnTo>
                  <a:pt x="978087" y="79085"/>
                </a:lnTo>
                <a:lnTo>
                  <a:pt x="931703" y="101744"/>
                </a:lnTo>
                <a:lnTo>
                  <a:pt x="904960" y="138790"/>
                </a:lnTo>
                <a:lnTo>
                  <a:pt x="894513" y="194963"/>
                </a:lnTo>
                <a:lnTo>
                  <a:pt x="893817" y="219331"/>
                </a:lnTo>
                <a:lnTo>
                  <a:pt x="893817" y="314074"/>
                </a:lnTo>
                <a:lnTo>
                  <a:pt x="895349" y="355282"/>
                </a:lnTo>
                <a:lnTo>
                  <a:pt x="903527" y="396055"/>
                </a:lnTo>
                <a:lnTo>
                  <a:pt x="928317" y="432619"/>
                </a:lnTo>
                <a:lnTo>
                  <a:pt x="974344" y="453249"/>
                </a:lnTo>
                <a:lnTo>
                  <a:pt x="1023914" y="457872"/>
                </a:lnTo>
                <a:lnTo>
                  <a:pt x="1040151" y="457271"/>
                </a:lnTo>
                <a:lnTo>
                  <a:pt x="1083113" y="448259"/>
                </a:lnTo>
                <a:lnTo>
                  <a:pt x="1116514" y="427880"/>
                </a:lnTo>
                <a:lnTo>
                  <a:pt x="1141067" y="392299"/>
                </a:lnTo>
                <a:lnTo>
                  <a:pt x="1016254" y="392299"/>
                </a:lnTo>
                <a:lnTo>
                  <a:pt x="1011859" y="389653"/>
                </a:lnTo>
                <a:lnTo>
                  <a:pt x="1006337" y="355282"/>
                </a:lnTo>
                <a:lnTo>
                  <a:pt x="1006459" y="170548"/>
                </a:lnTo>
                <a:lnTo>
                  <a:pt x="1016345" y="140269"/>
                </a:lnTo>
                <a:lnTo>
                  <a:pt x="1141669" y="140269"/>
                </a:lnTo>
                <a:lnTo>
                  <a:pt x="1138586" y="133777"/>
                </a:lnTo>
                <a:lnTo>
                  <a:pt x="1108286" y="98979"/>
                </a:lnTo>
                <a:lnTo>
                  <a:pt x="1069972" y="81046"/>
                </a:lnTo>
                <a:lnTo>
                  <a:pt x="1037449" y="75402"/>
                </a:lnTo>
                <a:lnTo>
                  <a:pt x="1019178" y="74696"/>
                </a:lnTo>
                <a:close/>
              </a:path>
              <a:path w="2461259" h="503554">
                <a:moveTo>
                  <a:pt x="1141669" y="140269"/>
                </a:moveTo>
                <a:lnTo>
                  <a:pt x="1029811" y="140269"/>
                </a:lnTo>
                <a:lnTo>
                  <a:pt x="1034207" y="142730"/>
                </a:lnTo>
                <a:lnTo>
                  <a:pt x="1036265" y="147651"/>
                </a:lnTo>
                <a:lnTo>
                  <a:pt x="1039324" y="355282"/>
                </a:lnTo>
                <a:lnTo>
                  <a:pt x="1039148" y="364797"/>
                </a:lnTo>
                <a:lnTo>
                  <a:pt x="1029529" y="392299"/>
                </a:lnTo>
                <a:lnTo>
                  <a:pt x="1141067" y="392299"/>
                </a:lnTo>
                <a:lnTo>
                  <a:pt x="1150527" y="345044"/>
                </a:lnTo>
                <a:lnTo>
                  <a:pt x="1151782" y="301815"/>
                </a:lnTo>
                <a:lnTo>
                  <a:pt x="1151782" y="211242"/>
                </a:lnTo>
                <a:lnTo>
                  <a:pt x="1148727" y="163592"/>
                </a:lnTo>
                <a:lnTo>
                  <a:pt x="1143052" y="143181"/>
                </a:lnTo>
                <a:lnTo>
                  <a:pt x="1141669" y="140269"/>
                </a:lnTo>
                <a:close/>
              </a:path>
              <a:path w="2461259" h="503554">
                <a:moveTo>
                  <a:pt x="715407" y="81538"/>
                </a:moveTo>
                <a:lnTo>
                  <a:pt x="601013" y="81538"/>
                </a:lnTo>
                <a:lnTo>
                  <a:pt x="601013" y="503488"/>
                </a:lnTo>
                <a:lnTo>
                  <a:pt x="713445" y="503488"/>
                </a:lnTo>
                <a:lnTo>
                  <a:pt x="713445" y="418947"/>
                </a:lnTo>
                <a:lnTo>
                  <a:pt x="851226" y="418947"/>
                </a:lnTo>
                <a:lnTo>
                  <a:pt x="854123" y="411196"/>
                </a:lnTo>
                <a:lnTo>
                  <a:pt x="856746" y="398716"/>
                </a:lnTo>
                <a:lnTo>
                  <a:pt x="857492" y="392299"/>
                </a:lnTo>
                <a:lnTo>
                  <a:pt x="723921" y="392299"/>
                </a:lnTo>
                <a:lnTo>
                  <a:pt x="719056" y="389515"/>
                </a:lnTo>
                <a:lnTo>
                  <a:pt x="713518" y="347467"/>
                </a:lnTo>
                <a:lnTo>
                  <a:pt x="713519" y="183658"/>
                </a:lnTo>
                <a:lnTo>
                  <a:pt x="718826" y="143054"/>
                </a:lnTo>
                <a:lnTo>
                  <a:pt x="723644" y="140269"/>
                </a:lnTo>
                <a:lnTo>
                  <a:pt x="858325" y="140269"/>
                </a:lnTo>
                <a:lnTo>
                  <a:pt x="857454" y="132033"/>
                </a:lnTo>
                <a:lnTo>
                  <a:pt x="855380" y="121234"/>
                </a:lnTo>
                <a:lnTo>
                  <a:pt x="852822" y="114245"/>
                </a:lnTo>
                <a:lnTo>
                  <a:pt x="713445" y="114245"/>
                </a:lnTo>
                <a:lnTo>
                  <a:pt x="715407" y="81538"/>
                </a:lnTo>
                <a:close/>
              </a:path>
              <a:path w="2461259" h="503554">
                <a:moveTo>
                  <a:pt x="851226" y="418947"/>
                </a:moveTo>
                <a:lnTo>
                  <a:pt x="713445" y="418947"/>
                </a:lnTo>
                <a:lnTo>
                  <a:pt x="721025" y="428014"/>
                </a:lnTo>
                <a:lnTo>
                  <a:pt x="755185" y="452359"/>
                </a:lnTo>
                <a:lnTo>
                  <a:pt x="784829" y="457872"/>
                </a:lnTo>
                <a:lnTo>
                  <a:pt x="797454" y="457080"/>
                </a:lnTo>
                <a:lnTo>
                  <a:pt x="838070" y="438315"/>
                </a:lnTo>
                <a:lnTo>
                  <a:pt x="851226" y="418947"/>
                </a:lnTo>
                <a:close/>
              </a:path>
              <a:path w="2461259" h="503554">
                <a:moveTo>
                  <a:pt x="858325" y="140269"/>
                </a:moveTo>
                <a:lnTo>
                  <a:pt x="738797" y="140269"/>
                </a:lnTo>
                <a:lnTo>
                  <a:pt x="743475" y="142682"/>
                </a:lnTo>
                <a:lnTo>
                  <a:pt x="745161" y="147508"/>
                </a:lnTo>
                <a:lnTo>
                  <a:pt x="746266" y="152816"/>
                </a:lnTo>
                <a:lnTo>
                  <a:pt x="747056" y="161501"/>
                </a:lnTo>
                <a:lnTo>
                  <a:pt x="747530" y="173564"/>
                </a:lnTo>
                <a:lnTo>
                  <a:pt x="747565" y="357317"/>
                </a:lnTo>
                <a:lnTo>
                  <a:pt x="747521" y="360859"/>
                </a:lnTo>
                <a:lnTo>
                  <a:pt x="738705" y="392299"/>
                </a:lnTo>
                <a:lnTo>
                  <a:pt x="857492" y="392299"/>
                </a:lnTo>
                <a:lnTo>
                  <a:pt x="858620" y="382596"/>
                </a:lnTo>
                <a:lnTo>
                  <a:pt x="859745" y="362838"/>
                </a:lnTo>
                <a:lnTo>
                  <a:pt x="860076" y="342174"/>
                </a:lnTo>
                <a:lnTo>
                  <a:pt x="860120" y="183658"/>
                </a:lnTo>
                <a:lnTo>
                  <a:pt x="859823" y="163245"/>
                </a:lnTo>
                <a:lnTo>
                  <a:pt x="858935" y="146037"/>
                </a:lnTo>
                <a:lnTo>
                  <a:pt x="858325" y="140269"/>
                </a:lnTo>
                <a:close/>
              </a:path>
              <a:path w="2461259" h="503554">
                <a:moveTo>
                  <a:pt x="786221" y="74696"/>
                </a:moveTo>
                <a:lnTo>
                  <a:pt x="746631" y="84514"/>
                </a:lnTo>
                <a:lnTo>
                  <a:pt x="713445" y="114245"/>
                </a:lnTo>
                <a:lnTo>
                  <a:pt x="852822" y="114245"/>
                </a:lnTo>
                <a:lnTo>
                  <a:pt x="821544" y="82612"/>
                </a:lnTo>
                <a:lnTo>
                  <a:pt x="786221" y="74696"/>
                </a:lnTo>
                <a:close/>
              </a:path>
              <a:path w="2461259" h="503554">
                <a:moveTo>
                  <a:pt x="1979209" y="81538"/>
                </a:moveTo>
                <a:lnTo>
                  <a:pt x="1865067" y="81538"/>
                </a:lnTo>
                <a:lnTo>
                  <a:pt x="1865067" y="451030"/>
                </a:lnTo>
                <a:lnTo>
                  <a:pt x="1977497" y="451030"/>
                </a:lnTo>
                <a:lnTo>
                  <a:pt x="1977592" y="191971"/>
                </a:lnTo>
                <a:lnTo>
                  <a:pt x="1977691" y="182380"/>
                </a:lnTo>
                <a:lnTo>
                  <a:pt x="1982647" y="143472"/>
                </a:lnTo>
                <a:lnTo>
                  <a:pt x="1987699" y="140269"/>
                </a:lnTo>
                <a:lnTo>
                  <a:pt x="2122339" y="140269"/>
                </a:lnTo>
                <a:lnTo>
                  <a:pt x="2121764" y="134858"/>
                </a:lnTo>
                <a:lnTo>
                  <a:pt x="2119447" y="122749"/>
                </a:lnTo>
                <a:lnTo>
                  <a:pt x="2117053" y="115893"/>
                </a:lnTo>
                <a:lnTo>
                  <a:pt x="1977497" y="115893"/>
                </a:lnTo>
                <a:lnTo>
                  <a:pt x="1979209" y="81538"/>
                </a:lnTo>
                <a:close/>
              </a:path>
              <a:path w="2461259" h="503554">
                <a:moveTo>
                  <a:pt x="2122339" y="140269"/>
                </a:moveTo>
                <a:lnTo>
                  <a:pt x="2003418" y="140269"/>
                </a:lnTo>
                <a:lnTo>
                  <a:pt x="2008098" y="143054"/>
                </a:lnTo>
                <a:lnTo>
                  <a:pt x="2009783" y="148622"/>
                </a:lnTo>
                <a:lnTo>
                  <a:pt x="2012312" y="451030"/>
                </a:lnTo>
                <a:lnTo>
                  <a:pt x="2124743" y="451030"/>
                </a:lnTo>
                <a:lnTo>
                  <a:pt x="2124743" y="191971"/>
                </a:lnTo>
                <a:lnTo>
                  <a:pt x="2124412" y="169469"/>
                </a:lnTo>
                <a:lnTo>
                  <a:pt x="2123419" y="150432"/>
                </a:lnTo>
                <a:lnTo>
                  <a:pt x="2122339" y="140269"/>
                </a:lnTo>
                <a:close/>
              </a:path>
              <a:path w="2461259" h="503554">
                <a:moveTo>
                  <a:pt x="2048329" y="74696"/>
                </a:moveTo>
                <a:lnTo>
                  <a:pt x="2007478" y="84995"/>
                </a:lnTo>
                <a:lnTo>
                  <a:pt x="1977497" y="115893"/>
                </a:lnTo>
                <a:lnTo>
                  <a:pt x="2117053" y="115893"/>
                </a:lnTo>
                <a:lnTo>
                  <a:pt x="2085878" y="82374"/>
                </a:lnTo>
                <a:lnTo>
                  <a:pt x="2048329" y="74696"/>
                </a:lnTo>
                <a:close/>
              </a:path>
              <a:path w="2461259" h="503554">
                <a:moveTo>
                  <a:pt x="1300871" y="81538"/>
                </a:moveTo>
                <a:lnTo>
                  <a:pt x="1189010" y="81538"/>
                </a:lnTo>
                <a:lnTo>
                  <a:pt x="1189010" y="451030"/>
                </a:lnTo>
                <a:lnTo>
                  <a:pt x="1301441" y="451030"/>
                </a:lnTo>
                <a:lnTo>
                  <a:pt x="1301441" y="305013"/>
                </a:lnTo>
                <a:lnTo>
                  <a:pt x="1301650" y="280554"/>
                </a:lnTo>
                <a:lnTo>
                  <a:pt x="1304795" y="236331"/>
                </a:lnTo>
                <a:lnTo>
                  <a:pt x="1341323" y="206793"/>
                </a:lnTo>
                <a:lnTo>
                  <a:pt x="1368215" y="204702"/>
                </a:lnTo>
                <a:lnTo>
                  <a:pt x="1368215" y="130193"/>
                </a:lnTo>
                <a:lnTo>
                  <a:pt x="1296875" y="130193"/>
                </a:lnTo>
                <a:lnTo>
                  <a:pt x="1300871" y="81538"/>
                </a:lnTo>
                <a:close/>
              </a:path>
              <a:path w="2461259" h="503554">
                <a:moveTo>
                  <a:pt x="1368215" y="74696"/>
                </a:moveTo>
                <a:lnTo>
                  <a:pt x="1346237" y="79321"/>
                </a:lnTo>
                <a:lnTo>
                  <a:pt x="1327021" y="90112"/>
                </a:lnTo>
                <a:lnTo>
                  <a:pt x="1310567" y="107069"/>
                </a:lnTo>
                <a:lnTo>
                  <a:pt x="1296875" y="130193"/>
                </a:lnTo>
                <a:lnTo>
                  <a:pt x="1368215" y="130193"/>
                </a:lnTo>
                <a:lnTo>
                  <a:pt x="1368215" y="74696"/>
                </a:lnTo>
                <a:close/>
              </a:path>
              <a:path w="2461259" h="503554">
                <a:moveTo>
                  <a:pt x="272282" y="81538"/>
                </a:moveTo>
                <a:lnTo>
                  <a:pt x="161563" y="81538"/>
                </a:lnTo>
                <a:lnTo>
                  <a:pt x="161563" y="451030"/>
                </a:lnTo>
                <a:lnTo>
                  <a:pt x="270569" y="451030"/>
                </a:lnTo>
                <a:lnTo>
                  <a:pt x="270604" y="182637"/>
                </a:lnTo>
                <a:lnTo>
                  <a:pt x="270730" y="171842"/>
                </a:lnTo>
                <a:lnTo>
                  <a:pt x="284787" y="140269"/>
                </a:lnTo>
                <a:lnTo>
                  <a:pt x="559884" y="140269"/>
                </a:lnTo>
                <a:lnTo>
                  <a:pt x="559232" y="134421"/>
                </a:lnTo>
                <a:lnTo>
                  <a:pt x="556919" y="122749"/>
                </a:lnTo>
                <a:lnTo>
                  <a:pt x="554766" y="116757"/>
                </a:lnTo>
                <a:lnTo>
                  <a:pt x="270569" y="116757"/>
                </a:lnTo>
                <a:lnTo>
                  <a:pt x="272282" y="81538"/>
                </a:lnTo>
                <a:close/>
              </a:path>
              <a:path w="2461259" h="503554">
                <a:moveTo>
                  <a:pt x="427074" y="140269"/>
                </a:moveTo>
                <a:lnTo>
                  <a:pt x="297801" y="140269"/>
                </a:lnTo>
                <a:lnTo>
                  <a:pt x="302681" y="143889"/>
                </a:lnTo>
                <a:lnTo>
                  <a:pt x="304448" y="151130"/>
                </a:lnTo>
                <a:lnTo>
                  <a:pt x="306930" y="191852"/>
                </a:lnTo>
                <a:lnTo>
                  <a:pt x="307096" y="451030"/>
                </a:lnTo>
                <a:lnTo>
                  <a:pt x="416104" y="451030"/>
                </a:lnTo>
                <a:lnTo>
                  <a:pt x="416104" y="210164"/>
                </a:lnTo>
                <a:lnTo>
                  <a:pt x="416333" y="188345"/>
                </a:lnTo>
                <a:lnTo>
                  <a:pt x="421914" y="143982"/>
                </a:lnTo>
                <a:lnTo>
                  <a:pt x="427074" y="140269"/>
                </a:lnTo>
                <a:close/>
              </a:path>
              <a:path w="2461259" h="503554">
                <a:moveTo>
                  <a:pt x="559884" y="140269"/>
                </a:moveTo>
                <a:lnTo>
                  <a:pt x="442883" y="140269"/>
                </a:lnTo>
                <a:lnTo>
                  <a:pt x="447856" y="144029"/>
                </a:lnTo>
                <a:lnTo>
                  <a:pt x="449994" y="151549"/>
                </a:lnTo>
                <a:lnTo>
                  <a:pt x="453199" y="210164"/>
                </a:lnTo>
                <a:lnTo>
                  <a:pt x="453199" y="451030"/>
                </a:lnTo>
                <a:lnTo>
                  <a:pt x="562207" y="451030"/>
                </a:lnTo>
                <a:lnTo>
                  <a:pt x="562118" y="182637"/>
                </a:lnTo>
                <a:lnTo>
                  <a:pt x="561876" y="167219"/>
                </a:lnTo>
                <a:lnTo>
                  <a:pt x="560885" y="149244"/>
                </a:lnTo>
                <a:lnTo>
                  <a:pt x="559884" y="140269"/>
                </a:lnTo>
                <a:close/>
              </a:path>
              <a:path w="2461259" h="503554">
                <a:moveTo>
                  <a:pt x="342917" y="74696"/>
                </a:moveTo>
                <a:lnTo>
                  <a:pt x="301733" y="85211"/>
                </a:lnTo>
                <a:lnTo>
                  <a:pt x="270569" y="116757"/>
                </a:lnTo>
                <a:lnTo>
                  <a:pt x="413873" y="116757"/>
                </a:lnTo>
                <a:lnTo>
                  <a:pt x="399731" y="98353"/>
                </a:lnTo>
                <a:lnTo>
                  <a:pt x="383190" y="85209"/>
                </a:lnTo>
                <a:lnTo>
                  <a:pt x="364252" y="77324"/>
                </a:lnTo>
                <a:lnTo>
                  <a:pt x="342917" y="74696"/>
                </a:lnTo>
                <a:close/>
              </a:path>
              <a:path w="2461259" h="503554">
                <a:moveTo>
                  <a:pt x="485401" y="74696"/>
                </a:moveTo>
                <a:lnTo>
                  <a:pt x="445875" y="85211"/>
                </a:lnTo>
                <a:lnTo>
                  <a:pt x="413873" y="116757"/>
                </a:lnTo>
                <a:lnTo>
                  <a:pt x="554766" y="116757"/>
                </a:lnTo>
                <a:lnTo>
                  <a:pt x="522837" y="82532"/>
                </a:lnTo>
                <a:lnTo>
                  <a:pt x="485401" y="74696"/>
                </a:lnTo>
                <a:close/>
              </a:path>
              <a:path w="2461259" h="503554">
                <a:moveTo>
                  <a:pt x="2281662" y="149393"/>
                </a:moveTo>
                <a:lnTo>
                  <a:pt x="2169231" y="149393"/>
                </a:lnTo>
                <a:lnTo>
                  <a:pt x="2169309" y="346932"/>
                </a:lnTo>
                <a:lnTo>
                  <a:pt x="2170958" y="396741"/>
                </a:lnTo>
                <a:lnTo>
                  <a:pt x="2187952" y="433095"/>
                </a:lnTo>
                <a:lnTo>
                  <a:pt x="2226642" y="449230"/>
                </a:lnTo>
                <a:lnTo>
                  <a:pt x="2272066" y="451030"/>
                </a:lnTo>
                <a:lnTo>
                  <a:pt x="2317617" y="451030"/>
                </a:lnTo>
                <a:lnTo>
                  <a:pt x="2317617" y="391729"/>
                </a:lnTo>
                <a:lnTo>
                  <a:pt x="2305017" y="391468"/>
                </a:lnTo>
                <a:lnTo>
                  <a:pt x="2295466" y="390685"/>
                </a:lnTo>
                <a:lnTo>
                  <a:pt x="2281662" y="346932"/>
                </a:lnTo>
                <a:lnTo>
                  <a:pt x="2281662" y="149393"/>
                </a:lnTo>
                <a:close/>
              </a:path>
              <a:path w="2461259" h="503554">
                <a:moveTo>
                  <a:pt x="2313052" y="90662"/>
                </a:moveTo>
                <a:lnTo>
                  <a:pt x="2145261" y="90662"/>
                </a:lnTo>
                <a:lnTo>
                  <a:pt x="2145261" y="149393"/>
                </a:lnTo>
                <a:lnTo>
                  <a:pt x="2313052" y="149393"/>
                </a:lnTo>
                <a:lnTo>
                  <a:pt x="2313052" y="90662"/>
                </a:lnTo>
                <a:close/>
              </a:path>
              <a:path w="2461259" h="503554">
                <a:moveTo>
                  <a:pt x="2281662" y="32501"/>
                </a:moveTo>
                <a:lnTo>
                  <a:pt x="2169231" y="32501"/>
                </a:lnTo>
                <a:lnTo>
                  <a:pt x="2169231" y="90662"/>
                </a:lnTo>
                <a:lnTo>
                  <a:pt x="2281662" y="90662"/>
                </a:lnTo>
                <a:lnTo>
                  <a:pt x="2281662" y="32501"/>
                </a:lnTo>
                <a:close/>
              </a:path>
              <a:path w="2461259" h="503554">
                <a:moveTo>
                  <a:pt x="1521725" y="149393"/>
                </a:moveTo>
                <a:lnTo>
                  <a:pt x="1409294" y="149393"/>
                </a:lnTo>
                <a:lnTo>
                  <a:pt x="1409372" y="346932"/>
                </a:lnTo>
                <a:lnTo>
                  <a:pt x="1411022" y="396741"/>
                </a:lnTo>
                <a:lnTo>
                  <a:pt x="1428017" y="433095"/>
                </a:lnTo>
                <a:lnTo>
                  <a:pt x="1466707" y="449230"/>
                </a:lnTo>
                <a:lnTo>
                  <a:pt x="1512130" y="451030"/>
                </a:lnTo>
                <a:lnTo>
                  <a:pt x="1557681" y="451030"/>
                </a:lnTo>
                <a:lnTo>
                  <a:pt x="1557681" y="391729"/>
                </a:lnTo>
                <a:lnTo>
                  <a:pt x="1545081" y="391468"/>
                </a:lnTo>
                <a:lnTo>
                  <a:pt x="1535530" y="390685"/>
                </a:lnTo>
                <a:lnTo>
                  <a:pt x="1521725" y="346932"/>
                </a:lnTo>
                <a:lnTo>
                  <a:pt x="1521725" y="149393"/>
                </a:lnTo>
                <a:close/>
              </a:path>
              <a:path w="2461259" h="503554">
                <a:moveTo>
                  <a:pt x="1553116" y="90662"/>
                </a:moveTo>
                <a:lnTo>
                  <a:pt x="1385323" y="90662"/>
                </a:lnTo>
                <a:lnTo>
                  <a:pt x="1385323" y="149393"/>
                </a:lnTo>
                <a:lnTo>
                  <a:pt x="1553116" y="149393"/>
                </a:lnTo>
                <a:lnTo>
                  <a:pt x="1553116" y="90662"/>
                </a:lnTo>
                <a:close/>
              </a:path>
              <a:path w="2461259" h="503554">
                <a:moveTo>
                  <a:pt x="1521725" y="32501"/>
                </a:moveTo>
                <a:lnTo>
                  <a:pt x="1409294" y="32501"/>
                </a:lnTo>
                <a:lnTo>
                  <a:pt x="1409294" y="90662"/>
                </a:lnTo>
                <a:lnTo>
                  <a:pt x="1521725" y="90662"/>
                </a:lnTo>
                <a:lnTo>
                  <a:pt x="1521725" y="32501"/>
                </a:lnTo>
                <a:close/>
              </a:path>
              <a:path w="2461259" h="503554">
                <a:moveTo>
                  <a:pt x="2461260" y="0"/>
                </a:moveTo>
                <a:lnTo>
                  <a:pt x="2337414" y="0"/>
                </a:lnTo>
                <a:lnTo>
                  <a:pt x="2355819" y="339840"/>
                </a:lnTo>
                <a:lnTo>
                  <a:pt x="2442846" y="339840"/>
                </a:lnTo>
                <a:lnTo>
                  <a:pt x="2461260" y="0"/>
                </a:lnTo>
                <a:close/>
              </a:path>
              <a:path w="2461259" h="503554">
                <a:moveTo>
                  <a:pt x="117568" y="0"/>
                </a:moveTo>
                <a:lnTo>
                  <a:pt x="0" y="0"/>
                </a:lnTo>
                <a:lnTo>
                  <a:pt x="0" y="451030"/>
                </a:lnTo>
                <a:lnTo>
                  <a:pt x="117568" y="451030"/>
                </a:lnTo>
                <a:lnTo>
                  <a:pt x="117568" y="0"/>
                </a:lnTo>
                <a:close/>
              </a:path>
            </a:pathLst>
          </a:custGeom>
          <a:solidFill>
            <a:srgbClr val="007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30431" y="5282045"/>
            <a:ext cx="581025" cy="234950"/>
          </a:xfrm>
          <a:custGeom>
            <a:avLst/>
            <a:gdLst/>
            <a:ahLst/>
            <a:cxnLst/>
            <a:rect l="l" t="t" r="r" b="b"/>
            <a:pathLst>
              <a:path w="581025" h="234950">
                <a:moveTo>
                  <a:pt x="580858" y="0"/>
                </a:moveTo>
                <a:lnTo>
                  <a:pt x="0" y="234690"/>
                </a:lnTo>
              </a:path>
            </a:pathLst>
          </a:custGeom>
          <a:ln w="761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59779" y="5353667"/>
            <a:ext cx="255270" cy="212090"/>
          </a:xfrm>
          <a:custGeom>
            <a:avLst/>
            <a:gdLst/>
            <a:ahLst/>
            <a:cxnLst/>
            <a:rect l="l" t="t" r="r" b="b"/>
            <a:pathLst>
              <a:path w="255270" h="212089">
                <a:moveTo>
                  <a:pt x="169134" y="0"/>
                </a:moveTo>
                <a:lnTo>
                  <a:pt x="0" y="191613"/>
                </a:lnTo>
                <a:lnTo>
                  <a:pt x="254772" y="211952"/>
                </a:lnTo>
                <a:lnTo>
                  <a:pt x="169134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0C34660-8DED-43B1-A6D3-AE591F3922D0}" type="datetime1">
              <a:rPr lang="en-US" smtClean="0"/>
              <a:t>9/26/2023</a:t>
            </a:fld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lang="en-US" smtClean="0"/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2513" y="583883"/>
            <a:ext cx="88328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.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63487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Cardinality and</a:t>
            </a:r>
            <a:r>
              <a:rPr spc="-35" dirty="0"/>
              <a:t> </a:t>
            </a:r>
            <a:r>
              <a:rPr spc="-5" dirty="0"/>
              <a:t>Finiteness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94752" y="1374458"/>
            <a:ext cx="7312025" cy="2318583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4965" marR="5080" indent="-342900">
              <a:lnSpc>
                <a:spcPts val="3300"/>
              </a:lnSpc>
              <a:spcBef>
                <a:spcPts val="26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solidFill>
                  <a:srgbClr val="007254"/>
                </a:solidFill>
                <a:latin typeface="Arial"/>
                <a:cs typeface="Arial"/>
              </a:rPr>
              <a:t>|</a:t>
            </a:r>
            <a:r>
              <a:rPr sz="2800" i="1" dirty="0">
                <a:solidFill>
                  <a:srgbClr val="007254"/>
                </a:solidFill>
                <a:latin typeface="Arial"/>
                <a:cs typeface="Arial"/>
              </a:rPr>
              <a:t>S</a:t>
            </a:r>
            <a:r>
              <a:rPr sz="2800" dirty="0">
                <a:solidFill>
                  <a:srgbClr val="007254"/>
                </a:solidFill>
                <a:latin typeface="Arial"/>
                <a:cs typeface="Arial"/>
              </a:rPr>
              <a:t>| </a:t>
            </a:r>
            <a:r>
              <a:rPr sz="2800" dirty="0">
                <a:latin typeface="Arial"/>
                <a:cs typeface="Arial"/>
              </a:rPr>
              <a:t>(read </a:t>
            </a:r>
            <a:r>
              <a:rPr sz="2800" dirty="0">
                <a:latin typeface="Times New Roman"/>
                <a:cs typeface="Times New Roman"/>
              </a:rPr>
              <a:t>“</a:t>
            </a:r>
            <a:r>
              <a:rPr sz="2800" dirty="0">
                <a:latin typeface="Arial"/>
                <a:cs typeface="Arial"/>
              </a:rPr>
              <a:t>the </a:t>
            </a:r>
            <a:r>
              <a:rPr sz="2800" i="1" spc="-5" dirty="0">
                <a:solidFill>
                  <a:srgbClr val="007254"/>
                </a:solidFill>
                <a:latin typeface="Arial"/>
                <a:cs typeface="Arial"/>
              </a:rPr>
              <a:t>cardinality </a:t>
            </a:r>
            <a:r>
              <a:rPr sz="2800" spc="-5" dirty="0">
                <a:solidFill>
                  <a:srgbClr val="007254"/>
                </a:solidFill>
                <a:latin typeface="Arial"/>
                <a:cs typeface="Arial"/>
              </a:rPr>
              <a:t>of </a:t>
            </a:r>
            <a:r>
              <a:rPr sz="2800" i="1" dirty="0">
                <a:solidFill>
                  <a:srgbClr val="007254"/>
                </a:solidFill>
                <a:latin typeface="Arial"/>
                <a:cs typeface="Arial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”</a:t>
            </a:r>
            <a:r>
              <a:rPr sz="2800" dirty="0">
                <a:latin typeface="Arial"/>
                <a:cs typeface="Arial"/>
              </a:rPr>
              <a:t>) is a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measure  of how many </a:t>
            </a:r>
            <a:r>
              <a:rPr sz="2800" u="heavy" spc="-5" dirty="0">
                <a:solidFill>
                  <a:srgbClr val="FF0000"/>
                </a:solidFill>
                <a:uFill>
                  <a:solidFill>
                    <a:srgbClr val="FF2600"/>
                  </a:solidFill>
                </a:uFill>
                <a:latin typeface="Arial"/>
                <a:cs typeface="Arial"/>
              </a:rPr>
              <a:t>different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elements </a:t>
            </a:r>
            <a:r>
              <a:rPr sz="2800" i="1" dirty="0">
                <a:latin typeface="Arial"/>
                <a:cs typeface="Arial"/>
              </a:rPr>
              <a:t>S</a:t>
            </a:r>
            <a:r>
              <a:rPr sz="2800" i="1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has.</a:t>
            </a:r>
          </a:p>
          <a:p>
            <a:pPr marL="12700">
              <a:lnSpc>
                <a:spcPct val="100000"/>
              </a:lnSpc>
              <a:spcBef>
                <a:spcPts val="2235"/>
              </a:spcBef>
              <a:tabLst>
                <a:tab pos="354965" algn="l"/>
                <a:tab pos="2759710" algn="l"/>
                <a:tab pos="536638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latin typeface="Arial"/>
                <a:cs typeface="Arial"/>
              </a:rPr>
              <a:t>E.g.</a:t>
            </a:r>
            <a:r>
              <a:rPr sz="2800" spc="-5" dirty="0">
                <a:latin typeface="Arial"/>
                <a:cs typeface="Arial"/>
              </a:rPr>
              <a:t>, |</a:t>
            </a:r>
            <a:r>
              <a:rPr sz="2800" spc="-5" dirty="0">
                <a:latin typeface="Symbol"/>
                <a:cs typeface="Symbol"/>
              </a:rPr>
              <a:t></a:t>
            </a:r>
            <a:r>
              <a:rPr sz="2800" spc="-5" dirty="0">
                <a:latin typeface="Arial"/>
                <a:cs typeface="Arial"/>
              </a:rPr>
              <a:t>|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=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0,	| {1, 2, 3} |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= 3,	| </a:t>
            </a:r>
            <a:r>
              <a:rPr sz="2800" spc="-5" dirty="0">
                <a:latin typeface="Arial"/>
                <a:cs typeface="Arial"/>
              </a:rPr>
              <a:t>{</a:t>
            </a:r>
            <a:r>
              <a:rPr sz="2800" i="1" spc="-5" dirty="0">
                <a:latin typeface="Arial"/>
                <a:cs typeface="Arial"/>
              </a:rPr>
              <a:t>a, b</a:t>
            </a:r>
            <a:r>
              <a:rPr sz="2800" spc="-5" dirty="0">
                <a:latin typeface="Arial"/>
                <a:cs typeface="Arial"/>
              </a:rPr>
              <a:t>} </a:t>
            </a:r>
            <a:r>
              <a:rPr sz="2800" dirty="0">
                <a:latin typeface="Arial"/>
                <a:cs typeface="Arial"/>
              </a:rPr>
              <a:t>| =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2,</a:t>
            </a:r>
          </a:p>
          <a:p>
            <a:pPr marR="744220" algn="ctr">
              <a:lnSpc>
                <a:spcPct val="100000"/>
              </a:lnSpc>
              <a:spcBef>
                <a:spcPts val="2340"/>
              </a:spcBef>
              <a:tabLst>
                <a:tab pos="4267835" algn="l"/>
              </a:tabLst>
            </a:pPr>
            <a:r>
              <a:rPr sz="2800" dirty="0">
                <a:latin typeface="Arial"/>
                <a:cs typeface="Arial"/>
              </a:rPr>
              <a:t>| { {1, 2, 3}, {4, 5} } |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=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22817" y="3187931"/>
            <a:ext cx="561108" cy="5029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D83E21B-B660-4318-964A-6AAA682F3256}" type="datetime1">
              <a:rPr lang="en-US" smtClean="0"/>
              <a:t>9/26/2023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lang="en-US" smtClean="0"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2513" y="583883"/>
            <a:ext cx="88328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.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60661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22245" algn="l"/>
              </a:tabLst>
            </a:pPr>
            <a:r>
              <a:rPr dirty="0"/>
              <a:t>The </a:t>
            </a:r>
            <a:r>
              <a:rPr i="1" spc="-5" dirty="0">
                <a:solidFill>
                  <a:srgbClr val="434DD6"/>
                </a:solidFill>
                <a:latin typeface="Arial"/>
                <a:cs typeface="Arial"/>
              </a:rPr>
              <a:t>Power	</a:t>
            </a:r>
            <a:r>
              <a:rPr i="1" dirty="0">
                <a:solidFill>
                  <a:srgbClr val="434DD6"/>
                </a:solidFill>
                <a:latin typeface="Arial"/>
                <a:cs typeface="Arial"/>
              </a:rPr>
              <a:t>Set</a:t>
            </a:r>
            <a:r>
              <a:rPr i="1" spc="-70" dirty="0">
                <a:solidFill>
                  <a:srgbClr val="434DD6"/>
                </a:solidFill>
                <a:latin typeface="Arial"/>
                <a:cs typeface="Arial"/>
              </a:rPr>
              <a:t> </a:t>
            </a:r>
            <a:r>
              <a:rPr spc="-5" dirty="0"/>
              <a:t>Operation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56652" y="1292859"/>
            <a:ext cx="7573645" cy="505904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93065" marR="17780" indent="-342900">
              <a:lnSpc>
                <a:spcPts val="3000"/>
              </a:lnSpc>
              <a:spcBef>
                <a:spcPts val="500"/>
              </a:spcBef>
              <a:tabLst>
                <a:tab pos="393065" algn="l"/>
                <a:tab pos="2646680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The </a:t>
            </a:r>
            <a:r>
              <a:rPr sz="2800" b="1" i="1" dirty="0">
                <a:latin typeface="Arial"/>
                <a:cs typeface="Arial"/>
              </a:rPr>
              <a:t>power </a:t>
            </a:r>
            <a:r>
              <a:rPr sz="2800" b="1" i="1" spc="-5" dirty="0">
                <a:latin typeface="Arial"/>
                <a:cs typeface="Arial"/>
              </a:rPr>
              <a:t>set </a:t>
            </a:r>
            <a:r>
              <a:rPr sz="2800" i="1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) of a set </a:t>
            </a:r>
            <a:r>
              <a:rPr sz="2800" i="1" dirty="0">
                <a:latin typeface="Arial"/>
                <a:cs typeface="Arial"/>
              </a:rPr>
              <a:t>S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set of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all  </a:t>
            </a:r>
            <a:r>
              <a:rPr sz="2800" spc="-5" dirty="0">
                <a:latin typeface="Arial"/>
                <a:cs typeface="Arial"/>
              </a:rPr>
              <a:t>subsets</a:t>
            </a:r>
            <a:r>
              <a:rPr sz="2800" dirty="0">
                <a:latin typeface="Arial"/>
                <a:cs typeface="Arial"/>
              </a:rPr>
              <a:t> of </a:t>
            </a:r>
            <a:r>
              <a:rPr sz="2800" i="1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.	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) = {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FF2600"/>
                </a:solidFill>
                <a:latin typeface="Symbol"/>
                <a:cs typeface="Symbol"/>
              </a:rPr>
              <a:t>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}.</a:t>
            </a:r>
            <a:endParaRPr sz="28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270"/>
              </a:spcBef>
              <a:tabLst>
                <a:tab pos="3930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Examples</a:t>
            </a:r>
            <a:endParaRPr sz="2800">
              <a:latin typeface="Arial"/>
              <a:cs typeface="Arial"/>
            </a:endParaRPr>
          </a:p>
          <a:p>
            <a:pPr marL="507365">
              <a:lnSpc>
                <a:spcPct val="100000"/>
              </a:lnSpc>
              <a:spcBef>
                <a:spcPts val="315"/>
              </a:spcBef>
              <a:tabLst>
                <a:tab pos="793115" algn="l"/>
              </a:tabLst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-51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i="1" spc="-5" dirty="0">
                <a:latin typeface="Arial"/>
                <a:cs typeface="Arial"/>
              </a:rPr>
              <a:t>P</a:t>
            </a:r>
            <a:r>
              <a:rPr sz="2600" spc="-5" dirty="0">
                <a:latin typeface="Arial"/>
                <a:cs typeface="Arial"/>
              </a:rPr>
              <a:t>({</a:t>
            </a:r>
            <a:r>
              <a:rPr sz="2600" i="1" spc="-5" dirty="0">
                <a:latin typeface="Arial"/>
                <a:cs typeface="Arial"/>
              </a:rPr>
              <a:t>a, b</a:t>
            </a:r>
            <a:r>
              <a:rPr sz="2600" spc="-5" dirty="0">
                <a:latin typeface="Arial"/>
                <a:cs typeface="Arial"/>
              </a:rPr>
              <a:t>}) </a:t>
            </a:r>
            <a:r>
              <a:rPr sz="2600" dirty="0">
                <a:latin typeface="Arial"/>
                <a:cs typeface="Arial"/>
              </a:rPr>
              <a:t>= { </a:t>
            </a:r>
            <a:r>
              <a:rPr sz="2600" dirty="0">
                <a:latin typeface="Symbol"/>
                <a:cs typeface="Symbol"/>
              </a:rPr>
              <a:t></a:t>
            </a:r>
            <a:r>
              <a:rPr sz="2600" dirty="0">
                <a:latin typeface="Arial"/>
                <a:cs typeface="Arial"/>
              </a:rPr>
              <a:t>, </a:t>
            </a:r>
            <a:r>
              <a:rPr sz="2600" spc="-5" dirty="0">
                <a:latin typeface="Arial"/>
                <a:cs typeface="Arial"/>
              </a:rPr>
              <a:t>{</a:t>
            </a:r>
            <a:r>
              <a:rPr sz="2600" i="1" spc="-5" dirty="0">
                <a:latin typeface="Arial"/>
                <a:cs typeface="Arial"/>
              </a:rPr>
              <a:t>a</a:t>
            </a:r>
            <a:r>
              <a:rPr sz="2600" spc="-5" dirty="0">
                <a:latin typeface="Arial"/>
                <a:cs typeface="Arial"/>
              </a:rPr>
              <a:t>}, </a:t>
            </a:r>
            <a:r>
              <a:rPr sz="2600" dirty="0">
                <a:latin typeface="Arial"/>
                <a:cs typeface="Arial"/>
              </a:rPr>
              <a:t>{</a:t>
            </a:r>
            <a:r>
              <a:rPr sz="2600" i="1" dirty="0">
                <a:latin typeface="Arial"/>
                <a:cs typeface="Arial"/>
              </a:rPr>
              <a:t>b</a:t>
            </a:r>
            <a:r>
              <a:rPr sz="2600" dirty="0">
                <a:latin typeface="Arial"/>
                <a:cs typeface="Arial"/>
              </a:rPr>
              <a:t>}, </a:t>
            </a:r>
            <a:r>
              <a:rPr sz="2600" spc="-5" dirty="0">
                <a:latin typeface="Arial"/>
                <a:cs typeface="Arial"/>
              </a:rPr>
              <a:t>{</a:t>
            </a:r>
            <a:r>
              <a:rPr sz="2600" i="1" spc="-5" dirty="0">
                <a:latin typeface="Arial"/>
                <a:cs typeface="Arial"/>
              </a:rPr>
              <a:t>a, b</a:t>
            </a:r>
            <a:r>
              <a:rPr sz="2600" spc="-5" dirty="0">
                <a:latin typeface="Arial"/>
                <a:cs typeface="Arial"/>
              </a:rPr>
              <a:t>}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}</a:t>
            </a:r>
            <a:endParaRPr sz="2600">
              <a:latin typeface="Arial"/>
              <a:cs typeface="Arial"/>
            </a:endParaRPr>
          </a:p>
          <a:p>
            <a:pPr marL="507365">
              <a:lnSpc>
                <a:spcPct val="100000"/>
              </a:lnSpc>
              <a:spcBef>
                <a:spcPts val="280"/>
              </a:spcBef>
              <a:tabLst>
                <a:tab pos="793115" algn="l"/>
              </a:tabLst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-51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i="1" dirty="0">
                <a:latin typeface="Arial"/>
                <a:cs typeface="Arial"/>
              </a:rPr>
              <a:t>S </a:t>
            </a:r>
            <a:r>
              <a:rPr sz="2600" dirty="0">
                <a:latin typeface="Arial"/>
                <a:cs typeface="Arial"/>
              </a:rPr>
              <a:t>= {0, 1,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2}</a:t>
            </a:r>
            <a:endParaRPr sz="2600">
              <a:latin typeface="Arial"/>
              <a:cs typeface="Arial"/>
            </a:endParaRPr>
          </a:p>
          <a:p>
            <a:pPr marL="793115">
              <a:lnSpc>
                <a:spcPct val="100000"/>
              </a:lnSpc>
              <a:spcBef>
                <a:spcPts val="380"/>
              </a:spcBef>
            </a:pP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) = {</a:t>
            </a:r>
            <a:r>
              <a:rPr sz="2600" dirty="0">
                <a:latin typeface="Symbol"/>
                <a:cs typeface="Symbol"/>
              </a:rPr>
              <a:t></a:t>
            </a:r>
            <a:r>
              <a:rPr sz="2600" dirty="0">
                <a:latin typeface="Arial"/>
                <a:cs typeface="Arial"/>
              </a:rPr>
              <a:t>, {0}, {1}, {2}, {0, 1}, {0, 2}, {1,</a:t>
            </a:r>
            <a:r>
              <a:rPr sz="2600" spc="-114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2},</a:t>
            </a:r>
            <a:endParaRPr sz="2600">
              <a:latin typeface="Arial"/>
              <a:cs typeface="Arial"/>
            </a:endParaRPr>
          </a:p>
          <a:p>
            <a:pPr marL="1883410">
              <a:lnSpc>
                <a:spcPct val="100000"/>
              </a:lnSpc>
              <a:spcBef>
                <a:spcPts val="280"/>
              </a:spcBef>
            </a:pPr>
            <a:r>
              <a:rPr sz="2600" dirty="0">
                <a:latin typeface="Arial"/>
                <a:cs typeface="Arial"/>
              </a:rPr>
              <a:t>{0, 1,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2}}</a:t>
            </a:r>
            <a:endParaRPr sz="2600">
              <a:latin typeface="Arial"/>
              <a:cs typeface="Arial"/>
            </a:endParaRPr>
          </a:p>
          <a:p>
            <a:pPr marL="507365">
              <a:lnSpc>
                <a:spcPct val="100000"/>
              </a:lnSpc>
              <a:spcBef>
                <a:spcPts val="280"/>
              </a:spcBef>
              <a:tabLst>
                <a:tab pos="793115" algn="l"/>
              </a:tabLst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-51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dirty="0">
                <a:latin typeface="Symbol"/>
                <a:cs typeface="Symbol"/>
              </a:rPr>
              <a:t></a:t>
            </a:r>
            <a:r>
              <a:rPr sz="2600" dirty="0">
                <a:latin typeface="Arial"/>
                <a:cs typeface="Arial"/>
              </a:rPr>
              <a:t>) =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{</a:t>
            </a:r>
            <a:r>
              <a:rPr sz="2600" dirty="0">
                <a:latin typeface="Symbol"/>
                <a:cs typeface="Symbol"/>
              </a:rPr>
              <a:t></a:t>
            </a:r>
            <a:r>
              <a:rPr sz="2600" dirty="0">
                <a:latin typeface="Arial"/>
                <a:cs typeface="Arial"/>
              </a:rPr>
              <a:t>}</a:t>
            </a:r>
            <a:endParaRPr sz="2600">
              <a:latin typeface="Arial"/>
              <a:cs typeface="Arial"/>
            </a:endParaRPr>
          </a:p>
          <a:p>
            <a:pPr marL="507365">
              <a:lnSpc>
                <a:spcPct val="100000"/>
              </a:lnSpc>
              <a:spcBef>
                <a:spcPts val="405"/>
              </a:spcBef>
              <a:tabLst>
                <a:tab pos="793115" algn="l"/>
              </a:tabLst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-51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({</a:t>
            </a:r>
            <a:r>
              <a:rPr sz="2800" dirty="0">
                <a:latin typeface="Symbol"/>
                <a:cs typeface="Symbol"/>
              </a:rPr>
              <a:t></a:t>
            </a:r>
            <a:r>
              <a:rPr sz="2800" dirty="0">
                <a:latin typeface="Arial"/>
                <a:cs typeface="Arial"/>
              </a:rPr>
              <a:t>}) = </a:t>
            </a:r>
            <a:r>
              <a:rPr sz="2800" spc="-5" dirty="0">
                <a:latin typeface="Arial"/>
                <a:cs typeface="Arial"/>
              </a:rPr>
              <a:t>{</a:t>
            </a:r>
            <a:r>
              <a:rPr sz="2800" spc="-5" dirty="0">
                <a:latin typeface="Symbol"/>
                <a:cs typeface="Symbol"/>
              </a:rPr>
              <a:t></a:t>
            </a:r>
            <a:r>
              <a:rPr sz="2800" spc="-5" dirty="0">
                <a:latin typeface="Arial"/>
                <a:cs typeface="Arial"/>
              </a:rPr>
              <a:t>, {</a:t>
            </a:r>
            <a:r>
              <a:rPr sz="2800" spc="-5" dirty="0">
                <a:latin typeface="Symbol"/>
                <a:cs typeface="Symbol"/>
              </a:rPr>
              <a:t></a:t>
            </a:r>
            <a:r>
              <a:rPr sz="2800" spc="-5" dirty="0">
                <a:latin typeface="Arial"/>
                <a:cs typeface="Arial"/>
              </a:rPr>
              <a:t>}}</a:t>
            </a:r>
            <a:endParaRPr sz="28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685"/>
              </a:spcBef>
              <a:tabLst>
                <a:tab pos="3930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Note that for finite </a:t>
            </a:r>
            <a:r>
              <a:rPr sz="2800" i="1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)| =</a:t>
            </a:r>
            <a:r>
              <a:rPr sz="28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2775" baseline="25525" dirty="0">
                <a:solidFill>
                  <a:srgbClr val="FF2600"/>
                </a:solidFill>
                <a:latin typeface="Arial"/>
                <a:cs typeface="Arial"/>
              </a:rPr>
              <a:t>|</a:t>
            </a:r>
            <a:r>
              <a:rPr sz="2775" i="1" baseline="25525" dirty="0">
                <a:solidFill>
                  <a:srgbClr val="FF2600"/>
                </a:solidFill>
                <a:latin typeface="Arial"/>
                <a:cs typeface="Arial"/>
              </a:rPr>
              <a:t>S</a:t>
            </a:r>
            <a:r>
              <a:rPr sz="2775" baseline="25525" dirty="0">
                <a:solidFill>
                  <a:srgbClr val="FF2600"/>
                </a:solidFill>
                <a:latin typeface="Arial"/>
                <a:cs typeface="Arial"/>
              </a:rPr>
              <a:t>|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295"/>
              </a:spcBef>
              <a:tabLst>
                <a:tab pos="3930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It turns </a:t>
            </a:r>
            <a:r>
              <a:rPr sz="2800" dirty="0">
                <a:latin typeface="Arial"/>
                <a:cs typeface="Arial"/>
              </a:rPr>
              <a:t>out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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S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(|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)|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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|)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i="1" dirty="0">
                <a:latin typeface="Arial"/>
                <a:cs typeface="Arial"/>
              </a:rPr>
              <a:t>e.g.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b="1" dirty="0">
                <a:solidFill>
                  <a:srgbClr val="FF2600"/>
                </a:solidFill>
                <a:latin typeface="Arial"/>
                <a:cs typeface="Arial"/>
              </a:rPr>
              <a:t>N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)|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</a:t>
            </a:r>
            <a:r>
              <a:rPr sz="2800" spc="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800" b="1" dirty="0">
                <a:solidFill>
                  <a:srgbClr val="FF2600"/>
                </a:solidFill>
                <a:latin typeface="Arial"/>
                <a:cs typeface="Arial"/>
              </a:rPr>
              <a:t>N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B971745-A12B-452A-A882-A25057E126F4}" type="datetime1">
              <a:rPr lang="en-US" smtClean="0"/>
              <a:t>9/26/2023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lang="en-US" smtClean="0"/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2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7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2516" y="583882"/>
            <a:ext cx="88328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 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19462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59790" algn="l"/>
              </a:tabLst>
            </a:pPr>
            <a:r>
              <a:rPr dirty="0"/>
              <a:t>2</a:t>
            </a:r>
            <a:r>
              <a:rPr spc="-5" dirty="0"/>
              <a:t>.</a:t>
            </a:r>
            <a:r>
              <a:rPr dirty="0"/>
              <a:t>1	Sets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94752" y="1526857"/>
            <a:ext cx="7444740" cy="400648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marR="5080" indent="-342900">
              <a:lnSpc>
                <a:spcPct val="99200"/>
              </a:lnSpc>
              <a:spcBef>
                <a:spcPts val="125"/>
              </a:spcBef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45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b="1" i="1" dirty="0">
                <a:latin typeface="Arial"/>
                <a:cs typeface="Arial"/>
              </a:rPr>
              <a:t>set </a:t>
            </a:r>
            <a:r>
              <a:rPr sz="2800" dirty="0">
                <a:latin typeface="Arial"/>
                <a:cs typeface="Arial"/>
              </a:rPr>
              <a:t>is a new </a:t>
            </a:r>
            <a:r>
              <a:rPr sz="2800" spc="-5" dirty="0">
                <a:latin typeface="Arial"/>
                <a:cs typeface="Arial"/>
              </a:rPr>
              <a:t>type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structure, representing  an </a:t>
            </a:r>
            <a:r>
              <a:rPr sz="2800" b="1" i="1" spc="-5" dirty="0">
                <a:solidFill>
                  <a:srgbClr val="006600"/>
                </a:solidFill>
                <a:latin typeface="Arial"/>
                <a:cs typeface="Arial"/>
              </a:rPr>
              <a:t>unordered </a:t>
            </a:r>
            <a:r>
              <a:rPr sz="2800" spc="-5" dirty="0">
                <a:latin typeface="Arial"/>
                <a:cs typeface="Arial"/>
              </a:rPr>
              <a:t>collection </a:t>
            </a:r>
            <a:r>
              <a:rPr sz="2800" dirty="0">
                <a:latin typeface="Arial"/>
                <a:cs typeface="Arial"/>
              </a:rPr>
              <a:t>(group) of zero or  more </a:t>
            </a:r>
            <a:r>
              <a:rPr sz="2800" b="1" i="1" spc="-5" dirty="0">
                <a:solidFill>
                  <a:srgbClr val="006600"/>
                </a:solidFill>
                <a:latin typeface="Arial"/>
                <a:cs typeface="Arial"/>
              </a:rPr>
              <a:t>distinct </a:t>
            </a:r>
            <a:r>
              <a:rPr sz="2800" spc="-5" dirty="0">
                <a:latin typeface="Arial"/>
                <a:cs typeface="Arial"/>
              </a:rPr>
              <a:t>(different) objects. The objects  </a:t>
            </a:r>
            <a:r>
              <a:rPr sz="2800" dirty="0">
                <a:latin typeface="Arial"/>
                <a:cs typeface="Arial"/>
              </a:rPr>
              <a:t>are called </a:t>
            </a:r>
            <a:r>
              <a:rPr sz="2800" b="1" i="1" spc="-5" dirty="0">
                <a:latin typeface="Arial"/>
                <a:cs typeface="Arial"/>
              </a:rPr>
              <a:t>elements </a:t>
            </a:r>
            <a:r>
              <a:rPr sz="2800" dirty="0">
                <a:latin typeface="Arial"/>
                <a:cs typeface="Arial"/>
              </a:rPr>
              <a:t>or </a:t>
            </a:r>
            <a:r>
              <a:rPr sz="2800" b="1" i="1" dirty="0">
                <a:latin typeface="Arial"/>
                <a:cs typeface="Arial"/>
              </a:rPr>
              <a:t>members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the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set.</a:t>
            </a:r>
            <a:endParaRPr sz="28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1550"/>
              </a:spcBef>
            </a:pPr>
            <a:r>
              <a:rPr sz="1550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0" spc="2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Notation: 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S</a:t>
            </a:r>
            <a:endParaRPr sz="2800" dirty="0">
              <a:latin typeface="Arial"/>
              <a:cs typeface="Arial"/>
            </a:endParaRPr>
          </a:p>
          <a:p>
            <a:pPr marL="355600" marR="83185" indent="-342900">
              <a:lnSpc>
                <a:spcPts val="3290"/>
              </a:lnSpc>
              <a:spcBef>
                <a:spcPts val="1710"/>
              </a:spcBef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45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Set </a:t>
            </a:r>
            <a:r>
              <a:rPr sz="2800" spc="-5" dirty="0">
                <a:latin typeface="Arial"/>
                <a:cs typeface="Arial"/>
              </a:rPr>
              <a:t>theory </a:t>
            </a:r>
            <a:r>
              <a:rPr sz="2800" dirty="0">
                <a:latin typeface="Arial"/>
                <a:cs typeface="Arial"/>
              </a:rPr>
              <a:t>deals </a:t>
            </a:r>
            <a:r>
              <a:rPr sz="2800" spc="-5" dirty="0">
                <a:latin typeface="Arial"/>
                <a:cs typeface="Arial"/>
              </a:rPr>
              <a:t>with operations between,  relations </a:t>
            </a:r>
            <a:r>
              <a:rPr sz="2800" dirty="0">
                <a:latin typeface="Arial"/>
                <a:cs typeface="Arial"/>
              </a:rPr>
              <a:t>among, and </a:t>
            </a:r>
            <a:r>
              <a:rPr sz="2800" spc="-5" dirty="0">
                <a:latin typeface="Arial"/>
                <a:cs typeface="Arial"/>
              </a:rPr>
              <a:t>statements </a:t>
            </a:r>
            <a:r>
              <a:rPr sz="2800" dirty="0">
                <a:latin typeface="Arial"/>
                <a:cs typeface="Arial"/>
              </a:rPr>
              <a:t>about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sets.</a:t>
            </a:r>
            <a:endParaRPr sz="2800" dirty="0">
              <a:latin typeface="Arial"/>
              <a:cs typeface="Arial"/>
            </a:endParaRPr>
          </a:p>
          <a:p>
            <a:pPr marL="355600" marR="636905" indent="-342900">
              <a:lnSpc>
                <a:spcPct val="100800"/>
              </a:lnSpc>
              <a:spcBef>
                <a:spcPts val="1425"/>
              </a:spcBef>
            </a:pPr>
            <a:endParaRPr sz="2600" dirty="0">
              <a:latin typeface="Arial"/>
              <a:cs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B150FD7-A11E-47C2-8C17-80DA1E7D548A}" type="datetime1">
              <a:rPr lang="en-US" smtClean="0"/>
              <a:t>9/26/2023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lang="en-US" smtClean="0"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2513" y="583883"/>
            <a:ext cx="88328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.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651890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Cartesian Products of</a:t>
            </a:r>
            <a:r>
              <a:rPr spc="-30" dirty="0"/>
              <a:t> </a:t>
            </a:r>
            <a:r>
              <a:rPr dirty="0"/>
              <a:t>Sets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56652" y="1374458"/>
            <a:ext cx="7343775" cy="493331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93065" marR="43180" indent="-342900">
              <a:lnSpc>
                <a:spcPts val="3100"/>
              </a:lnSpc>
              <a:spcBef>
                <a:spcPts val="219"/>
              </a:spcBef>
              <a:tabLst>
                <a:tab pos="393065" algn="l"/>
              </a:tabLst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-57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600" spc="-5" dirty="0">
                <a:latin typeface="Arial"/>
                <a:cs typeface="Arial"/>
              </a:rPr>
              <a:t>For sets </a:t>
            </a:r>
            <a:r>
              <a:rPr sz="2600" i="1" dirty="0">
                <a:latin typeface="Arial"/>
                <a:cs typeface="Arial"/>
              </a:rPr>
              <a:t>A </a:t>
            </a:r>
            <a:r>
              <a:rPr sz="2600" spc="-5" dirty="0">
                <a:latin typeface="Arial"/>
                <a:cs typeface="Arial"/>
              </a:rPr>
              <a:t>and </a:t>
            </a:r>
            <a:r>
              <a:rPr sz="2600" i="1" dirty="0">
                <a:latin typeface="Arial"/>
                <a:cs typeface="Arial"/>
              </a:rPr>
              <a:t>B</a:t>
            </a:r>
            <a:r>
              <a:rPr sz="2600" dirty="0">
                <a:latin typeface="Arial"/>
                <a:cs typeface="Arial"/>
              </a:rPr>
              <a:t>, </a:t>
            </a:r>
            <a:r>
              <a:rPr sz="2600" spc="-5" dirty="0">
                <a:latin typeface="Arial"/>
                <a:cs typeface="Arial"/>
              </a:rPr>
              <a:t>their </a:t>
            </a:r>
            <a:r>
              <a:rPr sz="2600" b="1" i="1" spc="-5" dirty="0">
                <a:latin typeface="Arial"/>
                <a:cs typeface="Arial"/>
              </a:rPr>
              <a:t>Cartesian product  </a:t>
            </a:r>
            <a:r>
              <a:rPr sz="2600" spc="-5" dirty="0">
                <a:latin typeface="Arial"/>
                <a:cs typeface="Arial"/>
              </a:rPr>
              <a:t>denoted </a:t>
            </a:r>
            <a:r>
              <a:rPr sz="2600" dirty="0">
                <a:latin typeface="Arial"/>
                <a:cs typeface="Arial"/>
              </a:rPr>
              <a:t>by </a:t>
            </a:r>
            <a:r>
              <a:rPr sz="2600" b="1" i="1" dirty="0">
                <a:latin typeface="Arial"/>
                <a:cs typeface="Arial"/>
              </a:rPr>
              <a:t>A </a:t>
            </a:r>
            <a:r>
              <a:rPr sz="2600" b="1" spc="-5" dirty="0">
                <a:latin typeface="Symbol"/>
                <a:cs typeface="Symbol"/>
              </a:rPr>
              <a:t></a:t>
            </a:r>
            <a:r>
              <a:rPr sz="2600" b="1" spc="-5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Arial"/>
                <a:cs typeface="Arial"/>
              </a:rPr>
              <a:t>B</a:t>
            </a:r>
            <a:r>
              <a:rPr sz="2600" dirty="0">
                <a:latin typeface="Arial"/>
                <a:cs typeface="Arial"/>
              </a:rPr>
              <a:t>, is </a:t>
            </a:r>
            <a:r>
              <a:rPr sz="2600" spc="-5" dirty="0">
                <a:latin typeface="Arial"/>
                <a:cs typeface="Arial"/>
              </a:rPr>
              <a:t>the </a:t>
            </a:r>
            <a:r>
              <a:rPr sz="2600" dirty="0">
                <a:latin typeface="Arial"/>
                <a:cs typeface="Arial"/>
              </a:rPr>
              <a:t>set of all ordered pairs  </a:t>
            </a:r>
            <a:r>
              <a:rPr sz="2600" spc="-5" dirty="0">
                <a:latin typeface="Arial"/>
                <a:cs typeface="Arial"/>
              </a:rPr>
              <a:t>(</a:t>
            </a:r>
            <a:r>
              <a:rPr sz="2600" i="1" spc="-5" dirty="0">
                <a:latin typeface="Arial"/>
                <a:cs typeface="Arial"/>
              </a:rPr>
              <a:t>a, b</a:t>
            </a:r>
            <a:r>
              <a:rPr sz="2600" spc="-5" dirty="0">
                <a:latin typeface="Arial"/>
                <a:cs typeface="Arial"/>
              </a:rPr>
              <a:t>), </a:t>
            </a:r>
            <a:r>
              <a:rPr sz="2600" dirty="0">
                <a:latin typeface="Arial"/>
                <a:cs typeface="Arial"/>
              </a:rPr>
              <a:t>where </a:t>
            </a:r>
            <a:r>
              <a:rPr sz="2600" i="1" dirty="0">
                <a:latin typeface="Arial"/>
                <a:cs typeface="Arial"/>
              </a:rPr>
              <a:t>a</a:t>
            </a:r>
            <a:r>
              <a:rPr sz="2600" dirty="0">
                <a:latin typeface="Symbol"/>
                <a:cs typeface="Symbol"/>
              </a:rPr>
              <a:t></a:t>
            </a:r>
            <a:r>
              <a:rPr sz="2600" i="1" dirty="0">
                <a:latin typeface="Arial"/>
                <a:cs typeface="Arial"/>
              </a:rPr>
              <a:t>A </a:t>
            </a:r>
            <a:r>
              <a:rPr sz="2600" spc="-5" dirty="0">
                <a:latin typeface="Arial"/>
                <a:cs typeface="Arial"/>
              </a:rPr>
              <a:t>and </a:t>
            </a:r>
            <a:r>
              <a:rPr sz="2600" i="1" dirty="0">
                <a:latin typeface="Arial"/>
                <a:cs typeface="Arial"/>
              </a:rPr>
              <a:t>b</a:t>
            </a:r>
            <a:r>
              <a:rPr sz="2600" dirty="0">
                <a:latin typeface="Symbol"/>
                <a:cs typeface="Symbol"/>
              </a:rPr>
              <a:t></a:t>
            </a:r>
            <a:r>
              <a:rPr sz="2600" dirty="0">
                <a:latin typeface="Arial"/>
                <a:cs typeface="Arial"/>
              </a:rPr>
              <a:t>B.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Hence,</a:t>
            </a:r>
            <a:endParaRPr sz="2600">
              <a:latin typeface="Arial"/>
              <a:cs typeface="Arial"/>
            </a:endParaRPr>
          </a:p>
          <a:p>
            <a:pPr marL="965200">
              <a:lnSpc>
                <a:spcPct val="100000"/>
              </a:lnSpc>
              <a:spcBef>
                <a:spcPts val="500"/>
              </a:spcBef>
            </a:pP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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= { (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, 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) | 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600" dirty="0">
                <a:solidFill>
                  <a:srgbClr val="FF2600"/>
                </a:solidFill>
                <a:latin typeface="Symbol"/>
                <a:cs typeface="Symbol"/>
              </a:rPr>
              <a:t>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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600" dirty="0">
                <a:solidFill>
                  <a:srgbClr val="FF2600"/>
                </a:solidFill>
                <a:latin typeface="Symbol"/>
                <a:cs typeface="Symbol"/>
              </a:rPr>
              <a:t>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600" i="1" spc="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sz="2600" dirty="0"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  <a:p>
            <a:pPr marL="507365">
              <a:lnSpc>
                <a:spcPct val="100000"/>
              </a:lnSpc>
              <a:spcBef>
                <a:spcPts val="680"/>
              </a:spcBef>
              <a:tabLst>
                <a:tab pos="793115" algn="l"/>
              </a:tabLst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-51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i="1" spc="-5" dirty="0">
                <a:latin typeface="Arial"/>
                <a:cs typeface="Arial"/>
              </a:rPr>
              <a:t>E.g. </a:t>
            </a:r>
            <a:r>
              <a:rPr sz="2600" spc="-5" dirty="0">
                <a:latin typeface="Arial"/>
                <a:cs typeface="Arial"/>
              </a:rPr>
              <a:t>{</a:t>
            </a:r>
            <a:r>
              <a:rPr sz="2600" i="1" spc="-5" dirty="0">
                <a:latin typeface="Arial"/>
                <a:cs typeface="Arial"/>
              </a:rPr>
              <a:t>a, b</a:t>
            </a:r>
            <a:r>
              <a:rPr sz="2600" spc="-5" dirty="0">
                <a:latin typeface="Arial"/>
                <a:cs typeface="Arial"/>
              </a:rPr>
              <a:t>} </a:t>
            </a:r>
            <a:r>
              <a:rPr sz="2600" dirty="0">
                <a:latin typeface="Symbol"/>
                <a:cs typeface="Symbol"/>
              </a:rPr>
              <a:t>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{1,</a:t>
            </a:r>
            <a:r>
              <a:rPr sz="2600" spc="7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2}</a:t>
            </a:r>
            <a:endParaRPr sz="2600">
              <a:latin typeface="Arial"/>
              <a:cs typeface="Arial"/>
            </a:endParaRPr>
          </a:p>
          <a:p>
            <a:pPr marR="1134110" algn="r">
              <a:lnSpc>
                <a:spcPct val="100000"/>
              </a:lnSpc>
              <a:spcBef>
                <a:spcPts val="580"/>
              </a:spcBef>
            </a:pPr>
            <a:r>
              <a:rPr sz="2600" dirty="0">
                <a:latin typeface="Arial"/>
                <a:cs typeface="Arial"/>
              </a:rPr>
              <a:t>= { (</a:t>
            </a:r>
            <a:r>
              <a:rPr sz="2600" i="1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, 1), (</a:t>
            </a:r>
            <a:r>
              <a:rPr sz="2600" i="1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, 2), (</a:t>
            </a:r>
            <a:r>
              <a:rPr sz="2600" i="1" dirty="0">
                <a:latin typeface="Arial"/>
                <a:cs typeface="Arial"/>
              </a:rPr>
              <a:t>b</a:t>
            </a:r>
            <a:r>
              <a:rPr sz="2600" dirty="0">
                <a:latin typeface="Arial"/>
                <a:cs typeface="Arial"/>
              </a:rPr>
              <a:t>, 1), (</a:t>
            </a:r>
            <a:r>
              <a:rPr sz="2600" i="1" dirty="0">
                <a:latin typeface="Arial"/>
                <a:cs typeface="Arial"/>
              </a:rPr>
              <a:t>b</a:t>
            </a:r>
            <a:r>
              <a:rPr sz="2600" dirty="0">
                <a:latin typeface="Arial"/>
                <a:cs typeface="Arial"/>
              </a:rPr>
              <a:t>, 2)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}</a:t>
            </a:r>
            <a:endParaRPr sz="2600">
              <a:latin typeface="Arial"/>
              <a:cs typeface="Arial"/>
            </a:endParaRPr>
          </a:p>
          <a:p>
            <a:pPr marR="1116330" algn="r">
              <a:lnSpc>
                <a:spcPct val="100000"/>
              </a:lnSpc>
              <a:spcBef>
                <a:spcPts val="580"/>
              </a:spcBef>
              <a:tabLst>
                <a:tab pos="342265" algn="l"/>
                <a:tab pos="3939540" algn="l"/>
              </a:tabLst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-57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600" spc="-5" dirty="0">
                <a:latin typeface="Arial"/>
                <a:cs typeface="Arial"/>
              </a:rPr>
              <a:t>Note that for finite</a:t>
            </a:r>
            <a:r>
              <a:rPr sz="2600" spc="30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,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B</a:t>
            </a:r>
            <a:r>
              <a:rPr sz="2600" dirty="0">
                <a:latin typeface="Arial"/>
                <a:cs typeface="Arial"/>
              </a:rPr>
              <a:t>,	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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| = 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600" i="1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||</a:t>
            </a:r>
            <a:r>
              <a:rPr sz="2600" i="1" spc="-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600" spc="-5" dirty="0"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  <a:p>
            <a:pPr marL="50800">
              <a:lnSpc>
                <a:spcPts val="3100"/>
              </a:lnSpc>
              <a:spcBef>
                <a:spcPts val="680"/>
              </a:spcBef>
              <a:tabLst>
                <a:tab pos="393065" algn="l"/>
              </a:tabLst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-57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600" spc="-5" dirty="0">
                <a:latin typeface="Arial"/>
                <a:cs typeface="Arial"/>
              </a:rPr>
              <a:t>Note that the Cartesian </a:t>
            </a:r>
            <a:r>
              <a:rPr sz="2600" dirty="0">
                <a:latin typeface="Arial"/>
                <a:cs typeface="Arial"/>
              </a:rPr>
              <a:t>product is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b="1" i="1" spc="-5" dirty="0">
                <a:latin typeface="Arial"/>
                <a:cs typeface="Arial"/>
              </a:rPr>
              <a:t>not</a:t>
            </a:r>
            <a:endParaRPr sz="2600">
              <a:latin typeface="Arial"/>
              <a:cs typeface="Arial"/>
            </a:endParaRPr>
          </a:p>
          <a:p>
            <a:pPr marL="393065">
              <a:lnSpc>
                <a:spcPts val="3100"/>
              </a:lnSpc>
            </a:pPr>
            <a:r>
              <a:rPr sz="2600" spc="-5" dirty="0">
                <a:latin typeface="Arial"/>
                <a:cs typeface="Arial"/>
              </a:rPr>
              <a:t>commutative: </a:t>
            </a:r>
            <a:r>
              <a:rPr sz="2600" i="1" spc="-5" dirty="0">
                <a:latin typeface="Arial"/>
                <a:cs typeface="Arial"/>
              </a:rPr>
              <a:t>i.e.</a:t>
            </a:r>
            <a:r>
              <a:rPr sz="2600" spc="-5" dirty="0">
                <a:latin typeface="Arial"/>
                <a:cs typeface="Arial"/>
              </a:rPr>
              <a:t>, </a:t>
            </a:r>
            <a:r>
              <a:rPr sz="2600" spc="-5" dirty="0">
                <a:solidFill>
                  <a:srgbClr val="FF0000"/>
                </a:solidFill>
                <a:latin typeface="Symbol"/>
                <a:cs typeface="Symbol"/>
              </a:rPr>
              <a:t></a:t>
            </a:r>
            <a:r>
              <a:rPr sz="2600" i="1" spc="-5" dirty="0">
                <a:solidFill>
                  <a:srgbClr val="FF0000"/>
                </a:solidFill>
                <a:latin typeface="Arial"/>
                <a:cs typeface="Arial"/>
              </a:rPr>
              <a:t>A,B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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B = B </a:t>
            </a:r>
            <a:r>
              <a:rPr sz="2600" dirty="0">
                <a:solidFill>
                  <a:srgbClr val="FF0000"/>
                </a:solidFill>
                <a:latin typeface="Symbol"/>
                <a:cs typeface="Symbol"/>
              </a:rPr>
              <a:t></a:t>
            </a:r>
            <a:r>
              <a:rPr sz="2600" spc="1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2600" dirty="0"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705"/>
              </a:spcBef>
              <a:tabLst>
                <a:tab pos="393065" algn="l"/>
              </a:tabLst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-57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600" spc="-5" dirty="0">
                <a:latin typeface="Arial"/>
                <a:cs typeface="Arial"/>
              </a:rPr>
              <a:t>Extends to </a:t>
            </a:r>
            <a:r>
              <a:rPr sz="2600" i="1" spc="5" dirty="0">
                <a:latin typeface="Arial"/>
                <a:cs typeface="Arial"/>
              </a:rPr>
              <a:t>A</a:t>
            </a:r>
            <a:r>
              <a:rPr sz="2550" spc="7" baseline="-21241" dirty="0">
                <a:latin typeface="Arial"/>
                <a:cs typeface="Arial"/>
              </a:rPr>
              <a:t>1 </a:t>
            </a:r>
            <a:r>
              <a:rPr sz="2600" dirty="0">
                <a:latin typeface="Symbol"/>
                <a:cs typeface="Symbol"/>
              </a:rPr>
              <a:t>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i="1" spc="5" dirty="0">
                <a:latin typeface="Arial"/>
                <a:cs typeface="Arial"/>
              </a:rPr>
              <a:t>A</a:t>
            </a:r>
            <a:r>
              <a:rPr sz="2550" spc="7" baseline="-21241" dirty="0">
                <a:latin typeface="Arial"/>
                <a:cs typeface="Arial"/>
              </a:rPr>
              <a:t>2 </a:t>
            </a:r>
            <a:r>
              <a:rPr sz="2600" dirty="0">
                <a:latin typeface="Symbol"/>
                <a:cs typeface="Symbol"/>
              </a:rPr>
              <a:t>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… </a:t>
            </a:r>
            <a:r>
              <a:rPr sz="2600" dirty="0">
                <a:latin typeface="Symbol"/>
                <a:cs typeface="Symbol"/>
              </a:rPr>
              <a:t></a:t>
            </a:r>
            <a:r>
              <a:rPr sz="2600" spc="-265" dirty="0">
                <a:latin typeface="Times New Roman"/>
                <a:cs typeface="Times New Roman"/>
              </a:rPr>
              <a:t> </a:t>
            </a:r>
            <a:r>
              <a:rPr sz="2600" i="1" spc="5" dirty="0">
                <a:latin typeface="Arial"/>
                <a:cs typeface="Arial"/>
              </a:rPr>
              <a:t>A</a:t>
            </a:r>
            <a:r>
              <a:rPr sz="2550" i="1" spc="7" baseline="-21241" dirty="0">
                <a:latin typeface="Arial"/>
                <a:cs typeface="Arial"/>
              </a:rPr>
              <a:t>n</a:t>
            </a:r>
            <a:endParaRPr sz="2550" baseline="-21241">
              <a:latin typeface="Arial"/>
              <a:cs typeface="Arial"/>
            </a:endParaRPr>
          </a:p>
          <a:p>
            <a:pPr marL="509270">
              <a:lnSpc>
                <a:spcPct val="100000"/>
              </a:lnSpc>
              <a:spcBef>
                <a:spcPts val="580"/>
              </a:spcBef>
              <a:tabLst>
                <a:tab pos="4295775" algn="l"/>
              </a:tabLst>
            </a:pPr>
            <a:r>
              <a:rPr sz="2600" dirty="0">
                <a:latin typeface="Arial"/>
                <a:cs typeface="Arial"/>
              </a:rPr>
              <a:t>= {(</a:t>
            </a:r>
            <a:r>
              <a:rPr sz="2600" i="1" dirty="0">
                <a:latin typeface="Arial"/>
                <a:cs typeface="Arial"/>
              </a:rPr>
              <a:t>a</a:t>
            </a:r>
            <a:r>
              <a:rPr sz="2550" baseline="-21241" dirty="0">
                <a:latin typeface="Arial"/>
                <a:cs typeface="Arial"/>
              </a:rPr>
              <a:t>1</a:t>
            </a:r>
            <a:r>
              <a:rPr sz="2600" dirty="0">
                <a:latin typeface="Arial"/>
                <a:cs typeface="Arial"/>
              </a:rPr>
              <a:t>, </a:t>
            </a:r>
            <a:r>
              <a:rPr sz="2600" i="1" spc="5" dirty="0">
                <a:latin typeface="Arial"/>
                <a:cs typeface="Arial"/>
              </a:rPr>
              <a:t>a</a:t>
            </a:r>
            <a:r>
              <a:rPr sz="2550" spc="7" baseline="-21241" dirty="0">
                <a:latin typeface="Arial"/>
                <a:cs typeface="Arial"/>
              </a:rPr>
              <a:t>2</a:t>
            </a:r>
            <a:r>
              <a:rPr sz="2600" spc="5" dirty="0">
                <a:latin typeface="Arial"/>
                <a:cs typeface="Arial"/>
              </a:rPr>
              <a:t>, </a:t>
            </a:r>
            <a:r>
              <a:rPr sz="2600" dirty="0">
                <a:latin typeface="Arial"/>
                <a:cs typeface="Arial"/>
              </a:rPr>
              <a:t>…, </a:t>
            </a:r>
            <a:r>
              <a:rPr sz="2600" i="1" spc="5" dirty="0">
                <a:latin typeface="Arial"/>
                <a:cs typeface="Arial"/>
              </a:rPr>
              <a:t>a</a:t>
            </a:r>
            <a:r>
              <a:rPr sz="2550" i="1" spc="7" baseline="-21241" dirty="0">
                <a:latin typeface="Arial"/>
                <a:cs typeface="Arial"/>
              </a:rPr>
              <a:t>n</a:t>
            </a:r>
            <a:r>
              <a:rPr sz="2600" spc="5" dirty="0">
                <a:latin typeface="Arial"/>
                <a:cs typeface="Arial"/>
              </a:rPr>
              <a:t>) </a:t>
            </a:r>
            <a:r>
              <a:rPr sz="2600" dirty="0">
                <a:latin typeface="Arial"/>
                <a:cs typeface="Arial"/>
              </a:rPr>
              <a:t>| </a:t>
            </a:r>
            <a:r>
              <a:rPr sz="2600" i="1" dirty="0">
                <a:latin typeface="Arial"/>
                <a:cs typeface="Arial"/>
              </a:rPr>
              <a:t>a</a:t>
            </a:r>
            <a:r>
              <a:rPr sz="2550" i="1" baseline="-21241" dirty="0">
                <a:latin typeface="Arial"/>
                <a:cs typeface="Arial"/>
              </a:rPr>
              <a:t>i</a:t>
            </a:r>
            <a:r>
              <a:rPr sz="2550" i="1" spc="382" baseline="-21241" dirty="0">
                <a:latin typeface="Arial"/>
                <a:cs typeface="Arial"/>
              </a:rPr>
              <a:t> </a:t>
            </a:r>
            <a:r>
              <a:rPr sz="2600" dirty="0">
                <a:latin typeface="Symbol"/>
                <a:cs typeface="Symbol"/>
              </a:rPr>
              <a:t>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Arial"/>
                <a:cs typeface="Arial"/>
              </a:rPr>
              <a:t>A</a:t>
            </a:r>
            <a:r>
              <a:rPr sz="2550" i="1" baseline="-21241" dirty="0">
                <a:latin typeface="Arial"/>
                <a:cs typeface="Arial"/>
              </a:rPr>
              <a:t>i	</a:t>
            </a:r>
            <a:r>
              <a:rPr sz="2600" spc="-5" dirty="0">
                <a:latin typeface="Arial"/>
                <a:cs typeface="Arial"/>
              </a:rPr>
              <a:t>for </a:t>
            </a:r>
            <a:r>
              <a:rPr sz="2600" i="1" dirty="0">
                <a:latin typeface="Arial"/>
                <a:cs typeface="Arial"/>
              </a:rPr>
              <a:t>i </a:t>
            </a:r>
            <a:r>
              <a:rPr sz="2600" dirty="0">
                <a:latin typeface="Arial"/>
                <a:cs typeface="Arial"/>
              </a:rPr>
              <a:t>= 1, </a:t>
            </a:r>
            <a:r>
              <a:rPr sz="2600" spc="-5" dirty="0">
                <a:latin typeface="Arial"/>
                <a:cs typeface="Arial"/>
              </a:rPr>
              <a:t>2,…,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}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4E522761-0767-471C-9D10-F19AD79B8C26}" type="datetime1">
              <a:rPr lang="en-US" smtClean="0"/>
              <a:t>9/26/2023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/>
              <a:t>Discrete Mathematics I Fall 2022</a:t>
            </a:r>
            <a:endParaRPr lang="en-GB" spc="-25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lang="en-US" smtClean="0"/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2513" y="583883"/>
            <a:ext cx="88328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.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47955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6640" algn="l"/>
              </a:tabLst>
            </a:pPr>
            <a:r>
              <a:rPr spc="-5" dirty="0"/>
              <a:t>The	Union</a:t>
            </a:r>
            <a:r>
              <a:rPr spc="-65" dirty="0"/>
              <a:t> </a:t>
            </a:r>
            <a:r>
              <a:rPr spc="-5" dirty="0"/>
              <a:t>Operator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94752" y="1531938"/>
            <a:ext cx="7543800" cy="4116191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54965" marR="5080" indent="-342900">
              <a:lnSpc>
                <a:spcPct val="108600"/>
              </a:lnSpc>
              <a:spcBef>
                <a:spcPts val="5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For sets 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spc="-5" dirty="0">
                <a:latin typeface="Arial"/>
                <a:cs typeface="Arial"/>
              </a:rPr>
              <a:t>their </a:t>
            </a:r>
            <a:r>
              <a:rPr sz="2800" b="1" i="1" spc="-5" dirty="0">
                <a:latin typeface="Arial"/>
                <a:cs typeface="Arial"/>
              </a:rPr>
              <a:t>union 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800" dirty="0">
                <a:latin typeface="Symbol"/>
                <a:cs typeface="Symbol"/>
              </a:rPr>
              <a:t></a:t>
            </a:r>
            <a:r>
              <a:rPr sz="2800" i="1" dirty="0">
                <a:latin typeface="Arial"/>
                <a:cs typeface="Arial"/>
              </a:rPr>
              <a:t>B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set  </a:t>
            </a:r>
            <a:r>
              <a:rPr sz="2800" spc="-5" dirty="0">
                <a:latin typeface="Arial"/>
                <a:cs typeface="Arial"/>
              </a:rPr>
              <a:t>containing </a:t>
            </a:r>
            <a:r>
              <a:rPr sz="2800" dirty="0">
                <a:latin typeface="Arial"/>
                <a:cs typeface="Arial"/>
              </a:rPr>
              <a:t>all </a:t>
            </a:r>
            <a:r>
              <a:rPr sz="2800" spc="-5" dirty="0">
                <a:latin typeface="Arial"/>
                <a:cs typeface="Arial"/>
              </a:rPr>
              <a:t>elements that </a:t>
            </a:r>
            <a:r>
              <a:rPr sz="2800" dirty="0">
                <a:latin typeface="Arial"/>
                <a:cs typeface="Arial"/>
              </a:rPr>
              <a:t>are </a:t>
            </a:r>
            <a:r>
              <a:rPr sz="2800" spc="-5" dirty="0">
                <a:latin typeface="Arial"/>
                <a:cs typeface="Arial"/>
              </a:rPr>
              <a:t>either </a:t>
            </a:r>
            <a:r>
              <a:rPr sz="2800" dirty="0">
                <a:latin typeface="Arial"/>
                <a:cs typeface="Arial"/>
              </a:rPr>
              <a:t>in 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b="1" spc="-5" dirty="0">
                <a:latin typeface="Arial"/>
                <a:cs typeface="Arial"/>
              </a:rPr>
              <a:t>or 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dirty="0">
                <a:latin typeface="Times New Roman"/>
                <a:cs typeface="Times New Roman"/>
              </a:rPr>
              <a:t>“</a:t>
            </a:r>
            <a:r>
              <a:rPr sz="2800" dirty="0">
                <a:latin typeface="Symbol"/>
                <a:cs typeface="Symbol"/>
              </a:rPr>
              <a:t></a:t>
            </a:r>
            <a:r>
              <a:rPr sz="2800" dirty="0">
                <a:latin typeface="Times New Roman"/>
                <a:cs typeface="Times New Roman"/>
              </a:rPr>
              <a:t>”</a:t>
            </a:r>
            <a:r>
              <a:rPr sz="2800" dirty="0">
                <a:latin typeface="Arial"/>
                <a:cs typeface="Arial"/>
              </a:rPr>
              <a:t>) in </a:t>
            </a:r>
            <a:r>
              <a:rPr sz="2800" i="1" dirty="0">
                <a:latin typeface="Arial"/>
                <a:cs typeface="Arial"/>
              </a:rPr>
              <a:t>B </a:t>
            </a:r>
            <a:r>
              <a:rPr sz="2800" dirty="0">
                <a:latin typeface="Arial"/>
                <a:cs typeface="Arial"/>
              </a:rPr>
              <a:t>(or, of course, in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both).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Formally,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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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= {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|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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800" b="1" spc="-5" dirty="0">
                <a:solidFill>
                  <a:srgbClr val="FF2600"/>
                </a:solidFill>
                <a:latin typeface="Symbol"/>
                <a:cs typeface="Symbol"/>
              </a:rPr>
              <a:t></a:t>
            </a:r>
            <a:r>
              <a:rPr sz="2800" b="1" spc="40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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}.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Note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800" dirty="0">
                <a:latin typeface="Symbol"/>
                <a:cs typeface="Symbol"/>
              </a:rPr>
              <a:t></a:t>
            </a:r>
            <a:r>
              <a:rPr sz="2800" i="1" dirty="0">
                <a:latin typeface="Arial"/>
                <a:cs typeface="Arial"/>
              </a:rPr>
              <a:t>B </a:t>
            </a:r>
            <a:r>
              <a:rPr sz="2800" dirty="0">
                <a:latin typeface="Arial"/>
                <a:cs typeface="Arial"/>
              </a:rPr>
              <a:t>is a </a:t>
            </a:r>
            <a:r>
              <a:rPr sz="2800" b="1" dirty="0">
                <a:latin typeface="Arial"/>
                <a:cs typeface="Arial"/>
              </a:rPr>
              <a:t>superset </a:t>
            </a:r>
            <a:r>
              <a:rPr sz="2800" spc="-5" dirty="0">
                <a:latin typeface="Arial"/>
                <a:cs typeface="Arial"/>
              </a:rPr>
              <a:t>of both 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and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B</a:t>
            </a:r>
            <a:endParaRPr sz="2800" dirty="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320"/>
              </a:spcBef>
            </a:pPr>
            <a:r>
              <a:rPr sz="2800" dirty="0">
                <a:latin typeface="Arial"/>
                <a:cs typeface="Arial"/>
              </a:rPr>
              <a:t>(in </a:t>
            </a:r>
            <a:r>
              <a:rPr sz="2800" spc="-5" dirty="0">
                <a:latin typeface="Arial"/>
                <a:cs typeface="Arial"/>
              </a:rPr>
              <a:t>fact, </a:t>
            </a:r>
            <a:r>
              <a:rPr sz="2800" dirty="0">
                <a:latin typeface="Arial"/>
                <a:cs typeface="Arial"/>
              </a:rPr>
              <a:t>it is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smallest such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superset):</a:t>
            </a:r>
            <a:endParaRPr sz="2800" dirty="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340"/>
              </a:spcBef>
            </a:pP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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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lang="en-US" sz="2800" dirty="0">
                <a:solidFill>
                  <a:srgbClr val="FF0000"/>
                </a:solidFill>
                <a:latin typeface="Symbol"/>
                <a:cs typeface="Symbol"/>
              </a:rPr>
              <a:t>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800" b="1" spc="-5" dirty="0">
                <a:solidFill>
                  <a:srgbClr val="FF2600"/>
                </a:solidFill>
                <a:latin typeface="Symbol"/>
                <a:cs typeface="Symbol"/>
              </a:rPr>
              <a:t></a:t>
            </a:r>
            <a:r>
              <a:rPr sz="2800" b="1" spc="-5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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lang="en-US" sz="2800" dirty="0">
                <a:solidFill>
                  <a:srgbClr val="FF0000"/>
                </a:solidFill>
                <a:latin typeface="Symbol"/>
                <a:cs typeface="Symbol"/>
              </a:rPr>
              <a:t></a:t>
            </a:r>
            <a:r>
              <a:rPr sz="2800" spc="2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EEC43CF-A44A-46B2-BA4E-C63ADBE95634}" type="datetime1">
              <a:rPr lang="en-US" smtClean="0"/>
              <a:t>9/26/2023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/>
              <a:t>Discrete Mathematics I Fall 2022</a:t>
            </a:r>
            <a:endParaRPr lang="en-GB" spc="-25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lang="en-US" smtClean="0"/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2513" y="583883"/>
            <a:ext cx="88328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.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94752" y="1449134"/>
            <a:ext cx="6108700" cy="154241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{</a:t>
            </a:r>
            <a:r>
              <a:rPr sz="2800" i="1" spc="-5" dirty="0">
                <a:latin typeface="Arial"/>
                <a:cs typeface="Arial"/>
              </a:rPr>
              <a:t>a, b, c</a:t>
            </a:r>
            <a:r>
              <a:rPr sz="2800" spc="-5" dirty="0">
                <a:latin typeface="Arial"/>
                <a:cs typeface="Arial"/>
              </a:rPr>
              <a:t>} </a:t>
            </a:r>
            <a:r>
              <a:rPr sz="2800" dirty="0">
                <a:latin typeface="Symbol"/>
                <a:cs typeface="Symbol"/>
              </a:rPr>
              <a:t>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{2, 3} = </a:t>
            </a:r>
            <a:r>
              <a:rPr sz="2800" spc="-5" dirty="0">
                <a:latin typeface="Arial"/>
                <a:cs typeface="Arial"/>
              </a:rPr>
              <a:t>{</a:t>
            </a:r>
            <a:r>
              <a:rPr sz="2800" i="1" spc="-5" dirty="0">
                <a:latin typeface="Arial"/>
                <a:cs typeface="Arial"/>
              </a:rPr>
              <a:t>a, b, c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dirty="0">
                <a:latin typeface="Arial"/>
                <a:cs typeface="Arial"/>
              </a:rPr>
              <a:t>2,</a:t>
            </a:r>
            <a:r>
              <a:rPr sz="2800" spc="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3}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{2, 3, 5} </a:t>
            </a:r>
            <a:r>
              <a:rPr sz="2800" dirty="0">
                <a:latin typeface="Symbol"/>
                <a:cs typeface="Symbol"/>
              </a:rPr>
              <a:t>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{3, 5, 7} </a:t>
            </a:r>
            <a:r>
              <a:rPr sz="2800" dirty="0">
                <a:latin typeface="Arial"/>
                <a:cs typeface="Arial"/>
              </a:rPr>
              <a:t>= </a:t>
            </a:r>
            <a:r>
              <a:rPr sz="2800" spc="-5" dirty="0">
                <a:latin typeface="Arial"/>
                <a:cs typeface="Arial"/>
              </a:rPr>
              <a:t>{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2, 3, 5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3, 5,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7</a:t>
            </a:r>
            <a:r>
              <a:rPr sz="2800" spc="-5" dirty="0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  <a:p>
            <a:pPr marL="3371215">
              <a:lnSpc>
                <a:spcPct val="100000"/>
              </a:lnSpc>
              <a:spcBef>
                <a:spcPts val="640"/>
              </a:spcBef>
            </a:pPr>
            <a:r>
              <a:rPr sz="2800" dirty="0">
                <a:latin typeface="Arial"/>
                <a:cs typeface="Arial"/>
              </a:rPr>
              <a:t>=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{2, 3, 5,</a:t>
            </a:r>
            <a:r>
              <a:rPr sz="2800" spc="-5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7</a:t>
            </a:r>
            <a:r>
              <a:rPr sz="2800" spc="-5" dirty="0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43200" y="3886200"/>
            <a:ext cx="2667000" cy="1524000"/>
          </a:xfrm>
          <a:custGeom>
            <a:avLst/>
            <a:gdLst/>
            <a:ahLst/>
            <a:cxnLst/>
            <a:rect l="l" t="t" r="r" b="b"/>
            <a:pathLst>
              <a:path w="2667000" h="1524000">
                <a:moveTo>
                  <a:pt x="1333498" y="0"/>
                </a:moveTo>
                <a:lnTo>
                  <a:pt x="1272458" y="784"/>
                </a:lnTo>
                <a:lnTo>
                  <a:pt x="1212123" y="3114"/>
                </a:lnTo>
                <a:lnTo>
                  <a:pt x="1152550" y="6956"/>
                </a:lnTo>
                <a:lnTo>
                  <a:pt x="1093800" y="12276"/>
                </a:lnTo>
                <a:lnTo>
                  <a:pt x="1035931" y="19042"/>
                </a:lnTo>
                <a:lnTo>
                  <a:pt x="979002" y="27219"/>
                </a:lnTo>
                <a:lnTo>
                  <a:pt x="923071" y="36773"/>
                </a:lnTo>
                <a:lnTo>
                  <a:pt x="868198" y="47672"/>
                </a:lnTo>
                <a:lnTo>
                  <a:pt x="814441" y="59881"/>
                </a:lnTo>
                <a:lnTo>
                  <a:pt x="761859" y="73367"/>
                </a:lnTo>
                <a:lnTo>
                  <a:pt x="710511" y="88096"/>
                </a:lnTo>
                <a:lnTo>
                  <a:pt x="660456" y="104035"/>
                </a:lnTo>
                <a:lnTo>
                  <a:pt x="611753" y="121149"/>
                </a:lnTo>
                <a:lnTo>
                  <a:pt x="564460" y="139406"/>
                </a:lnTo>
                <a:lnTo>
                  <a:pt x="518637" y="158772"/>
                </a:lnTo>
                <a:lnTo>
                  <a:pt x="474342" y="179212"/>
                </a:lnTo>
                <a:lnTo>
                  <a:pt x="431634" y="200694"/>
                </a:lnTo>
                <a:lnTo>
                  <a:pt x="390572" y="223184"/>
                </a:lnTo>
                <a:lnTo>
                  <a:pt x="351215" y="246648"/>
                </a:lnTo>
                <a:lnTo>
                  <a:pt x="313622" y="271053"/>
                </a:lnTo>
                <a:lnTo>
                  <a:pt x="277851" y="296364"/>
                </a:lnTo>
                <a:lnTo>
                  <a:pt x="243961" y="322549"/>
                </a:lnTo>
                <a:lnTo>
                  <a:pt x="212012" y="349573"/>
                </a:lnTo>
                <a:lnTo>
                  <a:pt x="182061" y="377403"/>
                </a:lnTo>
                <a:lnTo>
                  <a:pt x="154169" y="406006"/>
                </a:lnTo>
                <a:lnTo>
                  <a:pt x="128393" y="435348"/>
                </a:lnTo>
                <a:lnTo>
                  <a:pt x="104793" y="465395"/>
                </a:lnTo>
                <a:lnTo>
                  <a:pt x="64354" y="527469"/>
                </a:lnTo>
                <a:lnTo>
                  <a:pt x="33324" y="591961"/>
                </a:lnTo>
                <a:lnTo>
                  <a:pt x="12173" y="658601"/>
                </a:lnTo>
                <a:lnTo>
                  <a:pt x="1372" y="727119"/>
                </a:lnTo>
                <a:lnTo>
                  <a:pt x="0" y="762000"/>
                </a:lnTo>
                <a:lnTo>
                  <a:pt x="1372" y="796880"/>
                </a:lnTo>
                <a:lnTo>
                  <a:pt x="12173" y="865398"/>
                </a:lnTo>
                <a:lnTo>
                  <a:pt x="33324" y="932038"/>
                </a:lnTo>
                <a:lnTo>
                  <a:pt x="64354" y="996530"/>
                </a:lnTo>
                <a:lnTo>
                  <a:pt x="104793" y="1058604"/>
                </a:lnTo>
                <a:lnTo>
                  <a:pt x="128393" y="1088651"/>
                </a:lnTo>
                <a:lnTo>
                  <a:pt x="154169" y="1117993"/>
                </a:lnTo>
                <a:lnTo>
                  <a:pt x="182061" y="1146596"/>
                </a:lnTo>
                <a:lnTo>
                  <a:pt x="212012" y="1174426"/>
                </a:lnTo>
                <a:lnTo>
                  <a:pt x="243961" y="1201450"/>
                </a:lnTo>
                <a:lnTo>
                  <a:pt x="277851" y="1227635"/>
                </a:lnTo>
                <a:lnTo>
                  <a:pt x="313622" y="1252946"/>
                </a:lnTo>
                <a:lnTo>
                  <a:pt x="351215" y="1277351"/>
                </a:lnTo>
                <a:lnTo>
                  <a:pt x="390572" y="1300815"/>
                </a:lnTo>
                <a:lnTo>
                  <a:pt x="431634" y="1323305"/>
                </a:lnTo>
                <a:lnTo>
                  <a:pt x="474342" y="1344787"/>
                </a:lnTo>
                <a:lnTo>
                  <a:pt x="518637" y="1365227"/>
                </a:lnTo>
                <a:lnTo>
                  <a:pt x="564460" y="1384593"/>
                </a:lnTo>
                <a:lnTo>
                  <a:pt x="611753" y="1402850"/>
                </a:lnTo>
                <a:lnTo>
                  <a:pt x="660456" y="1419964"/>
                </a:lnTo>
                <a:lnTo>
                  <a:pt x="710511" y="1435903"/>
                </a:lnTo>
                <a:lnTo>
                  <a:pt x="761859" y="1450632"/>
                </a:lnTo>
                <a:lnTo>
                  <a:pt x="814441" y="1464118"/>
                </a:lnTo>
                <a:lnTo>
                  <a:pt x="868198" y="1476327"/>
                </a:lnTo>
                <a:lnTo>
                  <a:pt x="923071" y="1487226"/>
                </a:lnTo>
                <a:lnTo>
                  <a:pt x="979002" y="1496780"/>
                </a:lnTo>
                <a:lnTo>
                  <a:pt x="1035931" y="1504957"/>
                </a:lnTo>
                <a:lnTo>
                  <a:pt x="1093800" y="1511723"/>
                </a:lnTo>
                <a:lnTo>
                  <a:pt x="1152550" y="1517043"/>
                </a:lnTo>
                <a:lnTo>
                  <a:pt x="1212123" y="1520885"/>
                </a:lnTo>
                <a:lnTo>
                  <a:pt x="1272458" y="1523215"/>
                </a:lnTo>
                <a:lnTo>
                  <a:pt x="1333498" y="1524000"/>
                </a:lnTo>
                <a:lnTo>
                  <a:pt x="1394538" y="1523215"/>
                </a:lnTo>
                <a:lnTo>
                  <a:pt x="1454874" y="1520885"/>
                </a:lnTo>
                <a:lnTo>
                  <a:pt x="1514446" y="1517043"/>
                </a:lnTo>
                <a:lnTo>
                  <a:pt x="1573197" y="1511723"/>
                </a:lnTo>
                <a:lnTo>
                  <a:pt x="1631066" y="1504957"/>
                </a:lnTo>
                <a:lnTo>
                  <a:pt x="1687995" y="1496780"/>
                </a:lnTo>
                <a:lnTo>
                  <a:pt x="1743926" y="1487226"/>
                </a:lnTo>
                <a:lnTo>
                  <a:pt x="1798800" y="1476327"/>
                </a:lnTo>
                <a:lnTo>
                  <a:pt x="1852557" y="1464118"/>
                </a:lnTo>
                <a:lnTo>
                  <a:pt x="1905138" y="1450632"/>
                </a:lnTo>
                <a:lnTo>
                  <a:pt x="1956486" y="1435903"/>
                </a:lnTo>
                <a:lnTo>
                  <a:pt x="2006541" y="1419964"/>
                </a:lnTo>
                <a:lnTo>
                  <a:pt x="2055244" y="1402850"/>
                </a:lnTo>
                <a:lnTo>
                  <a:pt x="2102537" y="1384593"/>
                </a:lnTo>
                <a:lnTo>
                  <a:pt x="2148360" y="1365227"/>
                </a:lnTo>
                <a:lnTo>
                  <a:pt x="2192655" y="1344787"/>
                </a:lnTo>
                <a:lnTo>
                  <a:pt x="2235363" y="1323305"/>
                </a:lnTo>
                <a:lnTo>
                  <a:pt x="2276425" y="1300815"/>
                </a:lnTo>
                <a:lnTo>
                  <a:pt x="2315782" y="1277351"/>
                </a:lnTo>
                <a:lnTo>
                  <a:pt x="2353376" y="1252946"/>
                </a:lnTo>
                <a:lnTo>
                  <a:pt x="2389147" y="1227635"/>
                </a:lnTo>
                <a:lnTo>
                  <a:pt x="2423036" y="1201450"/>
                </a:lnTo>
                <a:lnTo>
                  <a:pt x="2454986" y="1174426"/>
                </a:lnTo>
                <a:lnTo>
                  <a:pt x="2484936" y="1146596"/>
                </a:lnTo>
                <a:lnTo>
                  <a:pt x="2512829" y="1117993"/>
                </a:lnTo>
                <a:lnTo>
                  <a:pt x="2538605" y="1088651"/>
                </a:lnTo>
                <a:lnTo>
                  <a:pt x="2562205" y="1058604"/>
                </a:lnTo>
                <a:lnTo>
                  <a:pt x="2602644" y="996530"/>
                </a:lnTo>
                <a:lnTo>
                  <a:pt x="2633674" y="932038"/>
                </a:lnTo>
                <a:lnTo>
                  <a:pt x="2654825" y="865398"/>
                </a:lnTo>
                <a:lnTo>
                  <a:pt x="2665626" y="796880"/>
                </a:lnTo>
                <a:lnTo>
                  <a:pt x="2666998" y="762000"/>
                </a:lnTo>
                <a:lnTo>
                  <a:pt x="2665626" y="727119"/>
                </a:lnTo>
                <a:lnTo>
                  <a:pt x="2654825" y="658601"/>
                </a:lnTo>
                <a:lnTo>
                  <a:pt x="2633674" y="591961"/>
                </a:lnTo>
                <a:lnTo>
                  <a:pt x="2602644" y="527469"/>
                </a:lnTo>
                <a:lnTo>
                  <a:pt x="2562205" y="465395"/>
                </a:lnTo>
                <a:lnTo>
                  <a:pt x="2538605" y="435348"/>
                </a:lnTo>
                <a:lnTo>
                  <a:pt x="2512829" y="406006"/>
                </a:lnTo>
                <a:lnTo>
                  <a:pt x="2484936" y="377403"/>
                </a:lnTo>
                <a:lnTo>
                  <a:pt x="2454986" y="349573"/>
                </a:lnTo>
                <a:lnTo>
                  <a:pt x="2423036" y="322549"/>
                </a:lnTo>
                <a:lnTo>
                  <a:pt x="2389147" y="296364"/>
                </a:lnTo>
                <a:lnTo>
                  <a:pt x="2353376" y="271053"/>
                </a:lnTo>
                <a:lnTo>
                  <a:pt x="2315782" y="246648"/>
                </a:lnTo>
                <a:lnTo>
                  <a:pt x="2276425" y="223184"/>
                </a:lnTo>
                <a:lnTo>
                  <a:pt x="2235363" y="200694"/>
                </a:lnTo>
                <a:lnTo>
                  <a:pt x="2192655" y="179212"/>
                </a:lnTo>
                <a:lnTo>
                  <a:pt x="2148360" y="158772"/>
                </a:lnTo>
                <a:lnTo>
                  <a:pt x="2102537" y="139406"/>
                </a:lnTo>
                <a:lnTo>
                  <a:pt x="2055244" y="121149"/>
                </a:lnTo>
                <a:lnTo>
                  <a:pt x="2006541" y="104035"/>
                </a:lnTo>
                <a:lnTo>
                  <a:pt x="1956486" y="88096"/>
                </a:lnTo>
                <a:lnTo>
                  <a:pt x="1905138" y="73367"/>
                </a:lnTo>
                <a:lnTo>
                  <a:pt x="1852557" y="59881"/>
                </a:lnTo>
                <a:lnTo>
                  <a:pt x="1798800" y="47672"/>
                </a:lnTo>
                <a:lnTo>
                  <a:pt x="1743926" y="36773"/>
                </a:lnTo>
                <a:lnTo>
                  <a:pt x="1687995" y="27219"/>
                </a:lnTo>
                <a:lnTo>
                  <a:pt x="1631066" y="19042"/>
                </a:lnTo>
                <a:lnTo>
                  <a:pt x="1573197" y="12276"/>
                </a:lnTo>
                <a:lnTo>
                  <a:pt x="1514446" y="6956"/>
                </a:lnTo>
                <a:lnTo>
                  <a:pt x="1454874" y="3114"/>
                </a:lnTo>
                <a:lnTo>
                  <a:pt x="1394538" y="784"/>
                </a:lnTo>
                <a:lnTo>
                  <a:pt x="1333498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43200" y="3886200"/>
            <a:ext cx="2667000" cy="1524000"/>
          </a:xfrm>
          <a:custGeom>
            <a:avLst/>
            <a:gdLst/>
            <a:ahLst/>
            <a:cxnLst/>
            <a:rect l="l" t="t" r="r" b="b"/>
            <a:pathLst>
              <a:path w="2667000" h="1524000">
                <a:moveTo>
                  <a:pt x="0" y="761999"/>
                </a:moveTo>
                <a:lnTo>
                  <a:pt x="5449" y="692642"/>
                </a:lnTo>
                <a:lnTo>
                  <a:pt x="21484" y="625029"/>
                </a:lnTo>
                <a:lnTo>
                  <a:pt x="47633" y="559430"/>
                </a:lnTo>
                <a:lnTo>
                  <a:pt x="83427" y="496113"/>
                </a:lnTo>
                <a:lnTo>
                  <a:pt x="128393" y="435348"/>
                </a:lnTo>
                <a:lnTo>
                  <a:pt x="154169" y="406006"/>
                </a:lnTo>
                <a:lnTo>
                  <a:pt x="182061" y="377403"/>
                </a:lnTo>
                <a:lnTo>
                  <a:pt x="212012" y="349573"/>
                </a:lnTo>
                <a:lnTo>
                  <a:pt x="243961" y="322549"/>
                </a:lnTo>
                <a:lnTo>
                  <a:pt x="277851" y="296364"/>
                </a:lnTo>
                <a:lnTo>
                  <a:pt x="313622" y="271053"/>
                </a:lnTo>
                <a:lnTo>
                  <a:pt x="351215" y="246648"/>
                </a:lnTo>
                <a:lnTo>
                  <a:pt x="390573" y="223184"/>
                </a:lnTo>
                <a:lnTo>
                  <a:pt x="431634" y="200694"/>
                </a:lnTo>
                <a:lnTo>
                  <a:pt x="474342" y="179212"/>
                </a:lnTo>
                <a:lnTo>
                  <a:pt x="518637" y="158772"/>
                </a:lnTo>
                <a:lnTo>
                  <a:pt x="564461" y="139406"/>
                </a:lnTo>
                <a:lnTo>
                  <a:pt x="611753" y="121149"/>
                </a:lnTo>
                <a:lnTo>
                  <a:pt x="660456" y="104035"/>
                </a:lnTo>
                <a:lnTo>
                  <a:pt x="710511" y="88096"/>
                </a:lnTo>
                <a:lnTo>
                  <a:pt x="761859" y="73367"/>
                </a:lnTo>
                <a:lnTo>
                  <a:pt x="814441" y="59881"/>
                </a:lnTo>
                <a:lnTo>
                  <a:pt x="868198" y="47672"/>
                </a:lnTo>
                <a:lnTo>
                  <a:pt x="923071" y="36773"/>
                </a:lnTo>
                <a:lnTo>
                  <a:pt x="979002" y="27219"/>
                </a:lnTo>
                <a:lnTo>
                  <a:pt x="1035932" y="19042"/>
                </a:lnTo>
                <a:lnTo>
                  <a:pt x="1093801" y="12276"/>
                </a:lnTo>
                <a:lnTo>
                  <a:pt x="1152551" y="6956"/>
                </a:lnTo>
                <a:lnTo>
                  <a:pt x="1212123" y="3114"/>
                </a:lnTo>
                <a:lnTo>
                  <a:pt x="1272459" y="784"/>
                </a:lnTo>
                <a:lnTo>
                  <a:pt x="1333499" y="0"/>
                </a:lnTo>
                <a:lnTo>
                  <a:pt x="1394539" y="784"/>
                </a:lnTo>
                <a:lnTo>
                  <a:pt x="1454875" y="3114"/>
                </a:lnTo>
                <a:lnTo>
                  <a:pt x="1514447" y="6956"/>
                </a:lnTo>
                <a:lnTo>
                  <a:pt x="1573197" y="12276"/>
                </a:lnTo>
                <a:lnTo>
                  <a:pt x="1631067" y="19042"/>
                </a:lnTo>
                <a:lnTo>
                  <a:pt x="1687996" y="27219"/>
                </a:lnTo>
                <a:lnTo>
                  <a:pt x="1743927" y="36773"/>
                </a:lnTo>
                <a:lnTo>
                  <a:pt x="1798800" y="47672"/>
                </a:lnTo>
                <a:lnTo>
                  <a:pt x="1852557" y="59881"/>
                </a:lnTo>
                <a:lnTo>
                  <a:pt x="1905139" y="73367"/>
                </a:lnTo>
                <a:lnTo>
                  <a:pt x="1956487" y="88096"/>
                </a:lnTo>
                <a:lnTo>
                  <a:pt x="2006542" y="104035"/>
                </a:lnTo>
                <a:lnTo>
                  <a:pt x="2055245" y="121149"/>
                </a:lnTo>
                <a:lnTo>
                  <a:pt x="2102538" y="139406"/>
                </a:lnTo>
                <a:lnTo>
                  <a:pt x="2148361" y="158772"/>
                </a:lnTo>
                <a:lnTo>
                  <a:pt x="2192656" y="179212"/>
                </a:lnTo>
                <a:lnTo>
                  <a:pt x="2235364" y="200694"/>
                </a:lnTo>
                <a:lnTo>
                  <a:pt x="2276426" y="223184"/>
                </a:lnTo>
                <a:lnTo>
                  <a:pt x="2315783" y="246648"/>
                </a:lnTo>
                <a:lnTo>
                  <a:pt x="2353376" y="271053"/>
                </a:lnTo>
                <a:lnTo>
                  <a:pt x="2389147" y="296364"/>
                </a:lnTo>
                <a:lnTo>
                  <a:pt x="2423037" y="322549"/>
                </a:lnTo>
                <a:lnTo>
                  <a:pt x="2454987" y="349573"/>
                </a:lnTo>
                <a:lnTo>
                  <a:pt x="2484937" y="377403"/>
                </a:lnTo>
                <a:lnTo>
                  <a:pt x="2512830" y="406006"/>
                </a:lnTo>
                <a:lnTo>
                  <a:pt x="2538605" y="435348"/>
                </a:lnTo>
                <a:lnTo>
                  <a:pt x="2562206" y="465395"/>
                </a:lnTo>
                <a:lnTo>
                  <a:pt x="2602644" y="527469"/>
                </a:lnTo>
                <a:lnTo>
                  <a:pt x="2633674" y="591961"/>
                </a:lnTo>
                <a:lnTo>
                  <a:pt x="2654825" y="658600"/>
                </a:lnTo>
                <a:lnTo>
                  <a:pt x="2665627" y="727119"/>
                </a:lnTo>
                <a:lnTo>
                  <a:pt x="2666999" y="761999"/>
                </a:lnTo>
                <a:lnTo>
                  <a:pt x="2665627" y="796879"/>
                </a:lnTo>
                <a:lnTo>
                  <a:pt x="2654825" y="865398"/>
                </a:lnTo>
                <a:lnTo>
                  <a:pt x="2633674" y="932038"/>
                </a:lnTo>
                <a:lnTo>
                  <a:pt x="2602644" y="996529"/>
                </a:lnTo>
                <a:lnTo>
                  <a:pt x="2562206" y="1058604"/>
                </a:lnTo>
                <a:lnTo>
                  <a:pt x="2538605" y="1088651"/>
                </a:lnTo>
                <a:lnTo>
                  <a:pt x="2512830" y="1117992"/>
                </a:lnTo>
                <a:lnTo>
                  <a:pt x="2484937" y="1146595"/>
                </a:lnTo>
                <a:lnTo>
                  <a:pt x="2454987" y="1174426"/>
                </a:lnTo>
                <a:lnTo>
                  <a:pt x="2423037" y="1201450"/>
                </a:lnTo>
                <a:lnTo>
                  <a:pt x="2389147" y="1227635"/>
                </a:lnTo>
                <a:lnTo>
                  <a:pt x="2353376" y="1252946"/>
                </a:lnTo>
                <a:lnTo>
                  <a:pt x="2315783" y="1277351"/>
                </a:lnTo>
                <a:lnTo>
                  <a:pt x="2276426" y="1300815"/>
                </a:lnTo>
                <a:lnTo>
                  <a:pt x="2235364" y="1323304"/>
                </a:lnTo>
                <a:lnTo>
                  <a:pt x="2192656" y="1344786"/>
                </a:lnTo>
                <a:lnTo>
                  <a:pt x="2148361" y="1365227"/>
                </a:lnTo>
                <a:lnTo>
                  <a:pt x="2102538" y="1384592"/>
                </a:lnTo>
                <a:lnTo>
                  <a:pt x="2055245" y="1402849"/>
                </a:lnTo>
                <a:lnTo>
                  <a:pt x="2006542" y="1419964"/>
                </a:lnTo>
                <a:lnTo>
                  <a:pt x="1956487" y="1435902"/>
                </a:lnTo>
                <a:lnTo>
                  <a:pt x="1905139" y="1450631"/>
                </a:lnTo>
                <a:lnTo>
                  <a:pt x="1852557" y="1464117"/>
                </a:lnTo>
                <a:lnTo>
                  <a:pt x="1798800" y="1476326"/>
                </a:lnTo>
                <a:lnTo>
                  <a:pt x="1743927" y="1487225"/>
                </a:lnTo>
                <a:lnTo>
                  <a:pt x="1687996" y="1496780"/>
                </a:lnTo>
                <a:lnTo>
                  <a:pt x="1631067" y="1504957"/>
                </a:lnTo>
                <a:lnTo>
                  <a:pt x="1573197" y="1511722"/>
                </a:lnTo>
                <a:lnTo>
                  <a:pt x="1514447" y="1517043"/>
                </a:lnTo>
                <a:lnTo>
                  <a:pt x="1454875" y="1520885"/>
                </a:lnTo>
                <a:lnTo>
                  <a:pt x="1394539" y="1523215"/>
                </a:lnTo>
                <a:lnTo>
                  <a:pt x="1333499" y="1523999"/>
                </a:lnTo>
                <a:lnTo>
                  <a:pt x="1272459" y="1523215"/>
                </a:lnTo>
                <a:lnTo>
                  <a:pt x="1212123" y="1520885"/>
                </a:lnTo>
                <a:lnTo>
                  <a:pt x="1152551" y="1517043"/>
                </a:lnTo>
                <a:lnTo>
                  <a:pt x="1093801" y="1511722"/>
                </a:lnTo>
                <a:lnTo>
                  <a:pt x="1035932" y="1504957"/>
                </a:lnTo>
                <a:lnTo>
                  <a:pt x="979002" y="1496780"/>
                </a:lnTo>
                <a:lnTo>
                  <a:pt x="923071" y="1487225"/>
                </a:lnTo>
                <a:lnTo>
                  <a:pt x="868198" y="1476326"/>
                </a:lnTo>
                <a:lnTo>
                  <a:pt x="814441" y="1464117"/>
                </a:lnTo>
                <a:lnTo>
                  <a:pt x="761859" y="1450631"/>
                </a:lnTo>
                <a:lnTo>
                  <a:pt x="710511" y="1435902"/>
                </a:lnTo>
                <a:lnTo>
                  <a:pt x="660456" y="1419964"/>
                </a:lnTo>
                <a:lnTo>
                  <a:pt x="611753" y="1402849"/>
                </a:lnTo>
                <a:lnTo>
                  <a:pt x="564461" y="1384592"/>
                </a:lnTo>
                <a:lnTo>
                  <a:pt x="518637" y="1365227"/>
                </a:lnTo>
                <a:lnTo>
                  <a:pt x="474342" y="1344786"/>
                </a:lnTo>
                <a:lnTo>
                  <a:pt x="431634" y="1323304"/>
                </a:lnTo>
                <a:lnTo>
                  <a:pt x="390573" y="1300815"/>
                </a:lnTo>
                <a:lnTo>
                  <a:pt x="351215" y="1277351"/>
                </a:lnTo>
                <a:lnTo>
                  <a:pt x="313622" y="1252946"/>
                </a:lnTo>
                <a:lnTo>
                  <a:pt x="277851" y="1227635"/>
                </a:lnTo>
                <a:lnTo>
                  <a:pt x="243961" y="1201450"/>
                </a:lnTo>
                <a:lnTo>
                  <a:pt x="212012" y="1174426"/>
                </a:lnTo>
                <a:lnTo>
                  <a:pt x="182061" y="1146595"/>
                </a:lnTo>
                <a:lnTo>
                  <a:pt x="154169" y="1117992"/>
                </a:lnTo>
                <a:lnTo>
                  <a:pt x="128393" y="1088651"/>
                </a:lnTo>
                <a:lnTo>
                  <a:pt x="104793" y="1058604"/>
                </a:lnTo>
                <a:lnTo>
                  <a:pt x="64354" y="996529"/>
                </a:lnTo>
                <a:lnTo>
                  <a:pt x="33324" y="932038"/>
                </a:lnTo>
                <a:lnTo>
                  <a:pt x="12173" y="865398"/>
                </a:lnTo>
                <a:lnTo>
                  <a:pt x="1372" y="796879"/>
                </a:lnTo>
                <a:lnTo>
                  <a:pt x="0" y="761999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05200" y="4419600"/>
            <a:ext cx="2743200" cy="1447800"/>
          </a:xfrm>
          <a:custGeom>
            <a:avLst/>
            <a:gdLst/>
            <a:ahLst/>
            <a:cxnLst/>
            <a:rect l="l" t="t" r="r" b="b"/>
            <a:pathLst>
              <a:path w="2743200" h="1447800">
                <a:moveTo>
                  <a:pt x="1371598" y="0"/>
                </a:moveTo>
                <a:lnTo>
                  <a:pt x="1308814" y="744"/>
                </a:lnTo>
                <a:lnTo>
                  <a:pt x="1246755" y="2958"/>
                </a:lnTo>
                <a:lnTo>
                  <a:pt x="1185480" y="6608"/>
                </a:lnTo>
                <a:lnTo>
                  <a:pt x="1125052" y="11663"/>
                </a:lnTo>
                <a:lnTo>
                  <a:pt x="1065529" y="18090"/>
                </a:lnTo>
                <a:lnTo>
                  <a:pt x="1006973" y="25858"/>
                </a:lnTo>
                <a:lnTo>
                  <a:pt x="949444" y="34935"/>
                </a:lnTo>
                <a:lnTo>
                  <a:pt x="893003" y="45289"/>
                </a:lnTo>
                <a:lnTo>
                  <a:pt x="837710" y="56887"/>
                </a:lnTo>
                <a:lnTo>
                  <a:pt x="783626" y="69699"/>
                </a:lnTo>
                <a:lnTo>
                  <a:pt x="730811" y="83691"/>
                </a:lnTo>
                <a:lnTo>
                  <a:pt x="679326" y="98833"/>
                </a:lnTo>
                <a:lnTo>
                  <a:pt x="629231" y="115092"/>
                </a:lnTo>
                <a:lnTo>
                  <a:pt x="580588" y="132436"/>
                </a:lnTo>
                <a:lnTo>
                  <a:pt x="533455" y="150833"/>
                </a:lnTo>
                <a:lnTo>
                  <a:pt x="487895" y="170252"/>
                </a:lnTo>
                <a:lnTo>
                  <a:pt x="443967" y="190660"/>
                </a:lnTo>
                <a:lnTo>
                  <a:pt x="401731" y="212025"/>
                </a:lnTo>
                <a:lnTo>
                  <a:pt x="361250" y="234316"/>
                </a:lnTo>
                <a:lnTo>
                  <a:pt x="322582" y="257500"/>
                </a:lnTo>
                <a:lnTo>
                  <a:pt x="285789" y="281546"/>
                </a:lnTo>
                <a:lnTo>
                  <a:pt x="250931" y="306421"/>
                </a:lnTo>
                <a:lnTo>
                  <a:pt x="218069" y="332095"/>
                </a:lnTo>
                <a:lnTo>
                  <a:pt x="187263" y="358533"/>
                </a:lnTo>
                <a:lnTo>
                  <a:pt x="158573" y="385706"/>
                </a:lnTo>
                <a:lnTo>
                  <a:pt x="132061" y="413581"/>
                </a:lnTo>
                <a:lnTo>
                  <a:pt x="85810" y="471307"/>
                </a:lnTo>
                <a:lnTo>
                  <a:pt x="48994" y="531458"/>
                </a:lnTo>
                <a:lnTo>
                  <a:pt x="22098" y="593778"/>
                </a:lnTo>
                <a:lnTo>
                  <a:pt x="5605" y="658010"/>
                </a:lnTo>
                <a:lnTo>
                  <a:pt x="0" y="723900"/>
                </a:lnTo>
                <a:lnTo>
                  <a:pt x="1411" y="757035"/>
                </a:lnTo>
                <a:lnTo>
                  <a:pt x="12521" y="822128"/>
                </a:lnTo>
                <a:lnTo>
                  <a:pt x="34276" y="885436"/>
                </a:lnTo>
                <a:lnTo>
                  <a:pt x="66193" y="946703"/>
                </a:lnTo>
                <a:lnTo>
                  <a:pt x="107787" y="1005674"/>
                </a:lnTo>
                <a:lnTo>
                  <a:pt x="158573" y="1062093"/>
                </a:lnTo>
                <a:lnTo>
                  <a:pt x="187263" y="1089266"/>
                </a:lnTo>
                <a:lnTo>
                  <a:pt x="218069" y="1115704"/>
                </a:lnTo>
                <a:lnTo>
                  <a:pt x="250931" y="1141378"/>
                </a:lnTo>
                <a:lnTo>
                  <a:pt x="285789" y="1166253"/>
                </a:lnTo>
                <a:lnTo>
                  <a:pt x="322582" y="1190299"/>
                </a:lnTo>
                <a:lnTo>
                  <a:pt x="361250" y="1213483"/>
                </a:lnTo>
                <a:lnTo>
                  <a:pt x="401731" y="1235774"/>
                </a:lnTo>
                <a:lnTo>
                  <a:pt x="443967" y="1257139"/>
                </a:lnTo>
                <a:lnTo>
                  <a:pt x="487895" y="1277547"/>
                </a:lnTo>
                <a:lnTo>
                  <a:pt x="533455" y="1296966"/>
                </a:lnTo>
                <a:lnTo>
                  <a:pt x="580588" y="1315363"/>
                </a:lnTo>
                <a:lnTo>
                  <a:pt x="629231" y="1332707"/>
                </a:lnTo>
                <a:lnTo>
                  <a:pt x="679326" y="1348966"/>
                </a:lnTo>
                <a:lnTo>
                  <a:pt x="730811" y="1364108"/>
                </a:lnTo>
                <a:lnTo>
                  <a:pt x="783626" y="1378100"/>
                </a:lnTo>
                <a:lnTo>
                  <a:pt x="837710" y="1390912"/>
                </a:lnTo>
                <a:lnTo>
                  <a:pt x="893003" y="1402511"/>
                </a:lnTo>
                <a:lnTo>
                  <a:pt x="949444" y="1412864"/>
                </a:lnTo>
                <a:lnTo>
                  <a:pt x="1006973" y="1421941"/>
                </a:lnTo>
                <a:lnTo>
                  <a:pt x="1065529" y="1429709"/>
                </a:lnTo>
                <a:lnTo>
                  <a:pt x="1125052" y="1436137"/>
                </a:lnTo>
                <a:lnTo>
                  <a:pt x="1185480" y="1441191"/>
                </a:lnTo>
                <a:lnTo>
                  <a:pt x="1246755" y="1444841"/>
                </a:lnTo>
                <a:lnTo>
                  <a:pt x="1308814" y="1447055"/>
                </a:lnTo>
                <a:lnTo>
                  <a:pt x="1371598" y="1447800"/>
                </a:lnTo>
                <a:lnTo>
                  <a:pt x="1434382" y="1447055"/>
                </a:lnTo>
                <a:lnTo>
                  <a:pt x="1496442" y="1444841"/>
                </a:lnTo>
                <a:lnTo>
                  <a:pt x="1557716" y="1441191"/>
                </a:lnTo>
                <a:lnTo>
                  <a:pt x="1618145" y="1436137"/>
                </a:lnTo>
                <a:lnTo>
                  <a:pt x="1677668" y="1429709"/>
                </a:lnTo>
                <a:lnTo>
                  <a:pt x="1736224" y="1421941"/>
                </a:lnTo>
                <a:lnTo>
                  <a:pt x="1793753" y="1412864"/>
                </a:lnTo>
                <a:lnTo>
                  <a:pt x="1850194" y="1402511"/>
                </a:lnTo>
                <a:lnTo>
                  <a:pt x="1905487" y="1390912"/>
                </a:lnTo>
                <a:lnTo>
                  <a:pt x="1959571" y="1378100"/>
                </a:lnTo>
                <a:lnTo>
                  <a:pt x="2012386" y="1364108"/>
                </a:lnTo>
                <a:lnTo>
                  <a:pt x="2063871" y="1348966"/>
                </a:lnTo>
                <a:lnTo>
                  <a:pt x="2113966" y="1332707"/>
                </a:lnTo>
                <a:lnTo>
                  <a:pt x="2162610" y="1315363"/>
                </a:lnTo>
                <a:lnTo>
                  <a:pt x="2209742" y="1296966"/>
                </a:lnTo>
                <a:lnTo>
                  <a:pt x="2255303" y="1277547"/>
                </a:lnTo>
                <a:lnTo>
                  <a:pt x="2299231" y="1257139"/>
                </a:lnTo>
                <a:lnTo>
                  <a:pt x="2341466" y="1235774"/>
                </a:lnTo>
                <a:lnTo>
                  <a:pt x="2381948" y="1213483"/>
                </a:lnTo>
                <a:lnTo>
                  <a:pt x="2420615" y="1190299"/>
                </a:lnTo>
                <a:lnTo>
                  <a:pt x="2457408" y="1166253"/>
                </a:lnTo>
                <a:lnTo>
                  <a:pt x="2492266" y="1141378"/>
                </a:lnTo>
                <a:lnTo>
                  <a:pt x="2525129" y="1115704"/>
                </a:lnTo>
                <a:lnTo>
                  <a:pt x="2555935" y="1089266"/>
                </a:lnTo>
                <a:lnTo>
                  <a:pt x="2584624" y="1062093"/>
                </a:lnTo>
                <a:lnTo>
                  <a:pt x="2611137" y="1034218"/>
                </a:lnTo>
                <a:lnTo>
                  <a:pt x="2657388" y="976492"/>
                </a:lnTo>
                <a:lnTo>
                  <a:pt x="2694203" y="916341"/>
                </a:lnTo>
                <a:lnTo>
                  <a:pt x="2721100" y="854021"/>
                </a:lnTo>
                <a:lnTo>
                  <a:pt x="2737593" y="789789"/>
                </a:lnTo>
                <a:lnTo>
                  <a:pt x="2743198" y="723900"/>
                </a:lnTo>
                <a:lnTo>
                  <a:pt x="2741787" y="690764"/>
                </a:lnTo>
                <a:lnTo>
                  <a:pt x="2730677" y="625671"/>
                </a:lnTo>
                <a:lnTo>
                  <a:pt x="2708922" y="562363"/>
                </a:lnTo>
                <a:lnTo>
                  <a:pt x="2677005" y="501096"/>
                </a:lnTo>
                <a:lnTo>
                  <a:pt x="2635411" y="442125"/>
                </a:lnTo>
                <a:lnTo>
                  <a:pt x="2584624" y="385706"/>
                </a:lnTo>
                <a:lnTo>
                  <a:pt x="2555935" y="358533"/>
                </a:lnTo>
                <a:lnTo>
                  <a:pt x="2525129" y="332095"/>
                </a:lnTo>
                <a:lnTo>
                  <a:pt x="2492266" y="306421"/>
                </a:lnTo>
                <a:lnTo>
                  <a:pt x="2457408" y="281546"/>
                </a:lnTo>
                <a:lnTo>
                  <a:pt x="2420615" y="257500"/>
                </a:lnTo>
                <a:lnTo>
                  <a:pt x="2381948" y="234316"/>
                </a:lnTo>
                <a:lnTo>
                  <a:pt x="2341466" y="212025"/>
                </a:lnTo>
                <a:lnTo>
                  <a:pt x="2299231" y="190660"/>
                </a:lnTo>
                <a:lnTo>
                  <a:pt x="2255303" y="170252"/>
                </a:lnTo>
                <a:lnTo>
                  <a:pt x="2209742" y="150833"/>
                </a:lnTo>
                <a:lnTo>
                  <a:pt x="2162610" y="132436"/>
                </a:lnTo>
                <a:lnTo>
                  <a:pt x="2113966" y="115092"/>
                </a:lnTo>
                <a:lnTo>
                  <a:pt x="2063871" y="98833"/>
                </a:lnTo>
                <a:lnTo>
                  <a:pt x="2012386" y="83691"/>
                </a:lnTo>
                <a:lnTo>
                  <a:pt x="1959571" y="69699"/>
                </a:lnTo>
                <a:lnTo>
                  <a:pt x="1905487" y="56887"/>
                </a:lnTo>
                <a:lnTo>
                  <a:pt x="1850194" y="45289"/>
                </a:lnTo>
                <a:lnTo>
                  <a:pt x="1793753" y="34935"/>
                </a:lnTo>
                <a:lnTo>
                  <a:pt x="1736224" y="25858"/>
                </a:lnTo>
                <a:lnTo>
                  <a:pt x="1677668" y="18090"/>
                </a:lnTo>
                <a:lnTo>
                  <a:pt x="1618145" y="11663"/>
                </a:lnTo>
                <a:lnTo>
                  <a:pt x="1557716" y="6608"/>
                </a:lnTo>
                <a:lnTo>
                  <a:pt x="1496442" y="2958"/>
                </a:lnTo>
                <a:lnTo>
                  <a:pt x="1434382" y="744"/>
                </a:lnTo>
                <a:lnTo>
                  <a:pt x="1371598" y="0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05200" y="4419600"/>
            <a:ext cx="2743200" cy="1447800"/>
          </a:xfrm>
          <a:custGeom>
            <a:avLst/>
            <a:gdLst/>
            <a:ahLst/>
            <a:cxnLst/>
            <a:rect l="l" t="t" r="r" b="b"/>
            <a:pathLst>
              <a:path w="2743200" h="1447800">
                <a:moveTo>
                  <a:pt x="0" y="723899"/>
                </a:moveTo>
                <a:lnTo>
                  <a:pt x="5605" y="658010"/>
                </a:lnTo>
                <a:lnTo>
                  <a:pt x="22098" y="593777"/>
                </a:lnTo>
                <a:lnTo>
                  <a:pt x="48994" y="531458"/>
                </a:lnTo>
                <a:lnTo>
                  <a:pt x="85810" y="471307"/>
                </a:lnTo>
                <a:lnTo>
                  <a:pt x="132061" y="413580"/>
                </a:lnTo>
                <a:lnTo>
                  <a:pt x="158574" y="385706"/>
                </a:lnTo>
                <a:lnTo>
                  <a:pt x="187263" y="358533"/>
                </a:lnTo>
                <a:lnTo>
                  <a:pt x="218069" y="332094"/>
                </a:lnTo>
                <a:lnTo>
                  <a:pt x="250932" y="306421"/>
                </a:lnTo>
                <a:lnTo>
                  <a:pt x="285790" y="281546"/>
                </a:lnTo>
                <a:lnTo>
                  <a:pt x="322583" y="257500"/>
                </a:lnTo>
                <a:lnTo>
                  <a:pt x="361250" y="234316"/>
                </a:lnTo>
                <a:lnTo>
                  <a:pt x="401732" y="212025"/>
                </a:lnTo>
                <a:lnTo>
                  <a:pt x="443967" y="190660"/>
                </a:lnTo>
                <a:lnTo>
                  <a:pt x="487895" y="170252"/>
                </a:lnTo>
                <a:lnTo>
                  <a:pt x="533455" y="150833"/>
                </a:lnTo>
                <a:lnTo>
                  <a:pt x="580588" y="132436"/>
                </a:lnTo>
                <a:lnTo>
                  <a:pt x="629232" y="115092"/>
                </a:lnTo>
                <a:lnTo>
                  <a:pt x="679327" y="98833"/>
                </a:lnTo>
                <a:lnTo>
                  <a:pt x="730812" y="83691"/>
                </a:lnTo>
                <a:lnTo>
                  <a:pt x="783627" y="69699"/>
                </a:lnTo>
                <a:lnTo>
                  <a:pt x="837711" y="56887"/>
                </a:lnTo>
                <a:lnTo>
                  <a:pt x="893004" y="45288"/>
                </a:lnTo>
                <a:lnTo>
                  <a:pt x="949445" y="34935"/>
                </a:lnTo>
                <a:lnTo>
                  <a:pt x="1006974" y="25858"/>
                </a:lnTo>
                <a:lnTo>
                  <a:pt x="1065530" y="18090"/>
                </a:lnTo>
                <a:lnTo>
                  <a:pt x="1125052" y="11662"/>
                </a:lnTo>
                <a:lnTo>
                  <a:pt x="1185481" y="6608"/>
                </a:lnTo>
                <a:lnTo>
                  <a:pt x="1246756" y="2958"/>
                </a:lnTo>
                <a:lnTo>
                  <a:pt x="1308815" y="744"/>
                </a:lnTo>
                <a:lnTo>
                  <a:pt x="1371599" y="0"/>
                </a:lnTo>
                <a:lnTo>
                  <a:pt x="1434383" y="744"/>
                </a:lnTo>
                <a:lnTo>
                  <a:pt x="1496443" y="2958"/>
                </a:lnTo>
                <a:lnTo>
                  <a:pt x="1557717" y="6608"/>
                </a:lnTo>
                <a:lnTo>
                  <a:pt x="1618146" y="11662"/>
                </a:lnTo>
                <a:lnTo>
                  <a:pt x="1677669" y="18090"/>
                </a:lnTo>
                <a:lnTo>
                  <a:pt x="1736225" y="25858"/>
                </a:lnTo>
                <a:lnTo>
                  <a:pt x="1793754" y="34935"/>
                </a:lnTo>
                <a:lnTo>
                  <a:pt x="1850195" y="45288"/>
                </a:lnTo>
                <a:lnTo>
                  <a:pt x="1905488" y="56887"/>
                </a:lnTo>
                <a:lnTo>
                  <a:pt x="1959572" y="69699"/>
                </a:lnTo>
                <a:lnTo>
                  <a:pt x="2012387" y="83691"/>
                </a:lnTo>
                <a:lnTo>
                  <a:pt x="2063872" y="98833"/>
                </a:lnTo>
                <a:lnTo>
                  <a:pt x="2113967" y="115092"/>
                </a:lnTo>
                <a:lnTo>
                  <a:pt x="2162611" y="132436"/>
                </a:lnTo>
                <a:lnTo>
                  <a:pt x="2209743" y="150833"/>
                </a:lnTo>
                <a:lnTo>
                  <a:pt x="2255304" y="170252"/>
                </a:lnTo>
                <a:lnTo>
                  <a:pt x="2299232" y="190660"/>
                </a:lnTo>
                <a:lnTo>
                  <a:pt x="2341467" y="212025"/>
                </a:lnTo>
                <a:lnTo>
                  <a:pt x="2381948" y="234316"/>
                </a:lnTo>
                <a:lnTo>
                  <a:pt x="2420616" y="257500"/>
                </a:lnTo>
                <a:lnTo>
                  <a:pt x="2457409" y="281546"/>
                </a:lnTo>
                <a:lnTo>
                  <a:pt x="2492267" y="306421"/>
                </a:lnTo>
                <a:lnTo>
                  <a:pt x="2525129" y="332094"/>
                </a:lnTo>
                <a:lnTo>
                  <a:pt x="2555935" y="358533"/>
                </a:lnTo>
                <a:lnTo>
                  <a:pt x="2584625" y="385706"/>
                </a:lnTo>
                <a:lnTo>
                  <a:pt x="2611137" y="413580"/>
                </a:lnTo>
                <a:lnTo>
                  <a:pt x="2657388" y="471307"/>
                </a:lnTo>
                <a:lnTo>
                  <a:pt x="2694204" y="531458"/>
                </a:lnTo>
                <a:lnTo>
                  <a:pt x="2721101" y="593777"/>
                </a:lnTo>
                <a:lnTo>
                  <a:pt x="2737594" y="658010"/>
                </a:lnTo>
                <a:lnTo>
                  <a:pt x="2743199" y="723899"/>
                </a:lnTo>
                <a:lnTo>
                  <a:pt x="2741787" y="757035"/>
                </a:lnTo>
                <a:lnTo>
                  <a:pt x="2730678" y="822128"/>
                </a:lnTo>
                <a:lnTo>
                  <a:pt x="2708922" y="885436"/>
                </a:lnTo>
                <a:lnTo>
                  <a:pt x="2677006" y="946703"/>
                </a:lnTo>
                <a:lnTo>
                  <a:pt x="2635412" y="1005674"/>
                </a:lnTo>
                <a:lnTo>
                  <a:pt x="2584625" y="1062093"/>
                </a:lnTo>
                <a:lnTo>
                  <a:pt x="2555935" y="1089265"/>
                </a:lnTo>
                <a:lnTo>
                  <a:pt x="2525129" y="1115704"/>
                </a:lnTo>
                <a:lnTo>
                  <a:pt x="2492267" y="1141377"/>
                </a:lnTo>
                <a:lnTo>
                  <a:pt x="2457409" y="1166253"/>
                </a:lnTo>
                <a:lnTo>
                  <a:pt x="2420616" y="1190299"/>
                </a:lnTo>
                <a:lnTo>
                  <a:pt x="2381948" y="1213483"/>
                </a:lnTo>
                <a:lnTo>
                  <a:pt x="2341467" y="1235774"/>
                </a:lnTo>
                <a:lnTo>
                  <a:pt x="2299232" y="1257139"/>
                </a:lnTo>
                <a:lnTo>
                  <a:pt x="2255304" y="1277547"/>
                </a:lnTo>
                <a:lnTo>
                  <a:pt x="2209743" y="1296966"/>
                </a:lnTo>
                <a:lnTo>
                  <a:pt x="2162611" y="1315363"/>
                </a:lnTo>
                <a:lnTo>
                  <a:pt x="2113967" y="1332707"/>
                </a:lnTo>
                <a:lnTo>
                  <a:pt x="2063872" y="1348966"/>
                </a:lnTo>
                <a:lnTo>
                  <a:pt x="2012387" y="1364107"/>
                </a:lnTo>
                <a:lnTo>
                  <a:pt x="1959572" y="1378100"/>
                </a:lnTo>
                <a:lnTo>
                  <a:pt x="1905488" y="1390911"/>
                </a:lnTo>
                <a:lnTo>
                  <a:pt x="1850195" y="1402510"/>
                </a:lnTo>
                <a:lnTo>
                  <a:pt x="1793754" y="1412864"/>
                </a:lnTo>
                <a:lnTo>
                  <a:pt x="1736225" y="1421941"/>
                </a:lnTo>
                <a:lnTo>
                  <a:pt x="1677669" y="1429709"/>
                </a:lnTo>
                <a:lnTo>
                  <a:pt x="1618146" y="1436136"/>
                </a:lnTo>
                <a:lnTo>
                  <a:pt x="1557717" y="1441191"/>
                </a:lnTo>
                <a:lnTo>
                  <a:pt x="1496443" y="1444841"/>
                </a:lnTo>
                <a:lnTo>
                  <a:pt x="1434383" y="1447054"/>
                </a:lnTo>
                <a:lnTo>
                  <a:pt x="1371599" y="1447799"/>
                </a:lnTo>
                <a:lnTo>
                  <a:pt x="1308815" y="1447054"/>
                </a:lnTo>
                <a:lnTo>
                  <a:pt x="1246756" y="1444841"/>
                </a:lnTo>
                <a:lnTo>
                  <a:pt x="1185481" y="1441191"/>
                </a:lnTo>
                <a:lnTo>
                  <a:pt x="1125052" y="1436136"/>
                </a:lnTo>
                <a:lnTo>
                  <a:pt x="1065530" y="1429709"/>
                </a:lnTo>
                <a:lnTo>
                  <a:pt x="1006974" y="1421941"/>
                </a:lnTo>
                <a:lnTo>
                  <a:pt x="949445" y="1412864"/>
                </a:lnTo>
                <a:lnTo>
                  <a:pt x="893004" y="1402510"/>
                </a:lnTo>
                <a:lnTo>
                  <a:pt x="837711" y="1390911"/>
                </a:lnTo>
                <a:lnTo>
                  <a:pt x="783627" y="1378100"/>
                </a:lnTo>
                <a:lnTo>
                  <a:pt x="730812" y="1364107"/>
                </a:lnTo>
                <a:lnTo>
                  <a:pt x="679327" y="1348966"/>
                </a:lnTo>
                <a:lnTo>
                  <a:pt x="629232" y="1332707"/>
                </a:lnTo>
                <a:lnTo>
                  <a:pt x="580588" y="1315363"/>
                </a:lnTo>
                <a:lnTo>
                  <a:pt x="533455" y="1296966"/>
                </a:lnTo>
                <a:lnTo>
                  <a:pt x="487895" y="1277547"/>
                </a:lnTo>
                <a:lnTo>
                  <a:pt x="443967" y="1257139"/>
                </a:lnTo>
                <a:lnTo>
                  <a:pt x="401732" y="1235774"/>
                </a:lnTo>
                <a:lnTo>
                  <a:pt x="361250" y="1213483"/>
                </a:lnTo>
                <a:lnTo>
                  <a:pt x="322583" y="1190299"/>
                </a:lnTo>
                <a:lnTo>
                  <a:pt x="285790" y="1166253"/>
                </a:lnTo>
                <a:lnTo>
                  <a:pt x="250932" y="1141377"/>
                </a:lnTo>
                <a:lnTo>
                  <a:pt x="218069" y="1115704"/>
                </a:lnTo>
                <a:lnTo>
                  <a:pt x="187263" y="1089265"/>
                </a:lnTo>
                <a:lnTo>
                  <a:pt x="158574" y="1062093"/>
                </a:lnTo>
                <a:lnTo>
                  <a:pt x="132061" y="1034218"/>
                </a:lnTo>
                <a:lnTo>
                  <a:pt x="85810" y="976491"/>
                </a:lnTo>
                <a:lnTo>
                  <a:pt x="48994" y="916341"/>
                </a:lnTo>
                <a:lnTo>
                  <a:pt x="22098" y="854021"/>
                </a:lnTo>
                <a:lnTo>
                  <a:pt x="5605" y="789789"/>
                </a:lnTo>
                <a:lnTo>
                  <a:pt x="0" y="723899"/>
                </a:lnTo>
                <a:close/>
              </a:path>
            </a:pathLst>
          </a:custGeom>
          <a:ln w="9524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39776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Union</a:t>
            </a:r>
            <a:r>
              <a:rPr spc="-60" dirty="0"/>
              <a:t> </a:t>
            </a:r>
            <a:r>
              <a:rPr spc="-5" dirty="0"/>
              <a:t>Examples</a:t>
            </a:r>
          </a:p>
        </p:txBody>
      </p:sp>
      <p:sp>
        <p:nvSpPr>
          <p:cNvPr id="14" name="object 14"/>
          <p:cNvSpPr/>
          <p:nvPr/>
        </p:nvSpPr>
        <p:spPr>
          <a:xfrm>
            <a:off x="4826958" y="2453079"/>
            <a:ext cx="1697989" cy="702945"/>
          </a:xfrm>
          <a:custGeom>
            <a:avLst/>
            <a:gdLst/>
            <a:ahLst/>
            <a:cxnLst/>
            <a:rect l="l" t="t" r="r" b="b"/>
            <a:pathLst>
              <a:path w="1697990" h="702944">
                <a:moveTo>
                  <a:pt x="0" y="351233"/>
                </a:moveTo>
                <a:lnTo>
                  <a:pt x="10091" y="296914"/>
                </a:lnTo>
                <a:lnTo>
                  <a:pt x="39358" y="245218"/>
                </a:lnTo>
                <a:lnTo>
                  <a:pt x="86291" y="196770"/>
                </a:lnTo>
                <a:lnTo>
                  <a:pt x="149380" y="152195"/>
                </a:lnTo>
                <a:lnTo>
                  <a:pt x="186511" y="131555"/>
                </a:lnTo>
                <a:lnTo>
                  <a:pt x="227115" y="112117"/>
                </a:lnTo>
                <a:lnTo>
                  <a:pt x="271003" y="93960"/>
                </a:lnTo>
                <a:lnTo>
                  <a:pt x="317986" y="77162"/>
                </a:lnTo>
                <a:lnTo>
                  <a:pt x="367875" y="61800"/>
                </a:lnTo>
                <a:lnTo>
                  <a:pt x="420483" y="47953"/>
                </a:lnTo>
                <a:lnTo>
                  <a:pt x="475619" y="35699"/>
                </a:lnTo>
                <a:lnTo>
                  <a:pt x="533096" y="25116"/>
                </a:lnTo>
                <a:lnTo>
                  <a:pt x="592725" y="16283"/>
                </a:lnTo>
                <a:lnTo>
                  <a:pt x="654316" y="9276"/>
                </a:lnTo>
                <a:lnTo>
                  <a:pt x="717681" y="4174"/>
                </a:lnTo>
                <a:lnTo>
                  <a:pt x="782632" y="1056"/>
                </a:lnTo>
                <a:lnTo>
                  <a:pt x="848979" y="0"/>
                </a:lnTo>
                <a:lnTo>
                  <a:pt x="915327" y="1056"/>
                </a:lnTo>
                <a:lnTo>
                  <a:pt x="980277" y="4174"/>
                </a:lnTo>
                <a:lnTo>
                  <a:pt x="1043643" y="9276"/>
                </a:lnTo>
                <a:lnTo>
                  <a:pt x="1105234" y="16283"/>
                </a:lnTo>
                <a:lnTo>
                  <a:pt x="1164862" y="25116"/>
                </a:lnTo>
                <a:lnTo>
                  <a:pt x="1222339" y="35699"/>
                </a:lnTo>
                <a:lnTo>
                  <a:pt x="1277476" y="47953"/>
                </a:lnTo>
                <a:lnTo>
                  <a:pt x="1330083" y="61800"/>
                </a:lnTo>
                <a:lnTo>
                  <a:pt x="1379973" y="77162"/>
                </a:lnTo>
                <a:lnTo>
                  <a:pt x="1426956" y="93960"/>
                </a:lnTo>
                <a:lnTo>
                  <a:pt x="1470844" y="112117"/>
                </a:lnTo>
                <a:lnTo>
                  <a:pt x="1511448" y="131555"/>
                </a:lnTo>
                <a:lnTo>
                  <a:pt x="1548579" y="152195"/>
                </a:lnTo>
                <a:lnTo>
                  <a:pt x="1582049" y="173959"/>
                </a:lnTo>
                <a:lnTo>
                  <a:pt x="1637248" y="220549"/>
                </a:lnTo>
                <a:lnTo>
                  <a:pt x="1675537" y="270699"/>
                </a:lnTo>
                <a:lnTo>
                  <a:pt x="1695405" y="323785"/>
                </a:lnTo>
                <a:lnTo>
                  <a:pt x="1697959" y="351233"/>
                </a:lnTo>
                <a:lnTo>
                  <a:pt x="1695405" y="378682"/>
                </a:lnTo>
                <a:lnTo>
                  <a:pt x="1675537" y="431768"/>
                </a:lnTo>
                <a:lnTo>
                  <a:pt x="1637248" y="481918"/>
                </a:lnTo>
                <a:lnTo>
                  <a:pt x="1582049" y="528508"/>
                </a:lnTo>
                <a:lnTo>
                  <a:pt x="1548579" y="550272"/>
                </a:lnTo>
                <a:lnTo>
                  <a:pt x="1511448" y="570912"/>
                </a:lnTo>
                <a:lnTo>
                  <a:pt x="1470844" y="590350"/>
                </a:lnTo>
                <a:lnTo>
                  <a:pt x="1426956" y="608507"/>
                </a:lnTo>
                <a:lnTo>
                  <a:pt x="1379973" y="625305"/>
                </a:lnTo>
                <a:lnTo>
                  <a:pt x="1330083" y="640667"/>
                </a:lnTo>
                <a:lnTo>
                  <a:pt x="1277476" y="654514"/>
                </a:lnTo>
                <a:lnTo>
                  <a:pt x="1222339" y="666768"/>
                </a:lnTo>
                <a:lnTo>
                  <a:pt x="1164862" y="677351"/>
                </a:lnTo>
                <a:lnTo>
                  <a:pt x="1105234" y="686184"/>
                </a:lnTo>
                <a:lnTo>
                  <a:pt x="1043643" y="693191"/>
                </a:lnTo>
                <a:lnTo>
                  <a:pt x="980277" y="698293"/>
                </a:lnTo>
                <a:lnTo>
                  <a:pt x="915327" y="701411"/>
                </a:lnTo>
                <a:lnTo>
                  <a:pt x="848979" y="702467"/>
                </a:lnTo>
                <a:lnTo>
                  <a:pt x="782632" y="701411"/>
                </a:lnTo>
                <a:lnTo>
                  <a:pt x="717681" y="698293"/>
                </a:lnTo>
                <a:lnTo>
                  <a:pt x="654316" y="693191"/>
                </a:lnTo>
                <a:lnTo>
                  <a:pt x="592725" y="686184"/>
                </a:lnTo>
                <a:lnTo>
                  <a:pt x="533096" y="677351"/>
                </a:lnTo>
                <a:lnTo>
                  <a:pt x="475619" y="666768"/>
                </a:lnTo>
                <a:lnTo>
                  <a:pt x="420483" y="654514"/>
                </a:lnTo>
                <a:lnTo>
                  <a:pt x="367875" y="640667"/>
                </a:lnTo>
                <a:lnTo>
                  <a:pt x="317986" y="625305"/>
                </a:lnTo>
                <a:lnTo>
                  <a:pt x="271003" y="608507"/>
                </a:lnTo>
                <a:lnTo>
                  <a:pt x="227115" y="590350"/>
                </a:lnTo>
                <a:lnTo>
                  <a:pt x="186511" y="570912"/>
                </a:lnTo>
                <a:lnTo>
                  <a:pt x="149380" y="550272"/>
                </a:lnTo>
                <a:lnTo>
                  <a:pt x="115910" y="528508"/>
                </a:lnTo>
                <a:lnTo>
                  <a:pt x="60710" y="481918"/>
                </a:lnTo>
                <a:lnTo>
                  <a:pt x="22422" y="431768"/>
                </a:lnTo>
                <a:lnTo>
                  <a:pt x="2554" y="378682"/>
                </a:lnTo>
                <a:lnTo>
                  <a:pt x="0" y="351233"/>
                </a:lnTo>
                <a:close/>
              </a:path>
            </a:pathLst>
          </a:custGeom>
          <a:ln w="380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35782" y="3212869"/>
            <a:ext cx="2448097" cy="4738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500429" y="3262144"/>
            <a:ext cx="187018" cy="35338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47963" y="3193256"/>
            <a:ext cx="188177" cy="4222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36355" y="3262144"/>
            <a:ext cx="187431" cy="35338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44517" y="3262144"/>
            <a:ext cx="187315" cy="39545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32873" y="3262144"/>
            <a:ext cx="187432" cy="35338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14998" y="3193256"/>
            <a:ext cx="189915" cy="41596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59996" y="3193256"/>
            <a:ext cx="460672" cy="42227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862940" y="3262144"/>
            <a:ext cx="290457" cy="34707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14438" y="3262144"/>
            <a:ext cx="129919" cy="34707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340739" y="3193256"/>
            <a:ext cx="143987" cy="41596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24150" y="3867150"/>
            <a:ext cx="3543299" cy="201929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07F7149-D867-4C6B-B927-1A8EE86899D3}" type="datetime1">
              <a:rPr lang="en-US" smtClean="0"/>
              <a:t>9/26/2023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/>
              <a:t>Discrete Mathematics I Fall 2022</a:t>
            </a:r>
            <a:endParaRPr lang="en-GB" spc="-25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lang="en-US" smtClean="0"/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2513" y="583883"/>
            <a:ext cx="88328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.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62357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6640" algn="l"/>
              </a:tabLst>
            </a:pPr>
            <a:r>
              <a:rPr spc="-5" dirty="0"/>
              <a:t>The	Intersection</a:t>
            </a:r>
            <a:r>
              <a:rPr spc="-40" dirty="0"/>
              <a:t> </a:t>
            </a:r>
            <a:r>
              <a:rPr spc="-5" dirty="0"/>
              <a:t>Operator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94752" y="1608138"/>
            <a:ext cx="7599680" cy="40132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54965" marR="381635" indent="-342900">
              <a:lnSpc>
                <a:spcPct val="108600"/>
              </a:lnSpc>
              <a:spcBef>
                <a:spcPts val="5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For sets 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spc="-5" dirty="0">
                <a:latin typeface="Arial"/>
                <a:cs typeface="Arial"/>
              </a:rPr>
              <a:t>their </a:t>
            </a:r>
            <a:r>
              <a:rPr sz="2800" b="1" i="1" spc="-5" dirty="0">
                <a:latin typeface="Arial"/>
                <a:cs typeface="Arial"/>
              </a:rPr>
              <a:t>intersection 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800" dirty="0">
                <a:latin typeface="Symbol"/>
                <a:cs typeface="Symbol"/>
              </a:rPr>
              <a:t></a:t>
            </a:r>
            <a:r>
              <a:rPr sz="2800" i="1" dirty="0">
                <a:latin typeface="Arial"/>
                <a:cs typeface="Arial"/>
              </a:rPr>
              <a:t>B </a:t>
            </a:r>
            <a:r>
              <a:rPr sz="2800" dirty="0">
                <a:latin typeface="Arial"/>
                <a:cs typeface="Arial"/>
              </a:rPr>
              <a:t>is 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set </a:t>
            </a:r>
            <a:r>
              <a:rPr sz="2800" spc="-5" dirty="0">
                <a:latin typeface="Arial"/>
                <a:cs typeface="Arial"/>
              </a:rPr>
              <a:t>containing </a:t>
            </a:r>
            <a:r>
              <a:rPr sz="2800" dirty="0">
                <a:latin typeface="Arial"/>
                <a:cs typeface="Arial"/>
              </a:rPr>
              <a:t>all </a:t>
            </a:r>
            <a:r>
              <a:rPr sz="2800" spc="-5" dirty="0">
                <a:latin typeface="Arial"/>
                <a:cs typeface="Arial"/>
              </a:rPr>
              <a:t>elements that </a:t>
            </a:r>
            <a:r>
              <a:rPr sz="2800" dirty="0">
                <a:latin typeface="Arial"/>
                <a:cs typeface="Arial"/>
              </a:rPr>
              <a:t>are  </a:t>
            </a:r>
            <a:r>
              <a:rPr sz="2800" spc="-5" dirty="0">
                <a:latin typeface="Arial"/>
                <a:cs typeface="Arial"/>
              </a:rPr>
              <a:t>simultaneously </a:t>
            </a:r>
            <a:r>
              <a:rPr sz="2800" dirty="0">
                <a:latin typeface="Arial"/>
                <a:cs typeface="Arial"/>
              </a:rPr>
              <a:t>in 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b="1" dirty="0">
                <a:latin typeface="Arial"/>
                <a:cs typeface="Arial"/>
              </a:rPr>
              <a:t>and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dirty="0">
                <a:latin typeface="Times New Roman"/>
                <a:cs typeface="Times New Roman"/>
              </a:rPr>
              <a:t>“</a:t>
            </a:r>
            <a:r>
              <a:rPr sz="2800" dirty="0">
                <a:latin typeface="Symbol"/>
                <a:cs typeface="Symbol"/>
              </a:rPr>
              <a:t></a:t>
            </a:r>
            <a:r>
              <a:rPr sz="2800" dirty="0">
                <a:latin typeface="Times New Roman"/>
                <a:cs typeface="Times New Roman"/>
              </a:rPr>
              <a:t>”</a:t>
            </a:r>
            <a:r>
              <a:rPr sz="2800" dirty="0">
                <a:latin typeface="Arial"/>
                <a:cs typeface="Arial"/>
              </a:rPr>
              <a:t>) in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50">
              <a:latin typeface="Times New Roman"/>
              <a:cs typeface="Times New Roman"/>
            </a:endParaRPr>
          </a:p>
          <a:p>
            <a:pPr marR="932180" algn="ctr">
              <a:lnSpc>
                <a:spcPct val="100000"/>
              </a:lnSpc>
              <a:spcBef>
                <a:spcPts val="5"/>
              </a:spcBef>
              <a:tabLst>
                <a:tab pos="3422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Formally,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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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= {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|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FF2600"/>
                </a:solidFill>
                <a:latin typeface="Symbol"/>
                <a:cs typeface="Symbol"/>
              </a:rPr>
              <a:t>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800" b="1" spc="-5" dirty="0">
                <a:solidFill>
                  <a:srgbClr val="FF2600"/>
                </a:solidFill>
                <a:latin typeface="Symbol"/>
                <a:cs typeface="Symbol"/>
              </a:rPr>
              <a:t></a:t>
            </a:r>
            <a:r>
              <a:rPr sz="2800" b="1" spc="15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FF2600"/>
                </a:solidFill>
                <a:latin typeface="Symbol"/>
                <a:cs typeface="Symbol"/>
              </a:rPr>
              <a:t>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}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354965" marR="5080" indent="-342900">
              <a:lnSpc>
                <a:spcPct val="108500"/>
              </a:lnSpc>
              <a:spcBef>
                <a:spcPts val="2955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Note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800" dirty="0">
                <a:latin typeface="Symbol"/>
                <a:cs typeface="Symbol"/>
              </a:rPr>
              <a:t></a:t>
            </a:r>
            <a:r>
              <a:rPr sz="2800" i="1" dirty="0">
                <a:latin typeface="Arial"/>
                <a:cs typeface="Arial"/>
              </a:rPr>
              <a:t>B </a:t>
            </a:r>
            <a:r>
              <a:rPr sz="2800" dirty="0">
                <a:latin typeface="Arial"/>
                <a:cs typeface="Arial"/>
              </a:rPr>
              <a:t>is a </a:t>
            </a:r>
            <a:r>
              <a:rPr sz="2800" b="1" dirty="0">
                <a:latin typeface="Arial"/>
                <a:cs typeface="Arial"/>
              </a:rPr>
              <a:t>subset </a:t>
            </a:r>
            <a:r>
              <a:rPr sz="2800" spc="-5" dirty="0">
                <a:latin typeface="Arial"/>
                <a:cs typeface="Arial"/>
              </a:rPr>
              <a:t>of both 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800" i="1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(in  </a:t>
            </a:r>
            <a:r>
              <a:rPr sz="2800" spc="-5" dirty="0">
                <a:latin typeface="Arial"/>
                <a:cs typeface="Arial"/>
              </a:rPr>
              <a:t>fact </a:t>
            </a:r>
            <a:r>
              <a:rPr sz="2800" dirty="0">
                <a:latin typeface="Arial"/>
                <a:cs typeface="Arial"/>
              </a:rPr>
              <a:t>it is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largest such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subset):</a:t>
            </a:r>
            <a:endParaRPr sz="2800">
              <a:latin typeface="Arial"/>
              <a:cs typeface="Arial"/>
            </a:endParaRPr>
          </a:p>
          <a:p>
            <a:pPr marR="955675" algn="ctr">
              <a:lnSpc>
                <a:spcPct val="100000"/>
              </a:lnSpc>
              <a:spcBef>
                <a:spcPts val="340"/>
              </a:spcBef>
            </a:pP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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: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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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800" b="1" spc="-5" dirty="0">
                <a:solidFill>
                  <a:srgbClr val="FF2600"/>
                </a:solidFill>
                <a:latin typeface="Symbol"/>
                <a:cs typeface="Symbol"/>
              </a:rPr>
              <a:t></a:t>
            </a:r>
            <a:r>
              <a:rPr sz="2800" b="1" spc="-5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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</a:t>
            </a:r>
            <a:r>
              <a:rPr sz="2800" spc="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28B8D8D-1A02-4EFE-866C-5ED8B4C98D08}" type="datetime1">
              <a:rPr lang="en-US" smtClean="0"/>
              <a:t>9/26/2023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/>
              <a:t>Discrete Mathematics I Fall 2022</a:t>
            </a:r>
            <a:endParaRPr lang="en-GB" spc="-25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lang="en-US" smtClean="0"/>
              <a:t>23</a:t>
            </a:fld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2513" y="583883"/>
            <a:ext cx="88328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.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54184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Intersection</a:t>
            </a:r>
            <a:r>
              <a:rPr spc="-35" dirty="0"/>
              <a:t> </a:t>
            </a:r>
            <a:r>
              <a:rPr spc="-5" dirty="0"/>
              <a:t>Examples</a:t>
            </a:r>
          </a:p>
        </p:txBody>
      </p:sp>
      <p:sp>
        <p:nvSpPr>
          <p:cNvPr id="9" name="object 9"/>
          <p:cNvSpPr/>
          <p:nvPr/>
        </p:nvSpPr>
        <p:spPr>
          <a:xfrm>
            <a:off x="1200149" y="3333750"/>
            <a:ext cx="3390899" cy="26288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56652" y="1419670"/>
            <a:ext cx="7657465" cy="2159565"/>
          </a:xfrm>
          <a:prstGeom prst="rect">
            <a:avLst/>
          </a:prstGeom>
        </p:spPr>
        <p:txBody>
          <a:bodyPr vert="horz" wrap="square" lIns="0" tIns="220979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739"/>
              </a:spcBef>
              <a:tabLst>
                <a:tab pos="393065" algn="l"/>
                <a:tab pos="389953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{</a:t>
            </a:r>
            <a:r>
              <a:rPr sz="2800" i="1" spc="-5" dirty="0">
                <a:latin typeface="Arial"/>
                <a:cs typeface="Arial"/>
              </a:rPr>
              <a:t>a, b, c</a:t>
            </a:r>
            <a:r>
              <a:rPr sz="2800" spc="-5" dirty="0">
                <a:latin typeface="Arial"/>
                <a:cs typeface="Arial"/>
              </a:rPr>
              <a:t>} </a:t>
            </a:r>
            <a:r>
              <a:rPr sz="2800" dirty="0">
                <a:latin typeface="Symbol"/>
                <a:cs typeface="Symbol"/>
              </a:rPr>
              <a:t>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{2, 3} = </a:t>
            </a:r>
            <a:r>
              <a:rPr sz="4200" u="heavy" spc="300" baseline="198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4800" u="heavy" baseline="1736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</a:t>
            </a:r>
            <a:r>
              <a:rPr sz="4800" u="heavy" baseline="173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4800" baseline="1736" dirty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645"/>
              </a:spcBef>
              <a:tabLst>
                <a:tab pos="393065" algn="l"/>
                <a:tab pos="4512310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{2, 4, 6} </a:t>
            </a:r>
            <a:r>
              <a:rPr sz="2800" dirty="0">
                <a:latin typeface="Symbol"/>
                <a:cs typeface="Symbol"/>
              </a:rPr>
              <a:t>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{3, 4, 5} </a:t>
            </a:r>
            <a:r>
              <a:rPr sz="2800" dirty="0">
                <a:latin typeface="Arial"/>
                <a:cs typeface="Arial"/>
              </a:rPr>
              <a:t>=</a:t>
            </a:r>
            <a:r>
              <a:rPr sz="4200" u="heavy" spc="742" baseline="9920" dirty="0">
                <a:solidFill>
                  <a:srgbClr val="0066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4800" u="heavy" baseline="8680" dirty="0">
                <a:solidFill>
                  <a:srgbClr val="0066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{4}	</a:t>
            </a:r>
            <a:endParaRPr sz="4800" baseline="868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850" dirty="0">
              <a:latin typeface="Times New Roman"/>
              <a:cs typeface="Times New Roman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428026F-FBDD-4929-BD39-23AD6D749E84}" type="datetime1">
              <a:rPr lang="en-US" smtClean="0"/>
              <a:t>9/26/2023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/>
              <a:t>Discrete Mathematics I Fall 2022</a:t>
            </a:r>
            <a:endParaRPr lang="en-GB" spc="-25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lang="en-US" smtClean="0"/>
              <a:t>24</a:t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2513" y="583883"/>
            <a:ext cx="88328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.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36391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Disjointedness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94752" y="1755458"/>
            <a:ext cx="4203065" cy="17221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4965" marR="5080" indent="-342900">
              <a:lnSpc>
                <a:spcPct val="99200"/>
              </a:lnSpc>
              <a:spcBef>
                <a:spcPts val="125"/>
              </a:spcBef>
              <a:tabLst>
                <a:tab pos="354965" algn="l"/>
                <a:tab pos="161988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Two sets 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i="1" dirty="0">
                <a:latin typeface="Arial"/>
                <a:cs typeface="Arial"/>
              </a:rPr>
              <a:t>B </a:t>
            </a:r>
            <a:r>
              <a:rPr sz="2800" dirty="0">
                <a:latin typeface="Arial"/>
                <a:cs typeface="Arial"/>
              </a:rPr>
              <a:t>are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called  </a:t>
            </a:r>
            <a:r>
              <a:rPr sz="2800" b="1" i="1" spc="-5" dirty="0">
                <a:latin typeface="Arial"/>
                <a:cs typeface="Arial"/>
              </a:rPr>
              <a:t>disjoint 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i.e.</a:t>
            </a:r>
            <a:r>
              <a:rPr sz="2800" spc="-5" dirty="0">
                <a:latin typeface="Arial"/>
                <a:cs typeface="Arial"/>
              </a:rPr>
              <a:t>, unjoined)  </a:t>
            </a:r>
            <a:r>
              <a:rPr sz="2800" dirty="0">
                <a:latin typeface="Arial"/>
                <a:cs typeface="Arial"/>
              </a:rPr>
              <a:t>iff </a:t>
            </a:r>
            <a:r>
              <a:rPr sz="2800" spc="-5" dirty="0">
                <a:latin typeface="Arial"/>
                <a:cs typeface="Arial"/>
              </a:rPr>
              <a:t>their intersection </a:t>
            </a:r>
            <a:r>
              <a:rPr sz="2800" dirty="0">
                <a:latin typeface="Arial"/>
                <a:cs typeface="Arial"/>
              </a:rPr>
              <a:t>is  </a:t>
            </a:r>
            <a:r>
              <a:rPr sz="2800" spc="-5" dirty="0">
                <a:latin typeface="Arial"/>
                <a:cs typeface="Arial"/>
              </a:rPr>
              <a:t>empty.	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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800" spc="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</a:t>
            </a:r>
            <a:r>
              <a:rPr sz="2800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94752" y="4050602"/>
            <a:ext cx="4065270" cy="173863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54965" marR="5080" indent="-342900">
              <a:lnSpc>
                <a:spcPct val="100499"/>
              </a:lnSpc>
              <a:spcBef>
                <a:spcPts val="8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Example: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set of  even </a:t>
            </a:r>
            <a:r>
              <a:rPr sz="2800" spc="-5" dirty="0">
                <a:latin typeface="Arial"/>
                <a:cs typeface="Arial"/>
              </a:rPr>
              <a:t>integers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disjoint  </a:t>
            </a:r>
            <a:r>
              <a:rPr sz="2800" spc="-5" dirty="0">
                <a:latin typeface="Arial"/>
                <a:cs typeface="Arial"/>
              </a:rPr>
              <a:t>with the </a:t>
            </a:r>
            <a:r>
              <a:rPr sz="2800" dirty="0">
                <a:latin typeface="Arial"/>
                <a:cs typeface="Arial"/>
              </a:rPr>
              <a:t>set of odd  </a:t>
            </a:r>
            <a:r>
              <a:rPr sz="2800" spc="-5" dirty="0">
                <a:latin typeface="Arial"/>
                <a:cs typeface="Arial"/>
              </a:rPr>
              <a:t>integers.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19798" y="4648200"/>
            <a:ext cx="228600" cy="762000"/>
          </a:xfrm>
          <a:custGeom>
            <a:avLst/>
            <a:gdLst/>
            <a:ahLst/>
            <a:cxnLst/>
            <a:rect l="l" t="t" r="r" b="b"/>
            <a:pathLst>
              <a:path w="228600" h="762000">
                <a:moveTo>
                  <a:pt x="228599" y="0"/>
                </a:moveTo>
                <a:lnTo>
                  <a:pt x="0" y="76199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91568" y="4591370"/>
            <a:ext cx="113660" cy="1136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62968" y="5353370"/>
            <a:ext cx="113660" cy="1136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48398" y="4648200"/>
            <a:ext cx="304800" cy="762000"/>
          </a:xfrm>
          <a:custGeom>
            <a:avLst/>
            <a:gdLst/>
            <a:ahLst/>
            <a:cxnLst/>
            <a:rect l="l" t="t" r="r" b="b"/>
            <a:pathLst>
              <a:path w="304800" h="762000">
                <a:moveTo>
                  <a:pt x="0" y="0"/>
                </a:moveTo>
                <a:lnTo>
                  <a:pt x="304799" y="76199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91244" y="4591046"/>
            <a:ext cx="114308" cy="1143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96045" y="5353046"/>
            <a:ext cx="114308" cy="1143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48398" y="3886200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0"/>
                </a:moveTo>
                <a:lnTo>
                  <a:pt x="0" y="76199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91248" y="3829050"/>
            <a:ext cx="114300" cy="114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91248" y="4591050"/>
            <a:ext cx="114300" cy="114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10198" y="3962400"/>
            <a:ext cx="838200" cy="152400"/>
          </a:xfrm>
          <a:custGeom>
            <a:avLst/>
            <a:gdLst/>
            <a:ahLst/>
            <a:cxnLst/>
            <a:rect l="l" t="t" r="r" b="b"/>
            <a:pathLst>
              <a:path w="838200" h="152400">
                <a:moveTo>
                  <a:pt x="0" y="0"/>
                </a:moveTo>
                <a:lnTo>
                  <a:pt x="838199" y="152399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53970" y="3906172"/>
            <a:ext cx="112457" cy="1124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92170" y="4058572"/>
            <a:ext cx="112457" cy="1124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248398" y="3886200"/>
            <a:ext cx="914400" cy="228600"/>
          </a:xfrm>
          <a:custGeom>
            <a:avLst/>
            <a:gdLst/>
            <a:ahLst/>
            <a:cxnLst/>
            <a:rect l="l" t="t" r="r" b="b"/>
            <a:pathLst>
              <a:path w="914400" h="228600">
                <a:moveTo>
                  <a:pt x="0" y="228599"/>
                </a:moveTo>
                <a:lnTo>
                  <a:pt x="914399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91917" y="4058318"/>
            <a:ext cx="112964" cy="1129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106317" y="3829718"/>
            <a:ext cx="112963" cy="1129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43598" y="32766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304799"/>
                </a:moveTo>
                <a:lnTo>
                  <a:pt x="3989" y="255359"/>
                </a:lnTo>
                <a:lnTo>
                  <a:pt x="15538" y="208459"/>
                </a:lnTo>
                <a:lnTo>
                  <a:pt x="34021" y="164726"/>
                </a:lnTo>
                <a:lnTo>
                  <a:pt x="58808" y="124789"/>
                </a:lnTo>
                <a:lnTo>
                  <a:pt x="89273" y="89273"/>
                </a:lnTo>
                <a:lnTo>
                  <a:pt x="124789" y="58808"/>
                </a:lnTo>
                <a:lnTo>
                  <a:pt x="164726" y="34021"/>
                </a:lnTo>
                <a:lnTo>
                  <a:pt x="208459" y="15538"/>
                </a:lnTo>
                <a:lnTo>
                  <a:pt x="255359" y="3989"/>
                </a:lnTo>
                <a:lnTo>
                  <a:pt x="304799" y="0"/>
                </a:lnTo>
                <a:lnTo>
                  <a:pt x="354240" y="3989"/>
                </a:lnTo>
                <a:lnTo>
                  <a:pt x="401140" y="15538"/>
                </a:lnTo>
                <a:lnTo>
                  <a:pt x="444873" y="34021"/>
                </a:lnTo>
                <a:lnTo>
                  <a:pt x="484810" y="58808"/>
                </a:lnTo>
                <a:lnTo>
                  <a:pt x="520325" y="89273"/>
                </a:lnTo>
                <a:lnTo>
                  <a:pt x="550791" y="124789"/>
                </a:lnTo>
                <a:lnTo>
                  <a:pt x="575578" y="164726"/>
                </a:lnTo>
                <a:lnTo>
                  <a:pt x="594060" y="208459"/>
                </a:lnTo>
                <a:lnTo>
                  <a:pt x="605610" y="255359"/>
                </a:lnTo>
                <a:lnTo>
                  <a:pt x="609599" y="304799"/>
                </a:lnTo>
                <a:lnTo>
                  <a:pt x="605610" y="354240"/>
                </a:lnTo>
                <a:lnTo>
                  <a:pt x="594060" y="401140"/>
                </a:lnTo>
                <a:lnTo>
                  <a:pt x="575578" y="444872"/>
                </a:lnTo>
                <a:lnTo>
                  <a:pt x="550791" y="484810"/>
                </a:lnTo>
                <a:lnTo>
                  <a:pt x="520325" y="520325"/>
                </a:lnTo>
                <a:lnTo>
                  <a:pt x="484810" y="550791"/>
                </a:lnTo>
                <a:lnTo>
                  <a:pt x="444873" y="575578"/>
                </a:lnTo>
                <a:lnTo>
                  <a:pt x="401140" y="594060"/>
                </a:lnTo>
                <a:lnTo>
                  <a:pt x="354240" y="605610"/>
                </a:lnTo>
                <a:lnTo>
                  <a:pt x="304799" y="609599"/>
                </a:lnTo>
                <a:lnTo>
                  <a:pt x="255359" y="605610"/>
                </a:lnTo>
                <a:lnTo>
                  <a:pt x="208459" y="594060"/>
                </a:lnTo>
                <a:lnTo>
                  <a:pt x="164726" y="575578"/>
                </a:lnTo>
                <a:lnTo>
                  <a:pt x="124789" y="550791"/>
                </a:lnTo>
                <a:lnTo>
                  <a:pt x="89273" y="520325"/>
                </a:lnTo>
                <a:lnTo>
                  <a:pt x="58808" y="484810"/>
                </a:lnTo>
                <a:lnTo>
                  <a:pt x="34021" y="444872"/>
                </a:lnTo>
                <a:lnTo>
                  <a:pt x="15538" y="401140"/>
                </a:lnTo>
                <a:lnTo>
                  <a:pt x="3989" y="354240"/>
                </a:lnTo>
                <a:lnTo>
                  <a:pt x="0" y="304799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76948" y="3409950"/>
            <a:ext cx="114299" cy="1142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305548" y="3409950"/>
            <a:ext cx="114299" cy="1142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93535" y="3636307"/>
            <a:ext cx="304800" cy="157480"/>
          </a:xfrm>
          <a:custGeom>
            <a:avLst/>
            <a:gdLst/>
            <a:ahLst/>
            <a:cxnLst/>
            <a:rect l="l" t="t" r="r" b="b"/>
            <a:pathLst>
              <a:path w="304800" h="157479">
                <a:moveTo>
                  <a:pt x="282997" y="76453"/>
                </a:moveTo>
                <a:lnTo>
                  <a:pt x="160986" y="76453"/>
                </a:lnTo>
                <a:lnTo>
                  <a:pt x="202067" y="83732"/>
                </a:lnTo>
                <a:lnTo>
                  <a:pt x="240763" y="99839"/>
                </a:lnTo>
                <a:lnTo>
                  <a:pt x="275481" y="124493"/>
                </a:lnTo>
                <a:lnTo>
                  <a:pt x="304629" y="157412"/>
                </a:lnTo>
                <a:lnTo>
                  <a:pt x="298476" y="109009"/>
                </a:lnTo>
                <a:lnTo>
                  <a:pt x="282997" y="76453"/>
                </a:lnTo>
                <a:close/>
              </a:path>
              <a:path w="304800" h="157479">
                <a:moveTo>
                  <a:pt x="157413" y="0"/>
                </a:moveTo>
                <a:lnTo>
                  <a:pt x="109010" y="6153"/>
                </a:lnTo>
                <a:lnTo>
                  <a:pt x="66474" y="26376"/>
                </a:lnTo>
                <a:lnTo>
                  <a:pt x="32399" y="58244"/>
                </a:lnTo>
                <a:lnTo>
                  <a:pt x="9376" y="99332"/>
                </a:lnTo>
                <a:lnTo>
                  <a:pt x="0" y="147215"/>
                </a:lnTo>
                <a:lnTo>
                  <a:pt x="8838" y="136983"/>
                </a:lnTo>
                <a:lnTo>
                  <a:pt x="18368" y="127415"/>
                </a:lnTo>
                <a:lnTo>
                  <a:pt x="78037" y="89511"/>
                </a:lnTo>
                <a:lnTo>
                  <a:pt x="119112" y="78285"/>
                </a:lnTo>
                <a:lnTo>
                  <a:pt x="160986" y="76453"/>
                </a:lnTo>
                <a:lnTo>
                  <a:pt x="282997" y="76453"/>
                </a:lnTo>
                <a:lnTo>
                  <a:pt x="278253" y="66474"/>
                </a:lnTo>
                <a:lnTo>
                  <a:pt x="246385" y="32398"/>
                </a:lnTo>
                <a:lnTo>
                  <a:pt x="205297" y="9376"/>
                </a:lnTo>
                <a:lnTo>
                  <a:pt x="157413" y="0"/>
                </a:lnTo>
                <a:close/>
              </a:path>
            </a:pathLst>
          </a:custGeom>
          <a:solidFill>
            <a:srgbClr val="00E6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93535" y="3636306"/>
            <a:ext cx="304800" cy="157480"/>
          </a:xfrm>
          <a:custGeom>
            <a:avLst/>
            <a:gdLst/>
            <a:ahLst/>
            <a:cxnLst/>
            <a:rect l="l" t="t" r="r" b="b"/>
            <a:pathLst>
              <a:path w="304800" h="157479">
                <a:moveTo>
                  <a:pt x="0" y="147216"/>
                </a:moveTo>
                <a:lnTo>
                  <a:pt x="9376" y="99333"/>
                </a:lnTo>
                <a:lnTo>
                  <a:pt x="32398" y="58244"/>
                </a:lnTo>
                <a:lnTo>
                  <a:pt x="66474" y="26376"/>
                </a:lnTo>
                <a:lnTo>
                  <a:pt x="109009" y="6153"/>
                </a:lnTo>
                <a:lnTo>
                  <a:pt x="157412" y="0"/>
                </a:lnTo>
                <a:lnTo>
                  <a:pt x="205296" y="9376"/>
                </a:lnTo>
                <a:lnTo>
                  <a:pt x="246384" y="32399"/>
                </a:lnTo>
                <a:lnTo>
                  <a:pt x="278252" y="66474"/>
                </a:lnTo>
                <a:lnTo>
                  <a:pt x="298475" y="109010"/>
                </a:lnTo>
                <a:lnTo>
                  <a:pt x="304629" y="157413"/>
                </a:lnTo>
                <a:lnTo>
                  <a:pt x="275481" y="124494"/>
                </a:lnTo>
                <a:lnTo>
                  <a:pt x="240763" y="99840"/>
                </a:lnTo>
                <a:lnTo>
                  <a:pt x="202067" y="83732"/>
                </a:lnTo>
                <a:lnTo>
                  <a:pt x="160986" y="76454"/>
                </a:lnTo>
                <a:lnTo>
                  <a:pt x="119111" y="78286"/>
                </a:lnTo>
                <a:lnTo>
                  <a:pt x="78036" y="89511"/>
                </a:lnTo>
                <a:lnTo>
                  <a:pt x="39352" y="110412"/>
                </a:lnTo>
                <a:lnTo>
                  <a:pt x="8838" y="136983"/>
                </a:lnTo>
                <a:lnTo>
                  <a:pt x="0" y="147216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858297" y="2286083"/>
            <a:ext cx="1905000" cy="1371600"/>
          </a:xfrm>
          <a:custGeom>
            <a:avLst/>
            <a:gdLst/>
            <a:ahLst/>
            <a:cxnLst/>
            <a:rect l="l" t="t" r="r" b="b"/>
            <a:pathLst>
              <a:path w="1905000" h="1371600">
                <a:moveTo>
                  <a:pt x="935165" y="0"/>
                </a:moveTo>
                <a:lnTo>
                  <a:pt x="886387" y="1420"/>
                </a:lnTo>
                <a:lnTo>
                  <a:pt x="837706" y="4539"/>
                </a:lnTo>
                <a:lnTo>
                  <a:pt x="789225" y="9362"/>
                </a:lnTo>
                <a:lnTo>
                  <a:pt x="741047" y="15894"/>
                </a:lnTo>
                <a:lnTo>
                  <a:pt x="693274" y="24142"/>
                </a:lnTo>
                <a:lnTo>
                  <a:pt x="646008" y="34112"/>
                </a:lnTo>
                <a:lnTo>
                  <a:pt x="599351" y="45808"/>
                </a:lnTo>
                <a:lnTo>
                  <a:pt x="553406" y="59239"/>
                </a:lnTo>
                <a:lnTo>
                  <a:pt x="508275" y="74408"/>
                </a:lnTo>
                <a:lnTo>
                  <a:pt x="464061" y="91323"/>
                </a:lnTo>
                <a:lnTo>
                  <a:pt x="420865" y="109989"/>
                </a:lnTo>
                <a:lnTo>
                  <a:pt x="378791" y="130411"/>
                </a:lnTo>
                <a:lnTo>
                  <a:pt x="337941" y="152597"/>
                </a:lnTo>
                <a:lnTo>
                  <a:pt x="293111" y="179986"/>
                </a:lnTo>
                <a:lnTo>
                  <a:pt x="251412" y="208849"/>
                </a:lnTo>
                <a:lnTo>
                  <a:pt x="212855" y="239076"/>
                </a:lnTo>
                <a:lnTo>
                  <a:pt x="177456" y="270563"/>
                </a:lnTo>
                <a:lnTo>
                  <a:pt x="145226" y="303201"/>
                </a:lnTo>
                <a:lnTo>
                  <a:pt x="116179" y="336884"/>
                </a:lnTo>
                <a:lnTo>
                  <a:pt x="90329" y="371505"/>
                </a:lnTo>
                <a:lnTo>
                  <a:pt x="67689" y="406957"/>
                </a:lnTo>
                <a:lnTo>
                  <a:pt x="48272" y="443134"/>
                </a:lnTo>
                <a:lnTo>
                  <a:pt x="32091" y="479927"/>
                </a:lnTo>
                <a:lnTo>
                  <a:pt x="19160" y="517231"/>
                </a:lnTo>
                <a:lnTo>
                  <a:pt x="9492" y="554938"/>
                </a:lnTo>
                <a:lnTo>
                  <a:pt x="3101" y="592941"/>
                </a:lnTo>
                <a:lnTo>
                  <a:pt x="0" y="631134"/>
                </a:lnTo>
                <a:lnTo>
                  <a:pt x="201" y="669409"/>
                </a:lnTo>
                <a:lnTo>
                  <a:pt x="3719" y="707661"/>
                </a:lnTo>
                <a:lnTo>
                  <a:pt x="10567" y="745781"/>
                </a:lnTo>
                <a:lnTo>
                  <a:pt x="20757" y="783662"/>
                </a:lnTo>
                <a:lnTo>
                  <a:pt x="34304" y="821199"/>
                </a:lnTo>
                <a:lnTo>
                  <a:pt x="51221" y="858284"/>
                </a:lnTo>
                <a:lnTo>
                  <a:pt x="71521" y="894810"/>
                </a:lnTo>
                <a:lnTo>
                  <a:pt x="95217" y="930670"/>
                </a:lnTo>
                <a:lnTo>
                  <a:pt x="122322" y="965757"/>
                </a:lnTo>
                <a:lnTo>
                  <a:pt x="152851" y="999965"/>
                </a:lnTo>
                <a:lnTo>
                  <a:pt x="186816" y="1033186"/>
                </a:lnTo>
                <a:lnTo>
                  <a:pt x="224230" y="1065314"/>
                </a:lnTo>
                <a:lnTo>
                  <a:pt x="94950" y="1371538"/>
                </a:lnTo>
                <a:lnTo>
                  <a:pt x="507345" y="1220335"/>
                </a:lnTo>
                <a:lnTo>
                  <a:pt x="1396956" y="1220335"/>
                </a:lnTo>
                <a:lnTo>
                  <a:pt x="1438744" y="1204472"/>
                </a:lnTo>
                <a:lnTo>
                  <a:pt x="1482646" y="1185604"/>
                </a:lnTo>
                <a:lnTo>
                  <a:pt x="1525256" y="1164989"/>
                </a:lnTo>
                <a:lnTo>
                  <a:pt x="1566461" y="1142637"/>
                </a:lnTo>
                <a:lnTo>
                  <a:pt x="1611291" y="1115247"/>
                </a:lnTo>
                <a:lnTo>
                  <a:pt x="1652990" y="1086385"/>
                </a:lnTo>
                <a:lnTo>
                  <a:pt x="1691547" y="1056157"/>
                </a:lnTo>
                <a:lnTo>
                  <a:pt x="1726946" y="1024670"/>
                </a:lnTo>
                <a:lnTo>
                  <a:pt x="1759176" y="992032"/>
                </a:lnTo>
                <a:lnTo>
                  <a:pt x="1788223" y="958349"/>
                </a:lnTo>
                <a:lnTo>
                  <a:pt x="1814073" y="923728"/>
                </a:lnTo>
                <a:lnTo>
                  <a:pt x="1836713" y="888276"/>
                </a:lnTo>
                <a:lnTo>
                  <a:pt x="1856131" y="852099"/>
                </a:lnTo>
                <a:lnTo>
                  <a:pt x="1872311" y="815306"/>
                </a:lnTo>
                <a:lnTo>
                  <a:pt x="1885242" y="778002"/>
                </a:lnTo>
                <a:lnTo>
                  <a:pt x="1894910" y="740295"/>
                </a:lnTo>
                <a:lnTo>
                  <a:pt x="1901301" y="702292"/>
                </a:lnTo>
                <a:lnTo>
                  <a:pt x="1904403" y="664099"/>
                </a:lnTo>
                <a:lnTo>
                  <a:pt x="1904201" y="625823"/>
                </a:lnTo>
                <a:lnTo>
                  <a:pt x="1900683" y="587572"/>
                </a:lnTo>
                <a:lnTo>
                  <a:pt x="1893836" y="549452"/>
                </a:lnTo>
                <a:lnTo>
                  <a:pt x="1883645" y="511570"/>
                </a:lnTo>
                <a:lnTo>
                  <a:pt x="1870098" y="474034"/>
                </a:lnTo>
                <a:lnTo>
                  <a:pt x="1853181" y="436949"/>
                </a:lnTo>
                <a:lnTo>
                  <a:pt x="1832881" y="400423"/>
                </a:lnTo>
                <a:lnTo>
                  <a:pt x="1809185" y="364563"/>
                </a:lnTo>
                <a:lnTo>
                  <a:pt x="1782079" y="329476"/>
                </a:lnTo>
                <a:lnTo>
                  <a:pt x="1751550" y="295268"/>
                </a:lnTo>
                <a:lnTo>
                  <a:pt x="1717585" y="262047"/>
                </a:lnTo>
                <a:lnTo>
                  <a:pt x="1680171" y="229919"/>
                </a:lnTo>
                <a:lnTo>
                  <a:pt x="1645391" y="203377"/>
                </a:lnTo>
                <a:lnTo>
                  <a:pt x="1608969" y="178433"/>
                </a:lnTo>
                <a:lnTo>
                  <a:pt x="1571007" y="155092"/>
                </a:lnTo>
                <a:lnTo>
                  <a:pt x="1531607" y="133360"/>
                </a:lnTo>
                <a:lnTo>
                  <a:pt x="1490872" y="113244"/>
                </a:lnTo>
                <a:lnTo>
                  <a:pt x="1448905" y="94749"/>
                </a:lnTo>
                <a:lnTo>
                  <a:pt x="1405807" y="77882"/>
                </a:lnTo>
                <a:lnTo>
                  <a:pt x="1361680" y="62647"/>
                </a:lnTo>
                <a:lnTo>
                  <a:pt x="1316628" y="49052"/>
                </a:lnTo>
                <a:lnTo>
                  <a:pt x="1270753" y="37101"/>
                </a:lnTo>
                <a:lnTo>
                  <a:pt x="1224156" y="26802"/>
                </a:lnTo>
                <a:lnTo>
                  <a:pt x="1176941" y="18158"/>
                </a:lnTo>
                <a:lnTo>
                  <a:pt x="1129209" y="11178"/>
                </a:lnTo>
                <a:lnTo>
                  <a:pt x="1081063" y="5866"/>
                </a:lnTo>
                <a:lnTo>
                  <a:pt x="1032606" y="2228"/>
                </a:lnTo>
                <a:lnTo>
                  <a:pt x="983939" y="271"/>
                </a:lnTo>
                <a:lnTo>
                  <a:pt x="935165" y="0"/>
                </a:lnTo>
                <a:close/>
              </a:path>
              <a:path w="1905000" h="1371600">
                <a:moveTo>
                  <a:pt x="1396956" y="1220335"/>
                </a:moveTo>
                <a:lnTo>
                  <a:pt x="507345" y="1220335"/>
                </a:lnTo>
                <a:lnTo>
                  <a:pt x="554613" y="1236197"/>
                </a:lnTo>
                <a:lnTo>
                  <a:pt x="602708" y="1250157"/>
                </a:lnTo>
                <a:lnTo>
                  <a:pt x="651519" y="1262224"/>
                </a:lnTo>
                <a:lnTo>
                  <a:pt x="700933" y="1272406"/>
                </a:lnTo>
                <a:lnTo>
                  <a:pt x="750840" y="1280711"/>
                </a:lnTo>
                <a:lnTo>
                  <a:pt x="801127" y="1287147"/>
                </a:lnTo>
                <a:lnTo>
                  <a:pt x="851684" y="1291722"/>
                </a:lnTo>
                <a:lnTo>
                  <a:pt x="902398" y="1294445"/>
                </a:lnTo>
                <a:lnTo>
                  <a:pt x="953158" y="1295323"/>
                </a:lnTo>
                <a:lnTo>
                  <a:pt x="1003853" y="1294365"/>
                </a:lnTo>
                <a:lnTo>
                  <a:pt x="1054370" y="1291580"/>
                </a:lnTo>
                <a:lnTo>
                  <a:pt x="1104599" y="1286974"/>
                </a:lnTo>
                <a:lnTo>
                  <a:pt x="1154427" y="1280557"/>
                </a:lnTo>
                <a:lnTo>
                  <a:pt x="1203743" y="1272337"/>
                </a:lnTo>
                <a:lnTo>
                  <a:pt x="1252437" y="1262322"/>
                </a:lnTo>
                <a:lnTo>
                  <a:pt x="1300395" y="1250519"/>
                </a:lnTo>
                <a:lnTo>
                  <a:pt x="1347506" y="1236938"/>
                </a:lnTo>
                <a:lnTo>
                  <a:pt x="1393660" y="1221586"/>
                </a:lnTo>
                <a:lnTo>
                  <a:pt x="1396956" y="1220335"/>
                </a:lnTo>
                <a:close/>
              </a:path>
            </a:pathLst>
          </a:custGeom>
          <a:solidFill>
            <a:srgbClr val="FFFE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58296" y="2286083"/>
            <a:ext cx="1905000" cy="1371600"/>
          </a:xfrm>
          <a:custGeom>
            <a:avLst/>
            <a:gdLst/>
            <a:ahLst/>
            <a:cxnLst/>
            <a:rect l="l" t="t" r="r" b="b"/>
            <a:pathLst>
              <a:path w="1905000" h="1371600">
                <a:moveTo>
                  <a:pt x="94951" y="1371537"/>
                </a:moveTo>
                <a:lnTo>
                  <a:pt x="224231" y="1065313"/>
                </a:lnTo>
                <a:lnTo>
                  <a:pt x="186816" y="1033185"/>
                </a:lnTo>
                <a:lnTo>
                  <a:pt x="152851" y="999964"/>
                </a:lnTo>
                <a:lnTo>
                  <a:pt x="122323" y="965757"/>
                </a:lnTo>
                <a:lnTo>
                  <a:pt x="95217" y="930669"/>
                </a:lnTo>
                <a:lnTo>
                  <a:pt x="71521" y="894809"/>
                </a:lnTo>
                <a:lnTo>
                  <a:pt x="51221" y="858283"/>
                </a:lnTo>
                <a:lnTo>
                  <a:pt x="34304" y="821199"/>
                </a:lnTo>
                <a:lnTo>
                  <a:pt x="20757" y="783662"/>
                </a:lnTo>
                <a:lnTo>
                  <a:pt x="10567" y="745780"/>
                </a:lnTo>
                <a:lnTo>
                  <a:pt x="3719" y="707660"/>
                </a:lnTo>
                <a:lnTo>
                  <a:pt x="201" y="669409"/>
                </a:lnTo>
                <a:lnTo>
                  <a:pt x="0" y="631134"/>
                </a:lnTo>
                <a:lnTo>
                  <a:pt x="3101" y="592941"/>
                </a:lnTo>
                <a:lnTo>
                  <a:pt x="9492" y="554937"/>
                </a:lnTo>
                <a:lnTo>
                  <a:pt x="19160" y="517230"/>
                </a:lnTo>
                <a:lnTo>
                  <a:pt x="32091" y="479927"/>
                </a:lnTo>
                <a:lnTo>
                  <a:pt x="48272" y="443133"/>
                </a:lnTo>
                <a:lnTo>
                  <a:pt x="67689" y="406957"/>
                </a:lnTo>
                <a:lnTo>
                  <a:pt x="90329" y="371505"/>
                </a:lnTo>
                <a:lnTo>
                  <a:pt x="116179" y="336884"/>
                </a:lnTo>
                <a:lnTo>
                  <a:pt x="145226" y="303201"/>
                </a:lnTo>
                <a:lnTo>
                  <a:pt x="177456" y="270563"/>
                </a:lnTo>
                <a:lnTo>
                  <a:pt x="212856" y="239076"/>
                </a:lnTo>
                <a:lnTo>
                  <a:pt x="251412" y="208848"/>
                </a:lnTo>
                <a:lnTo>
                  <a:pt x="293111" y="179986"/>
                </a:lnTo>
                <a:lnTo>
                  <a:pt x="337941" y="152596"/>
                </a:lnTo>
                <a:lnTo>
                  <a:pt x="378791" y="130411"/>
                </a:lnTo>
                <a:lnTo>
                  <a:pt x="420866" y="109989"/>
                </a:lnTo>
                <a:lnTo>
                  <a:pt x="464061" y="91323"/>
                </a:lnTo>
                <a:lnTo>
                  <a:pt x="508275" y="74408"/>
                </a:lnTo>
                <a:lnTo>
                  <a:pt x="553406" y="59239"/>
                </a:lnTo>
                <a:lnTo>
                  <a:pt x="599351" y="45808"/>
                </a:lnTo>
                <a:lnTo>
                  <a:pt x="646008" y="34112"/>
                </a:lnTo>
                <a:lnTo>
                  <a:pt x="693274" y="24142"/>
                </a:lnTo>
                <a:lnTo>
                  <a:pt x="741048" y="15894"/>
                </a:lnTo>
                <a:lnTo>
                  <a:pt x="789226" y="9362"/>
                </a:lnTo>
                <a:lnTo>
                  <a:pt x="837706" y="4539"/>
                </a:lnTo>
                <a:lnTo>
                  <a:pt x="886387" y="1420"/>
                </a:lnTo>
                <a:lnTo>
                  <a:pt x="935166" y="0"/>
                </a:lnTo>
                <a:lnTo>
                  <a:pt x="983939" y="271"/>
                </a:lnTo>
                <a:lnTo>
                  <a:pt x="1032606" y="2228"/>
                </a:lnTo>
                <a:lnTo>
                  <a:pt x="1081064" y="5866"/>
                </a:lnTo>
                <a:lnTo>
                  <a:pt x="1129209" y="11178"/>
                </a:lnTo>
                <a:lnTo>
                  <a:pt x="1176941" y="18158"/>
                </a:lnTo>
                <a:lnTo>
                  <a:pt x="1224156" y="26802"/>
                </a:lnTo>
                <a:lnTo>
                  <a:pt x="1270753" y="37101"/>
                </a:lnTo>
                <a:lnTo>
                  <a:pt x="1316629" y="49052"/>
                </a:lnTo>
                <a:lnTo>
                  <a:pt x="1361681" y="62647"/>
                </a:lnTo>
                <a:lnTo>
                  <a:pt x="1405807" y="77882"/>
                </a:lnTo>
                <a:lnTo>
                  <a:pt x="1448905" y="94749"/>
                </a:lnTo>
                <a:lnTo>
                  <a:pt x="1490873" y="113244"/>
                </a:lnTo>
                <a:lnTo>
                  <a:pt x="1531607" y="133360"/>
                </a:lnTo>
                <a:lnTo>
                  <a:pt x="1571007" y="155091"/>
                </a:lnTo>
                <a:lnTo>
                  <a:pt x="1608969" y="178432"/>
                </a:lnTo>
                <a:lnTo>
                  <a:pt x="1645391" y="203377"/>
                </a:lnTo>
                <a:lnTo>
                  <a:pt x="1680171" y="229919"/>
                </a:lnTo>
                <a:lnTo>
                  <a:pt x="1717585" y="262047"/>
                </a:lnTo>
                <a:lnTo>
                  <a:pt x="1751550" y="295268"/>
                </a:lnTo>
                <a:lnTo>
                  <a:pt x="1782079" y="329476"/>
                </a:lnTo>
                <a:lnTo>
                  <a:pt x="1809185" y="364563"/>
                </a:lnTo>
                <a:lnTo>
                  <a:pt x="1832881" y="400423"/>
                </a:lnTo>
                <a:lnTo>
                  <a:pt x="1853181" y="436949"/>
                </a:lnTo>
                <a:lnTo>
                  <a:pt x="1870098" y="474033"/>
                </a:lnTo>
                <a:lnTo>
                  <a:pt x="1883645" y="511570"/>
                </a:lnTo>
                <a:lnTo>
                  <a:pt x="1893835" y="549452"/>
                </a:lnTo>
                <a:lnTo>
                  <a:pt x="1900683" y="587572"/>
                </a:lnTo>
                <a:lnTo>
                  <a:pt x="1904201" y="625823"/>
                </a:lnTo>
                <a:lnTo>
                  <a:pt x="1904403" y="664099"/>
                </a:lnTo>
                <a:lnTo>
                  <a:pt x="1901301" y="702292"/>
                </a:lnTo>
                <a:lnTo>
                  <a:pt x="1894910" y="740295"/>
                </a:lnTo>
                <a:lnTo>
                  <a:pt x="1885242" y="778002"/>
                </a:lnTo>
                <a:lnTo>
                  <a:pt x="1872311" y="815306"/>
                </a:lnTo>
                <a:lnTo>
                  <a:pt x="1856130" y="852099"/>
                </a:lnTo>
                <a:lnTo>
                  <a:pt x="1836713" y="888275"/>
                </a:lnTo>
                <a:lnTo>
                  <a:pt x="1814073" y="923727"/>
                </a:lnTo>
                <a:lnTo>
                  <a:pt x="1788223" y="958348"/>
                </a:lnTo>
                <a:lnTo>
                  <a:pt x="1759176" y="992031"/>
                </a:lnTo>
                <a:lnTo>
                  <a:pt x="1726946" y="1024670"/>
                </a:lnTo>
                <a:lnTo>
                  <a:pt x="1691546" y="1056156"/>
                </a:lnTo>
                <a:lnTo>
                  <a:pt x="1652990" y="1086384"/>
                </a:lnTo>
                <a:lnTo>
                  <a:pt x="1611290" y="1115246"/>
                </a:lnTo>
                <a:lnTo>
                  <a:pt x="1566461" y="1142636"/>
                </a:lnTo>
                <a:lnTo>
                  <a:pt x="1525255" y="1164988"/>
                </a:lnTo>
                <a:lnTo>
                  <a:pt x="1482646" y="1185603"/>
                </a:lnTo>
                <a:lnTo>
                  <a:pt x="1438743" y="1204471"/>
                </a:lnTo>
                <a:lnTo>
                  <a:pt x="1393659" y="1221586"/>
                </a:lnTo>
                <a:lnTo>
                  <a:pt x="1347506" y="1236937"/>
                </a:lnTo>
                <a:lnTo>
                  <a:pt x="1300394" y="1250519"/>
                </a:lnTo>
                <a:lnTo>
                  <a:pt x="1252436" y="1262321"/>
                </a:lnTo>
                <a:lnTo>
                  <a:pt x="1203743" y="1272336"/>
                </a:lnTo>
                <a:lnTo>
                  <a:pt x="1154427" y="1280557"/>
                </a:lnTo>
                <a:lnTo>
                  <a:pt x="1104598" y="1286974"/>
                </a:lnTo>
                <a:lnTo>
                  <a:pt x="1054370" y="1291579"/>
                </a:lnTo>
                <a:lnTo>
                  <a:pt x="1003852" y="1294365"/>
                </a:lnTo>
                <a:lnTo>
                  <a:pt x="953158" y="1295322"/>
                </a:lnTo>
                <a:lnTo>
                  <a:pt x="902398" y="1294444"/>
                </a:lnTo>
                <a:lnTo>
                  <a:pt x="851684" y="1291721"/>
                </a:lnTo>
                <a:lnTo>
                  <a:pt x="801127" y="1287146"/>
                </a:lnTo>
                <a:lnTo>
                  <a:pt x="750840" y="1280711"/>
                </a:lnTo>
                <a:lnTo>
                  <a:pt x="700933" y="1272406"/>
                </a:lnTo>
                <a:lnTo>
                  <a:pt x="651519" y="1262225"/>
                </a:lnTo>
                <a:lnTo>
                  <a:pt x="602708" y="1250158"/>
                </a:lnTo>
                <a:lnTo>
                  <a:pt x="554613" y="1236198"/>
                </a:lnTo>
                <a:lnTo>
                  <a:pt x="507344" y="1220336"/>
                </a:lnTo>
                <a:lnTo>
                  <a:pt x="94951" y="1371537"/>
                </a:lnTo>
                <a:close/>
              </a:path>
            </a:pathLst>
          </a:custGeom>
          <a:ln w="57149">
            <a:solidFill>
              <a:srgbClr val="007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253819" y="2463800"/>
            <a:ext cx="111188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0" algn="ctr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Help, </a:t>
            </a:r>
            <a:r>
              <a:rPr sz="2000" dirty="0">
                <a:latin typeface="Times New Roman"/>
                <a:cs typeface="Times New Roman"/>
              </a:rPr>
              <a:t>I’ve  </a:t>
            </a:r>
            <a:r>
              <a:rPr sz="2000" spc="-5" dirty="0">
                <a:latin typeface="Times New Roman"/>
                <a:cs typeface="Times New Roman"/>
              </a:rPr>
              <a:t>been  </a:t>
            </a:r>
            <a:r>
              <a:rPr sz="2000" dirty="0">
                <a:latin typeface="Times New Roman"/>
                <a:cs typeface="Times New Roman"/>
              </a:rPr>
              <a:t>d</a:t>
            </a:r>
            <a:r>
              <a:rPr sz="2000" spc="-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5" dirty="0">
                <a:latin typeface="Times New Roman"/>
                <a:cs typeface="Times New Roman"/>
              </a:rPr>
              <a:t>j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-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-5" dirty="0">
                <a:latin typeface="Times New Roman"/>
                <a:cs typeface="Times New Roman"/>
              </a:rPr>
              <a:t>te</a:t>
            </a:r>
            <a:r>
              <a:rPr sz="2000" dirty="0">
                <a:latin typeface="Times New Roman"/>
                <a:cs typeface="Times New Roman"/>
              </a:rPr>
              <a:t>d!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8E7BE78-936C-4B6C-80D9-43480FFB9898}" type="datetime1">
              <a:rPr lang="en-US" smtClean="0"/>
              <a:t>9/26/2023</a:t>
            </a:fld>
            <a:endParaRPr lang="en-US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/>
              <a:t>Discrete Mathematics I Fall 2022</a:t>
            </a:r>
            <a:endParaRPr lang="en-GB" spc="-25" dirty="0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lang="en-US" smtClean="0"/>
              <a:t>25</a:t>
            </a:fld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29677" y="-55879"/>
            <a:ext cx="6847523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998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</a:t>
            </a:r>
            <a:r>
              <a:rPr dirty="0"/>
              <a:t>c</a:t>
            </a:r>
            <a:r>
              <a:rPr spc="-5" dirty="0"/>
              <a:t>lu</a:t>
            </a:r>
            <a:r>
              <a:rPr dirty="0"/>
              <a:t>s</a:t>
            </a:r>
            <a:r>
              <a:rPr spc="-5" dirty="0"/>
              <a:t>ion</a:t>
            </a:r>
            <a:r>
              <a:rPr dirty="0"/>
              <a:t>-Exc</a:t>
            </a:r>
            <a:r>
              <a:rPr spc="-5" dirty="0"/>
              <a:t>lu</a:t>
            </a:r>
            <a:r>
              <a:rPr dirty="0"/>
              <a:t>s</a:t>
            </a:r>
            <a:r>
              <a:rPr spc="-5" dirty="0"/>
              <a:t>io</a:t>
            </a:r>
            <a:r>
              <a:rPr dirty="0"/>
              <a:t>n</a:t>
            </a:r>
            <a:r>
              <a:rPr spc="-5" dirty="0"/>
              <a:t> </a:t>
            </a:r>
            <a:r>
              <a:rPr dirty="0"/>
              <a:t>Pr</a:t>
            </a:r>
            <a:r>
              <a:rPr spc="-5" dirty="0"/>
              <a:t>in</a:t>
            </a:r>
            <a:r>
              <a:rPr dirty="0"/>
              <a:t>c</a:t>
            </a:r>
            <a:r>
              <a:rPr spc="-5" dirty="0"/>
              <a:t>ipl</a:t>
            </a:r>
            <a:r>
              <a:rPr spc="-1360" dirty="0"/>
              <a:t>e</a:t>
            </a:r>
            <a:r>
              <a:rPr lang="en-US" sz="1200" b="0" baseline="156250" dirty="0">
                <a:solidFill>
                  <a:srgbClr val="336600"/>
                </a:solidFill>
                <a:latin typeface="Times New Roman"/>
                <a:cs typeface="Times New Roman"/>
              </a:rPr>
              <a:t>.</a:t>
            </a:r>
            <a:endParaRPr sz="1200" baseline="15625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8994">
              <a:lnSpc>
                <a:spcPts val="3329"/>
              </a:lnSpc>
              <a:spcBef>
                <a:spcPts val="100"/>
              </a:spcBef>
              <a:tabLst>
                <a:tab pos="119189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dirty="0"/>
              <a:t>How many </a:t>
            </a:r>
            <a:r>
              <a:rPr spc="-5" dirty="0"/>
              <a:t>elements </a:t>
            </a:r>
            <a:r>
              <a:rPr dirty="0"/>
              <a:t>are in</a:t>
            </a:r>
            <a:r>
              <a:rPr spc="-25" dirty="0"/>
              <a:t> </a:t>
            </a:r>
            <a:r>
              <a:rPr i="1" dirty="0">
                <a:latin typeface="Arial"/>
                <a:cs typeface="Arial"/>
              </a:rPr>
              <a:t>A</a:t>
            </a:r>
            <a:r>
              <a:rPr dirty="0">
                <a:latin typeface="Symbol"/>
                <a:cs typeface="Symbol"/>
              </a:rPr>
              <a:t></a:t>
            </a:r>
            <a:r>
              <a:rPr i="1" dirty="0">
                <a:latin typeface="Arial"/>
                <a:cs typeface="Arial"/>
              </a:rPr>
              <a:t>B</a:t>
            </a:r>
            <a:r>
              <a:rPr dirty="0"/>
              <a:t>?</a:t>
            </a:r>
            <a:endParaRPr sz="1650">
              <a:latin typeface="Arial"/>
              <a:cs typeface="Arial"/>
            </a:endParaRPr>
          </a:p>
          <a:p>
            <a:pPr marL="1243965">
              <a:lnSpc>
                <a:spcPts val="3329"/>
              </a:lnSpc>
            </a:pPr>
            <a:r>
              <a:rPr dirty="0">
                <a:solidFill>
                  <a:srgbClr val="FF0000"/>
                </a:solidFill>
              </a:rPr>
              <a:t>|</a:t>
            </a:r>
            <a:r>
              <a:rPr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FF0000"/>
                </a:solidFill>
                <a:latin typeface="Symbol"/>
                <a:cs typeface="Symbol"/>
              </a:rPr>
              <a:t></a:t>
            </a:r>
            <a:r>
              <a:rPr i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>
                <a:solidFill>
                  <a:srgbClr val="FF0000"/>
                </a:solidFill>
              </a:rPr>
              <a:t>| </a:t>
            </a:r>
            <a:r>
              <a:rPr i="1" dirty="0">
                <a:solidFill>
                  <a:srgbClr val="FF0000"/>
                </a:solidFill>
                <a:latin typeface="Arial"/>
                <a:cs typeface="Arial"/>
              </a:rPr>
              <a:t>= |A| </a:t>
            </a:r>
            <a:r>
              <a:rPr dirty="0">
                <a:solidFill>
                  <a:srgbClr val="FF0000"/>
                </a:solidFill>
                <a:latin typeface="Symbol"/>
                <a:cs typeface="Symbol"/>
              </a:rPr>
              <a:t></a:t>
            </a:r>
            <a:r>
              <a:rPr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i="1" dirty="0">
                <a:solidFill>
                  <a:srgbClr val="FF0000"/>
                </a:solidFill>
                <a:latin typeface="Arial"/>
                <a:cs typeface="Arial"/>
              </a:rPr>
              <a:t>|B| </a:t>
            </a:r>
            <a:r>
              <a:rPr dirty="0">
                <a:solidFill>
                  <a:srgbClr val="FF0000"/>
                </a:solidFill>
              </a:rPr>
              <a:t>-</a:t>
            </a:r>
            <a:r>
              <a:rPr spc="4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|</a:t>
            </a:r>
            <a:r>
              <a:rPr i="1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FF0000"/>
                </a:solidFill>
                <a:latin typeface="Symbol"/>
                <a:cs typeface="Symbol"/>
              </a:rPr>
              <a:t></a:t>
            </a:r>
            <a:r>
              <a:rPr i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>
                <a:solidFill>
                  <a:srgbClr val="FF0000"/>
                </a:solidFill>
              </a:rPr>
              <a:t>|</a:t>
            </a:r>
          </a:p>
          <a:p>
            <a:pPr marL="1191260" marR="5080" indent="-342900">
              <a:lnSpc>
                <a:spcPts val="3350"/>
              </a:lnSpc>
              <a:spcBef>
                <a:spcPts val="2510"/>
              </a:spcBef>
              <a:tabLst>
                <a:tab pos="119189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dirty="0"/>
              <a:t>Example: How many </a:t>
            </a:r>
            <a:r>
              <a:rPr spc="-5" dirty="0"/>
              <a:t>students </a:t>
            </a:r>
            <a:r>
              <a:rPr dirty="0"/>
              <a:t>in </a:t>
            </a:r>
            <a:r>
              <a:rPr spc="-5" dirty="0"/>
              <a:t>the </a:t>
            </a:r>
            <a:r>
              <a:rPr dirty="0"/>
              <a:t>class  major in </a:t>
            </a:r>
            <a:r>
              <a:rPr spc="-5" dirty="0"/>
              <a:t>Computer </a:t>
            </a:r>
            <a:r>
              <a:rPr dirty="0"/>
              <a:t>Science or</a:t>
            </a:r>
            <a:r>
              <a:rPr spc="-25" dirty="0"/>
              <a:t> </a:t>
            </a:r>
            <a:r>
              <a:rPr spc="-5" dirty="0"/>
              <a:t>Mathematics?</a:t>
            </a:r>
            <a:endParaRPr sz="1650">
              <a:latin typeface="Times New Roman"/>
              <a:cs typeface="Times New Roman"/>
            </a:endParaRPr>
          </a:p>
          <a:p>
            <a:pPr marL="1305560">
              <a:lnSpc>
                <a:spcPct val="100000"/>
              </a:lnSpc>
              <a:spcBef>
                <a:spcPts val="835"/>
              </a:spcBef>
              <a:tabLst>
                <a:tab pos="1591945" algn="l"/>
              </a:tabLst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-54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dirty="0"/>
              <a:t>Consider set </a:t>
            </a:r>
            <a:r>
              <a:rPr i="1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dirty="0">
                <a:solidFill>
                  <a:srgbClr val="FF2600"/>
                </a:solidFill>
                <a:latin typeface="Symbol"/>
                <a:cs typeface="Symbol"/>
              </a:rPr>
              <a:t></a:t>
            </a:r>
            <a:r>
              <a:rPr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i="1" dirty="0">
                <a:solidFill>
                  <a:srgbClr val="FF0000"/>
                </a:solidFill>
                <a:latin typeface="Arial"/>
                <a:cs typeface="Arial"/>
              </a:rPr>
              <a:t>C </a:t>
            </a:r>
            <a:r>
              <a:rPr dirty="0">
                <a:solidFill>
                  <a:srgbClr val="FF2600"/>
                </a:solidFill>
                <a:latin typeface="Symbol"/>
                <a:cs typeface="Symbol"/>
              </a:rPr>
              <a:t></a:t>
            </a:r>
            <a:r>
              <a:rPr spc="120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i="1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/>
              <a:t>,</a:t>
            </a:r>
            <a:endParaRPr sz="1500">
              <a:latin typeface="Arial"/>
              <a:cs typeface="Arial"/>
            </a:endParaRPr>
          </a:p>
          <a:p>
            <a:pPr marL="1584960">
              <a:lnSpc>
                <a:spcPct val="100000"/>
              </a:lnSpc>
              <a:spcBef>
                <a:spcPts val="35"/>
              </a:spcBef>
            </a:pPr>
            <a:r>
              <a:rPr i="1" dirty="0">
                <a:latin typeface="Arial"/>
                <a:cs typeface="Arial"/>
              </a:rPr>
              <a:t>C </a:t>
            </a:r>
            <a:r>
              <a:rPr dirty="0"/>
              <a:t>= {</a:t>
            </a:r>
            <a:r>
              <a:rPr i="1" dirty="0">
                <a:latin typeface="Arial"/>
                <a:cs typeface="Arial"/>
              </a:rPr>
              <a:t>s </a:t>
            </a:r>
            <a:r>
              <a:rPr dirty="0"/>
              <a:t>| </a:t>
            </a:r>
            <a:r>
              <a:rPr i="1" dirty="0">
                <a:latin typeface="Arial"/>
                <a:cs typeface="Arial"/>
              </a:rPr>
              <a:t>s </a:t>
            </a:r>
            <a:r>
              <a:rPr dirty="0"/>
              <a:t>is a </a:t>
            </a:r>
            <a:r>
              <a:rPr spc="-5" dirty="0"/>
              <a:t>Computer </a:t>
            </a:r>
            <a:r>
              <a:rPr dirty="0"/>
              <a:t>Science</a:t>
            </a:r>
            <a:r>
              <a:rPr spc="-65" dirty="0"/>
              <a:t> </a:t>
            </a:r>
            <a:r>
              <a:rPr dirty="0"/>
              <a:t>major}</a:t>
            </a:r>
          </a:p>
          <a:p>
            <a:pPr marL="1584960">
              <a:lnSpc>
                <a:spcPct val="100000"/>
              </a:lnSpc>
              <a:spcBef>
                <a:spcPts val="40"/>
              </a:spcBef>
            </a:pPr>
            <a:r>
              <a:rPr i="1" dirty="0">
                <a:latin typeface="Arial"/>
                <a:cs typeface="Arial"/>
              </a:rPr>
              <a:t>M </a:t>
            </a:r>
            <a:r>
              <a:rPr dirty="0"/>
              <a:t>= {</a:t>
            </a:r>
            <a:r>
              <a:rPr i="1" dirty="0">
                <a:latin typeface="Arial"/>
                <a:cs typeface="Arial"/>
              </a:rPr>
              <a:t>s </a:t>
            </a:r>
            <a:r>
              <a:rPr dirty="0"/>
              <a:t>| </a:t>
            </a:r>
            <a:r>
              <a:rPr i="1" dirty="0">
                <a:latin typeface="Arial"/>
                <a:cs typeface="Arial"/>
              </a:rPr>
              <a:t>s </a:t>
            </a:r>
            <a:r>
              <a:rPr dirty="0"/>
              <a:t>is a </a:t>
            </a:r>
            <a:r>
              <a:rPr spc="-5" dirty="0"/>
              <a:t>Mathematics</a:t>
            </a:r>
            <a:r>
              <a:rPr spc="-45" dirty="0"/>
              <a:t> </a:t>
            </a:r>
            <a:r>
              <a:rPr dirty="0"/>
              <a:t>major}</a:t>
            </a:r>
          </a:p>
          <a:p>
            <a:pPr marL="1305560">
              <a:lnSpc>
                <a:spcPts val="3354"/>
              </a:lnSpc>
              <a:spcBef>
                <a:spcPts val="2290"/>
              </a:spcBef>
              <a:tabLst>
                <a:tab pos="1591945" algn="l"/>
              </a:tabLst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-54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dirty="0"/>
              <a:t>Some </a:t>
            </a:r>
            <a:r>
              <a:rPr spc="-5" dirty="0"/>
              <a:t>students </a:t>
            </a:r>
            <a:r>
              <a:rPr dirty="0"/>
              <a:t>are joint</a:t>
            </a:r>
            <a:r>
              <a:rPr spc="-20" dirty="0"/>
              <a:t> </a:t>
            </a:r>
            <a:r>
              <a:rPr dirty="0"/>
              <a:t>majors!</a:t>
            </a:r>
            <a:endParaRPr sz="1500">
              <a:latin typeface="Times New Roman"/>
              <a:cs typeface="Times New Roman"/>
            </a:endParaRPr>
          </a:p>
          <a:p>
            <a:pPr marL="1684020">
              <a:lnSpc>
                <a:spcPts val="3354"/>
              </a:lnSpc>
            </a:pPr>
            <a:r>
              <a:rPr dirty="0">
                <a:solidFill>
                  <a:srgbClr val="FF0000"/>
                </a:solidFill>
              </a:rPr>
              <a:t>|</a:t>
            </a:r>
            <a:r>
              <a:rPr i="1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FF0000"/>
                </a:solidFill>
              </a:rPr>
              <a:t>| = |</a:t>
            </a:r>
            <a:r>
              <a:rPr i="1" dirty="0">
                <a:solidFill>
                  <a:srgbClr val="FF0000"/>
                </a:solidFill>
                <a:latin typeface="Arial"/>
                <a:cs typeface="Arial"/>
              </a:rPr>
              <a:t>C </a:t>
            </a:r>
            <a:r>
              <a:rPr dirty="0">
                <a:solidFill>
                  <a:srgbClr val="FF2600"/>
                </a:solidFill>
                <a:latin typeface="Symbol"/>
                <a:cs typeface="Symbol"/>
              </a:rPr>
              <a:t></a:t>
            </a:r>
            <a:r>
              <a:rPr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i="1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>
                <a:solidFill>
                  <a:srgbClr val="FF0000"/>
                </a:solidFill>
              </a:rPr>
              <a:t>| </a:t>
            </a:r>
            <a:r>
              <a:rPr i="1" dirty="0">
                <a:solidFill>
                  <a:srgbClr val="FF0000"/>
                </a:solidFill>
                <a:latin typeface="Arial"/>
                <a:cs typeface="Arial"/>
              </a:rPr>
              <a:t>= |C| </a:t>
            </a:r>
            <a:r>
              <a:rPr dirty="0">
                <a:solidFill>
                  <a:srgbClr val="FF2600"/>
                </a:solidFill>
                <a:latin typeface="Symbol"/>
                <a:cs typeface="Symbol"/>
              </a:rPr>
              <a:t></a:t>
            </a:r>
            <a:r>
              <a:rPr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i="1" dirty="0">
                <a:solidFill>
                  <a:srgbClr val="FF0000"/>
                </a:solidFill>
                <a:latin typeface="Arial"/>
                <a:cs typeface="Arial"/>
              </a:rPr>
              <a:t>|M| </a:t>
            </a:r>
            <a:r>
              <a:rPr dirty="0">
                <a:solidFill>
                  <a:srgbClr val="FF0000"/>
                </a:solidFill>
              </a:rPr>
              <a:t>- |</a:t>
            </a:r>
            <a:r>
              <a:rPr i="1" dirty="0">
                <a:solidFill>
                  <a:srgbClr val="FF0000"/>
                </a:solidFill>
                <a:latin typeface="Arial"/>
                <a:cs typeface="Arial"/>
              </a:rPr>
              <a:t>C </a:t>
            </a:r>
            <a:r>
              <a:rPr dirty="0">
                <a:solidFill>
                  <a:srgbClr val="FF2600"/>
                </a:solidFill>
                <a:latin typeface="Symbol"/>
                <a:cs typeface="Symbol"/>
              </a:rPr>
              <a:t></a:t>
            </a:r>
            <a:r>
              <a:rPr spc="160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i="1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>
                <a:solidFill>
                  <a:srgbClr val="FF0000"/>
                </a:solidFill>
              </a:rPr>
              <a:t>|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E0FE89B-B24A-40EF-B65B-1880745F9175}" type="datetime1">
              <a:rPr lang="en-US" smtClean="0"/>
              <a:t>9/26/2023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/>
              <a:t>Discrete Mathematics I Fall 2022</a:t>
            </a:r>
            <a:endParaRPr lang="en-GB" spc="-25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lang="en-US" smtClean="0"/>
              <a:t>26</a:t>
            </a:fld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2513" y="583883"/>
            <a:ext cx="88328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.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34423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Set</a:t>
            </a:r>
            <a:r>
              <a:rPr spc="-60" dirty="0"/>
              <a:t> </a:t>
            </a:r>
            <a:r>
              <a:rPr spc="-5" dirty="0"/>
              <a:t>Difference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94752" y="1557020"/>
            <a:ext cx="7482840" cy="4198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4965" marR="5080" indent="-342900">
              <a:lnSpc>
                <a:spcPct val="99700"/>
              </a:lnSpc>
              <a:spcBef>
                <a:spcPts val="11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For sets 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, the </a:t>
            </a:r>
            <a:r>
              <a:rPr sz="2800" b="1" i="1" spc="-5" dirty="0">
                <a:latin typeface="Arial"/>
                <a:cs typeface="Arial"/>
              </a:rPr>
              <a:t>difference of </a:t>
            </a:r>
            <a:r>
              <a:rPr sz="2800" b="1" i="1" dirty="0">
                <a:latin typeface="Arial"/>
                <a:cs typeface="Arial"/>
              </a:rPr>
              <a:t>A </a:t>
            </a:r>
            <a:r>
              <a:rPr sz="2800" b="1" i="1" spc="-5" dirty="0">
                <a:latin typeface="Arial"/>
                <a:cs typeface="Arial"/>
              </a:rPr>
              <a:t>and </a:t>
            </a:r>
            <a:r>
              <a:rPr sz="2800" b="1" i="1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,  </a:t>
            </a:r>
            <a:r>
              <a:rPr sz="2800" spc="-5" dirty="0">
                <a:latin typeface="Arial"/>
                <a:cs typeface="Arial"/>
              </a:rPr>
              <a:t>written 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- 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, is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set of all </a:t>
            </a:r>
            <a:r>
              <a:rPr sz="2800" spc="-5" dirty="0">
                <a:latin typeface="Arial"/>
                <a:cs typeface="Arial"/>
              </a:rPr>
              <a:t>elements that  </a:t>
            </a:r>
            <a:r>
              <a:rPr sz="2800" dirty="0">
                <a:latin typeface="Arial"/>
                <a:cs typeface="Arial"/>
              </a:rPr>
              <a:t>are in 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but not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9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Formally:</a:t>
            </a:r>
            <a:endParaRPr sz="2800">
              <a:latin typeface="Arial"/>
              <a:cs typeface="Arial"/>
            </a:endParaRPr>
          </a:p>
          <a:p>
            <a:pPr marR="686435" algn="ctr">
              <a:lnSpc>
                <a:spcPct val="100000"/>
              </a:lnSpc>
              <a:spcBef>
                <a:spcPts val="2340"/>
              </a:spcBef>
            </a:pP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-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B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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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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FF2600"/>
                </a:solidFill>
                <a:latin typeface="Symbol"/>
                <a:cs typeface="Symbol"/>
              </a:rPr>
              <a:t>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</a:t>
            </a:r>
            <a:r>
              <a:rPr sz="2800" spc="1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FF2600"/>
                </a:solidFill>
                <a:latin typeface="Symbol"/>
                <a:cs typeface="Symbol"/>
              </a:rPr>
              <a:t>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</a:t>
            </a:r>
            <a:endParaRPr sz="2800">
              <a:latin typeface="Symbol"/>
              <a:cs typeface="Symbol"/>
            </a:endParaRPr>
          </a:p>
          <a:p>
            <a:pPr marL="843280" algn="ctr">
              <a:lnSpc>
                <a:spcPct val="100000"/>
              </a:lnSpc>
              <a:spcBef>
                <a:spcPts val="760"/>
              </a:spcBef>
            </a:pP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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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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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FF2600"/>
                </a:solidFill>
                <a:latin typeface="Symbol"/>
                <a:cs typeface="Symbol"/>
              </a:rPr>
              <a:t>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z="2800" spc="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FF2600"/>
                </a:solidFill>
                <a:latin typeface="Symbol"/>
                <a:cs typeface="Symbol"/>
              </a:rPr>
              <a:t>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2800" dirty="0">
                <a:solidFill>
                  <a:srgbClr val="FF0000"/>
                </a:solidFill>
                <a:latin typeface="Symbol"/>
                <a:cs typeface="Symbol"/>
              </a:rPr>
              <a:t></a:t>
            </a:r>
            <a:endParaRPr sz="2800">
              <a:latin typeface="Symbol"/>
              <a:cs typeface="Symbol"/>
            </a:endParaRPr>
          </a:p>
          <a:p>
            <a:pPr marL="12700">
              <a:lnSpc>
                <a:spcPts val="3345"/>
              </a:lnSpc>
              <a:spcBef>
                <a:spcPts val="64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Also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called:</a:t>
            </a:r>
            <a:endParaRPr sz="2800">
              <a:latin typeface="Arial"/>
              <a:cs typeface="Arial"/>
            </a:endParaRPr>
          </a:p>
          <a:p>
            <a:pPr marL="354965">
              <a:lnSpc>
                <a:spcPts val="3345"/>
              </a:lnSpc>
            </a:pPr>
            <a:r>
              <a:rPr sz="2800" dirty="0">
                <a:latin typeface="Arial"/>
                <a:cs typeface="Arial"/>
              </a:rPr>
              <a:t>The </a:t>
            </a:r>
            <a:r>
              <a:rPr sz="2800" b="1" i="1" dirty="0">
                <a:latin typeface="Arial"/>
                <a:cs typeface="Arial"/>
              </a:rPr>
              <a:t>complement </a:t>
            </a:r>
            <a:r>
              <a:rPr sz="2800" b="1" i="1" spc="-5" dirty="0">
                <a:latin typeface="Arial"/>
                <a:cs typeface="Arial"/>
              </a:rPr>
              <a:t>of </a:t>
            </a:r>
            <a:r>
              <a:rPr sz="2800" b="1" i="1" dirty="0">
                <a:latin typeface="Arial"/>
                <a:cs typeface="Arial"/>
              </a:rPr>
              <a:t>B </a:t>
            </a:r>
            <a:r>
              <a:rPr sz="2800" b="1" i="1" spc="-5" dirty="0">
                <a:latin typeface="Arial"/>
                <a:cs typeface="Arial"/>
              </a:rPr>
              <a:t>with respect </a:t>
            </a:r>
            <a:r>
              <a:rPr sz="2800" b="1" i="1" dirty="0">
                <a:latin typeface="Arial"/>
                <a:cs typeface="Arial"/>
              </a:rPr>
              <a:t>to</a:t>
            </a:r>
            <a:r>
              <a:rPr sz="2800" b="1" i="1" spc="-40" dirty="0">
                <a:latin typeface="Arial"/>
                <a:cs typeface="Arial"/>
              </a:rPr>
              <a:t> </a:t>
            </a:r>
            <a:r>
              <a:rPr sz="2800" b="1" i="1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A5B1EEF-36D4-4359-A4B3-89606E04FEEE}" type="datetime1">
              <a:rPr lang="en-US" smtClean="0"/>
              <a:t>9/26/2023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/>
              <a:t>Discrete Mathematics I Fall 2022</a:t>
            </a:r>
            <a:endParaRPr lang="en-GB" spc="-25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lang="en-US" smtClean="0"/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9985">
              <a:lnSpc>
                <a:spcPct val="100000"/>
              </a:lnSpc>
              <a:spcBef>
                <a:spcPts val="100"/>
              </a:spcBef>
            </a:pPr>
            <a:r>
              <a:rPr dirty="0"/>
              <a:t>Set</a:t>
            </a:r>
            <a:r>
              <a:rPr spc="-5" dirty="0"/>
              <a:t> </a:t>
            </a:r>
            <a:r>
              <a:rPr dirty="0"/>
              <a:t>D</a:t>
            </a:r>
            <a:r>
              <a:rPr spc="-5" dirty="0"/>
              <a:t>i</a:t>
            </a:r>
            <a:r>
              <a:rPr dirty="0"/>
              <a:t>ffere</a:t>
            </a:r>
            <a:r>
              <a:rPr spc="-5" dirty="0"/>
              <a:t>n</a:t>
            </a:r>
            <a:r>
              <a:rPr dirty="0"/>
              <a:t>ce:</a:t>
            </a:r>
            <a:r>
              <a:rPr spc="-5" dirty="0"/>
              <a:t> </a:t>
            </a:r>
            <a:r>
              <a:rPr dirty="0"/>
              <a:t>Ve</a:t>
            </a:r>
            <a:r>
              <a:rPr spc="-5" dirty="0"/>
              <a:t>n</a:t>
            </a:r>
            <a:r>
              <a:rPr dirty="0"/>
              <a:t>n</a:t>
            </a:r>
            <a:r>
              <a:rPr spc="-5" dirty="0"/>
              <a:t> </a:t>
            </a:r>
            <a:r>
              <a:rPr dirty="0"/>
              <a:t>D</a:t>
            </a:r>
            <a:r>
              <a:rPr spc="-5" dirty="0"/>
              <a:t>i</a:t>
            </a:r>
            <a:r>
              <a:rPr dirty="0"/>
              <a:t>a</a:t>
            </a:r>
            <a:r>
              <a:rPr spc="-5" dirty="0"/>
              <a:t>g</a:t>
            </a:r>
            <a:r>
              <a:rPr dirty="0"/>
              <a:t>ra</a:t>
            </a:r>
            <a:r>
              <a:rPr spc="-1810" dirty="0"/>
              <a:t>m</a:t>
            </a:r>
            <a:r>
              <a:rPr lang="en-US" sz="1200" b="0" baseline="156250" dirty="0">
                <a:solidFill>
                  <a:srgbClr val="336600"/>
                </a:solidFill>
                <a:latin typeface="Times New Roman"/>
                <a:cs typeface="Times New Roman"/>
              </a:rPr>
              <a:t>.</a:t>
            </a:r>
            <a:endParaRPr sz="1200" baseline="15625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43025" y="3418015"/>
            <a:ext cx="5426075" cy="21868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83739" y="3896749"/>
            <a:ext cx="1492885" cy="224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solidFill>
                  <a:srgbClr val="FF2600"/>
                </a:solidFill>
                <a:latin typeface="Times New Roman"/>
                <a:cs typeface="Times New Roman"/>
              </a:rPr>
              <a:t>Set</a:t>
            </a:r>
            <a:endParaRPr sz="4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4000" b="1" i="1" dirty="0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sz="4000" dirty="0">
                <a:solidFill>
                  <a:srgbClr val="FF2600"/>
                </a:solidFill>
                <a:latin typeface="Times New Roman"/>
                <a:cs typeface="Times New Roman"/>
              </a:rPr>
              <a:t>-</a:t>
            </a:r>
            <a:r>
              <a:rPr sz="4000" spc="-265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sz="4000" b="1" i="1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endParaRPr sz="40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3050"/>
              </a:spcBef>
            </a:pPr>
            <a:r>
              <a:rPr sz="4000" spc="-5" dirty="0">
                <a:latin typeface="Times New Roman"/>
                <a:cs typeface="Times New Roman"/>
              </a:rPr>
              <a:t>Set</a:t>
            </a:r>
            <a:r>
              <a:rPr sz="4000" spc="-90" dirty="0">
                <a:latin typeface="Times New Roman"/>
                <a:cs typeface="Times New Roman"/>
              </a:rPr>
              <a:t> </a:t>
            </a:r>
            <a:r>
              <a:rPr sz="4000" i="1" dirty="0">
                <a:latin typeface="Times New Roman"/>
                <a:cs typeface="Times New Roman"/>
              </a:rPr>
              <a:t>A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75228" y="3349752"/>
            <a:ext cx="2971800" cy="2362200"/>
          </a:xfrm>
          <a:custGeom>
            <a:avLst/>
            <a:gdLst/>
            <a:ahLst/>
            <a:cxnLst/>
            <a:rect l="l" t="t" r="r" b="b"/>
            <a:pathLst>
              <a:path w="2971800" h="2362200">
                <a:moveTo>
                  <a:pt x="0" y="2362200"/>
                </a:moveTo>
                <a:lnTo>
                  <a:pt x="2971799" y="2362200"/>
                </a:lnTo>
                <a:lnTo>
                  <a:pt x="2971799" y="0"/>
                </a:lnTo>
                <a:lnTo>
                  <a:pt x="0" y="0"/>
                </a:lnTo>
                <a:lnTo>
                  <a:pt x="0" y="2362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498340" y="5579745"/>
            <a:ext cx="11118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latin typeface="Times New Roman"/>
                <a:cs typeface="Times New Roman"/>
              </a:rPr>
              <a:t>Set</a:t>
            </a:r>
            <a:r>
              <a:rPr sz="4000" spc="-90" dirty="0">
                <a:latin typeface="Times New Roman"/>
                <a:cs typeface="Times New Roman"/>
              </a:rPr>
              <a:t> </a:t>
            </a:r>
            <a:r>
              <a:rPr sz="4000" i="1" dirty="0">
                <a:latin typeface="Times New Roman"/>
                <a:cs typeface="Times New Roman"/>
              </a:rPr>
              <a:t>B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29000" y="3489325"/>
            <a:ext cx="3276600" cy="2057400"/>
          </a:xfrm>
          <a:custGeom>
            <a:avLst/>
            <a:gdLst/>
            <a:ahLst/>
            <a:cxnLst/>
            <a:rect l="l" t="t" r="r" b="b"/>
            <a:pathLst>
              <a:path w="3276600" h="2057400">
                <a:moveTo>
                  <a:pt x="1638298" y="0"/>
                </a:moveTo>
                <a:lnTo>
                  <a:pt x="1579538" y="649"/>
                </a:lnTo>
                <a:lnTo>
                  <a:pt x="1521298" y="2582"/>
                </a:lnTo>
                <a:lnTo>
                  <a:pt x="1463613" y="5778"/>
                </a:lnTo>
                <a:lnTo>
                  <a:pt x="1406517" y="10215"/>
                </a:lnTo>
                <a:lnTo>
                  <a:pt x="1350046" y="15871"/>
                </a:lnTo>
                <a:lnTo>
                  <a:pt x="1294235" y="22723"/>
                </a:lnTo>
                <a:lnTo>
                  <a:pt x="1239116" y="30751"/>
                </a:lnTo>
                <a:lnTo>
                  <a:pt x="1184727" y="39933"/>
                </a:lnTo>
                <a:lnTo>
                  <a:pt x="1131100" y="50247"/>
                </a:lnTo>
                <a:lnTo>
                  <a:pt x="1078271" y="61670"/>
                </a:lnTo>
                <a:lnTo>
                  <a:pt x="1026274" y="74183"/>
                </a:lnTo>
                <a:lnTo>
                  <a:pt x="975144" y="87761"/>
                </a:lnTo>
                <a:lnTo>
                  <a:pt x="924916" y="102385"/>
                </a:lnTo>
                <a:lnTo>
                  <a:pt x="875624" y="118031"/>
                </a:lnTo>
                <a:lnTo>
                  <a:pt x="827303" y="134679"/>
                </a:lnTo>
                <a:lnTo>
                  <a:pt x="779987" y="152307"/>
                </a:lnTo>
                <a:lnTo>
                  <a:pt x="733712" y="170892"/>
                </a:lnTo>
                <a:lnTo>
                  <a:pt x="688512" y="190413"/>
                </a:lnTo>
                <a:lnTo>
                  <a:pt x="644421" y="210849"/>
                </a:lnTo>
                <a:lnTo>
                  <a:pt x="601474" y="232177"/>
                </a:lnTo>
                <a:lnTo>
                  <a:pt x="559706" y="254376"/>
                </a:lnTo>
                <a:lnTo>
                  <a:pt x="519152" y="277424"/>
                </a:lnTo>
                <a:lnTo>
                  <a:pt x="479846" y="301299"/>
                </a:lnTo>
                <a:lnTo>
                  <a:pt x="441823" y="325980"/>
                </a:lnTo>
                <a:lnTo>
                  <a:pt x="405117" y="351444"/>
                </a:lnTo>
                <a:lnTo>
                  <a:pt x="369763" y="377670"/>
                </a:lnTo>
                <a:lnTo>
                  <a:pt x="335796" y="404637"/>
                </a:lnTo>
                <a:lnTo>
                  <a:pt x="303251" y="432322"/>
                </a:lnTo>
                <a:lnTo>
                  <a:pt x="272161" y="460703"/>
                </a:lnTo>
                <a:lnTo>
                  <a:pt x="242562" y="489760"/>
                </a:lnTo>
                <a:lnTo>
                  <a:pt x="214489" y="519470"/>
                </a:lnTo>
                <a:lnTo>
                  <a:pt x="187976" y="549811"/>
                </a:lnTo>
                <a:lnTo>
                  <a:pt x="163057" y="580762"/>
                </a:lnTo>
                <a:lnTo>
                  <a:pt x="139768" y="612300"/>
                </a:lnTo>
                <a:lnTo>
                  <a:pt x="118143" y="644405"/>
                </a:lnTo>
                <a:lnTo>
                  <a:pt x="98216" y="677054"/>
                </a:lnTo>
                <a:lnTo>
                  <a:pt x="63597" y="743899"/>
                </a:lnTo>
                <a:lnTo>
                  <a:pt x="36189" y="812660"/>
                </a:lnTo>
                <a:lnTo>
                  <a:pt x="16269" y="883163"/>
                </a:lnTo>
                <a:lnTo>
                  <a:pt x="4113" y="955234"/>
                </a:lnTo>
                <a:lnTo>
                  <a:pt x="0" y="1028700"/>
                </a:lnTo>
                <a:lnTo>
                  <a:pt x="1034" y="1065596"/>
                </a:lnTo>
                <a:lnTo>
                  <a:pt x="9203" y="1138386"/>
                </a:lnTo>
                <a:lnTo>
                  <a:pt x="25276" y="1209695"/>
                </a:lnTo>
                <a:lnTo>
                  <a:pt x="48975" y="1279349"/>
                </a:lnTo>
                <a:lnTo>
                  <a:pt x="80023" y="1347173"/>
                </a:lnTo>
                <a:lnTo>
                  <a:pt x="118143" y="1412994"/>
                </a:lnTo>
                <a:lnTo>
                  <a:pt x="139768" y="1445099"/>
                </a:lnTo>
                <a:lnTo>
                  <a:pt x="163057" y="1476638"/>
                </a:lnTo>
                <a:lnTo>
                  <a:pt x="187976" y="1507589"/>
                </a:lnTo>
                <a:lnTo>
                  <a:pt x="214489" y="1537930"/>
                </a:lnTo>
                <a:lnTo>
                  <a:pt x="242562" y="1567640"/>
                </a:lnTo>
                <a:lnTo>
                  <a:pt x="272161" y="1596696"/>
                </a:lnTo>
                <a:lnTo>
                  <a:pt x="303251" y="1625078"/>
                </a:lnTo>
                <a:lnTo>
                  <a:pt x="335796" y="1652763"/>
                </a:lnTo>
                <a:lnTo>
                  <a:pt x="369763" y="1679729"/>
                </a:lnTo>
                <a:lnTo>
                  <a:pt x="405117" y="1705955"/>
                </a:lnTo>
                <a:lnTo>
                  <a:pt x="441823" y="1731420"/>
                </a:lnTo>
                <a:lnTo>
                  <a:pt x="479846" y="1756100"/>
                </a:lnTo>
                <a:lnTo>
                  <a:pt x="519152" y="1779976"/>
                </a:lnTo>
                <a:lnTo>
                  <a:pt x="559706" y="1803023"/>
                </a:lnTo>
                <a:lnTo>
                  <a:pt x="601474" y="1825222"/>
                </a:lnTo>
                <a:lnTo>
                  <a:pt x="644421" y="1846550"/>
                </a:lnTo>
                <a:lnTo>
                  <a:pt x="688512" y="1866986"/>
                </a:lnTo>
                <a:lnTo>
                  <a:pt x="733712" y="1886507"/>
                </a:lnTo>
                <a:lnTo>
                  <a:pt x="779987" y="1905092"/>
                </a:lnTo>
                <a:lnTo>
                  <a:pt x="827303" y="1922720"/>
                </a:lnTo>
                <a:lnTo>
                  <a:pt x="875624" y="1939368"/>
                </a:lnTo>
                <a:lnTo>
                  <a:pt x="924916" y="1955014"/>
                </a:lnTo>
                <a:lnTo>
                  <a:pt x="975144" y="1969638"/>
                </a:lnTo>
                <a:lnTo>
                  <a:pt x="1026274" y="1983217"/>
                </a:lnTo>
                <a:lnTo>
                  <a:pt x="1078271" y="1995729"/>
                </a:lnTo>
                <a:lnTo>
                  <a:pt x="1131100" y="2007152"/>
                </a:lnTo>
                <a:lnTo>
                  <a:pt x="1184727" y="2017466"/>
                </a:lnTo>
                <a:lnTo>
                  <a:pt x="1239116" y="2026648"/>
                </a:lnTo>
                <a:lnTo>
                  <a:pt x="1294235" y="2034676"/>
                </a:lnTo>
                <a:lnTo>
                  <a:pt x="1350046" y="2041528"/>
                </a:lnTo>
                <a:lnTo>
                  <a:pt x="1406517" y="2047184"/>
                </a:lnTo>
                <a:lnTo>
                  <a:pt x="1463613" y="2051621"/>
                </a:lnTo>
                <a:lnTo>
                  <a:pt x="1521298" y="2054817"/>
                </a:lnTo>
                <a:lnTo>
                  <a:pt x="1579538" y="2056750"/>
                </a:lnTo>
                <a:lnTo>
                  <a:pt x="1638298" y="2057400"/>
                </a:lnTo>
                <a:lnTo>
                  <a:pt x="1697059" y="2056750"/>
                </a:lnTo>
                <a:lnTo>
                  <a:pt x="1755299" y="2054817"/>
                </a:lnTo>
                <a:lnTo>
                  <a:pt x="1812984" y="2051621"/>
                </a:lnTo>
                <a:lnTo>
                  <a:pt x="1870079" y="2047184"/>
                </a:lnTo>
                <a:lnTo>
                  <a:pt x="1926550" y="2041528"/>
                </a:lnTo>
                <a:lnTo>
                  <a:pt x="1982362" y="2034676"/>
                </a:lnTo>
                <a:lnTo>
                  <a:pt x="2037481" y="2026648"/>
                </a:lnTo>
                <a:lnTo>
                  <a:pt x="2091870" y="2017466"/>
                </a:lnTo>
                <a:lnTo>
                  <a:pt x="2145497" y="2007152"/>
                </a:lnTo>
                <a:lnTo>
                  <a:pt x="2198327" y="1995729"/>
                </a:lnTo>
                <a:lnTo>
                  <a:pt x="2250323" y="1983217"/>
                </a:lnTo>
                <a:lnTo>
                  <a:pt x="2301453" y="1969638"/>
                </a:lnTo>
                <a:lnTo>
                  <a:pt x="2351682" y="1955014"/>
                </a:lnTo>
                <a:lnTo>
                  <a:pt x="2400974" y="1939368"/>
                </a:lnTo>
                <a:lnTo>
                  <a:pt x="2449295" y="1922720"/>
                </a:lnTo>
                <a:lnTo>
                  <a:pt x="2496610" y="1905092"/>
                </a:lnTo>
                <a:lnTo>
                  <a:pt x="2542885" y="1886507"/>
                </a:lnTo>
                <a:lnTo>
                  <a:pt x="2588086" y="1866986"/>
                </a:lnTo>
                <a:lnTo>
                  <a:pt x="2632177" y="1846550"/>
                </a:lnTo>
                <a:lnTo>
                  <a:pt x="2675123" y="1825222"/>
                </a:lnTo>
                <a:lnTo>
                  <a:pt x="2716891" y="1803023"/>
                </a:lnTo>
                <a:lnTo>
                  <a:pt x="2757445" y="1779976"/>
                </a:lnTo>
                <a:lnTo>
                  <a:pt x="2796752" y="1756100"/>
                </a:lnTo>
                <a:lnTo>
                  <a:pt x="2834775" y="1731420"/>
                </a:lnTo>
                <a:lnTo>
                  <a:pt x="2871481" y="1705955"/>
                </a:lnTo>
                <a:lnTo>
                  <a:pt x="2906835" y="1679729"/>
                </a:lnTo>
                <a:lnTo>
                  <a:pt x="2940801" y="1652763"/>
                </a:lnTo>
                <a:lnTo>
                  <a:pt x="2973347" y="1625078"/>
                </a:lnTo>
                <a:lnTo>
                  <a:pt x="3004437" y="1596696"/>
                </a:lnTo>
                <a:lnTo>
                  <a:pt x="3034035" y="1567640"/>
                </a:lnTo>
                <a:lnTo>
                  <a:pt x="3062109" y="1537930"/>
                </a:lnTo>
                <a:lnTo>
                  <a:pt x="3088622" y="1507589"/>
                </a:lnTo>
                <a:lnTo>
                  <a:pt x="3113541" y="1476638"/>
                </a:lnTo>
                <a:lnTo>
                  <a:pt x="3136830" y="1445099"/>
                </a:lnTo>
                <a:lnTo>
                  <a:pt x="3158455" y="1412994"/>
                </a:lnTo>
                <a:lnTo>
                  <a:pt x="3178382" y="1380345"/>
                </a:lnTo>
                <a:lnTo>
                  <a:pt x="3213000" y="1313501"/>
                </a:lnTo>
                <a:lnTo>
                  <a:pt x="3240409" y="1244740"/>
                </a:lnTo>
                <a:lnTo>
                  <a:pt x="3260329" y="1174237"/>
                </a:lnTo>
                <a:lnTo>
                  <a:pt x="3272485" y="1102165"/>
                </a:lnTo>
                <a:lnTo>
                  <a:pt x="3276598" y="1028700"/>
                </a:lnTo>
                <a:lnTo>
                  <a:pt x="3275564" y="991803"/>
                </a:lnTo>
                <a:lnTo>
                  <a:pt x="3267395" y="919013"/>
                </a:lnTo>
                <a:lnTo>
                  <a:pt x="3251322" y="847704"/>
                </a:lnTo>
                <a:lnTo>
                  <a:pt x="3227623" y="778051"/>
                </a:lnTo>
                <a:lnTo>
                  <a:pt x="3196575" y="710226"/>
                </a:lnTo>
                <a:lnTo>
                  <a:pt x="3158455" y="644405"/>
                </a:lnTo>
                <a:lnTo>
                  <a:pt x="3136830" y="612300"/>
                </a:lnTo>
                <a:lnTo>
                  <a:pt x="3113541" y="580762"/>
                </a:lnTo>
                <a:lnTo>
                  <a:pt x="3088622" y="549811"/>
                </a:lnTo>
                <a:lnTo>
                  <a:pt x="3062109" y="519470"/>
                </a:lnTo>
                <a:lnTo>
                  <a:pt x="3034035" y="489760"/>
                </a:lnTo>
                <a:lnTo>
                  <a:pt x="3004437" y="460703"/>
                </a:lnTo>
                <a:lnTo>
                  <a:pt x="2973347" y="432322"/>
                </a:lnTo>
                <a:lnTo>
                  <a:pt x="2940801" y="404637"/>
                </a:lnTo>
                <a:lnTo>
                  <a:pt x="2906835" y="377670"/>
                </a:lnTo>
                <a:lnTo>
                  <a:pt x="2871481" y="351444"/>
                </a:lnTo>
                <a:lnTo>
                  <a:pt x="2834775" y="325980"/>
                </a:lnTo>
                <a:lnTo>
                  <a:pt x="2796752" y="301299"/>
                </a:lnTo>
                <a:lnTo>
                  <a:pt x="2757445" y="277424"/>
                </a:lnTo>
                <a:lnTo>
                  <a:pt x="2716891" y="254376"/>
                </a:lnTo>
                <a:lnTo>
                  <a:pt x="2675123" y="232177"/>
                </a:lnTo>
                <a:lnTo>
                  <a:pt x="2632177" y="210849"/>
                </a:lnTo>
                <a:lnTo>
                  <a:pt x="2588086" y="190413"/>
                </a:lnTo>
                <a:lnTo>
                  <a:pt x="2542885" y="170892"/>
                </a:lnTo>
                <a:lnTo>
                  <a:pt x="2496610" y="152307"/>
                </a:lnTo>
                <a:lnTo>
                  <a:pt x="2449295" y="134679"/>
                </a:lnTo>
                <a:lnTo>
                  <a:pt x="2400974" y="118031"/>
                </a:lnTo>
                <a:lnTo>
                  <a:pt x="2351682" y="102385"/>
                </a:lnTo>
                <a:lnTo>
                  <a:pt x="2301453" y="87761"/>
                </a:lnTo>
                <a:lnTo>
                  <a:pt x="2250323" y="74183"/>
                </a:lnTo>
                <a:lnTo>
                  <a:pt x="2198327" y="61670"/>
                </a:lnTo>
                <a:lnTo>
                  <a:pt x="2145497" y="50247"/>
                </a:lnTo>
                <a:lnTo>
                  <a:pt x="2091870" y="39933"/>
                </a:lnTo>
                <a:lnTo>
                  <a:pt x="2037481" y="30751"/>
                </a:lnTo>
                <a:lnTo>
                  <a:pt x="1982362" y="22723"/>
                </a:lnTo>
                <a:lnTo>
                  <a:pt x="1926550" y="15871"/>
                </a:lnTo>
                <a:lnTo>
                  <a:pt x="1870079" y="10215"/>
                </a:lnTo>
                <a:lnTo>
                  <a:pt x="1812984" y="5778"/>
                </a:lnTo>
                <a:lnTo>
                  <a:pt x="1755299" y="2582"/>
                </a:lnTo>
                <a:lnTo>
                  <a:pt x="1697059" y="649"/>
                </a:lnTo>
                <a:lnTo>
                  <a:pt x="1638298" y="0"/>
                </a:lnTo>
                <a:close/>
              </a:path>
            </a:pathLst>
          </a:custGeom>
          <a:solidFill>
            <a:srgbClr val="6FBD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29000" y="3489325"/>
            <a:ext cx="3276600" cy="2057400"/>
          </a:xfrm>
          <a:custGeom>
            <a:avLst/>
            <a:gdLst/>
            <a:ahLst/>
            <a:cxnLst/>
            <a:rect l="l" t="t" r="r" b="b"/>
            <a:pathLst>
              <a:path w="3276600" h="2057400">
                <a:moveTo>
                  <a:pt x="0" y="1028699"/>
                </a:moveTo>
                <a:lnTo>
                  <a:pt x="4113" y="955234"/>
                </a:lnTo>
                <a:lnTo>
                  <a:pt x="16269" y="883162"/>
                </a:lnTo>
                <a:lnTo>
                  <a:pt x="36189" y="812659"/>
                </a:lnTo>
                <a:lnTo>
                  <a:pt x="63597" y="743898"/>
                </a:lnTo>
                <a:lnTo>
                  <a:pt x="98216" y="677054"/>
                </a:lnTo>
                <a:lnTo>
                  <a:pt x="118143" y="644405"/>
                </a:lnTo>
                <a:lnTo>
                  <a:pt x="139768" y="612300"/>
                </a:lnTo>
                <a:lnTo>
                  <a:pt x="163057" y="580761"/>
                </a:lnTo>
                <a:lnTo>
                  <a:pt x="187976" y="549810"/>
                </a:lnTo>
                <a:lnTo>
                  <a:pt x="214489" y="519469"/>
                </a:lnTo>
                <a:lnTo>
                  <a:pt x="242563" y="489759"/>
                </a:lnTo>
                <a:lnTo>
                  <a:pt x="272161" y="460703"/>
                </a:lnTo>
                <a:lnTo>
                  <a:pt x="303251" y="432321"/>
                </a:lnTo>
                <a:lnTo>
                  <a:pt x="335796" y="404636"/>
                </a:lnTo>
                <a:lnTo>
                  <a:pt x="369763" y="377670"/>
                </a:lnTo>
                <a:lnTo>
                  <a:pt x="405117" y="351444"/>
                </a:lnTo>
                <a:lnTo>
                  <a:pt x="441823" y="325979"/>
                </a:lnTo>
                <a:lnTo>
                  <a:pt x="479846" y="301299"/>
                </a:lnTo>
                <a:lnTo>
                  <a:pt x="519152" y="277424"/>
                </a:lnTo>
                <a:lnTo>
                  <a:pt x="559707" y="254376"/>
                </a:lnTo>
                <a:lnTo>
                  <a:pt x="601475" y="232177"/>
                </a:lnTo>
                <a:lnTo>
                  <a:pt x="644421" y="210849"/>
                </a:lnTo>
                <a:lnTo>
                  <a:pt x="688512" y="190413"/>
                </a:lnTo>
                <a:lnTo>
                  <a:pt x="733712" y="170892"/>
                </a:lnTo>
                <a:lnTo>
                  <a:pt x="779988" y="152307"/>
                </a:lnTo>
                <a:lnTo>
                  <a:pt x="827303" y="134679"/>
                </a:lnTo>
                <a:lnTo>
                  <a:pt x="875624" y="118031"/>
                </a:lnTo>
                <a:lnTo>
                  <a:pt x="924916" y="102385"/>
                </a:lnTo>
                <a:lnTo>
                  <a:pt x="975145" y="87761"/>
                </a:lnTo>
                <a:lnTo>
                  <a:pt x="1026274" y="74182"/>
                </a:lnTo>
                <a:lnTo>
                  <a:pt x="1078271" y="61670"/>
                </a:lnTo>
                <a:lnTo>
                  <a:pt x="1131100" y="50247"/>
                </a:lnTo>
                <a:lnTo>
                  <a:pt x="1184727" y="39933"/>
                </a:lnTo>
                <a:lnTo>
                  <a:pt x="1239117" y="30751"/>
                </a:lnTo>
                <a:lnTo>
                  <a:pt x="1294235" y="22723"/>
                </a:lnTo>
                <a:lnTo>
                  <a:pt x="1350047" y="15871"/>
                </a:lnTo>
                <a:lnTo>
                  <a:pt x="1406518" y="10215"/>
                </a:lnTo>
                <a:lnTo>
                  <a:pt x="1463613" y="5778"/>
                </a:lnTo>
                <a:lnTo>
                  <a:pt x="1521298" y="2582"/>
                </a:lnTo>
                <a:lnTo>
                  <a:pt x="1579539" y="649"/>
                </a:lnTo>
                <a:lnTo>
                  <a:pt x="1638299" y="0"/>
                </a:lnTo>
                <a:lnTo>
                  <a:pt x="1697060" y="649"/>
                </a:lnTo>
                <a:lnTo>
                  <a:pt x="1755300" y="2582"/>
                </a:lnTo>
                <a:lnTo>
                  <a:pt x="1812985" y="5778"/>
                </a:lnTo>
                <a:lnTo>
                  <a:pt x="1870080" y="10215"/>
                </a:lnTo>
                <a:lnTo>
                  <a:pt x="1926551" y="15871"/>
                </a:lnTo>
                <a:lnTo>
                  <a:pt x="1982363" y="22723"/>
                </a:lnTo>
                <a:lnTo>
                  <a:pt x="2037481" y="30751"/>
                </a:lnTo>
                <a:lnTo>
                  <a:pt x="2091871" y="39933"/>
                </a:lnTo>
                <a:lnTo>
                  <a:pt x="2145498" y="50247"/>
                </a:lnTo>
                <a:lnTo>
                  <a:pt x="2198327" y="61670"/>
                </a:lnTo>
                <a:lnTo>
                  <a:pt x="2250324" y="74182"/>
                </a:lnTo>
                <a:lnTo>
                  <a:pt x="2301454" y="87761"/>
                </a:lnTo>
                <a:lnTo>
                  <a:pt x="2351682" y="102385"/>
                </a:lnTo>
                <a:lnTo>
                  <a:pt x="2400974" y="118031"/>
                </a:lnTo>
                <a:lnTo>
                  <a:pt x="2449295" y="134679"/>
                </a:lnTo>
                <a:lnTo>
                  <a:pt x="2496611" y="152307"/>
                </a:lnTo>
                <a:lnTo>
                  <a:pt x="2542886" y="170892"/>
                </a:lnTo>
                <a:lnTo>
                  <a:pt x="2588086" y="190413"/>
                </a:lnTo>
                <a:lnTo>
                  <a:pt x="2632177" y="210849"/>
                </a:lnTo>
                <a:lnTo>
                  <a:pt x="2675124" y="232177"/>
                </a:lnTo>
                <a:lnTo>
                  <a:pt x="2716891" y="254376"/>
                </a:lnTo>
                <a:lnTo>
                  <a:pt x="2757446" y="277424"/>
                </a:lnTo>
                <a:lnTo>
                  <a:pt x="2796752" y="301299"/>
                </a:lnTo>
                <a:lnTo>
                  <a:pt x="2834775" y="325979"/>
                </a:lnTo>
                <a:lnTo>
                  <a:pt x="2871481" y="351444"/>
                </a:lnTo>
                <a:lnTo>
                  <a:pt x="2906835" y="377670"/>
                </a:lnTo>
                <a:lnTo>
                  <a:pt x="2940802" y="404636"/>
                </a:lnTo>
                <a:lnTo>
                  <a:pt x="2973347" y="432321"/>
                </a:lnTo>
                <a:lnTo>
                  <a:pt x="3004437" y="460703"/>
                </a:lnTo>
                <a:lnTo>
                  <a:pt x="3034036" y="489759"/>
                </a:lnTo>
                <a:lnTo>
                  <a:pt x="3062109" y="519469"/>
                </a:lnTo>
                <a:lnTo>
                  <a:pt x="3088622" y="549810"/>
                </a:lnTo>
                <a:lnTo>
                  <a:pt x="3113541" y="580761"/>
                </a:lnTo>
                <a:lnTo>
                  <a:pt x="3136830" y="612300"/>
                </a:lnTo>
                <a:lnTo>
                  <a:pt x="3158456" y="644405"/>
                </a:lnTo>
                <a:lnTo>
                  <a:pt x="3178382" y="677054"/>
                </a:lnTo>
                <a:lnTo>
                  <a:pt x="3213001" y="743898"/>
                </a:lnTo>
                <a:lnTo>
                  <a:pt x="3240409" y="812659"/>
                </a:lnTo>
                <a:lnTo>
                  <a:pt x="3260330" y="883162"/>
                </a:lnTo>
                <a:lnTo>
                  <a:pt x="3272485" y="955234"/>
                </a:lnTo>
                <a:lnTo>
                  <a:pt x="3276599" y="1028699"/>
                </a:lnTo>
                <a:lnTo>
                  <a:pt x="3275565" y="1065595"/>
                </a:lnTo>
                <a:lnTo>
                  <a:pt x="3267395" y="1138386"/>
                </a:lnTo>
                <a:lnTo>
                  <a:pt x="3251323" y="1209695"/>
                </a:lnTo>
                <a:lnTo>
                  <a:pt x="3227624" y="1279348"/>
                </a:lnTo>
                <a:lnTo>
                  <a:pt x="3196575" y="1347173"/>
                </a:lnTo>
                <a:lnTo>
                  <a:pt x="3158456" y="1412994"/>
                </a:lnTo>
                <a:lnTo>
                  <a:pt x="3136830" y="1445099"/>
                </a:lnTo>
                <a:lnTo>
                  <a:pt x="3113541" y="1476637"/>
                </a:lnTo>
                <a:lnTo>
                  <a:pt x="3088622" y="1507588"/>
                </a:lnTo>
                <a:lnTo>
                  <a:pt x="3062109" y="1537929"/>
                </a:lnTo>
                <a:lnTo>
                  <a:pt x="3034036" y="1567639"/>
                </a:lnTo>
                <a:lnTo>
                  <a:pt x="3004437" y="1596696"/>
                </a:lnTo>
                <a:lnTo>
                  <a:pt x="2973347" y="1625077"/>
                </a:lnTo>
                <a:lnTo>
                  <a:pt x="2940802" y="1652762"/>
                </a:lnTo>
                <a:lnTo>
                  <a:pt x="2906835" y="1679729"/>
                </a:lnTo>
                <a:lnTo>
                  <a:pt x="2871481" y="1705955"/>
                </a:lnTo>
                <a:lnTo>
                  <a:pt x="2834775" y="1731419"/>
                </a:lnTo>
                <a:lnTo>
                  <a:pt x="2796752" y="1756100"/>
                </a:lnTo>
                <a:lnTo>
                  <a:pt x="2757446" y="1779975"/>
                </a:lnTo>
                <a:lnTo>
                  <a:pt x="2716891" y="1803023"/>
                </a:lnTo>
                <a:lnTo>
                  <a:pt x="2675124" y="1825222"/>
                </a:lnTo>
                <a:lnTo>
                  <a:pt x="2632177" y="1846550"/>
                </a:lnTo>
                <a:lnTo>
                  <a:pt x="2588086" y="1866985"/>
                </a:lnTo>
                <a:lnTo>
                  <a:pt x="2542886" y="1886507"/>
                </a:lnTo>
                <a:lnTo>
                  <a:pt x="2496611" y="1905092"/>
                </a:lnTo>
                <a:lnTo>
                  <a:pt x="2449295" y="1922719"/>
                </a:lnTo>
                <a:lnTo>
                  <a:pt x="2400974" y="1939367"/>
                </a:lnTo>
                <a:lnTo>
                  <a:pt x="2351682" y="1955014"/>
                </a:lnTo>
                <a:lnTo>
                  <a:pt x="2301454" y="1969637"/>
                </a:lnTo>
                <a:lnTo>
                  <a:pt x="2250324" y="1983216"/>
                </a:lnTo>
                <a:lnTo>
                  <a:pt x="2198327" y="1995728"/>
                </a:lnTo>
                <a:lnTo>
                  <a:pt x="2145498" y="2007152"/>
                </a:lnTo>
                <a:lnTo>
                  <a:pt x="2091871" y="2017465"/>
                </a:lnTo>
                <a:lnTo>
                  <a:pt x="2037481" y="2026647"/>
                </a:lnTo>
                <a:lnTo>
                  <a:pt x="1982363" y="2034675"/>
                </a:lnTo>
                <a:lnTo>
                  <a:pt x="1926551" y="2041528"/>
                </a:lnTo>
                <a:lnTo>
                  <a:pt x="1870080" y="2047183"/>
                </a:lnTo>
                <a:lnTo>
                  <a:pt x="1812985" y="2051620"/>
                </a:lnTo>
                <a:lnTo>
                  <a:pt x="1755300" y="2054816"/>
                </a:lnTo>
                <a:lnTo>
                  <a:pt x="1697060" y="2056749"/>
                </a:lnTo>
                <a:lnTo>
                  <a:pt x="1638299" y="2057399"/>
                </a:lnTo>
                <a:lnTo>
                  <a:pt x="1579539" y="2056749"/>
                </a:lnTo>
                <a:lnTo>
                  <a:pt x="1521298" y="2054816"/>
                </a:lnTo>
                <a:lnTo>
                  <a:pt x="1463613" y="2051620"/>
                </a:lnTo>
                <a:lnTo>
                  <a:pt x="1406518" y="2047183"/>
                </a:lnTo>
                <a:lnTo>
                  <a:pt x="1350047" y="2041528"/>
                </a:lnTo>
                <a:lnTo>
                  <a:pt x="1294235" y="2034675"/>
                </a:lnTo>
                <a:lnTo>
                  <a:pt x="1239117" y="2026647"/>
                </a:lnTo>
                <a:lnTo>
                  <a:pt x="1184727" y="2017465"/>
                </a:lnTo>
                <a:lnTo>
                  <a:pt x="1131100" y="2007152"/>
                </a:lnTo>
                <a:lnTo>
                  <a:pt x="1078271" y="1995728"/>
                </a:lnTo>
                <a:lnTo>
                  <a:pt x="1026274" y="1983216"/>
                </a:lnTo>
                <a:lnTo>
                  <a:pt x="975145" y="1969637"/>
                </a:lnTo>
                <a:lnTo>
                  <a:pt x="924916" y="1955014"/>
                </a:lnTo>
                <a:lnTo>
                  <a:pt x="875624" y="1939367"/>
                </a:lnTo>
                <a:lnTo>
                  <a:pt x="827303" y="1922719"/>
                </a:lnTo>
                <a:lnTo>
                  <a:pt x="779988" y="1905092"/>
                </a:lnTo>
                <a:lnTo>
                  <a:pt x="733712" y="1886507"/>
                </a:lnTo>
                <a:lnTo>
                  <a:pt x="688512" y="1866985"/>
                </a:lnTo>
                <a:lnTo>
                  <a:pt x="644421" y="1846550"/>
                </a:lnTo>
                <a:lnTo>
                  <a:pt x="601475" y="1825222"/>
                </a:lnTo>
                <a:lnTo>
                  <a:pt x="559707" y="1803023"/>
                </a:lnTo>
                <a:lnTo>
                  <a:pt x="519152" y="1779975"/>
                </a:lnTo>
                <a:lnTo>
                  <a:pt x="479846" y="1756100"/>
                </a:lnTo>
                <a:lnTo>
                  <a:pt x="441823" y="1731419"/>
                </a:lnTo>
                <a:lnTo>
                  <a:pt x="405117" y="1705955"/>
                </a:lnTo>
                <a:lnTo>
                  <a:pt x="369763" y="1679729"/>
                </a:lnTo>
                <a:lnTo>
                  <a:pt x="335796" y="1652762"/>
                </a:lnTo>
                <a:lnTo>
                  <a:pt x="303251" y="1625077"/>
                </a:lnTo>
                <a:lnTo>
                  <a:pt x="272161" y="1596696"/>
                </a:lnTo>
                <a:lnTo>
                  <a:pt x="242563" y="1567639"/>
                </a:lnTo>
                <a:lnTo>
                  <a:pt x="214489" y="1537929"/>
                </a:lnTo>
                <a:lnTo>
                  <a:pt x="187976" y="1507588"/>
                </a:lnTo>
                <a:lnTo>
                  <a:pt x="163057" y="1476637"/>
                </a:lnTo>
                <a:lnTo>
                  <a:pt x="139768" y="1445099"/>
                </a:lnTo>
                <a:lnTo>
                  <a:pt x="118143" y="1412994"/>
                </a:lnTo>
                <a:lnTo>
                  <a:pt x="98216" y="1380345"/>
                </a:lnTo>
                <a:lnTo>
                  <a:pt x="63597" y="1313500"/>
                </a:lnTo>
                <a:lnTo>
                  <a:pt x="36189" y="1244739"/>
                </a:lnTo>
                <a:lnTo>
                  <a:pt x="16269" y="1174236"/>
                </a:lnTo>
                <a:lnTo>
                  <a:pt x="4113" y="1102165"/>
                </a:lnTo>
                <a:lnTo>
                  <a:pt x="0" y="10286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77030" y="2727140"/>
            <a:ext cx="2239010" cy="1372235"/>
          </a:xfrm>
          <a:custGeom>
            <a:avLst/>
            <a:gdLst/>
            <a:ahLst/>
            <a:cxnLst/>
            <a:rect l="l" t="t" r="r" b="b"/>
            <a:pathLst>
              <a:path w="2239009" h="1372235">
                <a:moveTo>
                  <a:pt x="1966372" y="1150531"/>
                </a:moveTo>
                <a:lnTo>
                  <a:pt x="452922" y="1150531"/>
                </a:lnTo>
                <a:lnTo>
                  <a:pt x="489241" y="1175529"/>
                </a:lnTo>
                <a:lnTo>
                  <a:pt x="527123" y="1199102"/>
                </a:lnTo>
                <a:lnTo>
                  <a:pt x="566477" y="1221233"/>
                </a:lnTo>
                <a:lnTo>
                  <a:pt x="607214" y="1241910"/>
                </a:lnTo>
                <a:lnTo>
                  <a:pt x="649241" y="1261118"/>
                </a:lnTo>
                <a:lnTo>
                  <a:pt x="692469" y="1278842"/>
                </a:lnTo>
                <a:lnTo>
                  <a:pt x="736806" y="1295067"/>
                </a:lnTo>
                <a:lnTo>
                  <a:pt x="782162" y="1309781"/>
                </a:lnTo>
                <a:lnTo>
                  <a:pt x="828445" y="1322967"/>
                </a:lnTo>
                <a:lnTo>
                  <a:pt x="875566" y="1334613"/>
                </a:lnTo>
                <a:lnTo>
                  <a:pt x="923432" y="1344703"/>
                </a:lnTo>
                <a:lnTo>
                  <a:pt x="971954" y="1353222"/>
                </a:lnTo>
                <a:lnTo>
                  <a:pt x="1021040" y="1360158"/>
                </a:lnTo>
                <a:lnTo>
                  <a:pt x="1070600" y="1365495"/>
                </a:lnTo>
                <a:lnTo>
                  <a:pt x="1120542" y="1369218"/>
                </a:lnTo>
                <a:lnTo>
                  <a:pt x="1170777" y="1371314"/>
                </a:lnTo>
                <a:lnTo>
                  <a:pt x="1221212" y="1371769"/>
                </a:lnTo>
                <a:lnTo>
                  <a:pt x="1271758" y="1370567"/>
                </a:lnTo>
                <a:lnTo>
                  <a:pt x="1322324" y="1367694"/>
                </a:lnTo>
                <a:lnTo>
                  <a:pt x="1372818" y="1363137"/>
                </a:lnTo>
                <a:lnTo>
                  <a:pt x="1423150" y="1356880"/>
                </a:lnTo>
                <a:lnTo>
                  <a:pt x="1473230" y="1348909"/>
                </a:lnTo>
                <a:lnTo>
                  <a:pt x="1522965" y="1339210"/>
                </a:lnTo>
                <a:lnTo>
                  <a:pt x="1572266" y="1327768"/>
                </a:lnTo>
                <a:lnTo>
                  <a:pt x="1628215" y="1312475"/>
                </a:lnTo>
                <a:lnTo>
                  <a:pt x="1682095" y="1295259"/>
                </a:lnTo>
                <a:lnTo>
                  <a:pt x="1733849" y="1276204"/>
                </a:lnTo>
                <a:lnTo>
                  <a:pt x="1783422" y="1255391"/>
                </a:lnTo>
                <a:lnTo>
                  <a:pt x="1830757" y="1232905"/>
                </a:lnTo>
                <a:lnTo>
                  <a:pt x="1875798" y="1208827"/>
                </a:lnTo>
                <a:lnTo>
                  <a:pt x="1918488" y="1183241"/>
                </a:lnTo>
                <a:lnTo>
                  <a:pt x="1958772" y="1156229"/>
                </a:lnTo>
                <a:lnTo>
                  <a:pt x="1966372" y="1150531"/>
                </a:lnTo>
                <a:close/>
              </a:path>
              <a:path w="2239009" h="1372235">
                <a:moveTo>
                  <a:pt x="1211433" y="0"/>
                </a:moveTo>
                <a:lnTo>
                  <a:pt x="1159417" y="818"/>
                </a:lnTo>
                <a:lnTo>
                  <a:pt x="1107236" y="3422"/>
                </a:lnTo>
                <a:lnTo>
                  <a:pt x="1054982" y="7840"/>
                </a:lnTo>
                <a:lnTo>
                  <a:pt x="1002747" y="14099"/>
                </a:lnTo>
                <a:lnTo>
                  <a:pt x="950623" y="22227"/>
                </a:lnTo>
                <a:lnTo>
                  <a:pt x="898700" y="32251"/>
                </a:lnTo>
                <a:lnTo>
                  <a:pt x="847070" y="44200"/>
                </a:lnTo>
                <a:lnTo>
                  <a:pt x="791121" y="59493"/>
                </a:lnTo>
                <a:lnTo>
                  <a:pt x="737241" y="76708"/>
                </a:lnTo>
                <a:lnTo>
                  <a:pt x="685487" y="95764"/>
                </a:lnTo>
                <a:lnTo>
                  <a:pt x="635914" y="116577"/>
                </a:lnTo>
                <a:lnTo>
                  <a:pt x="588579" y="139063"/>
                </a:lnTo>
                <a:lnTo>
                  <a:pt x="543538" y="163141"/>
                </a:lnTo>
                <a:lnTo>
                  <a:pt x="500848" y="188727"/>
                </a:lnTo>
                <a:lnTo>
                  <a:pt x="460565" y="215739"/>
                </a:lnTo>
                <a:lnTo>
                  <a:pt x="422744" y="244093"/>
                </a:lnTo>
                <a:lnTo>
                  <a:pt x="387443" y="273708"/>
                </a:lnTo>
                <a:lnTo>
                  <a:pt x="354718" y="304499"/>
                </a:lnTo>
                <a:lnTo>
                  <a:pt x="324624" y="336384"/>
                </a:lnTo>
                <a:lnTo>
                  <a:pt x="297219" y="369280"/>
                </a:lnTo>
                <a:lnTo>
                  <a:pt x="272558" y="403104"/>
                </a:lnTo>
                <a:lnTo>
                  <a:pt x="250698" y="437774"/>
                </a:lnTo>
                <a:lnTo>
                  <a:pt x="231694" y="473207"/>
                </a:lnTo>
                <a:lnTo>
                  <a:pt x="215605" y="509319"/>
                </a:lnTo>
                <a:lnTo>
                  <a:pt x="202484" y="546028"/>
                </a:lnTo>
                <a:lnTo>
                  <a:pt x="192390" y="583252"/>
                </a:lnTo>
                <a:lnTo>
                  <a:pt x="185378" y="620906"/>
                </a:lnTo>
                <a:lnTo>
                  <a:pt x="181504" y="658908"/>
                </a:lnTo>
                <a:lnTo>
                  <a:pt x="180825" y="697176"/>
                </a:lnTo>
                <a:lnTo>
                  <a:pt x="183397" y="735626"/>
                </a:lnTo>
                <a:lnTo>
                  <a:pt x="189276" y="774176"/>
                </a:lnTo>
                <a:lnTo>
                  <a:pt x="198519" y="812743"/>
                </a:lnTo>
                <a:lnTo>
                  <a:pt x="211182" y="851244"/>
                </a:lnTo>
                <a:lnTo>
                  <a:pt x="227320" y="889596"/>
                </a:lnTo>
                <a:lnTo>
                  <a:pt x="246992" y="927716"/>
                </a:lnTo>
                <a:lnTo>
                  <a:pt x="0" y="1182874"/>
                </a:lnTo>
                <a:lnTo>
                  <a:pt x="452922" y="1150531"/>
                </a:lnTo>
                <a:lnTo>
                  <a:pt x="1966372" y="1150531"/>
                </a:lnTo>
                <a:lnTo>
                  <a:pt x="1996592" y="1127875"/>
                </a:lnTo>
                <a:lnTo>
                  <a:pt x="2031893" y="1098261"/>
                </a:lnTo>
                <a:lnTo>
                  <a:pt x="2064619" y="1067470"/>
                </a:lnTo>
                <a:lnTo>
                  <a:pt x="2094712" y="1035585"/>
                </a:lnTo>
                <a:lnTo>
                  <a:pt x="2122118" y="1002688"/>
                </a:lnTo>
                <a:lnTo>
                  <a:pt x="2146779" y="968864"/>
                </a:lnTo>
                <a:lnTo>
                  <a:pt x="2168639" y="934194"/>
                </a:lnTo>
                <a:lnTo>
                  <a:pt x="2187642" y="898761"/>
                </a:lnTo>
                <a:lnTo>
                  <a:pt x="2203732" y="862649"/>
                </a:lnTo>
                <a:lnTo>
                  <a:pt x="2216852" y="825940"/>
                </a:lnTo>
                <a:lnTo>
                  <a:pt x="2226946" y="788717"/>
                </a:lnTo>
                <a:lnTo>
                  <a:pt x="2233958" y="751063"/>
                </a:lnTo>
                <a:lnTo>
                  <a:pt x="2237832" y="713060"/>
                </a:lnTo>
                <a:lnTo>
                  <a:pt x="2238511" y="674792"/>
                </a:lnTo>
                <a:lnTo>
                  <a:pt x="2235939" y="636342"/>
                </a:lnTo>
                <a:lnTo>
                  <a:pt x="2230060" y="597792"/>
                </a:lnTo>
                <a:lnTo>
                  <a:pt x="2220817" y="559225"/>
                </a:lnTo>
                <a:lnTo>
                  <a:pt x="2208155" y="520724"/>
                </a:lnTo>
                <a:lnTo>
                  <a:pt x="2192016" y="482372"/>
                </a:lnTo>
                <a:lnTo>
                  <a:pt x="2172345" y="444252"/>
                </a:lnTo>
                <a:lnTo>
                  <a:pt x="2151753" y="410503"/>
                </a:lnTo>
                <a:lnTo>
                  <a:pt x="2128799" y="377876"/>
                </a:lnTo>
                <a:lnTo>
                  <a:pt x="2103573" y="346399"/>
                </a:lnTo>
                <a:lnTo>
                  <a:pt x="2076169" y="316099"/>
                </a:lnTo>
                <a:lnTo>
                  <a:pt x="2046676" y="287005"/>
                </a:lnTo>
                <a:lnTo>
                  <a:pt x="2015187" y="259144"/>
                </a:lnTo>
                <a:lnTo>
                  <a:pt x="1981793" y="232543"/>
                </a:lnTo>
                <a:lnTo>
                  <a:pt x="1946587" y="207231"/>
                </a:lnTo>
                <a:lnTo>
                  <a:pt x="1909658" y="183235"/>
                </a:lnTo>
                <a:lnTo>
                  <a:pt x="1871100" y="160582"/>
                </a:lnTo>
                <a:lnTo>
                  <a:pt x="1831004" y="139301"/>
                </a:lnTo>
                <a:lnTo>
                  <a:pt x="1789460" y="119418"/>
                </a:lnTo>
                <a:lnTo>
                  <a:pt x="1746562" y="100962"/>
                </a:lnTo>
                <a:lnTo>
                  <a:pt x="1702400" y="83960"/>
                </a:lnTo>
                <a:lnTo>
                  <a:pt x="1657066" y="68439"/>
                </a:lnTo>
                <a:lnTo>
                  <a:pt x="1610651" y="54428"/>
                </a:lnTo>
                <a:lnTo>
                  <a:pt x="1563248" y="41955"/>
                </a:lnTo>
                <a:lnTo>
                  <a:pt x="1514948" y="31046"/>
                </a:lnTo>
                <a:lnTo>
                  <a:pt x="1465842" y="21729"/>
                </a:lnTo>
                <a:lnTo>
                  <a:pt x="1416022" y="14033"/>
                </a:lnTo>
                <a:lnTo>
                  <a:pt x="1365579" y="7984"/>
                </a:lnTo>
                <a:lnTo>
                  <a:pt x="1314606" y="3610"/>
                </a:lnTo>
                <a:lnTo>
                  <a:pt x="1263193" y="939"/>
                </a:lnTo>
                <a:lnTo>
                  <a:pt x="1211433" y="0"/>
                </a:lnTo>
                <a:close/>
              </a:path>
            </a:pathLst>
          </a:custGeom>
          <a:solidFill>
            <a:srgbClr val="00E6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77029" y="2727140"/>
            <a:ext cx="2239010" cy="1372235"/>
          </a:xfrm>
          <a:custGeom>
            <a:avLst/>
            <a:gdLst/>
            <a:ahLst/>
            <a:cxnLst/>
            <a:rect l="l" t="t" r="r" b="b"/>
            <a:pathLst>
              <a:path w="2239009" h="1372235">
                <a:moveTo>
                  <a:pt x="0" y="1182874"/>
                </a:moveTo>
                <a:lnTo>
                  <a:pt x="246991" y="927716"/>
                </a:lnTo>
                <a:lnTo>
                  <a:pt x="227320" y="889596"/>
                </a:lnTo>
                <a:lnTo>
                  <a:pt x="211181" y="851244"/>
                </a:lnTo>
                <a:lnTo>
                  <a:pt x="198519" y="812743"/>
                </a:lnTo>
                <a:lnTo>
                  <a:pt x="189276" y="774176"/>
                </a:lnTo>
                <a:lnTo>
                  <a:pt x="183397" y="735626"/>
                </a:lnTo>
                <a:lnTo>
                  <a:pt x="180825" y="697176"/>
                </a:lnTo>
                <a:lnTo>
                  <a:pt x="181504" y="658908"/>
                </a:lnTo>
                <a:lnTo>
                  <a:pt x="185377" y="620905"/>
                </a:lnTo>
                <a:lnTo>
                  <a:pt x="192389" y="583251"/>
                </a:lnTo>
                <a:lnTo>
                  <a:pt x="202484" y="546028"/>
                </a:lnTo>
                <a:lnTo>
                  <a:pt x="215604" y="509319"/>
                </a:lnTo>
                <a:lnTo>
                  <a:pt x="231694" y="473207"/>
                </a:lnTo>
                <a:lnTo>
                  <a:pt x="250697" y="437774"/>
                </a:lnTo>
                <a:lnTo>
                  <a:pt x="272557" y="403104"/>
                </a:lnTo>
                <a:lnTo>
                  <a:pt x="297218" y="369280"/>
                </a:lnTo>
                <a:lnTo>
                  <a:pt x="324623" y="336383"/>
                </a:lnTo>
                <a:lnTo>
                  <a:pt x="354717" y="304498"/>
                </a:lnTo>
                <a:lnTo>
                  <a:pt x="387442" y="273707"/>
                </a:lnTo>
                <a:lnTo>
                  <a:pt x="422743" y="244093"/>
                </a:lnTo>
                <a:lnTo>
                  <a:pt x="460564" y="215739"/>
                </a:lnTo>
                <a:lnTo>
                  <a:pt x="500847" y="188727"/>
                </a:lnTo>
                <a:lnTo>
                  <a:pt x="543537" y="163141"/>
                </a:lnTo>
                <a:lnTo>
                  <a:pt x="588578" y="139063"/>
                </a:lnTo>
                <a:lnTo>
                  <a:pt x="635913" y="116577"/>
                </a:lnTo>
                <a:lnTo>
                  <a:pt x="685486" y="95764"/>
                </a:lnTo>
                <a:lnTo>
                  <a:pt x="737240" y="76708"/>
                </a:lnTo>
                <a:lnTo>
                  <a:pt x="791120" y="59493"/>
                </a:lnTo>
                <a:lnTo>
                  <a:pt x="847069" y="44200"/>
                </a:lnTo>
                <a:lnTo>
                  <a:pt x="898699" y="32251"/>
                </a:lnTo>
                <a:lnTo>
                  <a:pt x="950622" y="22227"/>
                </a:lnTo>
                <a:lnTo>
                  <a:pt x="1002746" y="14099"/>
                </a:lnTo>
                <a:lnTo>
                  <a:pt x="1054981" y="7840"/>
                </a:lnTo>
                <a:lnTo>
                  <a:pt x="1107235" y="3422"/>
                </a:lnTo>
                <a:lnTo>
                  <a:pt x="1159416" y="818"/>
                </a:lnTo>
                <a:lnTo>
                  <a:pt x="1211432" y="0"/>
                </a:lnTo>
                <a:lnTo>
                  <a:pt x="1263192" y="939"/>
                </a:lnTo>
                <a:lnTo>
                  <a:pt x="1314605" y="3610"/>
                </a:lnTo>
                <a:lnTo>
                  <a:pt x="1365578" y="7984"/>
                </a:lnTo>
                <a:lnTo>
                  <a:pt x="1416021" y="14033"/>
                </a:lnTo>
                <a:lnTo>
                  <a:pt x="1465841" y="21729"/>
                </a:lnTo>
                <a:lnTo>
                  <a:pt x="1514947" y="31046"/>
                </a:lnTo>
                <a:lnTo>
                  <a:pt x="1563247" y="41955"/>
                </a:lnTo>
                <a:lnTo>
                  <a:pt x="1610651" y="54428"/>
                </a:lnTo>
                <a:lnTo>
                  <a:pt x="1657065" y="68439"/>
                </a:lnTo>
                <a:lnTo>
                  <a:pt x="1702399" y="83960"/>
                </a:lnTo>
                <a:lnTo>
                  <a:pt x="1746561" y="100962"/>
                </a:lnTo>
                <a:lnTo>
                  <a:pt x="1789460" y="119418"/>
                </a:lnTo>
                <a:lnTo>
                  <a:pt x="1831003" y="139301"/>
                </a:lnTo>
                <a:lnTo>
                  <a:pt x="1871100" y="160582"/>
                </a:lnTo>
                <a:lnTo>
                  <a:pt x="1909658" y="183235"/>
                </a:lnTo>
                <a:lnTo>
                  <a:pt x="1946586" y="207231"/>
                </a:lnTo>
                <a:lnTo>
                  <a:pt x="1981793" y="232543"/>
                </a:lnTo>
                <a:lnTo>
                  <a:pt x="2015186" y="259144"/>
                </a:lnTo>
                <a:lnTo>
                  <a:pt x="2046675" y="287005"/>
                </a:lnTo>
                <a:lnTo>
                  <a:pt x="2076168" y="316099"/>
                </a:lnTo>
                <a:lnTo>
                  <a:pt x="2103573" y="346398"/>
                </a:lnTo>
                <a:lnTo>
                  <a:pt x="2128798" y="377875"/>
                </a:lnTo>
                <a:lnTo>
                  <a:pt x="2151752" y="410502"/>
                </a:lnTo>
                <a:lnTo>
                  <a:pt x="2172344" y="444252"/>
                </a:lnTo>
                <a:lnTo>
                  <a:pt x="2192015" y="482372"/>
                </a:lnTo>
                <a:lnTo>
                  <a:pt x="2208154" y="520724"/>
                </a:lnTo>
                <a:lnTo>
                  <a:pt x="2220817" y="559225"/>
                </a:lnTo>
                <a:lnTo>
                  <a:pt x="2230060" y="597791"/>
                </a:lnTo>
                <a:lnTo>
                  <a:pt x="2235939" y="636342"/>
                </a:lnTo>
                <a:lnTo>
                  <a:pt x="2238511" y="674792"/>
                </a:lnTo>
                <a:lnTo>
                  <a:pt x="2237832" y="713060"/>
                </a:lnTo>
                <a:lnTo>
                  <a:pt x="2233958" y="751062"/>
                </a:lnTo>
                <a:lnTo>
                  <a:pt x="2226946" y="788716"/>
                </a:lnTo>
                <a:lnTo>
                  <a:pt x="2216852" y="825940"/>
                </a:lnTo>
                <a:lnTo>
                  <a:pt x="2203731" y="862649"/>
                </a:lnTo>
                <a:lnTo>
                  <a:pt x="2187641" y="898761"/>
                </a:lnTo>
                <a:lnTo>
                  <a:pt x="2168638" y="934193"/>
                </a:lnTo>
                <a:lnTo>
                  <a:pt x="2146778" y="968863"/>
                </a:lnTo>
                <a:lnTo>
                  <a:pt x="2122117" y="1002688"/>
                </a:lnTo>
                <a:lnTo>
                  <a:pt x="2094712" y="1035584"/>
                </a:lnTo>
                <a:lnTo>
                  <a:pt x="2064618" y="1067469"/>
                </a:lnTo>
                <a:lnTo>
                  <a:pt x="2031893" y="1098260"/>
                </a:lnTo>
                <a:lnTo>
                  <a:pt x="1996592" y="1127874"/>
                </a:lnTo>
                <a:lnTo>
                  <a:pt x="1958771" y="1156229"/>
                </a:lnTo>
                <a:lnTo>
                  <a:pt x="1918488" y="1183240"/>
                </a:lnTo>
                <a:lnTo>
                  <a:pt x="1875797" y="1208826"/>
                </a:lnTo>
                <a:lnTo>
                  <a:pt x="1830757" y="1232904"/>
                </a:lnTo>
                <a:lnTo>
                  <a:pt x="1783422" y="1255391"/>
                </a:lnTo>
                <a:lnTo>
                  <a:pt x="1733849" y="1276203"/>
                </a:lnTo>
                <a:lnTo>
                  <a:pt x="1682094" y="1295259"/>
                </a:lnTo>
                <a:lnTo>
                  <a:pt x="1628214" y="1312475"/>
                </a:lnTo>
                <a:lnTo>
                  <a:pt x="1572265" y="1327768"/>
                </a:lnTo>
                <a:lnTo>
                  <a:pt x="1522964" y="1339209"/>
                </a:lnTo>
                <a:lnTo>
                  <a:pt x="1473229" y="1348908"/>
                </a:lnTo>
                <a:lnTo>
                  <a:pt x="1423150" y="1356879"/>
                </a:lnTo>
                <a:lnTo>
                  <a:pt x="1372818" y="1363136"/>
                </a:lnTo>
                <a:lnTo>
                  <a:pt x="1322323" y="1367693"/>
                </a:lnTo>
                <a:lnTo>
                  <a:pt x="1271758" y="1370566"/>
                </a:lnTo>
                <a:lnTo>
                  <a:pt x="1221212" y="1371768"/>
                </a:lnTo>
                <a:lnTo>
                  <a:pt x="1170776" y="1371314"/>
                </a:lnTo>
                <a:lnTo>
                  <a:pt x="1120541" y="1369218"/>
                </a:lnTo>
                <a:lnTo>
                  <a:pt x="1070599" y="1365494"/>
                </a:lnTo>
                <a:lnTo>
                  <a:pt x="1021039" y="1360157"/>
                </a:lnTo>
                <a:lnTo>
                  <a:pt x="971953" y="1353222"/>
                </a:lnTo>
                <a:lnTo>
                  <a:pt x="923431" y="1344702"/>
                </a:lnTo>
                <a:lnTo>
                  <a:pt x="875565" y="1334612"/>
                </a:lnTo>
                <a:lnTo>
                  <a:pt x="828445" y="1322967"/>
                </a:lnTo>
                <a:lnTo>
                  <a:pt x="782161" y="1309781"/>
                </a:lnTo>
                <a:lnTo>
                  <a:pt x="736806" y="1295067"/>
                </a:lnTo>
                <a:lnTo>
                  <a:pt x="692468" y="1278842"/>
                </a:lnTo>
                <a:lnTo>
                  <a:pt x="649241" y="1261118"/>
                </a:lnTo>
                <a:lnTo>
                  <a:pt x="607213" y="1241910"/>
                </a:lnTo>
                <a:lnTo>
                  <a:pt x="566477" y="1221233"/>
                </a:lnTo>
                <a:lnTo>
                  <a:pt x="527122" y="1199102"/>
                </a:lnTo>
                <a:lnTo>
                  <a:pt x="489240" y="1175529"/>
                </a:lnTo>
                <a:lnTo>
                  <a:pt x="452921" y="1150531"/>
                </a:lnTo>
                <a:lnTo>
                  <a:pt x="0" y="118287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45539" y="1719898"/>
            <a:ext cx="7642859" cy="2011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18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−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B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ts val="3180"/>
              </a:lnSpc>
            </a:pP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what</a:t>
            </a:r>
            <a:r>
              <a:rPr sz="2800" spc="-5" dirty="0">
                <a:latin typeface="Times New Roman"/>
                <a:cs typeface="Times New Roman"/>
              </a:rPr>
              <a:t>’</a:t>
            </a:r>
            <a:r>
              <a:rPr sz="2800" spc="-5" dirty="0">
                <a:latin typeface="Arial"/>
                <a:cs typeface="Arial"/>
              </a:rPr>
              <a:t>s left after </a:t>
            </a:r>
            <a:r>
              <a:rPr sz="2800" i="1" dirty="0">
                <a:latin typeface="Arial"/>
                <a:cs typeface="Arial"/>
              </a:rPr>
              <a:t>B </a:t>
            </a:r>
            <a:r>
              <a:rPr sz="2800" spc="-5" dirty="0">
                <a:latin typeface="Times New Roman"/>
                <a:cs typeface="Times New Roman"/>
              </a:rPr>
              <a:t>“</a:t>
            </a:r>
            <a:r>
              <a:rPr sz="2800" spc="-5" dirty="0">
                <a:latin typeface="Arial"/>
                <a:cs typeface="Arial"/>
              </a:rPr>
              <a:t>takes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bite </a:t>
            </a:r>
            <a:r>
              <a:rPr sz="2800" dirty="0">
                <a:latin typeface="Arial"/>
                <a:cs typeface="Arial"/>
              </a:rPr>
              <a:t>out of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”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8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4000" dirty="0">
                <a:latin typeface="Arial"/>
                <a:cs typeface="Arial"/>
              </a:rPr>
              <a:t>Chomp!</a:t>
            </a:r>
            <a:endParaRPr sz="4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768802" y="4971028"/>
            <a:ext cx="350520" cy="350520"/>
          </a:xfrm>
          <a:custGeom>
            <a:avLst/>
            <a:gdLst/>
            <a:ahLst/>
            <a:cxnLst/>
            <a:rect l="l" t="t" r="r" b="b"/>
            <a:pathLst>
              <a:path w="350520" h="350520">
                <a:moveTo>
                  <a:pt x="0" y="0"/>
                </a:moveTo>
                <a:lnTo>
                  <a:pt x="189102" y="349951"/>
                </a:lnTo>
                <a:lnTo>
                  <a:pt x="350508" y="1880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94196" y="4688320"/>
            <a:ext cx="350520" cy="350520"/>
          </a:xfrm>
          <a:custGeom>
            <a:avLst/>
            <a:gdLst/>
            <a:ahLst/>
            <a:cxnLst/>
            <a:rect l="l" t="t" r="r" b="b"/>
            <a:pathLst>
              <a:path w="350520" h="350520">
                <a:moveTo>
                  <a:pt x="0" y="0"/>
                </a:moveTo>
                <a:lnTo>
                  <a:pt x="189101" y="349951"/>
                </a:lnTo>
                <a:lnTo>
                  <a:pt x="350507" y="1880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31499" y="4829675"/>
            <a:ext cx="350520" cy="350520"/>
          </a:xfrm>
          <a:custGeom>
            <a:avLst/>
            <a:gdLst/>
            <a:ahLst/>
            <a:cxnLst/>
            <a:rect l="l" t="t" r="r" b="b"/>
            <a:pathLst>
              <a:path w="350520" h="350520">
                <a:moveTo>
                  <a:pt x="0" y="0"/>
                </a:moveTo>
                <a:lnTo>
                  <a:pt x="189103" y="349951"/>
                </a:lnTo>
                <a:lnTo>
                  <a:pt x="350508" y="1880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19591" y="4405612"/>
            <a:ext cx="350520" cy="350520"/>
          </a:xfrm>
          <a:custGeom>
            <a:avLst/>
            <a:gdLst/>
            <a:ahLst/>
            <a:cxnLst/>
            <a:rect l="l" t="t" r="r" b="b"/>
            <a:pathLst>
              <a:path w="350520" h="350520">
                <a:moveTo>
                  <a:pt x="0" y="0"/>
                </a:moveTo>
                <a:lnTo>
                  <a:pt x="189101" y="349951"/>
                </a:lnTo>
                <a:lnTo>
                  <a:pt x="350507" y="18806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56894" y="4546965"/>
            <a:ext cx="350520" cy="350520"/>
          </a:xfrm>
          <a:custGeom>
            <a:avLst/>
            <a:gdLst/>
            <a:ahLst/>
            <a:cxnLst/>
            <a:rect l="l" t="t" r="r" b="b"/>
            <a:pathLst>
              <a:path w="350520" h="350520">
                <a:moveTo>
                  <a:pt x="0" y="0"/>
                </a:moveTo>
                <a:lnTo>
                  <a:pt x="189103" y="349951"/>
                </a:lnTo>
                <a:lnTo>
                  <a:pt x="350508" y="1880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09322" y="3679779"/>
            <a:ext cx="361950" cy="337820"/>
          </a:xfrm>
          <a:custGeom>
            <a:avLst/>
            <a:gdLst/>
            <a:ahLst/>
            <a:cxnLst/>
            <a:rect l="l" t="t" r="r" b="b"/>
            <a:pathLst>
              <a:path w="361950" h="337820">
                <a:moveTo>
                  <a:pt x="210978" y="0"/>
                </a:moveTo>
                <a:lnTo>
                  <a:pt x="0" y="337215"/>
                </a:lnTo>
                <a:lnTo>
                  <a:pt x="361760" y="171822"/>
                </a:lnTo>
                <a:lnTo>
                  <a:pt x="2109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16077" y="3982611"/>
            <a:ext cx="361950" cy="337820"/>
          </a:xfrm>
          <a:custGeom>
            <a:avLst/>
            <a:gdLst/>
            <a:ahLst/>
            <a:cxnLst/>
            <a:rect l="l" t="t" r="r" b="b"/>
            <a:pathLst>
              <a:path w="361950" h="337820">
                <a:moveTo>
                  <a:pt x="210977" y="0"/>
                </a:moveTo>
                <a:lnTo>
                  <a:pt x="0" y="337215"/>
                </a:lnTo>
                <a:lnTo>
                  <a:pt x="361760" y="171822"/>
                </a:lnTo>
                <a:lnTo>
                  <a:pt x="2109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62701" y="3831195"/>
            <a:ext cx="361950" cy="337820"/>
          </a:xfrm>
          <a:custGeom>
            <a:avLst/>
            <a:gdLst/>
            <a:ahLst/>
            <a:cxnLst/>
            <a:rect l="l" t="t" r="r" b="b"/>
            <a:pathLst>
              <a:path w="361950" h="337820">
                <a:moveTo>
                  <a:pt x="210977" y="0"/>
                </a:moveTo>
                <a:lnTo>
                  <a:pt x="0" y="337215"/>
                </a:lnTo>
                <a:lnTo>
                  <a:pt x="361760" y="171822"/>
                </a:lnTo>
                <a:lnTo>
                  <a:pt x="2109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22831" y="4285446"/>
            <a:ext cx="361950" cy="337820"/>
          </a:xfrm>
          <a:custGeom>
            <a:avLst/>
            <a:gdLst/>
            <a:ahLst/>
            <a:cxnLst/>
            <a:rect l="l" t="t" r="r" b="b"/>
            <a:pathLst>
              <a:path w="361950" h="337820">
                <a:moveTo>
                  <a:pt x="210977" y="0"/>
                </a:moveTo>
                <a:lnTo>
                  <a:pt x="0" y="337214"/>
                </a:lnTo>
                <a:lnTo>
                  <a:pt x="361759" y="171820"/>
                </a:lnTo>
                <a:lnTo>
                  <a:pt x="2109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69455" y="4134029"/>
            <a:ext cx="361950" cy="337820"/>
          </a:xfrm>
          <a:custGeom>
            <a:avLst/>
            <a:gdLst/>
            <a:ahLst/>
            <a:cxnLst/>
            <a:rect l="l" t="t" r="r" b="b"/>
            <a:pathLst>
              <a:path w="361950" h="337820">
                <a:moveTo>
                  <a:pt x="210977" y="0"/>
                </a:moveTo>
                <a:lnTo>
                  <a:pt x="0" y="337215"/>
                </a:lnTo>
                <a:lnTo>
                  <a:pt x="361759" y="171822"/>
                </a:lnTo>
                <a:lnTo>
                  <a:pt x="2109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562DF08-999D-4DC2-B149-74192178D60D}" type="datetime1">
              <a:rPr lang="en-US" smtClean="0"/>
              <a:t>9/26/2023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/>
              <a:t>Discrete Mathematics I Fall 2022</a:t>
            </a:r>
            <a:endParaRPr lang="en-GB" spc="-25" dirty="0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lang="en-US" smtClean="0"/>
              <a:t>28</a:t>
            </a:fld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2513" y="583883"/>
            <a:ext cx="88328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.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59556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69970" algn="l"/>
              </a:tabLst>
            </a:pPr>
            <a:r>
              <a:rPr dirty="0"/>
              <a:t>Set</a:t>
            </a:r>
            <a:r>
              <a:rPr spc="10" dirty="0"/>
              <a:t> </a:t>
            </a:r>
            <a:r>
              <a:rPr spc="-5" dirty="0"/>
              <a:t>Difference	Examples</a:t>
            </a:r>
          </a:p>
        </p:txBody>
      </p:sp>
      <p:sp>
        <p:nvSpPr>
          <p:cNvPr id="9" name="object 9"/>
          <p:cNvSpPr/>
          <p:nvPr/>
        </p:nvSpPr>
        <p:spPr>
          <a:xfrm>
            <a:off x="3135038" y="2977325"/>
            <a:ext cx="2174240" cy="0"/>
          </a:xfrm>
          <a:custGeom>
            <a:avLst/>
            <a:gdLst/>
            <a:ahLst/>
            <a:cxnLst/>
            <a:rect l="l" t="t" r="r" b="b"/>
            <a:pathLst>
              <a:path w="2174240">
                <a:moveTo>
                  <a:pt x="0" y="0"/>
                </a:moveTo>
                <a:lnTo>
                  <a:pt x="2174067" y="0"/>
                </a:lnTo>
              </a:path>
            </a:pathLst>
          </a:custGeom>
          <a:ln w="224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94752" y="1711922"/>
            <a:ext cx="7526655" cy="385762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{1, 2, 3, 4, 5, 6} - {2, 3, 5, 7, 9, 11}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  <a:p>
            <a:pPr marL="2249170">
              <a:lnSpc>
                <a:spcPct val="100000"/>
              </a:lnSpc>
              <a:spcBef>
                <a:spcPts val="1080"/>
              </a:spcBef>
            </a:pPr>
            <a:r>
              <a:rPr sz="3200" dirty="0">
                <a:solidFill>
                  <a:srgbClr val="006600"/>
                </a:solidFill>
                <a:latin typeface="Times New Roman"/>
                <a:cs typeface="Times New Roman"/>
              </a:rPr>
              <a:t>{1, 4,</a:t>
            </a:r>
            <a:r>
              <a:rPr sz="3200" spc="-5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6600"/>
                </a:solidFill>
                <a:latin typeface="Times New Roman"/>
                <a:cs typeface="Times New Roman"/>
              </a:rPr>
              <a:t>6}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dirty="0">
                <a:latin typeface="Arial"/>
                <a:cs typeface="Arial"/>
              </a:rPr>
              <a:t>Z </a:t>
            </a:r>
            <a:r>
              <a:rPr sz="2800" dirty="0">
                <a:latin typeface="Arial"/>
                <a:cs typeface="Arial"/>
              </a:rPr>
              <a:t>- </a:t>
            </a:r>
            <a:r>
              <a:rPr sz="2800" b="1" dirty="0">
                <a:latin typeface="Arial"/>
                <a:cs typeface="Arial"/>
              </a:rPr>
              <a:t>N </a:t>
            </a:r>
            <a:r>
              <a:rPr sz="2800" dirty="0">
                <a:latin typeface="Arial"/>
                <a:cs typeface="Arial"/>
              </a:rPr>
              <a:t>= {</a:t>
            </a:r>
            <a:r>
              <a:rPr sz="2800" dirty="0">
                <a:latin typeface="Times New Roman"/>
                <a:cs typeface="Times New Roman"/>
              </a:rPr>
              <a:t>… 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spc="-5" dirty="0">
                <a:latin typeface="Arial"/>
                <a:cs typeface="Arial"/>
              </a:rPr>
              <a:t>−1, 0, 1, 2, </a:t>
            </a:r>
            <a:r>
              <a:rPr sz="2800" dirty="0">
                <a:latin typeface="Times New Roman"/>
                <a:cs typeface="Times New Roman"/>
              </a:rPr>
              <a:t>… </a:t>
            </a:r>
            <a:r>
              <a:rPr sz="2800" dirty="0">
                <a:latin typeface="Arial"/>
                <a:cs typeface="Arial"/>
              </a:rPr>
              <a:t>} - {0, 1, </a:t>
            </a:r>
            <a:r>
              <a:rPr sz="2800" dirty="0">
                <a:latin typeface="Times New Roman"/>
                <a:cs typeface="Times New Roman"/>
              </a:rPr>
              <a:t>…</a:t>
            </a:r>
            <a:r>
              <a:rPr sz="2800" spc="1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  <a:p>
            <a:pPr marL="1322070">
              <a:lnSpc>
                <a:spcPct val="100000"/>
              </a:lnSpc>
              <a:spcBef>
                <a:spcPts val="640"/>
              </a:spcBef>
            </a:pPr>
            <a:r>
              <a:rPr sz="2800" dirty="0">
                <a:latin typeface="Arial"/>
                <a:cs typeface="Arial"/>
              </a:rPr>
              <a:t>= {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| 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is an </a:t>
            </a:r>
            <a:r>
              <a:rPr sz="2800" spc="-5" dirty="0">
                <a:latin typeface="Arial"/>
                <a:cs typeface="Arial"/>
              </a:rPr>
              <a:t>integer </a:t>
            </a:r>
            <a:r>
              <a:rPr sz="2800" dirty="0">
                <a:latin typeface="Arial"/>
                <a:cs typeface="Arial"/>
              </a:rPr>
              <a:t>but not a </a:t>
            </a:r>
            <a:r>
              <a:rPr sz="2800" spc="-5" dirty="0">
                <a:latin typeface="Arial"/>
                <a:cs typeface="Arial"/>
              </a:rPr>
              <a:t>natural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#}</a:t>
            </a:r>
            <a:endParaRPr sz="2800">
              <a:latin typeface="Arial"/>
              <a:cs typeface="Arial"/>
            </a:endParaRPr>
          </a:p>
          <a:p>
            <a:pPr marL="1322070">
              <a:lnSpc>
                <a:spcPct val="100000"/>
              </a:lnSpc>
              <a:spcBef>
                <a:spcPts val="640"/>
              </a:spcBef>
            </a:pPr>
            <a:r>
              <a:rPr sz="2800" dirty="0">
                <a:latin typeface="Arial"/>
                <a:cs typeface="Arial"/>
              </a:rPr>
              <a:t>= {</a:t>
            </a:r>
            <a:r>
              <a:rPr sz="2800" dirty="0">
                <a:latin typeface="Times New Roman"/>
                <a:cs typeface="Times New Roman"/>
              </a:rPr>
              <a:t>… </a:t>
            </a:r>
            <a:r>
              <a:rPr sz="2800" dirty="0">
                <a:latin typeface="Arial"/>
                <a:cs typeface="Arial"/>
              </a:rPr>
              <a:t>, −3, −2,</a:t>
            </a:r>
            <a:r>
              <a:rPr sz="2800" spc="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−1}</a:t>
            </a:r>
            <a:endParaRPr sz="2800">
              <a:latin typeface="Arial"/>
              <a:cs typeface="Arial"/>
            </a:endParaRPr>
          </a:p>
          <a:p>
            <a:pPr marL="1322070">
              <a:lnSpc>
                <a:spcPct val="100000"/>
              </a:lnSpc>
              <a:spcBef>
                <a:spcPts val="740"/>
              </a:spcBef>
            </a:pPr>
            <a:r>
              <a:rPr sz="2800" dirty="0">
                <a:latin typeface="Arial"/>
                <a:cs typeface="Arial"/>
              </a:rPr>
              <a:t>= {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| 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is a </a:t>
            </a:r>
            <a:r>
              <a:rPr sz="2800" spc="-5" dirty="0">
                <a:latin typeface="Arial"/>
                <a:cs typeface="Arial"/>
              </a:rPr>
              <a:t>negative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integer}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87876" y="1870272"/>
            <a:ext cx="152400" cy="457200"/>
          </a:xfrm>
          <a:custGeom>
            <a:avLst/>
            <a:gdLst/>
            <a:ahLst/>
            <a:cxnLst/>
            <a:rect l="l" t="t" r="r" b="b"/>
            <a:pathLst>
              <a:path w="152400" h="457200">
                <a:moveTo>
                  <a:pt x="152399" y="0"/>
                </a:moveTo>
                <a:lnTo>
                  <a:pt x="0" y="457199"/>
                </a:lnTo>
              </a:path>
            </a:pathLst>
          </a:custGeom>
          <a:ln w="5714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76891" y="1870272"/>
            <a:ext cx="152400" cy="457200"/>
          </a:xfrm>
          <a:custGeom>
            <a:avLst/>
            <a:gdLst/>
            <a:ahLst/>
            <a:cxnLst/>
            <a:rect l="l" t="t" r="r" b="b"/>
            <a:pathLst>
              <a:path w="152400" h="457200">
                <a:moveTo>
                  <a:pt x="152400" y="0"/>
                </a:moveTo>
                <a:lnTo>
                  <a:pt x="0" y="457199"/>
                </a:lnTo>
              </a:path>
            </a:pathLst>
          </a:custGeom>
          <a:ln w="5714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59940" y="1829094"/>
            <a:ext cx="152400" cy="457200"/>
          </a:xfrm>
          <a:custGeom>
            <a:avLst/>
            <a:gdLst/>
            <a:ahLst/>
            <a:cxnLst/>
            <a:rect l="l" t="t" r="r" b="b"/>
            <a:pathLst>
              <a:path w="152400" h="457200">
                <a:moveTo>
                  <a:pt x="152399" y="0"/>
                </a:moveTo>
                <a:lnTo>
                  <a:pt x="0" y="457199"/>
                </a:lnTo>
              </a:path>
            </a:pathLst>
          </a:custGeom>
          <a:ln w="5714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14707" y="1413071"/>
            <a:ext cx="2281555" cy="457200"/>
          </a:xfrm>
          <a:custGeom>
            <a:avLst/>
            <a:gdLst/>
            <a:ahLst/>
            <a:cxnLst/>
            <a:rect l="l" t="t" r="r" b="b"/>
            <a:pathLst>
              <a:path w="2281554" h="457200">
                <a:moveTo>
                  <a:pt x="2281404" y="457199"/>
                </a:moveTo>
                <a:lnTo>
                  <a:pt x="2129005" y="372268"/>
                </a:lnTo>
                <a:lnTo>
                  <a:pt x="1977398" y="289718"/>
                </a:lnTo>
                <a:lnTo>
                  <a:pt x="1825792" y="211931"/>
                </a:lnTo>
                <a:lnTo>
                  <a:pt x="1674980" y="142875"/>
                </a:lnTo>
                <a:lnTo>
                  <a:pt x="1524961" y="84137"/>
                </a:lnTo>
                <a:lnTo>
                  <a:pt x="1375736" y="39687"/>
                </a:lnTo>
                <a:lnTo>
                  <a:pt x="1228892" y="10318"/>
                </a:lnTo>
                <a:lnTo>
                  <a:pt x="1155867" y="2381"/>
                </a:lnTo>
                <a:lnTo>
                  <a:pt x="1082842" y="0"/>
                </a:lnTo>
                <a:lnTo>
                  <a:pt x="1009023" y="3968"/>
                </a:lnTo>
                <a:lnTo>
                  <a:pt x="932030" y="16668"/>
                </a:lnTo>
                <a:lnTo>
                  <a:pt x="852655" y="35718"/>
                </a:lnTo>
                <a:lnTo>
                  <a:pt x="771692" y="61118"/>
                </a:lnTo>
                <a:lnTo>
                  <a:pt x="689936" y="90487"/>
                </a:lnTo>
                <a:lnTo>
                  <a:pt x="608973" y="124618"/>
                </a:lnTo>
                <a:lnTo>
                  <a:pt x="449430" y="200024"/>
                </a:lnTo>
                <a:lnTo>
                  <a:pt x="299411" y="279399"/>
                </a:lnTo>
                <a:lnTo>
                  <a:pt x="229561" y="317499"/>
                </a:lnTo>
                <a:lnTo>
                  <a:pt x="164473" y="354012"/>
                </a:lnTo>
                <a:lnTo>
                  <a:pt x="104942" y="386556"/>
                </a:lnTo>
                <a:lnTo>
                  <a:pt x="50967" y="415924"/>
                </a:lnTo>
                <a:lnTo>
                  <a:pt x="4136" y="439737"/>
                </a:lnTo>
                <a:lnTo>
                  <a:pt x="0" y="441594"/>
                </a:lnTo>
              </a:path>
            </a:pathLst>
          </a:custGeom>
          <a:ln w="38099">
            <a:solidFill>
              <a:srgbClr val="FF7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79949" y="1771319"/>
            <a:ext cx="128270" cy="104775"/>
          </a:xfrm>
          <a:custGeom>
            <a:avLst/>
            <a:gdLst/>
            <a:ahLst/>
            <a:cxnLst/>
            <a:rect l="l" t="t" r="r" b="b"/>
            <a:pathLst>
              <a:path w="128269" h="104775">
                <a:moveTo>
                  <a:pt x="80864" y="0"/>
                </a:moveTo>
                <a:lnTo>
                  <a:pt x="0" y="98952"/>
                </a:lnTo>
                <a:lnTo>
                  <a:pt x="127680" y="104272"/>
                </a:lnTo>
                <a:lnTo>
                  <a:pt x="69514" y="67741"/>
                </a:lnTo>
                <a:lnTo>
                  <a:pt x="80864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32414" y="1428946"/>
            <a:ext cx="2321560" cy="457200"/>
          </a:xfrm>
          <a:custGeom>
            <a:avLst/>
            <a:gdLst/>
            <a:ahLst/>
            <a:cxnLst/>
            <a:rect l="l" t="t" r="r" b="b"/>
            <a:pathLst>
              <a:path w="2321560" h="457200">
                <a:moveTo>
                  <a:pt x="2320975" y="457199"/>
                </a:moveTo>
                <a:lnTo>
                  <a:pt x="2166194" y="372268"/>
                </a:lnTo>
                <a:lnTo>
                  <a:pt x="2011413" y="289718"/>
                </a:lnTo>
                <a:lnTo>
                  <a:pt x="1857426" y="211931"/>
                </a:lnTo>
                <a:lnTo>
                  <a:pt x="1703439" y="142874"/>
                </a:lnTo>
                <a:lnTo>
                  <a:pt x="1551039" y="84137"/>
                </a:lnTo>
                <a:lnTo>
                  <a:pt x="1400226" y="39687"/>
                </a:lnTo>
                <a:lnTo>
                  <a:pt x="1250208" y="10318"/>
                </a:lnTo>
                <a:lnTo>
                  <a:pt x="1176388" y="2381"/>
                </a:lnTo>
                <a:lnTo>
                  <a:pt x="1102570" y="0"/>
                </a:lnTo>
                <a:lnTo>
                  <a:pt x="1027164" y="3968"/>
                </a:lnTo>
                <a:lnTo>
                  <a:pt x="948582" y="16668"/>
                </a:lnTo>
                <a:lnTo>
                  <a:pt x="867620" y="35718"/>
                </a:lnTo>
                <a:lnTo>
                  <a:pt x="785863" y="61118"/>
                </a:lnTo>
                <a:lnTo>
                  <a:pt x="702520" y="90487"/>
                </a:lnTo>
                <a:lnTo>
                  <a:pt x="619970" y="124618"/>
                </a:lnTo>
                <a:lnTo>
                  <a:pt x="458045" y="200024"/>
                </a:lnTo>
                <a:lnTo>
                  <a:pt x="304851" y="279399"/>
                </a:lnTo>
                <a:lnTo>
                  <a:pt x="234207" y="317499"/>
                </a:lnTo>
                <a:lnTo>
                  <a:pt x="167532" y="354012"/>
                </a:lnTo>
                <a:lnTo>
                  <a:pt x="107207" y="386556"/>
                </a:lnTo>
                <a:lnTo>
                  <a:pt x="52439" y="415924"/>
                </a:lnTo>
                <a:lnTo>
                  <a:pt x="4814" y="439737"/>
                </a:lnTo>
                <a:lnTo>
                  <a:pt x="0" y="441855"/>
                </a:lnTo>
              </a:path>
            </a:pathLst>
          </a:custGeom>
          <a:ln w="38099">
            <a:solidFill>
              <a:srgbClr val="FF7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97541" y="1787803"/>
            <a:ext cx="127635" cy="104775"/>
          </a:xfrm>
          <a:custGeom>
            <a:avLst/>
            <a:gdLst/>
            <a:ahLst/>
            <a:cxnLst/>
            <a:rect l="l" t="t" r="r" b="b"/>
            <a:pathLst>
              <a:path w="127635" h="104775">
                <a:moveTo>
                  <a:pt x="81603" y="0"/>
                </a:moveTo>
                <a:lnTo>
                  <a:pt x="0" y="98343"/>
                </a:lnTo>
                <a:lnTo>
                  <a:pt x="127637" y="104620"/>
                </a:lnTo>
                <a:lnTo>
                  <a:pt x="69747" y="67654"/>
                </a:lnTo>
                <a:lnTo>
                  <a:pt x="81603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85183" y="1419519"/>
            <a:ext cx="1949450" cy="457200"/>
          </a:xfrm>
          <a:custGeom>
            <a:avLst/>
            <a:gdLst/>
            <a:ahLst/>
            <a:cxnLst/>
            <a:rect l="l" t="t" r="r" b="b"/>
            <a:pathLst>
              <a:path w="1949450" h="457200">
                <a:moveTo>
                  <a:pt x="1948824" y="457199"/>
                </a:moveTo>
                <a:lnTo>
                  <a:pt x="1818649" y="372268"/>
                </a:lnTo>
                <a:lnTo>
                  <a:pt x="1688474" y="289718"/>
                </a:lnTo>
                <a:lnTo>
                  <a:pt x="1559094" y="211931"/>
                </a:lnTo>
                <a:lnTo>
                  <a:pt x="1429713" y="142874"/>
                </a:lnTo>
                <a:lnTo>
                  <a:pt x="1301919" y="84137"/>
                </a:lnTo>
                <a:lnTo>
                  <a:pt x="1174125" y="39687"/>
                </a:lnTo>
                <a:lnTo>
                  <a:pt x="1047919" y="10318"/>
                </a:lnTo>
                <a:lnTo>
                  <a:pt x="985213" y="2381"/>
                </a:lnTo>
                <a:lnTo>
                  <a:pt x="923300" y="0"/>
                </a:lnTo>
                <a:lnTo>
                  <a:pt x="859800" y="3968"/>
                </a:lnTo>
                <a:lnTo>
                  <a:pt x="793918" y="16668"/>
                </a:lnTo>
                <a:lnTo>
                  <a:pt x="726450" y="35718"/>
                </a:lnTo>
                <a:lnTo>
                  <a:pt x="656600" y="61118"/>
                </a:lnTo>
                <a:lnTo>
                  <a:pt x="587543" y="90487"/>
                </a:lnTo>
                <a:lnTo>
                  <a:pt x="517693" y="124618"/>
                </a:lnTo>
                <a:lnTo>
                  <a:pt x="381168" y="200024"/>
                </a:lnTo>
                <a:lnTo>
                  <a:pt x="252581" y="279399"/>
                </a:lnTo>
                <a:lnTo>
                  <a:pt x="137487" y="354012"/>
                </a:lnTo>
                <a:lnTo>
                  <a:pt x="85893" y="386556"/>
                </a:lnTo>
                <a:lnTo>
                  <a:pt x="39856" y="415924"/>
                </a:lnTo>
                <a:lnTo>
                  <a:pt x="0" y="438452"/>
                </a:lnTo>
              </a:path>
            </a:pathLst>
          </a:custGeom>
          <a:ln w="38099">
            <a:solidFill>
              <a:srgbClr val="FF7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52015" y="1770725"/>
            <a:ext cx="127635" cy="106045"/>
          </a:xfrm>
          <a:custGeom>
            <a:avLst/>
            <a:gdLst/>
            <a:ahLst/>
            <a:cxnLst/>
            <a:rect l="l" t="t" r="r" b="b"/>
            <a:pathLst>
              <a:path w="127635" h="106044">
                <a:moveTo>
                  <a:pt x="71385" y="0"/>
                </a:moveTo>
                <a:lnTo>
                  <a:pt x="0" y="105994"/>
                </a:lnTo>
                <a:lnTo>
                  <a:pt x="127626" y="99504"/>
                </a:lnTo>
                <a:lnTo>
                  <a:pt x="66337" y="68499"/>
                </a:lnTo>
                <a:lnTo>
                  <a:pt x="71385" y="0"/>
                </a:lnTo>
                <a:close/>
              </a:path>
            </a:pathLst>
          </a:custGeom>
          <a:solidFill>
            <a:srgbClr val="FF7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00199" y="1828800"/>
            <a:ext cx="304800" cy="533400"/>
          </a:xfrm>
          <a:custGeom>
            <a:avLst/>
            <a:gdLst/>
            <a:ahLst/>
            <a:cxnLst/>
            <a:rect l="l" t="t" r="r" b="b"/>
            <a:pathLst>
              <a:path w="304800" h="533400">
                <a:moveTo>
                  <a:pt x="0" y="266700"/>
                </a:moveTo>
                <a:lnTo>
                  <a:pt x="4024" y="205548"/>
                </a:lnTo>
                <a:lnTo>
                  <a:pt x="15490" y="149412"/>
                </a:lnTo>
                <a:lnTo>
                  <a:pt x="33480" y="99892"/>
                </a:lnTo>
                <a:lnTo>
                  <a:pt x="57081" y="58590"/>
                </a:lnTo>
                <a:lnTo>
                  <a:pt x="85378" y="27107"/>
                </a:lnTo>
                <a:lnTo>
                  <a:pt x="152400" y="0"/>
                </a:lnTo>
                <a:lnTo>
                  <a:pt x="187343" y="7043"/>
                </a:lnTo>
                <a:lnTo>
                  <a:pt x="247718" y="58590"/>
                </a:lnTo>
                <a:lnTo>
                  <a:pt x="271319" y="99892"/>
                </a:lnTo>
                <a:lnTo>
                  <a:pt x="289309" y="149412"/>
                </a:lnTo>
                <a:lnTo>
                  <a:pt x="300774" y="205548"/>
                </a:lnTo>
                <a:lnTo>
                  <a:pt x="304799" y="266700"/>
                </a:lnTo>
                <a:lnTo>
                  <a:pt x="300774" y="327851"/>
                </a:lnTo>
                <a:lnTo>
                  <a:pt x="289309" y="383987"/>
                </a:lnTo>
                <a:lnTo>
                  <a:pt x="271319" y="433507"/>
                </a:lnTo>
                <a:lnTo>
                  <a:pt x="247718" y="474808"/>
                </a:lnTo>
                <a:lnTo>
                  <a:pt x="219421" y="506292"/>
                </a:lnTo>
                <a:lnTo>
                  <a:pt x="152400" y="533399"/>
                </a:lnTo>
                <a:lnTo>
                  <a:pt x="117456" y="526356"/>
                </a:lnTo>
                <a:lnTo>
                  <a:pt x="57081" y="474808"/>
                </a:lnTo>
                <a:lnTo>
                  <a:pt x="33480" y="433507"/>
                </a:lnTo>
                <a:lnTo>
                  <a:pt x="15490" y="383987"/>
                </a:lnTo>
                <a:lnTo>
                  <a:pt x="4024" y="327851"/>
                </a:lnTo>
                <a:lnTo>
                  <a:pt x="0" y="266700"/>
                </a:lnTo>
                <a:close/>
              </a:path>
            </a:pathLst>
          </a:custGeom>
          <a:ln w="57149">
            <a:solidFill>
              <a:srgbClr val="00D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00545" y="1828800"/>
            <a:ext cx="304800" cy="533400"/>
          </a:xfrm>
          <a:custGeom>
            <a:avLst/>
            <a:gdLst/>
            <a:ahLst/>
            <a:cxnLst/>
            <a:rect l="l" t="t" r="r" b="b"/>
            <a:pathLst>
              <a:path w="304800" h="533400">
                <a:moveTo>
                  <a:pt x="0" y="266700"/>
                </a:moveTo>
                <a:lnTo>
                  <a:pt x="4024" y="205548"/>
                </a:lnTo>
                <a:lnTo>
                  <a:pt x="15490" y="149412"/>
                </a:lnTo>
                <a:lnTo>
                  <a:pt x="33480" y="99892"/>
                </a:lnTo>
                <a:lnTo>
                  <a:pt x="57081" y="58590"/>
                </a:lnTo>
                <a:lnTo>
                  <a:pt x="85378" y="27107"/>
                </a:lnTo>
                <a:lnTo>
                  <a:pt x="152399" y="0"/>
                </a:lnTo>
                <a:lnTo>
                  <a:pt x="187343" y="7043"/>
                </a:lnTo>
                <a:lnTo>
                  <a:pt x="247718" y="58590"/>
                </a:lnTo>
                <a:lnTo>
                  <a:pt x="271319" y="99892"/>
                </a:lnTo>
                <a:lnTo>
                  <a:pt x="289309" y="149412"/>
                </a:lnTo>
                <a:lnTo>
                  <a:pt x="300774" y="205548"/>
                </a:lnTo>
                <a:lnTo>
                  <a:pt x="304799" y="266700"/>
                </a:lnTo>
                <a:lnTo>
                  <a:pt x="300774" y="327851"/>
                </a:lnTo>
                <a:lnTo>
                  <a:pt x="289309" y="383987"/>
                </a:lnTo>
                <a:lnTo>
                  <a:pt x="271319" y="433507"/>
                </a:lnTo>
                <a:lnTo>
                  <a:pt x="247718" y="474808"/>
                </a:lnTo>
                <a:lnTo>
                  <a:pt x="219421" y="506292"/>
                </a:lnTo>
                <a:lnTo>
                  <a:pt x="152399" y="533399"/>
                </a:lnTo>
                <a:lnTo>
                  <a:pt x="117456" y="526356"/>
                </a:lnTo>
                <a:lnTo>
                  <a:pt x="57081" y="474808"/>
                </a:lnTo>
                <a:lnTo>
                  <a:pt x="33480" y="433507"/>
                </a:lnTo>
                <a:lnTo>
                  <a:pt x="15490" y="383987"/>
                </a:lnTo>
                <a:lnTo>
                  <a:pt x="4024" y="327851"/>
                </a:lnTo>
                <a:lnTo>
                  <a:pt x="0" y="266700"/>
                </a:lnTo>
                <a:close/>
              </a:path>
            </a:pathLst>
          </a:custGeom>
          <a:ln w="57149">
            <a:solidFill>
              <a:srgbClr val="00D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81400" y="1828800"/>
            <a:ext cx="304800" cy="533400"/>
          </a:xfrm>
          <a:custGeom>
            <a:avLst/>
            <a:gdLst/>
            <a:ahLst/>
            <a:cxnLst/>
            <a:rect l="l" t="t" r="r" b="b"/>
            <a:pathLst>
              <a:path w="304800" h="533400">
                <a:moveTo>
                  <a:pt x="0" y="266700"/>
                </a:moveTo>
                <a:lnTo>
                  <a:pt x="4024" y="205548"/>
                </a:lnTo>
                <a:lnTo>
                  <a:pt x="15490" y="149412"/>
                </a:lnTo>
                <a:lnTo>
                  <a:pt x="33480" y="99892"/>
                </a:lnTo>
                <a:lnTo>
                  <a:pt x="57081" y="58590"/>
                </a:lnTo>
                <a:lnTo>
                  <a:pt x="85378" y="27107"/>
                </a:lnTo>
                <a:lnTo>
                  <a:pt x="152399" y="0"/>
                </a:lnTo>
                <a:lnTo>
                  <a:pt x="187343" y="7043"/>
                </a:lnTo>
                <a:lnTo>
                  <a:pt x="247718" y="58590"/>
                </a:lnTo>
                <a:lnTo>
                  <a:pt x="271319" y="99892"/>
                </a:lnTo>
                <a:lnTo>
                  <a:pt x="289309" y="149412"/>
                </a:lnTo>
                <a:lnTo>
                  <a:pt x="300775" y="205548"/>
                </a:lnTo>
                <a:lnTo>
                  <a:pt x="304800" y="266700"/>
                </a:lnTo>
                <a:lnTo>
                  <a:pt x="300775" y="327851"/>
                </a:lnTo>
                <a:lnTo>
                  <a:pt x="289309" y="383987"/>
                </a:lnTo>
                <a:lnTo>
                  <a:pt x="271319" y="433507"/>
                </a:lnTo>
                <a:lnTo>
                  <a:pt x="247718" y="474808"/>
                </a:lnTo>
                <a:lnTo>
                  <a:pt x="219421" y="506292"/>
                </a:lnTo>
                <a:lnTo>
                  <a:pt x="152399" y="533399"/>
                </a:lnTo>
                <a:lnTo>
                  <a:pt x="117456" y="526356"/>
                </a:lnTo>
                <a:lnTo>
                  <a:pt x="57081" y="474808"/>
                </a:lnTo>
                <a:lnTo>
                  <a:pt x="33480" y="433507"/>
                </a:lnTo>
                <a:lnTo>
                  <a:pt x="15490" y="383987"/>
                </a:lnTo>
                <a:lnTo>
                  <a:pt x="4024" y="327851"/>
                </a:lnTo>
                <a:lnTo>
                  <a:pt x="0" y="266700"/>
                </a:lnTo>
                <a:close/>
              </a:path>
            </a:pathLst>
          </a:custGeom>
          <a:ln w="57149">
            <a:solidFill>
              <a:srgbClr val="00D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419AC4EE-3334-4634-91CE-1F0ABBEDEAFE}" type="datetime1">
              <a:rPr lang="en-US" smtClean="0"/>
              <a:t>9/26/2023</a:t>
            </a:fld>
            <a:endParaRPr 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/>
              <a:t>Discrete Mathematics I Fall 2022</a:t>
            </a:r>
            <a:endParaRPr lang="en-GB" spc="-25"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lang="en-US" smtClean="0"/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2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7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2516" y="583882"/>
            <a:ext cx="88328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 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19462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59790" algn="l"/>
              </a:tabLst>
            </a:pPr>
            <a:r>
              <a:rPr dirty="0"/>
              <a:t>2</a:t>
            </a:r>
            <a:r>
              <a:rPr spc="-5" dirty="0"/>
              <a:t>.</a:t>
            </a:r>
            <a:r>
              <a:rPr dirty="0"/>
              <a:t>1	Sets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87387" y="1182687"/>
            <a:ext cx="7952105" cy="474719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69900" marR="5080" indent="-457200">
              <a:lnSpc>
                <a:spcPct val="99200"/>
              </a:lnSpc>
              <a:spcBef>
                <a:spcPts val="125"/>
              </a:spcBef>
              <a:buFont typeface="Wingdings" panose="05000000000000000000" pitchFamily="2" charset="2"/>
              <a:buChar char="§"/>
            </a:pPr>
            <a:r>
              <a:rPr lang="en-US" sz="2800" spc="-605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The objects are called the elements or members of the set.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spc="-605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Sets are denoted by capital letters A, B, C …, X, Y, Z.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spc="-605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The elements of a set are represented by lower case letters 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a, b, c, … , x, y, z.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spc="-605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If an object x is a member of a set A we write   x Î A, which reads “x belongs to A” or “x is in A” or “x is an element of A”, otherwise we write x ÏA, which reads “x does not belong to A” or “x is not in A” or “x is not an element of A”.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D6C95B1-03CA-4AA1-8857-5C453C53DBFE}" type="datetime1">
              <a:rPr lang="en-US" smtClean="0"/>
              <a:t>9/26/2023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7732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2513" y="583883"/>
            <a:ext cx="88328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.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43167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Set</a:t>
            </a:r>
            <a:r>
              <a:rPr spc="-65" dirty="0"/>
              <a:t> </a:t>
            </a:r>
            <a:r>
              <a:rPr spc="-5" dirty="0"/>
              <a:t>Complements</a:t>
            </a:r>
          </a:p>
        </p:txBody>
      </p:sp>
      <p:sp>
        <p:nvSpPr>
          <p:cNvPr id="9" name="object 9"/>
          <p:cNvSpPr/>
          <p:nvPr/>
        </p:nvSpPr>
        <p:spPr>
          <a:xfrm>
            <a:off x="3197302" y="3655087"/>
            <a:ext cx="245745" cy="0"/>
          </a:xfrm>
          <a:custGeom>
            <a:avLst/>
            <a:gdLst/>
            <a:ahLst/>
            <a:cxnLst/>
            <a:rect l="l" t="t" r="r" b="b"/>
            <a:pathLst>
              <a:path w="245745">
                <a:moveTo>
                  <a:pt x="0" y="0"/>
                </a:moveTo>
                <a:lnTo>
                  <a:pt x="245250" y="0"/>
                </a:lnTo>
              </a:path>
            </a:pathLst>
          </a:custGeom>
          <a:ln w="168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16065" y="5536520"/>
            <a:ext cx="974725" cy="0"/>
          </a:xfrm>
          <a:custGeom>
            <a:avLst/>
            <a:gdLst/>
            <a:ahLst/>
            <a:cxnLst/>
            <a:rect l="l" t="t" r="r" b="b"/>
            <a:pathLst>
              <a:path w="974725">
                <a:moveTo>
                  <a:pt x="0" y="0"/>
                </a:moveTo>
                <a:lnTo>
                  <a:pt x="974729" y="0"/>
                </a:lnTo>
              </a:path>
            </a:pathLst>
          </a:custGeom>
          <a:ln w="234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94752" y="1379538"/>
            <a:ext cx="7480300" cy="4690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34670" indent="-342900">
              <a:lnSpc>
                <a:spcPct val="1071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The </a:t>
            </a:r>
            <a:r>
              <a:rPr sz="2800" i="1" dirty="0">
                <a:latin typeface="Arial"/>
                <a:cs typeface="Arial"/>
              </a:rPr>
              <a:t>universe of discourse </a:t>
            </a:r>
            <a:r>
              <a:rPr sz="2800" dirty="0">
                <a:latin typeface="Arial"/>
                <a:cs typeface="Arial"/>
              </a:rPr>
              <a:t>(or </a:t>
            </a:r>
            <a:r>
              <a:rPr sz="2800" spc="-5" dirty="0">
                <a:latin typeface="Arial"/>
                <a:cs typeface="Arial"/>
              </a:rPr>
              <a:t>the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domain</a:t>
            </a:r>
            <a:r>
              <a:rPr sz="2800" spc="-5" dirty="0">
                <a:latin typeface="Arial"/>
                <a:cs typeface="Arial"/>
              </a:rPr>
              <a:t>)  </a:t>
            </a:r>
            <a:r>
              <a:rPr sz="2800" dirty="0">
                <a:latin typeface="Arial"/>
                <a:cs typeface="Arial"/>
              </a:rPr>
              <a:t>can </a:t>
            </a:r>
            <a:r>
              <a:rPr sz="2800" spc="-5" dirty="0">
                <a:latin typeface="Arial"/>
                <a:cs typeface="Arial"/>
              </a:rPr>
              <a:t>itself </a:t>
            </a:r>
            <a:r>
              <a:rPr sz="2800" dirty="0">
                <a:latin typeface="Arial"/>
                <a:cs typeface="Arial"/>
              </a:rPr>
              <a:t>be considered a </a:t>
            </a:r>
            <a:r>
              <a:rPr sz="2800" spc="-5" dirty="0">
                <a:latin typeface="Arial"/>
                <a:cs typeface="Arial"/>
              </a:rPr>
              <a:t>set, </a:t>
            </a:r>
            <a:r>
              <a:rPr sz="2800" dirty="0">
                <a:latin typeface="Arial"/>
                <a:cs typeface="Arial"/>
              </a:rPr>
              <a:t>call it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U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5900"/>
              </a:lnSpc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When the context </a:t>
            </a:r>
            <a:r>
              <a:rPr sz="2800" dirty="0">
                <a:latin typeface="Arial"/>
                <a:cs typeface="Arial"/>
              </a:rPr>
              <a:t>clearly </a:t>
            </a:r>
            <a:r>
              <a:rPr sz="2800" spc="-5" dirty="0">
                <a:latin typeface="Arial"/>
                <a:cs typeface="Arial"/>
              </a:rPr>
              <a:t>defines </a:t>
            </a:r>
            <a:r>
              <a:rPr sz="2800" i="1" dirty="0">
                <a:latin typeface="Arial"/>
                <a:cs typeface="Arial"/>
              </a:rPr>
              <a:t>U</a:t>
            </a:r>
            <a:r>
              <a:rPr sz="2800" dirty="0">
                <a:latin typeface="Arial"/>
                <a:cs typeface="Arial"/>
              </a:rPr>
              <a:t>, we say  </a:t>
            </a:r>
            <a:r>
              <a:rPr sz="2800" spc="-5" dirty="0">
                <a:latin typeface="Arial"/>
                <a:cs typeface="Arial"/>
              </a:rPr>
              <a:t>that for </a:t>
            </a:r>
            <a:r>
              <a:rPr sz="2800" dirty="0">
                <a:latin typeface="Arial"/>
                <a:cs typeface="Arial"/>
              </a:rPr>
              <a:t>any set 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dirty="0">
                <a:latin typeface="Symbol"/>
                <a:cs typeface="Symbol"/>
              </a:rPr>
              <a:t>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U</a:t>
            </a:r>
            <a:r>
              <a:rPr sz="2800" dirty="0">
                <a:latin typeface="Arial"/>
                <a:cs typeface="Arial"/>
              </a:rPr>
              <a:t>, the </a:t>
            </a:r>
            <a:r>
              <a:rPr sz="2800" b="1" i="1" dirty="0">
                <a:latin typeface="Arial"/>
                <a:cs typeface="Arial"/>
              </a:rPr>
              <a:t>complement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,  </a:t>
            </a:r>
            <a:r>
              <a:rPr sz="4200" spc="-7" baseline="1984" dirty="0">
                <a:latin typeface="Arial"/>
                <a:cs typeface="Arial"/>
              </a:rPr>
              <a:t>written </a:t>
            </a:r>
            <a:r>
              <a:rPr sz="4200" baseline="1984" dirty="0">
                <a:latin typeface="Arial"/>
                <a:cs typeface="Arial"/>
              </a:rPr>
              <a:t>as </a:t>
            </a:r>
            <a:r>
              <a:rPr sz="3150" i="1" spc="135" dirty="0">
                <a:latin typeface="Times New Roman"/>
                <a:cs typeface="Times New Roman"/>
              </a:rPr>
              <a:t>A</a:t>
            </a:r>
            <a:r>
              <a:rPr sz="4200" spc="202" baseline="1984" dirty="0">
                <a:latin typeface="Arial"/>
                <a:cs typeface="Arial"/>
              </a:rPr>
              <a:t>, </a:t>
            </a:r>
            <a:r>
              <a:rPr sz="4200" baseline="1984" dirty="0">
                <a:latin typeface="Arial"/>
                <a:cs typeface="Arial"/>
              </a:rPr>
              <a:t>is </a:t>
            </a:r>
            <a:r>
              <a:rPr sz="4200" spc="-7" baseline="1984" dirty="0">
                <a:latin typeface="Arial"/>
                <a:cs typeface="Arial"/>
              </a:rPr>
              <a:t>the </a:t>
            </a:r>
            <a:r>
              <a:rPr sz="4200" baseline="1984" dirty="0">
                <a:latin typeface="Arial"/>
                <a:cs typeface="Arial"/>
              </a:rPr>
              <a:t>complement of </a:t>
            </a:r>
            <a:r>
              <a:rPr sz="4200" i="1" baseline="1984" dirty="0">
                <a:latin typeface="Arial"/>
                <a:cs typeface="Arial"/>
              </a:rPr>
              <a:t>A </a:t>
            </a:r>
            <a:r>
              <a:rPr sz="4200" spc="-7" baseline="1984" dirty="0">
                <a:latin typeface="Arial"/>
                <a:cs typeface="Arial"/>
              </a:rPr>
              <a:t>with  </a:t>
            </a:r>
            <a:r>
              <a:rPr sz="2800" dirty="0">
                <a:latin typeface="Arial"/>
                <a:cs typeface="Arial"/>
              </a:rPr>
              <a:t>respect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i="1" dirty="0">
                <a:latin typeface="Arial"/>
                <a:cs typeface="Arial"/>
              </a:rPr>
              <a:t>U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i="1" spc="-5" dirty="0">
                <a:latin typeface="Arial"/>
                <a:cs typeface="Arial"/>
              </a:rPr>
              <a:t>i.e.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dirty="0">
                <a:latin typeface="Arial"/>
                <a:cs typeface="Arial"/>
              </a:rPr>
              <a:t>it is </a:t>
            </a:r>
            <a:r>
              <a:rPr sz="2800" i="1" dirty="0">
                <a:latin typeface="Arial"/>
                <a:cs typeface="Arial"/>
              </a:rPr>
              <a:t>U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A.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latin typeface="Arial"/>
                <a:cs typeface="Arial"/>
              </a:rPr>
              <a:t>E.g., </a:t>
            </a:r>
            <a:r>
              <a:rPr sz="2800" dirty="0">
                <a:latin typeface="Arial"/>
                <a:cs typeface="Arial"/>
              </a:rPr>
              <a:t>If </a:t>
            </a:r>
            <a:r>
              <a:rPr sz="2800" i="1" dirty="0">
                <a:latin typeface="Arial"/>
                <a:cs typeface="Arial"/>
              </a:rPr>
              <a:t>U </a:t>
            </a:r>
            <a:r>
              <a:rPr sz="2800" dirty="0">
                <a:latin typeface="Arial"/>
                <a:cs typeface="Arial"/>
              </a:rPr>
              <a:t>=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,</a:t>
            </a:r>
            <a:endParaRPr sz="2800">
              <a:latin typeface="Arial"/>
              <a:cs typeface="Arial"/>
            </a:endParaRPr>
          </a:p>
          <a:p>
            <a:pPr marR="570230" algn="ctr">
              <a:lnSpc>
                <a:spcPct val="100000"/>
              </a:lnSpc>
              <a:spcBef>
                <a:spcPts val="1200"/>
              </a:spcBef>
            </a:pPr>
            <a:r>
              <a:rPr sz="3700" spc="-150" dirty="0">
                <a:latin typeface="Times New Roman"/>
                <a:cs typeface="Times New Roman"/>
              </a:rPr>
              <a:t>{3,</a:t>
            </a:r>
            <a:r>
              <a:rPr sz="3700" spc="-445" dirty="0">
                <a:latin typeface="Times New Roman"/>
                <a:cs typeface="Times New Roman"/>
              </a:rPr>
              <a:t> </a:t>
            </a:r>
            <a:r>
              <a:rPr sz="3700" spc="-70" dirty="0">
                <a:latin typeface="Times New Roman"/>
                <a:cs typeface="Times New Roman"/>
              </a:rPr>
              <a:t>5}</a:t>
            </a:r>
            <a:r>
              <a:rPr sz="3700" spc="-295" dirty="0">
                <a:latin typeface="Times New Roman"/>
                <a:cs typeface="Times New Roman"/>
              </a:rPr>
              <a:t> </a:t>
            </a:r>
            <a:r>
              <a:rPr sz="3700" spc="20" dirty="0">
                <a:latin typeface="Symbol"/>
                <a:cs typeface="Symbol"/>
              </a:rPr>
              <a:t></a:t>
            </a:r>
            <a:r>
              <a:rPr sz="3700" spc="-295" dirty="0">
                <a:latin typeface="Times New Roman"/>
                <a:cs typeface="Times New Roman"/>
              </a:rPr>
              <a:t> </a:t>
            </a:r>
            <a:r>
              <a:rPr sz="3700" spc="-100" dirty="0">
                <a:latin typeface="Times New Roman"/>
                <a:cs typeface="Times New Roman"/>
              </a:rPr>
              <a:t>{0,1,</a:t>
            </a:r>
            <a:r>
              <a:rPr sz="3700" spc="-440" dirty="0">
                <a:latin typeface="Times New Roman"/>
                <a:cs typeface="Times New Roman"/>
              </a:rPr>
              <a:t> </a:t>
            </a:r>
            <a:r>
              <a:rPr sz="3700" spc="-75" dirty="0">
                <a:latin typeface="Times New Roman"/>
                <a:cs typeface="Times New Roman"/>
              </a:rPr>
              <a:t>2,</a:t>
            </a:r>
            <a:r>
              <a:rPr sz="3700" spc="-380" dirty="0">
                <a:latin typeface="Times New Roman"/>
                <a:cs typeface="Times New Roman"/>
              </a:rPr>
              <a:t> </a:t>
            </a:r>
            <a:r>
              <a:rPr sz="3700" spc="-90" dirty="0">
                <a:latin typeface="Times New Roman"/>
                <a:cs typeface="Times New Roman"/>
              </a:rPr>
              <a:t>4,</a:t>
            </a:r>
            <a:r>
              <a:rPr sz="3700" spc="-445" dirty="0">
                <a:latin typeface="Times New Roman"/>
                <a:cs typeface="Times New Roman"/>
              </a:rPr>
              <a:t> </a:t>
            </a:r>
            <a:r>
              <a:rPr sz="3700" spc="-75" dirty="0">
                <a:latin typeface="Times New Roman"/>
                <a:cs typeface="Times New Roman"/>
              </a:rPr>
              <a:t>6,</a:t>
            </a:r>
            <a:r>
              <a:rPr sz="3700" spc="-380" dirty="0">
                <a:latin typeface="Times New Roman"/>
                <a:cs typeface="Times New Roman"/>
              </a:rPr>
              <a:t> </a:t>
            </a:r>
            <a:r>
              <a:rPr sz="3700" spc="-5" dirty="0">
                <a:latin typeface="Times New Roman"/>
                <a:cs typeface="Times New Roman"/>
              </a:rPr>
              <a:t>7,...}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15FBF0A1-EA74-4C36-ACF1-8183C93385E7}" type="datetime1">
              <a:rPr lang="en-US" smtClean="0"/>
              <a:t>9/26/2023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/>
              <a:t>Discrete Mathematics I Fall 2022</a:t>
            </a:r>
            <a:endParaRPr lang="en-GB" spc="-25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lang="en-US" smtClean="0"/>
              <a:t>30</a:t>
            </a:fld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2513" y="583883"/>
            <a:ext cx="88328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.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64331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67155" algn="l"/>
              </a:tabLst>
            </a:pPr>
            <a:r>
              <a:rPr spc="-5" dirty="0"/>
              <a:t>More	on </a:t>
            </a:r>
            <a:r>
              <a:rPr dirty="0"/>
              <a:t>Set</a:t>
            </a:r>
            <a:r>
              <a:rPr spc="-65" dirty="0"/>
              <a:t> </a:t>
            </a:r>
            <a:r>
              <a:rPr spc="-5" dirty="0"/>
              <a:t>Complements</a:t>
            </a:r>
          </a:p>
        </p:txBody>
      </p:sp>
      <p:sp>
        <p:nvSpPr>
          <p:cNvPr id="9" name="object 9"/>
          <p:cNvSpPr/>
          <p:nvPr/>
        </p:nvSpPr>
        <p:spPr>
          <a:xfrm>
            <a:off x="3170813" y="2172230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543" y="0"/>
                </a:lnTo>
              </a:path>
            </a:pathLst>
          </a:custGeom>
          <a:ln w="199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94752" y="1436990"/>
            <a:ext cx="7228205" cy="127825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An equivalent </a:t>
            </a:r>
            <a:r>
              <a:rPr sz="2800" spc="-5" dirty="0">
                <a:latin typeface="Arial"/>
                <a:cs typeface="Arial"/>
              </a:rPr>
              <a:t>definition, </a:t>
            </a:r>
            <a:r>
              <a:rPr sz="2800" dirty="0">
                <a:latin typeface="Arial"/>
                <a:cs typeface="Arial"/>
              </a:rPr>
              <a:t>when </a:t>
            </a:r>
            <a:r>
              <a:rPr sz="2800" i="1" dirty="0">
                <a:latin typeface="Arial"/>
                <a:cs typeface="Arial"/>
              </a:rPr>
              <a:t>U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obvious:</a:t>
            </a:r>
            <a:endParaRPr sz="2800">
              <a:latin typeface="Arial"/>
              <a:cs typeface="Arial"/>
            </a:endParaRPr>
          </a:p>
          <a:p>
            <a:pPr marR="524510" algn="ctr">
              <a:lnSpc>
                <a:spcPct val="100000"/>
              </a:lnSpc>
              <a:spcBef>
                <a:spcPts val="1035"/>
              </a:spcBef>
            </a:pPr>
            <a:r>
              <a:rPr sz="3950" i="1" dirty="0">
                <a:latin typeface="Times New Roman"/>
                <a:cs typeface="Times New Roman"/>
              </a:rPr>
              <a:t>A</a:t>
            </a:r>
            <a:r>
              <a:rPr sz="3950" i="1" spc="35" dirty="0">
                <a:latin typeface="Times New Roman"/>
                <a:cs typeface="Times New Roman"/>
              </a:rPr>
              <a:t> </a:t>
            </a:r>
            <a:r>
              <a:rPr sz="3950" spc="165" dirty="0">
                <a:latin typeface="Symbol"/>
                <a:cs typeface="Symbol"/>
              </a:rPr>
              <a:t></a:t>
            </a:r>
            <a:r>
              <a:rPr sz="3950" spc="165" dirty="0">
                <a:latin typeface="Times New Roman"/>
                <a:cs typeface="Times New Roman"/>
              </a:rPr>
              <a:t>{</a:t>
            </a:r>
            <a:r>
              <a:rPr sz="3950" i="1" spc="165" dirty="0">
                <a:latin typeface="Times New Roman"/>
                <a:cs typeface="Times New Roman"/>
              </a:rPr>
              <a:t>x</a:t>
            </a:r>
            <a:r>
              <a:rPr sz="3950" i="1" spc="-350" dirty="0">
                <a:latin typeface="Times New Roman"/>
                <a:cs typeface="Times New Roman"/>
              </a:rPr>
              <a:t> </a:t>
            </a:r>
            <a:r>
              <a:rPr sz="3950" dirty="0">
                <a:latin typeface="Times New Roman"/>
                <a:cs typeface="Times New Roman"/>
              </a:rPr>
              <a:t>|</a:t>
            </a:r>
            <a:r>
              <a:rPr sz="3950" spc="-105" dirty="0">
                <a:latin typeface="Times New Roman"/>
                <a:cs typeface="Times New Roman"/>
              </a:rPr>
              <a:t> </a:t>
            </a:r>
            <a:r>
              <a:rPr sz="3950" i="1" dirty="0">
                <a:latin typeface="Times New Roman"/>
                <a:cs typeface="Times New Roman"/>
              </a:rPr>
              <a:t>x</a:t>
            </a:r>
            <a:r>
              <a:rPr sz="3950" i="1" spc="-530" dirty="0">
                <a:latin typeface="Times New Roman"/>
                <a:cs typeface="Times New Roman"/>
              </a:rPr>
              <a:t> </a:t>
            </a:r>
            <a:r>
              <a:rPr sz="3950" dirty="0">
                <a:latin typeface="Symbol"/>
                <a:cs typeface="Symbol"/>
              </a:rPr>
              <a:t></a:t>
            </a:r>
            <a:r>
              <a:rPr sz="3950" spc="-275" dirty="0">
                <a:latin typeface="Times New Roman"/>
                <a:cs typeface="Times New Roman"/>
              </a:rPr>
              <a:t> </a:t>
            </a:r>
            <a:r>
              <a:rPr sz="3950" i="1" spc="-190" dirty="0">
                <a:latin typeface="Times New Roman"/>
                <a:cs typeface="Times New Roman"/>
              </a:rPr>
              <a:t>A</a:t>
            </a:r>
            <a:r>
              <a:rPr sz="3950" spc="-190" dirty="0">
                <a:latin typeface="Times New Roman"/>
                <a:cs typeface="Times New Roman"/>
              </a:rPr>
              <a:t>}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28800" y="3289300"/>
            <a:ext cx="2819400" cy="2133600"/>
          </a:xfrm>
          <a:custGeom>
            <a:avLst/>
            <a:gdLst/>
            <a:ahLst/>
            <a:cxnLst/>
            <a:rect l="l" t="t" r="r" b="b"/>
            <a:pathLst>
              <a:path w="2819400" h="2133600">
                <a:moveTo>
                  <a:pt x="0" y="2133600"/>
                </a:moveTo>
                <a:lnTo>
                  <a:pt x="2819400" y="2133600"/>
                </a:lnTo>
                <a:lnTo>
                  <a:pt x="2819400" y="0"/>
                </a:lnTo>
                <a:lnTo>
                  <a:pt x="0" y="0"/>
                </a:lnTo>
                <a:lnTo>
                  <a:pt x="0" y="2133600"/>
                </a:lnTo>
                <a:close/>
              </a:path>
            </a:pathLst>
          </a:custGeom>
          <a:solidFill>
            <a:srgbClr val="00E6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374139" y="4922520"/>
            <a:ext cx="3924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i="1" dirty="0">
                <a:latin typeface="Times New Roman"/>
                <a:cs typeface="Times New Roman"/>
              </a:rPr>
              <a:t>U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86000" y="3975100"/>
            <a:ext cx="1447800" cy="1143000"/>
          </a:xfrm>
          <a:custGeom>
            <a:avLst/>
            <a:gdLst/>
            <a:ahLst/>
            <a:cxnLst/>
            <a:rect l="l" t="t" r="r" b="b"/>
            <a:pathLst>
              <a:path w="1447800" h="1143000">
                <a:moveTo>
                  <a:pt x="723900" y="0"/>
                </a:moveTo>
                <a:lnTo>
                  <a:pt x="669874" y="1567"/>
                </a:lnTo>
                <a:lnTo>
                  <a:pt x="616927" y="6196"/>
                </a:lnTo>
                <a:lnTo>
                  <a:pt x="565198" y="13776"/>
                </a:lnTo>
                <a:lnTo>
                  <a:pt x="514827" y="24196"/>
                </a:lnTo>
                <a:lnTo>
                  <a:pt x="465955" y="37347"/>
                </a:lnTo>
                <a:lnTo>
                  <a:pt x="418721" y="53116"/>
                </a:lnTo>
                <a:lnTo>
                  <a:pt x="373265" y="71395"/>
                </a:lnTo>
                <a:lnTo>
                  <a:pt x="329728" y="92072"/>
                </a:lnTo>
                <a:lnTo>
                  <a:pt x="288249" y="115037"/>
                </a:lnTo>
                <a:lnTo>
                  <a:pt x="248968" y="140179"/>
                </a:lnTo>
                <a:lnTo>
                  <a:pt x="212025" y="167388"/>
                </a:lnTo>
                <a:lnTo>
                  <a:pt x="177560" y="196554"/>
                </a:lnTo>
                <a:lnTo>
                  <a:pt x="145713" y="227565"/>
                </a:lnTo>
                <a:lnTo>
                  <a:pt x="116624" y="260312"/>
                </a:lnTo>
                <a:lnTo>
                  <a:pt x="90433" y="294684"/>
                </a:lnTo>
                <a:lnTo>
                  <a:pt x="67280" y="330570"/>
                </a:lnTo>
                <a:lnTo>
                  <a:pt x="47306" y="367860"/>
                </a:lnTo>
                <a:lnTo>
                  <a:pt x="30649" y="406443"/>
                </a:lnTo>
                <a:lnTo>
                  <a:pt x="17450" y="446209"/>
                </a:lnTo>
                <a:lnTo>
                  <a:pt x="7848" y="487047"/>
                </a:lnTo>
                <a:lnTo>
                  <a:pt x="1985" y="528848"/>
                </a:lnTo>
                <a:lnTo>
                  <a:pt x="0" y="571500"/>
                </a:lnTo>
                <a:lnTo>
                  <a:pt x="1985" y="614151"/>
                </a:lnTo>
                <a:lnTo>
                  <a:pt x="7848" y="655952"/>
                </a:lnTo>
                <a:lnTo>
                  <a:pt x="17450" y="696790"/>
                </a:lnTo>
                <a:lnTo>
                  <a:pt x="30649" y="736556"/>
                </a:lnTo>
                <a:lnTo>
                  <a:pt x="47306" y="775139"/>
                </a:lnTo>
                <a:lnTo>
                  <a:pt x="67280" y="812429"/>
                </a:lnTo>
                <a:lnTo>
                  <a:pt x="90433" y="848315"/>
                </a:lnTo>
                <a:lnTo>
                  <a:pt x="116624" y="882687"/>
                </a:lnTo>
                <a:lnTo>
                  <a:pt x="145713" y="915434"/>
                </a:lnTo>
                <a:lnTo>
                  <a:pt x="177560" y="946445"/>
                </a:lnTo>
                <a:lnTo>
                  <a:pt x="212025" y="975611"/>
                </a:lnTo>
                <a:lnTo>
                  <a:pt x="248968" y="1002820"/>
                </a:lnTo>
                <a:lnTo>
                  <a:pt x="288249" y="1027962"/>
                </a:lnTo>
                <a:lnTo>
                  <a:pt x="329728" y="1050927"/>
                </a:lnTo>
                <a:lnTo>
                  <a:pt x="373265" y="1071604"/>
                </a:lnTo>
                <a:lnTo>
                  <a:pt x="418721" y="1089883"/>
                </a:lnTo>
                <a:lnTo>
                  <a:pt x="465955" y="1105652"/>
                </a:lnTo>
                <a:lnTo>
                  <a:pt x="514827" y="1118803"/>
                </a:lnTo>
                <a:lnTo>
                  <a:pt x="565198" y="1129223"/>
                </a:lnTo>
                <a:lnTo>
                  <a:pt x="616927" y="1136803"/>
                </a:lnTo>
                <a:lnTo>
                  <a:pt x="669874" y="1141432"/>
                </a:lnTo>
                <a:lnTo>
                  <a:pt x="723900" y="1143000"/>
                </a:lnTo>
                <a:lnTo>
                  <a:pt x="777925" y="1141432"/>
                </a:lnTo>
                <a:lnTo>
                  <a:pt x="830872" y="1136803"/>
                </a:lnTo>
                <a:lnTo>
                  <a:pt x="882601" y="1129223"/>
                </a:lnTo>
                <a:lnTo>
                  <a:pt x="932971" y="1118803"/>
                </a:lnTo>
                <a:lnTo>
                  <a:pt x="981843" y="1105652"/>
                </a:lnTo>
                <a:lnTo>
                  <a:pt x="1029077" y="1089883"/>
                </a:lnTo>
                <a:lnTo>
                  <a:pt x="1074533" y="1071604"/>
                </a:lnTo>
                <a:lnTo>
                  <a:pt x="1118070" y="1050927"/>
                </a:lnTo>
                <a:lnTo>
                  <a:pt x="1159549" y="1027962"/>
                </a:lnTo>
                <a:lnTo>
                  <a:pt x="1198830" y="1002820"/>
                </a:lnTo>
                <a:lnTo>
                  <a:pt x="1235773" y="975611"/>
                </a:lnTo>
                <a:lnTo>
                  <a:pt x="1270238" y="946445"/>
                </a:lnTo>
                <a:lnTo>
                  <a:pt x="1302085" y="915434"/>
                </a:lnTo>
                <a:lnTo>
                  <a:pt x="1331174" y="882687"/>
                </a:lnTo>
                <a:lnTo>
                  <a:pt x="1357365" y="848315"/>
                </a:lnTo>
                <a:lnTo>
                  <a:pt x="1380517" y="812429"/>
                </a:lnTo>
                <a:lnTo>
                  <a:pt x="1400492" y="775139"/>
                </a:lnTo>
                <a:lnTo>
                  <a:pt x="1417149" y="736556"/>
                </a:lnTo>
                <a:lnTo>
                  <a:pt x="1430348" y="696790"/>
                </a:lnTo>
                <a:lnTo>
                  <a:pt x="1439949" y="655952"/>
                </a:lnTo>
                <a:lnTo>
                  <a:pt x="1445813" y="614151"/>
                </a:lnTo>
                <a:lnTo>
                  <a:pt x="1447798" y="571500"/>
                </a:lnTo>
                <a:lnTo>
                  <a:pt x="1445813" y="528848"/>
                </a:lnTo>
                <a:lnTo>
                  <a:pt x="1439949" y="487047"/>
                </a:lnTo>
                <a:lnTo>
                  <a:pt x="1430348" y="446209"/>
                </a:lnTo>
                <a:lnTo>
                  <a:pt x="1417149" y="406443"/>
                </a:lnTo>
                <a:lnTo>
                  <a:pt x="1400492" y="367860"/>
                </a:lnTo>
                <a:lnTo>
                  <a:pt x="1380517" y="330570"/>
                </a:lnTo>
                <a:lnTo>
                  <a:pt x="1357365" y="294684"/>
                </a:lnTo>
                <a:lnTo>
                  <a:pt x="1331174" y="260312"/>
                </a:lnTo>
                <a:lnTo>
                  <a:pt x="1302085" y="227565"/>
                </a:lnTo>
                <a:lnTo>
                  <a:pt x="1270238" y="196554"/>
                </a:lnTo>
                <a:lnTo>
                  <a:pt x="1235773" y="167388"/>
                </a:lnTo>
                <a:lnTo>
                  <a:pt x="1198830" y="140179"/>
                </a:lnTo>
                <a:lnTo>
                  <a:pt x="1159549" y="115037"/>
                </a:lnTo>
                <a:lnTo>
                  <a:pt x="1118070" y="92072"/>
                </a:lnTo>
                <a:lnTo>
                  <a:pt x="1074533" y="71395"/>
                </a:lnTo>
                <a:lnTo>
                  <a:pt x="1029077" y="53116"/>
                </a:lnTo>
                <a:lnTo>
                  <a:pt x="981843" y="37347"/>
                </a:lnTo>
                <a:lnTo>
                  <a:pt x="932971" y="24196"/>
                </a:lnTo>
                <a:lnTo>
                  <a:pt x="882601" y="13776"/>
                </a:lnTo>
                <a:lnTo>
                  <a:pt x="830872" y="6196"/>
                </a:lnTo>
                <a:lnTo>
                  <a:pt x="777925" y="1567"/>
                </a:lnTo>
                <a:lnTo>
                  <a:pt x="723900" y="0"/>
                </a:lnTo>
                <a:close/>
              </a:path>
            </a:pathLst>
          </a:custGeom>
          <a:solidFill>
            <a:srgbClr val="FF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86000" y="3975100"/>
            <a:ext cx="1447800" cy="1143000"/>
          </a:xfrm>
          <a:custGeom>
            <a:avLst/>
            <a:gdLst/>
            <a:ahLst/>
            <a:cxnLst/>
            <a:rect l="l" t="t" r="r" b="b"/>
            <a:pathLst>
              <a:path w="1447800" h="1143000">
                <a:moveTo>
                  <a:pt x="0" y="571499"/>
                </a:moveTo>
                <a:lnTo>
                  <a:pt x="1985" y="528848"/>
                </a:lnTo>
                <a:lnTo>
                  <a:pt x="7848" y="487047"/>
                </a:lnTo>
                <a:lnTo>
                  <a:pt x="17450" y="446209"/>
                </a:lnTo>
                <a:lnTo>
                  <a:pt x="30649" y="406443"/>
                </a:lnTo>
                <a:lnTo>
                  <a:pt x="47306" y="367859"/>
                </a:lnTo>
                <a:lnTo>
                  <a:pt x="67281" y="330569"/>
                </a:lnTo>
                <a:lnTo>
                  <a:pt x="90433" y="294683"/>
                </a:lnTo>
                <a:lnTo>
                  <a:pt x="116624" y="260312"/>
                </a:lnTo>
                <a:lnTo>
                  <a:pt x="145713" y="227565"/>
                </a:lnTo>
                <a:lnTo>
                  <a:pt x="177560" y="196553"/>
                </a:lnTo>
                <a:lnTo>
                  <a:pt x="212025" y="167388"/>
                </a:lnTo>
                <a:lnTo>
                  <a:pt x="248968" y="140179"/>
                </a:lnTo>
                <a:lnTo>
                  <a:pt x="288249" y="115037"/>
                </a:lnTo>
                <a:lnTo>
                  <a:pt x="329728" y="92072"/>
                </a:lnTo>
                <a:lnTo>
                  <a:pt x="373266" y="71395"/>
                </a:lnTo>
                <a:lnTo>
                  <a:pt x="418721" y="53116"/>
                </a:lnTo>
                <a:lnTo>
                  <a:pt x="465955" y="37346"/>
                </a:lnTo>
                <a:lnTo>
                  <a:pt x="514827" y="24196"/>
                </a:lnTo>
                <a:lnTo>
                  <a:pt x="565198" y="13776"/>
                </a:lnTo>
                <a:lnTo>
                  <a:pt x="616927" y="6196"/>
                </a:lnTo>
                <a:lnTo>
                  <a:pt x="669874" y="1567"/>
                </a:lnTo>
                <a:lnTo>
                  <a:pt x="723899" y="0"/>
                </a:lnTo>
                <a:lnTo>
                  <a:pt x="777925" y="1567"/>
                </a:lnTo>
                <a:lnTo>
                  <a:pt x="830872" y="6196"/>
                </a:lnTo>
                <a:lnTo>
                  <a:pt x="882601" y="13776"/>
                </a:lnTo>
                <a:lnTo>
                  <a:pt x="932971" y="24196"/>
                </a:lnTo>
                <a:lnTo>
                  <a:pt x="981843" y="37346"/>
                </a:lnTo>
                <a:lnTo>
                  <a:pt x="1029077" y="53116"/>
                </a:lnTo>
                <a:lnTo>
                  <a:pt x="1074533" y="71395"/>
                </a:lnTo>
                <a:lnTo>
                  <a:pt x="1118070" y="92072"/>
                </a:lnTo>
                <a:lnTo>
                  <a:pt x="1159550" y="115037"/>
                </a:lnTo>
                <a:lnTo>
                  <a:pt x="1198831" y="140179"/>
                </a:lnTo>
                <a:lnTo>
                  <a:pt x="1235774" y="167388"/>
                </a:lnTo>
                <a:lnTo>
                  <a:pt x="1270239" y="196553"/>
                </a:lnTo>
                <a:lnTo>
                  <a:pt x="1302086" y="227565"/>
                </a:lnTo>
                <a:lnTo>
                  <a:pt x="1331174" y="260312"/>
                </a:lnTo>
                <a:lnTo>
                  <a:pt x="1357365" y="294683"/>
                </a:lnTo>
                <a:lnTo>
                  <a:pt x="1380518" y="330569"/>
                </a:lnTo>
                <a:lnTo>
                  <a:pt x="1400493" y="367859"/>
                </a:lnTo>
                <a:lnTo>
                  <a:pt x="1417150" y="406443"/>
                </a:lnTo>
                <a:lnTo>
                  <a:pt x="1430349" y="446209"/>
                </a:lnTo>
                <a:lnTo>
                  <a:pt x="1439950" y="487047"/>
                </a:lnTo>
                <a:lnTo>
                  <a:pt x="1445814" y="528848"/>
                </a:lnTo>
                <a:lnTo>
                  <a:pt x="1447799" y="571499"/>
                </a:lnTo>
                <a:lnTo>
                  <a:pt x="1445814" y="614151"/>
                </a:lnTo>
                <a:lnTo>
                  <a:pt x="1439950" y="655951"/>
                </a:lnTo>
                <a:lnTo>
                  <a:pt x="1430349" y="696790"/>
                </a:lnTo>
                <a:lnTo>
                  <a:pt x="1417150" y="736556"/>
                </a:lnTo>
                <a:lnTo>
                  <a:pt x="1400493" y="775139"/>
                </a:lnTo>
                <a:lnTo>
                  <a:pt x="1380518" y="812429"/>
                </a:lnTo>
                <a:lnTo>
                  <a:pt x="1357365" y="848315"/>
                </a:lnTo>
                <a:lnTo>
                  <a:pt x="1331174" y="882687"/>
                </a:lnTo>
                <a:lnTo>
                  <a:pt x="1302086" y="915434"/>
                </a:lnTo>
                <a:lnTo>
                  <a:pt x="1270239" y="946445"/>
                </a:lnTo>
                <a:lnTo>
                  <a:pt x="1235774" y="975611"/>
                </a:lnTo>
                <a:lnTo>
                  <a:pt x="1198831" y="1002820"/>
                </a:lnTo>
                <a:lnTo>
                  <a:pt x="1159550" y="1027962"/>
                </a:lnTo>
                <a:lnTo>
                  <a:pt x="1118070" y="1050927"/>
                </a:lnTo>
                <a:lnTo>
                  <a:pt x="1074533" y="1071604"/>
                </a:lnTo>
                <a:lnTo>
                  <a:pt x="1029077" y="1089883"/>
                </a:lnTo>
                <a:lnTo>
                  <a:pt x="981843" y="1105652"/>
                </a:lnTo>
                <a:lnTo>
                  <a:pt x="932971" y="1118802"/>
                </a:lnTo>
                <a:lnTo>
                  <a:pt x="882601" y="1129223"/>
                </a:lnTo>
                <a:lnTo>
                  <a:pt x="830872" y="1136803"/>
                </a:lnTo>
                <a:lnTo>
                  <a:pt x="777925" y="1141432"/>
                </a:lnTo>
                <a:lnTo>
                  <a:pt x="723899" y="1142999"/>
                </a:lnTo>
                <a:lnTo>
                  <a:pt x="669874" y="1141432"/>
                </a:lnTo>
                <a:lnTo>
                  <a:pt x="616927" y="1136803"/>
                </a:lnTo>
                <a:lnTo>
                  <a:pt x="565198" y="1129223"/>
                </a:lnTo>
                <a:lnTo>
                  <a:pt x="514827" y="1118802"/>
                </a:lnTo>
                <a:lnTo>
                  <a:pt x="465955" y="1105652"/>
                </a:lnTo>
                <a:lnTo>
                  <a:pt x="418721" y="1089883"/>
                </a:lnTo>
                <a:lnTo>
                  <a:pt x="373266" y="1071604"/>
                </a:lnTo>
                <a:lnTo>
                  <a:pt x="329728" y="1050927"/>
                </a:lnTo>
                <a:lnTo>
                  <a:pt x="288249" y="1027962"/>
                </a:lnTo>
                <a:lnTo>
                  <a:pt x="248968" y="1002820"/>
                </a:lnTo>
                <a:lnTo>
                  <a:pt x="212025" y="975611"/>
                </a:lnTo>
                <a:lnTo>
                  <a:pt x="177560" y="946445"/>
                </a:lnTo>
                <a:lnTo>
                  <a:pt x="145713" y="915434"/>
                </a:lnTo>
                <a:lnTo>
                  <a:pt x="116624" y="882687"/>
                </a:lnTo>
                <a:lnTo>
                  <a:pt x="90433" y="848315"/>
                </a:lnTo>
                <a:lnTo>
                  <a:pt x="67281" y="812429"/>
                </a:lnTo>
                <a:lnTo>
                  <a:pt x="47306" y="775139"/>
                </a:lnTo>
                <a:lnTo>
                  <a:pt x="30649" y="736556"/>
                </a:lnTo>
                <a:lnTo>
                  <a:pt x="17450" y="696790"/>
                </a:lnTo>
                <a:lnTo>
                  <a:pt x="7848" y="655951"/>
                </a:lnTo>
                <a:lnTo>
                  <a:pt x="1985" y="614151"/>
                </a:lnTo>
                <a:lnTo>
                  <a:pt x="0" y="5714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828800" y="3289300"/>
            <a:ext cx="2819400" cy="213360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6550">
              <a:latin typeface="Times New Roman"/>
              <a:cs typeface="Times New Roman"/>
            </a:endParaRPr>
          </a:p>
          <a:p>
            <a:pPr marR="489584" algn="ctr">
              <a:lnSpc>
                <a:spcPct val="100000"/>
              </a:lnSpc>
            </a:pPr>
            <a:r>
              <a:rPr sz="4000" i="1" dirty="0">
                <a:latin typeface="Times New Roman"/>
                <a:cs typeface="Times New Roman"/>
              </a:rPr>
              <a:t>A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181598" y="3289300"/>
            <a:ext cx="2819400" cy="2133600"/>
          </a:xfrm>
          <a:custGeom>
            <a:avLst/>
            <a:gdLst/>
            <a:ahLst/>
            <a:cxnLst/>
            <a:rect l="l" t="t" r="r" b="b"/>
            <a:pathLst>
              <a:path w="2819400" h="2133600">
                <a:moveTo>
                  <a:pt x="0" y="2133600"/>
                </a:moveTo>
                <a:lnTo>
                  <a:pt x="2819398" y="2133600"/>
                </a:lnTo>
                <a:lnTo>
                  <a:pt x="2819398" y="0"/>
                </a:lnTo>
                <a:lnTo>
                  <a:pt x="0" y="0"/>
                </a:lnTo>
                <a:lnTo>
                  <a:pt x="0" y="2133600"/>
                </a:lnTo>
                <a:close/>
              </a:path>
            </a:pathLst>
          </a:custGeom>
          <a:solidFill>
            <a:srgbClr val="00E6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38798" y="3975100"/>
            <a:ext cx="1447800" cy="1143000"/>
          </a:xfrm>
          <a:custGeom>
            <a:avLst/>
            <a:gdLst/>
            <a:ahLst/>
            <a:cxnLst/>
            <a:rect l="l" t="t" r="r" b="b"/>
            <a:pathLst>
              <a:path w="1447800" h="1143000">
                <a:moveTo>
                  <a:pt x="723900" y="0"/>
                </a:moveTo>
                <a:lnTo>
                  <a:pt x="669874" y="1567"/>
                </a:lnTo>
                <a:lnTo>
                  <a:pt x="616927" y="6196"/>
                </a:lnTo>
                <a:lnTo>
                  <a:pt x="565198" y="13776"/>
                </a:lnTo>
                <a:lnTo>
                  <a:pt x="514828" y="24196"/>
                </a:lnTo>
                <a:lnTo>
                  <a:pt x="465956" y="37347"/>
                </a:lnTo>
                <a:lnTo>
                  <a:pt x="418722" y="53116"/>
                </a:lnTo>
                <a:lnTo>
                  <a:pt x="373266" y="71395"/>
                </a:lnTo>
                <a:lnTo>
                  <a:pt x="329729" y="92072"/>
                </a:lnTo>
                <a:lnTo>
                  <a:pt x="288249" y="115037"/>
                </a:lnTo>
                <a:lnTo>
                  <a:pt x="248968" y="140179"/>
                </a:lnTo>
                <a:lnTo>
                  <a:pt x="212025" y="167388"/>
                </a:lnTo>
                <a:lnTo>
                  <a:pt x="177560" y="196554"/>
                </a:lnTo>
                <a:lnTo>
                  <a:pt x="145713" y="227565"/>
                </a:lnTo>
                <a:lnTo>
                  <a:pt x="116624" y="260312"/>
                </a:lnTo>
                <a:lnTo>
                  <a:pt x="90434" y="294684"/>
                </a:lnTo>
                <a:lnTo>
                  <a:pt x="67281" y="330570"/>
                </a:lnTo>
                <a:lnTo>
                  <a:pt x="47306" y="367860"/>
                </a:lnTo>
                <a:lnTo>
                  <a:pt x="30649" y="406443"/>
                </a:lnTo>
                <a:lnTo>
                  <a:pt x="17450" y="446209"/>
                </a:lnTo>
                <a:lnTo>
                  <a:pt x="7848" y="487047"/>
                </a:lnTo>
                <a:lnTo>
                  <a:pt x="1985" y="528848"/>
                </a:lnTo>
                <a:lnTo>
                  <a:pt x="0" y="571500"/>
                </a:lnTo>
                <a:lnTo>
                  <a:pt x="1985" y="614151"/>
                </a:lnTo>
                <a:lnTo>
                  <a:pt x="7848" y="655952"/>
                </a:lnTo>
                <a:lnTo>
                  <a:pt x="17450" y="696790"/>
                </a:lnTo>
                <a:lnTo>
                  <a:pt x="30649" y="736556"/>
                </a:lnTo>
                <a:lnTo>
                  <a:pt x="47306" y="775139"/>
                </a:lnTo>
                <a:lnTo>
                  <a:pt x="67281" y="812429"/>
                </a:lnTo>
                <a:lnTo>
                  <a:pt x="90434" y="848315"/>
                </a:lnTo>
                <a:lnTo>
                  <a:pt x="116624" y="882687"/>
                </a:lnTo>
                <a:lnTo>
                  <a:pt x="145713" y="915434"/>
                </a:lnTo>
                <a:lnTo>
                  <a:pt x="177560" y="946445"/>
                </a:lnTo>
                <a:lnTo>
                  <a:pt x="212025" y="975611"/>
                </a:lnTo>
                <a:lnTo>
                  <a:pt x="248968" y="1002820"/>
                </a:lnTo>
                <a:lnTo>
                  <a:pt x="288249" y="1027962"/>
                </a:lnTo>
                <a:lnTo>
                  <a:pt x="329729" y="1050927"/>
                </a:lnTo>
                <a:lnTo>
                  <a:pt x="373266" y="1071604"/>
                </a:lnTo>
                <a:lnTo>
                  <a:pt x="418722" y="1089883"/>
                </a:lnTo>
                <a:lnTo>
                  <a:pt x="465956" y="1105652"/>
                </a:lnTo>
                <a:lnTo>
                  <a:pt x="514828" y="1118803"/>
                </a:lnTo>
                <a:lnTo>
                  <a:pt x="565198" y="1129223"/>
                </a:lnTo>
                <a:lnTo>
                  <a:pt x="616927" y="1136803"/>
                </a:lnTo>
                <a:lnTo>
                  <a:pt x="669874" y="1141432"/>
                </a:lnTo>
                <a:lnTo>
                  <a:pt x="723900" y="1143000"/>
                </a:lnTo>
                <a:lnTo>
                  <a:pt x="777925" y="1141432"/>
                </a:lnTo>
                <a:lnTo>
                  <a:pt x="830872" y="1136803"/>
                </a:lnTo>
                <a:lnTo>
                  <a:pt x="882601" y="1129223"/>
                </a:lnTo>
                <a:lnTo>
                  <a:pt x="932972" y="1118803"/>
                </a:lnTo>
                <a:lnTo>
                  <a:pt x="981844" y="1105652"/>
                </a:lnTo>
                <a:lnTo>
                  <a:pt x="1029078" y="1089883"/>
                </a:lnTo>
                <a:lnTo>
                  <a:pt x="1074534" y="1071604"/>
                </a:lnTo>
                <a:lnTo>
                  <a:pt x="1118071" y="1050927"/>
                </a:lnTo>
                <a:lnTo>
                  <a:pt x="1159550" y="1027962"/>
                </a:lnTo>
                <a:lnTo>
                  <a:pt x="1198831" y="1002820"/>
                </a:lnTo>
                <a:lnTo>
                  <a:pt x="1235774" y="975611"/>
                </a:lnTo>
                <a:lnTo>
                  <a:pt x="1270239" y="946445"/>
                </a:lnTo>
                <a:lnTo>
                  <a:pt x="1302086" y="915434"/>
                </a:lnTo>
                <a:lnTo>
                  <a:pt x="1331175" y="882687"/>
                </a:lnTo>
                <a:lnTo>
                  <a:pt x="1357366" y="848315"/>
                </a:lnTo>
                <a:lnTo>
                  <a:pt x="1380519" y="812429"/>
                </a:lnTo>
                <a:lnTo>
                  <a:pt x="1400493" y="775139"/>
                </a:lnTo>
                <a:lnTo>
                  <a:pt x="1417150" y="736556"/>
                </a:lnTo>
                <a:lnTo>
                  <a:pt x="1430349" y="696790"/>
                </a:lnTo>
                <a:lnTo>
                  <a:pt x="1439951" y="655952"/>
                </a:lnTo>
                <a:lnTo>
                  <a:pt x="1445814" y="614151"/>
                </a:lnTo>
                <a:lnTo>
                  <a:pt x="1447800" y="571500"/>
                </a:lnTo>
                <a:lnTo>
                  <a:pt x="1445814" y="528848"/>
                </a:lnTo>
                <a:lnTo>
                  <a:pt x="1439951" y="487047"/>
                </a:lnTo>
                <a:lnTo>
                  <a:pt x="1430349" y="446209"/>
                </a:lnTo>
                <a:lnTo>
                  <a:pt x="1417150" y="406443"/>
                </a:lnTo>
                <a:lnTo>
                  <a:pt x="1400493" y="367860"/>
                </a:lnTo>
                <a:lnTo>
                  <a:pt x="1380519" y="330570"/>
                </a:lnTo>
                <a:lnTo>
                  <a:pt x="1357366" y="294684"/>
                </a:lnTo>
                <a:lnTo>
                  <a:pt x="1331175" y="260312"/>
                </a:lnTo>
                <a:lnTo>
                  <a:pt x="1302086" y="227565"/>
                </a:lnTo>
                <a:lnTo>
                  <a:pt x="1270239" y="196554"/>
                </a:lnTo>
                <a:lnTo>
                  <a:pt x="1235774" y="167388"/>
                </a:lnTo>
                <a:lnTo>
                  <a:pt x="1198831" y="140179"/>
                </a:lnTo>
                <a:lnTo>
                  <a:pt x="1159550" y="115037"/>
                </a:lnTo>
                <a:lnTo>
                  <a:pt x="1118071" y="92072"/>
                </a:lnTo>
                <a:lnTo>
                  <a:pt x="1074534" y="71395"/>
                </a:lnTo>
                <a:lnTo>
                  <a:pt x="1029078" y="53116"/>
                </a:lnTo>
                <a:lnTo>
                  <a:pt x="981844" y="37347"/>
                </a:lnTo>
                <a:lnTo>
                  <a:pt x="932972" y="24196"/>
                </a:lnTo>
                <a:lnTo>
                  <a:pt x="882601" y="13776"/>
                </a:lnTo>
                <a:lnTo>
                  <a:pt x="830872" y="6196"/>
                </a:lnTo>
                <a:lnTo>
                  <a:pt x="777925" y="1567"/>
                </a:lnTo>
                <a:lnTo>
                  <a:pt x="7239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38798" y="3975100"/>
            <a:ext cx="1447800" cy="1143000"/>
          </a:xfrm>
          <a:custGeom>
            <a:avLst/>
            <a:gdLst/>
            <a:ahLst/>
            <a:cxnLst/>
            <a:rect l="l" t="t" r="r" b="b"/>
            <a:pathLst>
              <a:path w="1447800" h="1143000">
                <a:moveTo>
                  <a:pt x="0" y="571499"/>
                </a:moveTo>
                <a:lnTo>
                  <a:pt x="1985" y="528848"/>
                </a:lnTo>
                <a:lnTo>
                  <a:pt x="7848" y="487047"/>
                </a:lnTo>
                <a:lnTo>
                  <a:pt x="17450" y="446209"/>
                </a:lnTo>
                <a:lnTo>
                  <a:pt x="30649" y="406443"/>
                </a:lnTo>
                <a:lnTo>
                  <a:pt x="47306" y="367859"/>
                </a:lnTo>
                <a:lnTo>
                  <a:pt x="67281" y="330569"/>
                </a:lnTo>
                <a:lnTo>
                  <a:pt x="90433" y="294683"/>
                </a:lnTo>
                <a:lnTo>
                  <a:pt x="116624" y="260312"/>
                </a:lnTo>
                <a:lnTo>
                  <a:pt x="145713" y="227565"/>
                </a:lnTo>
                <a:lnTo>
                  <a:pt x="177560" y="196553"/>
                </a:lnTo>
                <a:lnTo>
                  <a:pt x="212025" y="167388"/>
                </a:lnTo>
                <a:lnTo>
                  <a:pt x="248968" y="140179"/>
                </a:lnTo>
                <a:lnTo>
                  <a:pt x="288249" y="115037"/>
                </a:lnTo>
                <a:lnTo>
                  <a:pt x="329728" y="92072"/>
                </a:lnTo>
                <a:lnTo>
                  <a:pt x="373266" y="71395"/>
                </a:lnTo>
                <a:lnTo>
                  <a:pt x="418722" y="53116"/>
                </a:lnTo>
                <a:lnTo>
                  <a:pt x="465955" y="37346"/>
                </a:lnTo>
                <a:lnTo>
                  <a:pt x="514828" y="24196"/>
                </a:lnTo>
                <a:lnTo>
                  <a:pt x="565198" y="13776"/>
                </a:lnTo>
                <a:lnTo>
                  <a:pt x="616927" y="6196"/>
                </a:lnTo>
                <a:lnTo>
                  <a:pt x="669874" y="1567"/>
                </a:lnTo>
                <a:lnTo>
                  <a:pt x="723899" y="0"/>
                </a:lnTo>
                <a:lnTo>
                  <a:pt x="777925" y="1567"/>
                </a:lnTo>
                <a:lnTo>
                  <a:pt x="830872" y="6196"/>
                </a:lnTo>
                <a:lnTo>
                  <a:pt x="882601" y="13776"/>
                </a:lnTo>
                <a:lnTo>
                  <a:pt x="932971" y="24196"/>
                </a:lnTo>
                <a:lnTo>
                  <a:pt x="981843" y="37346"/>
                </a:lnTo>
                <a:lnTo>
                  <a:pt x="1029077" y="53116"/>
                </a:lnTo>
                <a:lnTo>
                  <a:pt x="1074533" y="71395"/>
                </a:lnTo>
                <a:lnTo>
                  <a:pt x="1118070" y="92072"/>
                </a:lnTo>
                <a:lnTo>
                  <a:pt x="1159550" y="115037"/>
                </a:lnTo>
                <a:lnTo>
                  <a:pt x="1198831" y="140179"/>
                </a:lnTo>
                <a:lnTo>
                  <a:pt x="1235774" y="167388"/>
                </a:lnTo>
                <a:lnTo>
                  <a:pt x="1270239" y="196553"/>
                </a:lnTo>
                <a:lnTo>
                  <a:pt x="1302086" y="227565"/>
                </a:lnTo>
                <a:lnTo>
                  <a:pt x="1331174" y="260312"/>
                </a:lnTo>
                <a:lnTo>
                  <a:pt x="1357365" y="294683"/>
                </a:lnTo>
                <a:lnTo>
                  <a:pt x="1380518" y="330569"/>
                </a:lnTo>
                <a:lnTo>
                  <a:pt x="1400493" y="367859"/>
                </a:lnTo>
                <a:lnTo>
                  <a:pt x="1417150" y="406443"/>
                </a:lnTo>
                <a:lnTo>
                  <a:pt x="1430349" y="446209"/>
                </a:lnTo>
                <a:lnTo>
                  <a:pt x="1439950" y="487047"/>
                </a:lnTo>
                <a:lnTo>
                  <a:pt x="1445813" y="528848"/>
                </a:lnTo>
                <a:lnTo>
                  <a:pt x="1447799" y="571499"/>
                </a:lnTo>
                <a:lnTo>
                  <a:pt x="1445813" y="614151"/>
                </a:lnTo>
                <a:lnTo>
                  <a:pt x="1439950" y="655951"/>
                </a:lnTo>
                <a:lnTo>
                  <a:pt x="1430349" y="696790"/>
                </a:lnTo>
                <a:lnTo>
                  <a:pt x="1417150" y="736556"/>
                </a:lnTo>
                <a:lnTo>
                  <a:pt x="1400493" y="775139"/>
                </a:lnTo>
                <a:lnTo>
                  <a:pt x="1380518" y="812429"/>
                </a:lnTo>
                <a:lnTo>
                  <a:pt x="1357365" y="848315"/>
                </a:lnTo>
                <a:lnTo>
                  <a:pt x="1331174" y="882687"/>
                </a:lnTo>
                <a:lnTo>
                  <a:pt x="1302086" y="915434"/>
                </a:lnTo>
                <a:lnTo>
                  <a:pt x="1270239" y="946445"/>
                </a:lnTo>
                <a:lnTo>
                  <a:pt x="1235774" y="975611"/>
                </a:lnTo>
                <a:lnTo>
                  <a:pt x="1198831" y="1002820"/>
                </a:lnTo>
                <a:lnTo>
                  <a:pt x="1159550" y="1027962"/>
                </a:lnTo>
                <a:lnTo>
                  <a:pt x="1118070" y="1050927"/>
                </a:lnTo>
                <a:lnTo>
                  <a:pt x="1074533" y="1071604"/>
                </a:lnTo>
                <a:lnTo>
                  <a:pt x="1029077" y="1089883"/>
                </a:lnTo>
                <a:lnTo>
                  <a:pt x="981843" y="1105652"/>
                </a:lnTo>
                <a:lnTo>
                  <a:pt x="932971" y="1118802"/>
                </a:lnTo>
                <a:lnTo>
                  <a:pt x="882601" y="1129223"/>
                </a:lnTo>
                <a:lnTo>
                  <a:pt x="830872" y="1136803"/>
                </a:lnTo>
                <a:lnTo>
                  <a:pt x="777925" y="1141432"/>
                </a:lnTo>
                <a:lnTo>
                  <a:pt x="723899" y="1142999"/>
                </a:lnTo>
                <a:lnTo>
                  <a:pt x="669874" y="1141432"/>
                </a:lnTo>
                <a:lnTo>
                  <a:pt x="616927" y="1136803"/>
                </a:lnTo>
                <a:lnTo>
                  <a:pt x="565198" y="1129223"/>
                </a:lnTo>
                <a:lnTo>
                  <a:pt x="514828" y="1118802"/>
                </a:lnTo>
                <a:lnTo>
                  <a:pt x="465955" y="1105652"/>
                </a:lnTo>
                <a:lnTo>
                  <a:pt x="418722" y="1089883"/>
                </a:lnTo>
                <a:lnTo>
                  <a:pt x="373266" y="1071604"/>
                </a:lnTo>
                <a:lnTo>
                  <a:pt x="329728" y="1050927"/>
                </a:lnTo>
                <a:lnTo>
                  <a:pt x="288249" y="1027962"/>
                </a:lnTo>
                <a:lnTo>
                  <a:pt x="248968" y="1002820"/>
                </a:lnTo>
                <a:lnTo>
                  <a:pt x="212025" y="975611"/>
                </a:lnTo>
                <a:lnTo>
                  <a:pt x="177560" y="946445"/>
                </a:lnTo>
                <a:lnTo>
                  <a:pt x="145713" y="915434"/>
                </a:lnTo>
                <a:lnTo>
                  <a:pt x="116624" y="882687"/>
                </a:lnTo>
                <a:lnTo>
                  <a:pt x="90433" y="848315"/>
                </a:lnTo>
                <a:lnTo>
                  <a:pt x="67281" y="812429"/>
                </a:lnTo>
                <a:lnTo>
                  <a:pt x="47306" y="775139"/>
                </a:lnTo>
                <a:lnTo>
                  <a:pt x="30649" y="736556"/>
                </a:lnTo>
                <a:lnTo>
                  <a:pt x="17450" y="696790"/>
                </a:lnTo>
                <a:lnTo>
                  <a:pt x="7848" y="655951"/>
                </a:lnTo>
                <a:lnTo>
                  <a:pt x="1985" y="614151"/>
                </a:lnTo>
                <a:lnTo>
                  <a:pt x="0" y="5714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54702" y="3595678"/>
            <a:ext cx="405765" cy="0"/>
          </a:xfrm>
          <a:custGeom>
            <a:avLst/>
            <a:gdLst/>
            <a:ahLst/>
            <a:cxnLst/>
            <a:rect l="l" t="t" r="r" b="b"/>
            <a:pathLst>
              <a:path w="405765">
                <a:moveTo>
                  <a:pt x="0" y="0"/>
                </a:moveTo>
                <a:lnTo>
                  <a:pt x="405469" y="0"/>
                </a:lnTo>
              </a:path>
            </a:pathLst>
          </a:custGeom>
          <a:ln w="279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38798" y="3974852"/>
            <a:ext cx="1447800" cy="1143000"/>
          </a:xfrm>
          <a:custGeom>
            <a:avLst/>
            <a:gdLst/>
            <a:ahLst/>
            <a:cxnLst/>
            <a:rect l="l" t="t" r="r" b="b"/>
            <a:pathLst>
              <a:path w="1447800" h="1143000">
                <a:moveTo>
                  <a:pt x="723900" y="0"/>
                </a:moveTo>
                <a:lnTo>
                  <a:pt x="669874" y="1567"/>
                </a:lnTo>
                <a:lnTo>
                  <a:pt x="616927" y="6196"/>
                </a:lnTo>
                <a:lnTo>
                  <a:pt x="565198" y="13776"/>
                </a:lnTo>
                <a:lnTo>
                  <a:pt x="514828" y="24196"/>
                </a:lnTo>
                <a:lnTo>
                  <a:pt x="465956" y="37347"/>
                </a:lnTo>
                <a:lnTo>
                  <a:pt x="418722" y="53116"/>
                </a:lnTo>
                <a:lnTo>
                  <a:pt x="373266" y="71395"/>
                </a:lnTo>
                <a:lnTo>
                  <a:pt x="329729" y="92072"/>
                </a:lnTo>
                <a:lnTo>
                  <a:pt x="288249" y="115037"/>
                </a:lnTo>
                <a:lnTo>
                  <a:pt x="248968" y="140179"/>
                </a:lnTo>
                <a:lnTo>
                  <a:pt x="212025" y="167388"/>
                </a:lnTo>
                <a:lnTo>
                  <a:pt x="177560" y="196554"/>
                </a:lnTo>
                <a:lnTo>
                  <a:pt x="145713" y="227565"/>
                </a:lnTo>
                <a:lnTo>
                  <a:pt x="116624" y="260312"/>
                </a:lnTo>
                <a:lnTo>
                  <a:pt x="90434" y="294684"/>
                </a:lnTo>
                <a:lnTo>
                  <a:pt x="67281" y="330570"/>
                </a:lnTo>
                <a:lnTo>
                  <a:pt x="47306" y="367860"/>
                </a:lnTo>
                <a:lnTo>
                  <a:pt x="30649" y="406443"/>
                </a:lnTo>
                <a:lnTo>
                  <a:pt x="17450" y="446209"/>
                </a:lnTo>
                <a:lnTo>
                  <a:pt x="7848" y="487047"/>
                </a:lnTo>
                <a:lnTo>
                  <a:pt x="1985" y="528848"/>
                </a:lnTo>
                <a:lnTo>
                  <a:pt x="0" y="571500"/>
                </a:lnTo>
                <a:lnTo>
                  <a:pt x="1985" y="614151"/>
                </a:lnTo>
                <a:lnTo>
                  <a:pt x="7848" y="655952"/>
                </a:lnTo>
                <a:lnTo>
                  <a:pt x="17450" y="696790"/>
                </a:lnTo>
                <a:lnTo>
                  <a:pt x="30649" y="736556"/>
                </a:lnTo>
                <a:lnTo>
                  <a:pt x="47306" y="775139"/>
                </a:lnTo>
                <a:lnTo>
                  <a:pt x="67281" y="812429"/>
                </a:lnTo>
                <a:lnTo>
                  <a:pt x="90434" y="848315"/>
                </a:lnTo>
                <a:lnTo>
                  <a:pt x="116624" y="882687"/>
                </a:lnTo>
                <a:lnTo>
                  <a:pt x="145713" y="915434"/>
                </a:lnTo>
                <a:lnTo>
                  <a:pt x="177560" y="946445"/>
                </a:lnTo>
                <a:lnTo>
                  <a:pt x="212025" y="975611"/>
                </a:lnTo>
                <a:lnTo>
                  <a:pt x="248968" y="1002820"/>
                </a:lnTo>
                <a:lnTo>
                  <a:pt x="288249" y="1027962"/>
                </a:lnTo>
                <a:lnTo>
                  <a:pt x="329729" y="1050927"/>
                </a:lnTo>
                <a:lnTo>
                  <a:pt x="373266" y="1071604"/>
                </a:lnTo>
                <a:lnTo>
                  <a:pt x="418722" y="1089883"/>
                </a:lnTo>
                <a:lnTo>
                  <a:pt x="465956" y="1105652"/>
                </a:lnTo>
                <a:lnTo>
                  <a:pt x="514828" y="1118803"/>
                </a:lnTo>
                <a:lnTo>
                  <a:pt x="565198" y="1129223"/>
                </a:lnTo>
                <a:lnTo>
                  <a:pt x="616927" y="1136803"/>
                </a:lnTo>
                <a:lnTo>
                  <a:pt x="669874" y="1141432"/>
                </a:lnTo>
                <a:lnTo>
                  <a:pt x="723900" y="1143000"/>
                </a:lnTo>
                <a:lnTo>
                  <a:pt x="777925" y="1141432"/>
                </a:lnTo>
                <a:lnTo>
                  <a:pt x="830872" y="1136803"/>
                </a:lnTo>
                <a:lnTo>
                  <a:pt x="882601" y="1129223"/>
                </a:lnTo>
                <a:lnTo>
                  <a:pt x="932972" y="1118803"/>
                </a:lnTo>
                <a:lnTo>
                  <a:pt x="981844" y="1105652"/>
                </a:lnTo>
                <a:lnTo>
                  <a:pt x="1029078" y="1089883"/>
                </a:lnTo>
                <a:lnTo>
                  <a:pt x="1074534" y="1071604"/>
                </a:lnTo>
                <a:lnTo>
                  <a:pt x="1118071" y="1050927"/>
                </a:lnTo>
                <a:lnTo>
                  <a:pt x="1159550" y="1027962"/>
                </a:lnTo>
                <a:lnTo>
                  <a:pt x="1198831" y="1002820"/>
                </a:lnTo>
                <a:lnTo>
                  <a:pt x="1235774" y="975611"/>
                </a:lnTo>
                <a:lnTo>
                  <a:pt x="1270239" y="946445"/>
                </a:lnTo>
                <a:lnTo>
                  <a:pt x="1302086" y="915434"/>
                </a:lnTo>
                <a:lnTo>
                  <a:pt x="1331175" y="882687"/>
                </a:lnTo>
                <a:lnTo>
                  <a:pt x="1357366" y="848315"/>
                </a:lnTo>
                <a:lnTo>
                  <a:pt x="1380519" y="812429"/>
                </a:lnTo>
                <a:lnTo>
                  <a:pt x="1400493" y="775139"/>
                </a:lnTo>
                <a:lnTo>
                  <a:pt x="1417150" y="736556"/>
                </a:lnTo>
                <a:lnTo>
                  <a:pt x="1430349" y="696790"/>
                </a:lnTo>
                <a:lnTo>
                  <a:pt x="1439951" y="655952"/>
                </a:lnTo>
                <a:lnTo>
                  <a:pt x="1445814" y="614151"/>
                </a:lnTo>
                <a:lnTo>
                  <a:pt x="1447800" y="571500"/>
                </a:lnTo>
                <a:lnTo>
                  <a:pt x="1445814" y="528848"/>
                </a:lnTo>
                <a:lnTo>
                  <a:pt x="1439951" y="487047"/>
                </a:lnTo>
                <a:lnTo>
                  <a:pt x="1430349" y="446209"/>
                </a:lnTo>
                <a:lnTo>
                  <a:pt x="1417150" y="406443"/>
                </a:lnTo>
                <a:lnTo>
                  <a:pt x="1400493" y="367860"/>
                </a:lnTo>
                <a:lnTo>
                  <a:pt x="1380519" y="330570"/>
                </a:lnTo>
                <a:lnTo>
                  <a:pt x="1357366" y="294684"/>
                </a:lnTo>
                <a:lnTo>
                  <a:pt x="1331175" y="260312"/>
                </a:lnTo>
                <a:lnTo>
                  <a:pt x="1302086" y="227565"/>
                </a:lnTo>
                <a:lnTo>
                  <a:pt x="1270239" y="196554"/>
                </a:lnTo>
                <a:lnTo>
                  <a:pt x="1235774" y="167388"/>
                </a:lnTo>
                <a:lnTo>
                  <a:pt x="1198831" y="140179"/>
                </a:lnTo>
                <a:lnTo>
                  <a:pt x="1159550" y="115037"/>
                </a:lnTo>
                <a:lnTo>
                  <a:pt x="1118071" y="92072"/>
                </a:lnTo>
                <a:lnTo>
                  <a:pt x="1074534" y="71395"/>
                </a:lnTo>
                <a:lnTo>
                  <a:pt x="1029078" y="53116"/>
                </a:lnTo>
                <a:lnTo>
                  <a:pt x="981844" y="37347"/>
                </a:lnTo>
                <a:lnTo>
                  <a:pt x="932972" y="24196"/>
                </a:lnTo>
                <a:lnTo>
                  <a:pt x="882601" y="13776"/>
                </a:lnTo>
                <a:lnTo>
                  <a:pt x="830872" y="6196"/>
                </a:lnTo>
                <a:lnTo>
                  <a:pt x="777925" y="1567"/>
                </a:lnTo>
                <a:lnTo>
                  <a:pt x="723900" y="0"/>
                </a:lnTo>
                <a:close/>
              </a:path>
            </a:pathLst>
          </a:custGeom>
          <a:solidFill>
            <a:srgbClr val="FFD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38798" y="3974852"/>
            <a:ext cx="1447800" cy="1143000"/>
          </a:xfrm>
          <a:custGeom>
            <a:avLst/>
            <a:gdLst/>
            <a:ahLst/>
            <a:cxnLst/>
            <a:rect l="l" t="t" r="r" b="b"/>
            <a:pathLst>
              <a:path w="1447800" h="1143000">
                <a:moveTo>
                  <a:pt x="0" y="571499"/>
                </a:moveTo>
                <a:lnTo>
                  <a:pt x="1985" y="528848"/>
                </a:lnTo>
                <a:lnTo>
                  <a:pt x="7848" y="487047"/>
                </a:lnTo>
                <a:lnTo>
                  <a:pt x="17450" y="446209"/>
                </a:lnTo>
                <a:lnTo>
                  <a:pt x="30649" y="406443"/>
                </a:lnTo>
                <a:lnTo>
                  <a:pt x="47306" y="367859"/>
                </a:lnTo>
                <a:lnTo>
                  <a:pt x="67281" y="330569"/>
                </a:lnTo>
                <a:lnTo>
                  <a:pt x="90433" y="294683"/>
                </a:lnTo>
                <a:lnTo>
                  <a:pt x="116624" y="260312"/>
                </a:lnTo>
                <a:lnTo>
                  <a:pt x="145713" y="227565"/>
                </a:lnTo>
                <a:lnTo>
                  <a:pt x="177560" y="196553"/>
                </a:lnTo>
                <a:lnTo>
                  <a:pt x="212025" y="167388"/>
                </a:lnTo>
                <a:lnTo>
                  <a:pt x="248968" y="140179"/>
                </a:lnTo>
                <a:lnTo>
                  <a:pt x="288249" y="115037"/>
                </a:lnTo>
                <a:lnTo>
                  <a:pt x="329728" y="92072"/>
                </a:lnTo>
                <a:lnTo>
                  <a:pt x="373266" y="71395"/>
                </a:lnTo>
                <a:lnTo>
                  <a:pt x="418722" y="53116"/>
                </a:lnTo>
                <a:lnTo>
                  <a:pt x="465955" y="37346"/>
                </a:lnTo>
                <a:lnTo>
                  <a:pt x="514828" y="24196"/>
                </a:lnTo>
                <a:lnTo>
                  <a:pt x="565198" y="13776"/>
                </a:lnTo>
                <a:lnTo>
                  <a:pt x="616927" y="6196"/>
                </a:lnTo>
                <a:lnTo>
                  <a:pt x="669874" y="1567"/>
                </a:lnTo>
                <a:lnTo>
                  <a:pt x="723899" y="0"/>
                </a:lnTo>
                <a:lnTo>
                  <a:pt x="777925" y="1567"/>
                </a:lnTo>
                <a:lnTo>
                  <a:pt x="830872" y="6196"/>
                </a:lnTo>
                <a:lnTo>
                  <a:pt x="882601" y="13776"/>
                </a:lnTo>
                <a:lnTo>
                  <a:pt x="932971" y="24196"/>
                </a:lnTo>
                <a:lnTo>
                  <a:pt x="981843" y="37346"/>
                </a:lnTo>
                <a:lnTo>
                  <a:pt x="1029077" y="53116"/>
                </a:lnTo>
                <a:lnTo>
                  <a:pt x="1074533" y="71395"/>
                </a:lnTo>
                <a:lnTo>
                  <a:pt x="1118070" y="92072"/>
                </a:lnTo>
                <a:lnTo>
                  <a:pt x="1159550" y="115037"/>
                </a:lnTo>
                <a:lnTo>
                  <a:pt x="1198831" y="140179"/>
                </a:lnTo>
                <a:lnTo>
                  <a:pt x="1235774" y="167388"/>
                </a:lnTo>
                <a:lnTo>
                  <a:pt x="1270239" y="196553"/>
                </a:lnTo>
                <a:lnTo>
                  <a:pt x="1302086" y="227565"/>
                </a:lnTo>
                <a:lnTo>
                  <a:pt x="1331174" y="260312"/>
                </a:lnTo>
                <a:lnTo>
                  <a:pt x="1357365" y="294683"/>
                </a:lnTo>
                <a:lnTo>
                  <a:pt x="1380518" y="330569"/>
                </a:lnTo>
                <a:lnTo>
                  <a:pt x="1400493" y="367859"/>
                </a:lnTo>
                <a:lnTo>
                  <a:pt x="1417150" y="406443"/>
                </a:lnTo>
                <a:lnTo>
                  <a:pt x="1430349" y="446209"/>
                </a:lnTo>
                <a:lnTo>
                  <a:pt x="1439950" y="487047"/>
                </a:lnTo>
                <a:lnTo>
                  <a:pt x="1445813" y="528848"/>
                </a:lnTo>
                <a:lnTo>
                  <a:pt x="1447799" y="571499"/>
                </a:lnTo>
                <a:lnTo>
                  <a:pt x="1445813" y="614151"/>
                </a:lnTo>
                <a:lnTo>
                  <a:pt x="1439950" y="655951"/>
                </a:lnTo>
                <a:lnTo>
                  <a:pt x="1430349" y="696790"/>
                </a:lnTo>
                <a:lnTo>
                  <a:pt x="1417150" y="736556"/>
                </a:lnTo>
                <a:lnTo>
                  <a:pt x="1400493" y="775139"/>
                </a:lnTo>
                <a:lnTo>
                  <a:pt x="1380518" y="812429"/>
                </a:lnTo>
                <a:lnTo>
                  <a:pt x="1357365" y="848315"/>
                </a:lnTo>
                <a:lnTo>
                  <a:pt x="1331174" y="882687"/>
                </a:lnTo>
                <a:lnTo>
                  <a:pt x="1302086" y="915434"/>
                </a:lnTo>
                <a:lnTo>
                  <a:pt x="1270239" y="946445"/>
                </a:lnTo>
                <a:lnTo>
                  <a:pt x="1235774" y="975611"/>
                </a:lnTo>
                <a:lnTo>
                  <a:pt x="1198831" y="1002820"/>
                </a:lnTo>
                <a:lnTo>
                  <a:pt x="1159550" y="1027962"/>
                </a:lnTo>
                <a:lnTo>
                  <a:pt x="1118070" y="1050927"/>
                </a:lnTo>
                <a:lnTo>
                  <a:pt x="1074533" y="1071604"/>
                </a:lnTo>
                <a:lnTo>
                  <a:pt x="1029077" y="1089882"/>
                </a:lnTo>
                <a:lnTo>
                  <a:pt x="981843" y="1105652"/>
                </a:lnTo>
                <a:lnTo>
                  <a:pt x="932971" y="1118802"/>
                </a:lnTo>
                <a:lnTo>
                  <a:pt x="882601" y="1129223"/>
                </a:lnTo>
                <a:lnTo>
                  <a:pt x="830872" y="1136803"/>
                </a:lnTo>
                <a:lnTo>
                  <a:pt x="777925" y="1141432"/>
                </a:lnTo>
                <a:lnTo>
                  <a:pt x="723899" y="1142999"/>
                </a:lnTo>
                <a:lnTo>
                  <a:pt x="669874" y="1141432"/>
                </a:lnTo>
                <a:lnTo>
                  <a:pt x="616927" y="1136803"/>
                </a:lnTo>
                <a:lnTo>
                  <a:pt x="565198" y="1129223"/>
                </a:lnTo>
                <a:lnTo>
                  <a:pt x="514828" y="1118802"/>
                </a:lnTo>
                <a:lnTo>
                  <a:pt x="465955" y="1105652"/>
                </a:lnTo>
                <a:lnTo>
                  <a:pt x="418722" y="1089882"/>
                </a:lnTo>
                <a:lnTo>
                  <a:pt x="373266" y="1071604"/>
                </a:lnTo>
                <a:lnTo>
                  <a:pt x="329728" y="1050927"/>
                </a:lnTo>
                <a:lnTo>
                  <a:pt x="288249" y="1027962"/>
                </a:lnTo>
                <a:lnTo>
                  <a:pt x="248968" y="1002820"/>
                </a:lnTo>
                <a:lnTo>
                  <a:pt x="212025" y="975611"/>
                </a:lnTo>
                <a:lnTo>
                  <a:pt x="177560" y="946445"/>
                </a:lnTo>
                <a:lnTo>
                  <a:pt x="145713" y="915434"/>
                </a:lnTo>
                <a:lnTo>
                  <a:pt x="116624" y="882687"/>
                </a:lnTo>
                <a:lnTo>
                  <a:pt x="90433" y="848315"/>
                </a:lnTo>
                <a:lnTo>
                  <a:pt x="67281" y="812429"/>
                </a:lnTo>
                <a:lnTo>
                  <a:pt x="47306" y="775139"/>
                </a:lnTo>
                <a:lnTo>
                  <a:pt x="30649" y="736556"/>
                </a:lnTo>
                <a:lnTo>
                  <a:pt x="17450" y="696790"/>
                </a:lnTo>
                <a:lnTo>
                  <a:pt x="7848" y="655951"/>
                </a:lnTo>
                <a:lnTo>
                  <a:pt x="1985" y="614151"/>
                </a:lnTo>
                <a:lnTo>
                  <a:pt x="0" y="5714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181598" y="3289300"/>
            <a:ext cx="2819400" cy="213360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207010" rIns="0" bIns="0" rtlCol="0">
            <a:spAutoFit/>
          </a:bodyPr>
          <a:lstStyle/>
          <a:p>
            <a:pPr marR="347345" algn="r">
              <a:lnSpc>
                <a:spcPts val="6145"/>
              </a:lnSpc>
              <a:spcBef>
                <a:spcPts val="1630"/>
              </a:spcBef>
            </a:pPr>
            <a:r>
              <a:rPr sz="5300" i="1" spc="-40" dirty="0">
                <a:latin typeface="Times New Roman"/>
                <a:cs typeface="Times New Roman"/>
              </a:rPr>
              <a:t>A</a:t>
            </a:r>
            <a:endParaRPr sz="5300">
              <a:latin typeface="Times New Roman"/>
              <a:cs typeface="Times New Roman"/>
            </a:endParaRPr>
          </a:p>
          <a:p>
            <a:pPr marR="489584" algn="ctr">
              <a:lnSpc>
                <a:spcPts val="4585"/>
              </a:lnSpc>
            </a:pPr>
            <a:r>
              <a:rPr sz="4000" i="1" dirty="0">
                <a:latin typeface="Times New Roman"/>
                <a:cs typeface="Times New Roman"/>
              </a:rPr>
              <a:t>A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A4C582D-5215-4885-98EC-81664589C951}" type="datetime1">
              <a:rPr lang="en-US" smtClean="0"/>
              <a:t>9/26/2023</a:t>
            </a:fld>
            <a:endParaRPr 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/>
              <a:t>Discrete Mathematics I Fall 2022</a:t>
            </a:r>
            <a:endParaRPr lang="en-GB" spc="-25"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lang="en-US" smtClean="0"/>
              <a:t>31</a:t>
            </a:fld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2513" y="583883"/>
            <a:ext cx="88328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.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77" y="-38082"/>
            <a:ext cx="7414484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67155" algn="l"/>
              </a:tabLst>
            </a:pPr>
            <a:r>
              <a:rPr lang="en-US" spc="-5" dirty="0"/>
              <a:t>Computer Representation of Sets</a:t>
            </a:r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212047" y="1121746"/>
            <a:ext cx="8839109" cy="5276444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represent sets in the computer?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solution: Data structures like a list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better solution: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First, specify an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arbitrary ordering of the elements of </a:t>
            </a:r>
            <a:r>
              <a:rPr lang="en-GB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U,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instance </a:t>
            </a:r>
            <a:r>
              <a:rPr lang="en-GB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 . . , an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Represent a subset </a:t>
            </a:r>
            <a:r>
              <a:rPr lang="en-GB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GB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bit string of length </a:t>
            </a:r>
            <a:r>
              <a:rPr lang="en-GB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n,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the </a:t>
            </a:r>
            <a:r>
              <a:rPr lang="en-GB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 in this string is 1 if </a:t>
            </a:r>
            <a:r>
              <a:rPr lang="en-GB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en-GB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belongs to </a:t>
            </a:r>
            <a:r>
              <a:rPr lang="en-GB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is 0 if </a:t>
            </a:r>
            <a:r>
              <a:rPr lang="en-GB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en-GB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belong to </a:t>
            </a:r>
            <a:r>
              <a:rPr lang="en-GB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All possible elements: U={1 2 3 4 5}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Assume A={2,5}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Computer representation: A = 01001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Assume B={1,5}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Computer representation: B = 10001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965156C-BAB6-4A05-9424-B710C06B587A}" type="datetime1">
              <a:rPr lang="en-US" smtClean="0"/>
              <a:t>9/26/2023</a:t>
            </a:fld>
            <a:endParaRPr 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/>
              <a:t>Discrete Mathematics I Fall 2022</a:t>
            </a:r>
            <a:endParaRPr lang="en-GB" spc="-25"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7353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2513" y="583883"/>
            <a:ext cx="88328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.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40335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Interval</a:t>
            </a:r>
            <a:r>
              <a:rPr spc="-50" dirty="0"/>
              <a:t> </a:t>
            </a:r>
            <a:r>
              <a:rPr spc="-5" dirty="0"/>
              <a:t>Notation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94752" y="1422400"/>
            <a:ext cx="7474584" cy="46833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i="1" spc="-5" dirty="0">
                <a:latin typeface="Arial"/>
                <a:cs typeface="Arial"/>
              </a:rPr>
              <a:t>a, </a:t>
            </a:r>
            <a:r>
              <a:rPr sz="2800" i="1" dirty="0">
                <a:latin typeface="Arial"/>
                <a:cs typeface="Arial"/>
              </a:rPr>
              <a:t>b 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dirty="0">
                <a:latin typeface="Symbol"/>
                <a:cs typeface="Symbol"/>
              </a:rPr>
              <a:t>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800" i="1" spc="1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then</a:t>
            </a:r>
          </a:p>
          <a:p>
            <a:pPr marL="469265">
              <a:lnSpc>
                <a:spcPct val="100000"/>
              </a:lnSpc>
              <a:spcBef>
                <a:spcPts val="2155"/>
              </a:spcBef>
              <a:tabLst>
                <a:tab pos="755015" algn="l"/>
              </a:tabLst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-54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a, b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dirty="0">
                <a:latin typeface="Arial"/>
                <a:cs typeface="Arial"/>
              </a:rPr>
              <a:t>= {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Arial"/>
                <a:cs typeface="Arial"/>
              </a:rPr>
              <a:t>R </a:t>
            </a:r>
            <a:r>
              <a:rPr sz="2800" dirty="0">
                <a:latin typeface="Arial"/>
                <a:cs typeface="Arial"/>
              </a:rPr>
              <a:t>| 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dirty="0">
                <a:latin typeface="Symbol"/>
                <a:cs typeface="Symbol"/>
              </a:rPr>
              <a:t>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x </a:t>
            </a:r>
            <a:r>
              <a:rPr sz="2800" dirty="0">
                <a:latin typeface="Symbol"/>
                <a:cs typeface="Symbol"/>
              </a:rPr>
              <a:t></a:t>
            </a:r>
            <a:r>
              <a:rPr sz="2800" spc="14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}</a:t>
            </a:r>
            <a:r>
              <a:rPr lang="en-US" sz="2800" dirty="0">
                <a:latin typeface="Arial"/>
                <a:cs typeface="Arial"/>
              </a:rPr>
              <a:t> Open Interval</a:t>
            </a:r>
            <a:endParaRPr sz="28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2140"/>
              </a:spcBef>
              <a:tabLst>
                <a:tab pos="755015" algn="l"/>
              </a:tabLst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-54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[</a:t>
            </a:r>
            <a:r>
              <a:rPr sz="2800" i="1" spc="-5" dirty="0">
                <a:latin typeface="Arial"/>
                <a:cs typeface="Arial"/>
              </a:rPr>
              <a:t>a, b</a:t>
            </a:r>
            <a:r>
              <a:rPr sz="2800" spc="-5" dirty="0">
                <a:latin typeface="Arial"/>
                <a:cs typeface="Arial"/>
              </a:rPr>
              <a:t>] </a:t>
            </a:r>
            <a:r>
              <a:rPr sz="2800" dirty="0">
                <a:latin typeface="Arial"/>
                <a:cs typeface="Arial"/>
              </a:rPr>
              <a:t>= {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Arial"/>
                <a:cs typeface="Arial"/>
              </a:rPr>
              <a:t>R </a:t>
            </a:r>
            <a:r>
              <a:rPr sz="2800" dirty="0">
                <a:latin typeface="Arial"/>
                <a:cs typeface="Arial"/>
              </a:rPr>
              <a:t>| 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dirty="0">
                <a:latin typeface="Symbol"/>
                <a:cs typeface="Symbol"/>
              </a:rPr>
              <a:t>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x </a:t>
            </a:r>
            <a:r>
              <a:rPr sz="2800" dirty="0">
                <a:latin typeface="Symbol"/>
                <a:cs typeface="Symbol"/>
              </a:rPr>
              <a:t></a:t>
            </a:r>
            <a:r>
              <a:rPr sz="2800" spc="14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}</a:t>
            </a:r>
            <a:r>
              <a:rPr lang="en-US" sz="2800" dirty="0">
                <a:latin typeface="Arial"/>
                <a:cs typeface="Arial"/>
              </a:rPr>
              <a:t> Closed Interval</a:t>
            </a:r>
            <a:endParaRPr sz="28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2240"/>
              </a:spcBef>
              <a:tabLst>
                <a:tab pos="755015" algn="l"/>
              </a:tabLst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-54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a, b</a:t>
            </a:r>
            <a:r>
              <a:rPr sz="2800" spc="-5" dirty="0">
                <a:latin typeface="Arial"/>
                <a:cs typeface="Arial"/>
              </a:rPr>
              <a:t>] </a:t>
            </a:r>
            <a:r>
              <a:rPr sz="2800" dirty="0">
                <a:latin typeface="Arial"/>
                <a:cs typeface="Arial"/>
              </a:rPr>
              <a:t>= {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Arial"/>
                <a:cs typeface="Arial"/>
              </a:rPr>
              <a:t>R </a:t>
            </a:r>
            <a:r>
              <a:rPr sz="2800" dirty="0">
                <a:latin typeface="Arial"/>
                <a:cs typeface="Arial"/>
              </a:rPr>
              <a:t>| 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dirty="0">
                <a:latin typeface="Symbol"/>
                <a:cs typeface="Symbol"/>
              </a:rPr>
              <a:t>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x </a:t>
            </a:r>
            <a:r>
              <a:rPr sz="2800" dirty="0">
                <a:latin typeface="Symbol"/>
                <a:cs typeface="Symbol"/>
              </a:rPr>
              <a:t></a:t>
            </a:r>
            <a:r>
              <a:rPr sz="2800" spc="14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}</a:t>
            </a:r>
            <a:r>
              <a:rPr lang="en-US" sz="2800" dirty="0">
                <a:latin typeface="Arial"/>
                <a:cs typeface="Arial"/>
              </a:rPr>
              <a:t> </a:t>
            </a:r>
            <a:endParaRPr sz="28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2140"/>
              </a:spcBef>
              <a:tabLst>
                <a:tab pos="755015" algn="l"/>
              </a:tabLst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-54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(–</a:t>
            </a:r>
            <a:r>
              <a:rPr sz="2800" dirty="0">
                <a:latin typeface="Symbol"/>
                <a:cs typeface="Symbol"/>
              </a:rPr>
              <a:t>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] = {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Arial"/>
                <a:cs typeface="Arial"/>
              </a:rPr>
              <a:t>R </a:t>
            </a:r>
            <a:r>
              <a:rPr sz="2800" dirty="0">
                <a:latin typeface="Arial"/>
                <a:cs typeface="Arial"/>
              </a:rPr>
              <a:t>| x </a:t>
            </a:r>
            <a:r>
              <a:rPr sz="2800" dirty="0">
                <a:latin typeface="Symbol"/>
                <a:cs typeface="Symbol"/>
              </a:rPr>
              <a:t></a:t>
            </a:r>
            <a:r>
              <a:rPr sz="2800" spc="6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}</a:t>
            </a:r>
          </a:p>
          <a:p>
            <a:pPr marL="469265">
              <a:lnSpc>
                <a:spcPct val="100000"/>
              </a:lnSpc>
              <a:spcBef>
                <a:spcPts val="2240"/>
              </a:spcBef>
              <a:tabLst>
                <a:tab pos="755015" algn="l"/>
              </a:tabLst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-54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[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dirty="0">
                <a:latin typeface="Symbol"/>
                <a:cs typeface="Symbol"/>
              </a:rPr>
              <a:t></a:t>
            </a:r>
            <a:r>
              <a:rPr sz="2800" dirty="0">
                <a:latin typeface="Arial"/>
                <a:cs typeface="Arial"/>
              </a:rPr>
              <a:t>) = {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Arial"/>
                <a:cs typeface="Arial"/>
              </a:rPr>
              <a:t>R </a:t>
            </a:r>
            <a:r>
              <a:rPr sz="2800" dirty="0">
                <a:latin typeface="Arial"/>
                <a:cs typeface="Arial"/>
              </a:rPr>
              <a:t>| 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dirty="0">
                <a:latin typeface="Symbol"/>
                <a:cs typeface="Symbol"/>
              </a:rPr>
              <a:t></a:t>
            </a:r>
            <a:r>
              <a:rPr sz="2800" spc="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x}</a:t>
            </a:r>
          </a:p>
          <a:p>
            <a:pPr marL="469265">
              <a:lnSpc>
                <a:spcPct val="100000"/>
              </a:lnSpc>
              <a:spcBef>
                <a:spcPts val="2140"/>
              </a:spcBef>
              <a:tabLst>
                <a:tab pos="755015" algn="l"/>
              </a:tabLst>
            </a:pPr>
            <a:r>
              <a:rPr sz="1500" spc="-54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00" spc="-54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dirty="0">
                <a:latin typeface="Symbol"/>
                <a:cs typeface="Symbol"/>
              </a:rPr>
              <a:t></a:t>
            </a:r>
            <a:r>
              <a:rPr sz="2800" dirty="0">
                <a:latin typeface="Arial"/>
                <a:cs typeface="Arial"/>
              </a:rPr>
              <a:t>) = {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dirty="0">
                <a:latin typeface="Symbol"/>
                <a:cs typeface="Symbol"/>
              </a:rPr>
              <a:t>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Arial"/>
                <a:cs typeface="Arial"/>
              </a:rPr>
              <a:t>R </a:t>
            </a:r>
            <a:r>
              <a:rPr sz="2800" dirty="0">
                <a:latin typeface="Arial"/>
                <a:cs typeface="Arial"/>
              </a:rPr>
              <a:t>| 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dirty="0">
                <a:latin typeface="Symbol"/>
                <a:cs typeface="Symbol"/>
              </a:rPr>
              <a:t></a:t>
            </a:r>
            <a:r>
              <a:rPr sz="2800" spc="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x}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0AD894F-EA0F-43CE-8C7A-34665549C64C}" type="datetime1">
              <a:rPr lang="en-US" smtClean="0"/>
              <a:t>9/26/2023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/>
              <a:t>Discrete Mathematics I Fall 2022</a:t>
            </a:r>
            <a:endParaRPr lang="en-GB" spc="-25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lang="en-US" smtClean="0"/>
              <a:t>33</a:t>
            </a:fld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2513" y="583883"/>
            <a:ext cx="88328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.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31870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Set</a:t>
            </a:r>
            <a:r>
              <a:rPr sz="4000" spc="-75" dirty="0"/>
              <a:t> </a:t>
            </a:r>
            <a:r>
              <a:rPr sz="4000" spc="-5" dirty="0"/>
              <a:t>Identities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1194752" y="1274890"/>
            <a:ext cx="1995170" cy="1438910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  <a:tabLst>
                <a:tab pos="354965" algn="l"/>
              </a:tabLst>
            </a:pPr>
            <a:r>
              <a:rPr sz="1400" spc="-509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00" spc="-509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Arial"/>
                <a:cs typeface="Arial"/>
              </a:rPr>
              <a:t>Identity: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  <a:tabLst>
                <a:tab pos="354965" algn="l"/>
              </a:tabLst>
            </a:pPr>
            <a:r>
              <a:rPr sz="1400" spc="-509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00" spc="-509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Arial"/>
                <a:cs typeface="Arial"/>
              </a:rPr>
              <a:t>Domination: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  <a:tabLst>
                <a:tab pos="354965" algn="l"/>
              </a:tabLst>
            </a:pPr>
            <a:r>
              <a:rPr sz="1400" spc="-509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00" spc="-509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Arial"/>
                <a:cs typeface="Arial"/>
              </a:rPr>
              <a:t>Idempotent: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70793" y="1274890"/>
            <a:ext cx="3231515" cy="1438910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885"/>
              </a:spcBef>
            </a:pP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434DD6"/>
                </a:solidFill>
                <a:latin typeface="Symbol"/>
                <a:cs typeface="Symbol"/>
              </a:rPr>
              <a:t></a:t>
            </a:r>
            <a:r>
              <a:rPr sz="2400" dirty="0">
                <a:solidFill>
                  <a:srgbClr val="434DD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DD6"/>
                </a:solidFill>
                <a:latin typeface="Symbol"/>
                <a:cs typeface="Symbol"/>
              </a:rPr>
              <a:t></a:t>
            </a:r>
            <a:r>
              <a:rPr sz="2400" dirty="0">
                <a:solidFill>
                  <a:srgbClr val="434DD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= 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= 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434DD6"/>
                </a:solidFill>
                <a:latin typeface="Symbol"/>
                <a:cs typeface="Symbol"/>
              </a:rPr>
              <a:t></a:t>
            </a:r>
            <a:r>
              <a:rPr sz="2400" spc="135" dirty="0">
                <a:solidFill>
                  <a:srgbClr val="434DD6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U</a:t>
            </a:r>
            <a:endParaRPr sz="2400">
              <a:latin typeface="Arial"/>
              <a:cs typeface="Arial"/>
            </a:endParaRPr>
          </a:p>
          <a:p>
            <a:pPr marL="29209">
              <a:lnSpc>
                <a:spcPct val="100000"/>
              </a:lnSpc>
              <a:spcBef>
                <a:spcPts val="780"/>
              </a:spcBef>
              <a:tabLst>
                <a:tab pos="1762125" algn="l"/>
              </a:tabLst>
            </a:pP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434DD6"/>
                </a:solidFill>
                <a:latin typeface="Symbol"/>
                <a:cs typeface="Symbol"/>
              </a:rPr>
              <a:t></a:t>
            </a:r>
            <a:r>
              <a:rPr sz="2400" dirty="0">
                <a:solidFill>
                  <a:srgbClr val="434DD6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U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=</a:t>
            </a:r>
            <a:r>
              <a:rPr sz="2400" spc="6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U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,	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434DD6"/>
                </a:solidFill>
                <a:latin typeface="Symbol"/>
                <a:cs typeface="Symbol"/>
              </a:rPr>
              <a:t></a:t>
            </a:r>
            <a:r>
              <a:rPr sz="2400" dirty="0">
                <a:solidFill>
                  <a:srgbClr val="434DD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34DD6"/>
                </a:solidFill>
                <a:latin typeface="Symbol"/>
                <a:cs typeface="Symbol"/>
              </a:rPr>
              <a:t></a:t>
            </a:r>
            <a:r>
              <a:rPr sz="2400" dirty="0">
                <a:solidFill>
                  <a:srgbClr val="434DD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=</a:t>
            </a:r>
            <a:r>
              <a:rPr sz="2400" spc="3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34DD6"/>
                </a:solidFill>
                <a:latin typeface="Symbol"/>
                <a:cs typeface="Symbol"/>
              </a:rPr>
              <a:t></a:t>
            </a:r>
            <a:endParaRPr sz="24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434DD6"/>
                </a:solidFill>
                <a:latin typeface="Symbol"/>
                <a:cs typeface="Symbol"/>
              </a:rPr>
              <a:t></a:t>
            </a:r>
            <a:r>
              <a:rPr sz="2400" dirty="0">
                <a:solidFill>
                  <a:srgbClr val="434DD6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= 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A , A </a:t>
            </a:r>
            <a:r>
              <a:rPr sz="2400" dirty="0">
                <a:solidFill>
                  <a:srgbClr val="434DD6"/>
                </a:solidFill>
                <a:latin typeface="Symbol"/>
                <a:cs typeface="Symbol"/>
              </a:rPr>
              <a:t></a:t>
            </a:r>
            <a:r>
              <a:rPr sz="2400" dirty="0">
                <a:solidFill>
                  <a:srgbClr val="434DD6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=</a:t>
            </a:r>
            <a:r>
              <a:rPr sz="2400" spc="4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94752" y="2675446"/>
            <a:ext cx="6607175" cy="990600"/>
          </a:xfrm>
          <a:prstGeom prst="rect">
            <a:avLst/>
          </a:prstGeom>
        </p:spPr>
        <p:txBody>
          <a:bodyPr vert="horz" wrap="square" lIns="0" tIns="129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20"/>
              </a:spcBef>
              <a:tabLst>
                <a:tab pos="354965" algn="l"/>
              </a:tabLst>
            </a:pPr>
            <a:r>
              <a:rPr sz="1400" spc="-509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00" spc="-509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Arial"/>
                <a:cs typeface="Arial"/>
              </a:rPr>
              <a:t>Double </a:t>
            </a:r>
            <a:r>
              <a:rPr sz="2400" spc="-5" dirty="0">
                <a:latin typeface="Arial"/>
                <a:cs typeface="Arial"/>
              </a:rPr>
              <a:t>complement: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=</a:t>
            </a:r>
            <a:r>
              <a:rPr sz="2400" i="1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20"/>
              </a:spcBef>
              <a:tabLst>
                <a:tab pos="354965" algn="l"/>
                <a:tab pos="2404745" algn="l"/>
                <a:tab pos="4625975" algn="l"/>
              </a:tabLst>
            </a:pPr>
            <a:r>
              <a:rPr sz="1400" spc="-509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00" spc="-509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Arial"/>
                <a:cs typeface="Arial"/>
              </a:rPr>
              <a:t>Commutative:	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434DD6"/>
                </a:solidFill>
                <a:latin typeface="Symbol"/>
                <a:cs typeface="Symbol"/>
              </a:rPr>
              <a:t></a:t>
            </a:r>
            <a:r>
              <a:rPr sz="2400" dirty="0">
                <a:solidFill>
                  <a:srgbClr val="434DD6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B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= 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B</a:t>
            </a:r>
            <a:r>
              <a:rPr sz="2400" i="1" spc="6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34DD6"/>
                </a:solidFill>
                <a:latin typeface="Symbol"/>
                <a:cs typeface="Symbol"/>
              </a:rPr>
              <a:t></a:t>
            </a:r>
            <a:r>
              <a:rPr sz="2400" spc="65" dirty="0">
                <a:solidFill>
                  <a:srgbClr val="434DD6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,	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434DD6"/>
                </a:solidFill>
                <a:latin typeface="Symbol"/>
                <a:cs typeface="Symbol"/>
              </a:rPr>
              <a:t></a:t>
            </a:r>
            <a:r>
              <a:rPr sz="2400" dirty="0">
                <a:solidFill>
                  <a:srgbClr val="434DD6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B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= 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B </a:t>
            </a:r>
            <a:r>
              <a:rPr sz="2400" dirty="0">
                <a:solidFill>
                  <a:srgbClr val="434DD6"/>
                </a:solidFill>
                <a:latin typeface="Symbol"/>
                <a:cs typeface="Symbol"/>
              </a:rPr>
              <a:t></a:t>
            </a:r>
            <a:r>
              <a:rPr sz="2400" spc="30" dirty="0">
                <a:solidFill>
                  <a:srgbClr val="434DD6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94752" y="3744786"/>
            <a:ext cx="19951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00" spc="-509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00" spc="-509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Arial"/>
                <a:cs typeface="Arial"/>
              </a:rPr>
              <a:t>Associative: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94752" y="4582986"/>
            <a:ext cx="1960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00" spc="-509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00" spc="-509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Arial"/>
                <a:cs typeface="Arial"/>
              </a:rPr>
              <a:t>Distributive: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94752" y="5433886"/>
            <a:ext cx="191071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00" spc="-509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00" spc="-509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Arial"/>
                <a:cs typeface="Arial"/>
              </a:rPr>
              <a:t>Absorption: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02928" y="3744786"/>
            <a:ext cx="4620895" cy="208026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79375" marR="810260" indent="17145">
              <a:lnSpc>
                <a:spcPct val="101899"/>
              </a:lnSpc>
              <a:spcBef>
                <a:spcPts val="45"/>
              </a:spcBef>
            </a:pP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434DD6"/>
                </a:solidFill>
                <a:latin typeface="Symbol"/>
                <a:cs typeface="Symbol"/>
              </a:rPr>
              <a:t></a:t>
            </a:r>
            <a:r>
              <a:rPr sz="2400" dirty="0">
                <a:solidFill>
                  <a:srgbClr val="434DD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B </a:t>
            </a:r>
            <a:r>
              <a:rPr sz="2400" dirty="0">
                <a:solidFill>
                  <a:srgbClr val="434DD6"/>
                </a:solidFill>
                <a:latin typeface="Symbol"/>
                <a:cs typeface="Symbol"/>
              </a:rPr>
              <a:t></a:t>
            </a:r>
            <a:r>
              <a:rPr sz="2400" dirty="0">
                <a:solidFill>
                  <a:srgbClr val="434DD6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) = (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434DD6"/>
                </a:solidFill>
                <a:latin typeface="Symbol"/>
                <a:cs typeface="Symbol"/>
              </a:rPr>
              <a:t></a:t>
            </a:r>
            <a:r>
              <a:rPr sz="2400" dirty="0">
                <a:solidFill>
                  <a:srgbClr val="434DD6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B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434DD6"/>
                </a:solidFill>
                <a:latin typeface="Symbol"/>
                <a:cs typeface="Symbol"/>
              </a:rPr>
              <a:t></a:t>
            </a:r>
            <a:r>
              <a:rPr sz="2400" dirty="0">
                <a:solidFill>
                  <a:srgbClr val="434DD6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,  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434DD6"/>
                </a:solidFill>
                <a:latin typeface="Symbol"/>
                <a:cs typeface="Symbol"/>
              </a:rPr>
              <a:t></a:t>
            </a:r>
            <a:r>
              <a:rPr sz="2400" dirty="0">
                <a:solidFill>
                  <a:srgbClr val="434DD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B </a:t>
            </a:r>
            <a:r>
              <a:rPr sz="2400" dirty="0">
                <a:solidFill>
                  <a:srgbClr val="434DD6"/>
                </a:solidFill>
                <a:latin typeface="Symbol"/>
                <a:cs typeface="Symbol"/>
              </a:rPr>
              <a:t></a:t>
            </a:r>
            <a:r>
              <a:rPr sz="2400" dirty="0">
                <a:solidFill>
                  <a:srgbClr val="434DD6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) = (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434DD6"/>
                </a:solidFill>
                <a:latin typeface="Symbol"/>
                <a:cs typeface="Symbol"/>
              </a:rPr>
              <a:t></a:t>
            </a:r>
            <a:r>
              <a:rPr sz="2400" dirty="0">
                <a:solidFill>
                  <a:srgbClr val="434DD6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B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434DD6"/>
                </a:solidFill>
                <a:latin typeface="Symbol"/>
                <a:cs typeface="Symbol"/>
              </a:rPr>
              <a:t></a:t>
            </a:r>
            <a:r>
              <a:rPr sz="2400" spc="165" dirty="0">
                <a:solidFill>
                  <a:srgbClr val="434DD6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  <a:p>
            <a:pPr marL="62865">
              <a:lnSpc>
                <a:spcPct val="100000"/>
              </a:lnSpc>
              <a:spcBef>
                <a:spcPts val="785"/>
              </a:spcBef>
            </a:pP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434DD6"/>
                </a:solidFill>
                <a:latin typeface="Symbol"/>
                <a:cs typeface="Symbol"/>
              </a:rPr>
              <a:t></a:t>
            </a:r>
            <a:r>
              <a:rPr sz="2400" dirty="0">
                <a:solidFill>
                  <a:srgbClr val="434DD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B </a:t>
            </a:r>
            <a:r>
              <a:rPr sz="2400" dirty="0">
                <a:solidFill>
                  <a:srgbClr val="434DD6"/>
                </a:solidFill>
                <a:latin typeface="Symbol"/>
                <a:cs typeface="Symbol"/>
              </a:rPr>
              <a:t></a:t>
            </a:r>
            <a:r>
              <a:rPr sz="2400" dirty="0">
                <a:solidFill>
                  <a:srgbClr val="434DD6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) = (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434DD6"/>
                </a:solidFill>
                <a:latin typeface="Symbol"/>
                <a:cs typeface="Symbol"/>
              </a:rPr>
              <a:t></a:t>
            </a:r>
            <a:r>
              <a:rPr sz="2400" dirty="0">
                <a:solidFill>
                  <a:srgbClr val="434DD6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B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434DD6"/>
                </a:solidFill>
                <a:latin typeface="Symbol"/>
                <a:cs typeface="Symbol"/>
              </a:rPr>
              <a:t></a:t>
            </a:r>
            <a:r>
              <a:rPr sz="2400" dirty="0">
                <a:solidFill>
                  <a:srgbClr val="434DD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434DD6"/>
                </a:solidFill>
                <a:latin typeface="Symbol"/>
                <a:cs typeface="Symbol"/>
              </a:rPr>
              <a:t></a:t>
            </a:r>
            <a:r>
              <a:rPr sz="2400" spc="220" dirty="0">
                <a:solidFill>
                  <a:srgbClr val="434DD6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),</a:t>
            </a:r>
            <a:endParaRPr sz="2400">
              <a:latin typeface="Arial"/>
              <a:cs typeface="Arial"/>
            </a:endParaRPr>
          </a:p>
          <a:p>
            <a:pPr marL="79375">
              <a:lnSpc>
                <a:spcPct val="100000"/>
              </a:lnSpc>
              <a:spcBef>
                <a:spcPts val="55"/>
              </a:spcBef>
            </a:pP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434DD6"/>
                </a:solidFill>
                <a:latin typeface="Symbol"/>
                <a:cs typeface="Symbol"/>
              </a:rPr>
              <a:t></a:t>
            </a:r>
            <a:r>
              <a:rPr sz="2400" dirty="0">
                <a:solidFill>
                  <a:srgbClr val="434DD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B </a:t>
            </a:r>
            <a:r>
              <a:rPr sz="2400" dirty="0">
                <a:solidFill>
                  <a:srgbClr val="434DD6"/>
                </a:solidFill>
                <a:latin typeface="Symbol"/>
                <a:cs typeface="Symbol"/>
              </a:rPr>
              <a:t></a:t>
            </a:r>
            <a:r>
              <a:rPr sz="2400" dirty="0">
                <a:solidFill>
                  <a:srgbClr val="434DD6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) = (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434DD6"/>
                </a:solidFill>
                <a:latin typeface="Symbol"/>
                <a:cs typeface="Symbol"/>
              </a:rPr>
              <a:t></a:t>
            </a:r>
            <a:r>
              <a:rPr sz="2400" dirty="0">
                <a:solidFill>
                  <a:srgbClr val="434DD6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B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434DD6"/>
                </a:solidFill>
                <a:latin typeface="Symbol"/>
                <a:cs typeface="Symbol"/>
              </a:rPr>
              <a:t></a:t>
            </a:r>
            <a:r>
              <a:rPr sz="2400" dirty="0">
                <a:solidFill>
                  <a:srgbClr val="434DD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434DD6"/>
                </a:solidFill>
                <a:latin typeface="Symbol"/>
                <a:cs typeface="Symbol"/>
              </a:rPr>
              <a:t></a:t>
            </a:r>
            <a:r>
              <a:rPr sz="2400" spc="229" dirty="0">
                <a:solidFill>
                  <a:srgbClr val="434DD6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  <a:tabLst>
                <a:tab pos="2437130" algn="l"/>
              </a:tabLst>
            </a:pP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434DD6"/>
                </a:solidFill>
                <a:latin typeface="Symbol"/>
                <a:cs typeface="Symbol"/>
              </a:rPr>
              <a:t></a:t>
            </a:r>
            <a:r>
              <a:rPr sz="2400" dirty="0">
                <a:solidFill>
                  <a:srgbClr val="434DD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434DD6"/>
                </a:solidFill>
                <a:latin typeface="Symbol"/>
                <a:cs typeface="Symbol"/>
              </a:rPr>
              <a:t></a:t>
            </a:r>
            <a:r>
              <a:rPr sz="2400" dirty="0">
                <a:solidFill>
                  <a:srgbClr val="434DD6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B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r>
              <a:rPr sz="2400" spc="1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= 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,	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434DD6"/>
                </a:solidFill>
                <a:latin typeface="Symbol"/>
                <a:cs typeface="Symbol"/>
              </a:rPr>
              <a:t></a:t>
            </a:r>
            <a:r>
              <a:rPr sz="2400" dirty="0">
                <a:solidFill>
                  <a:srgbClr val="434DD6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434DD6"/>
                </a:solidFill>
                <a:latin typeface="Symbol"/>
                <a:cs typeface="Symbol"/>
              </a:rPr>
              <a:t></a:t>
            </a:r>
            <a:r>
              <a:rPr sz="2400" dirty="0">
                <a:solidFill>
                  <a:srgbClr val="434DD6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B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) =</a:t>
            </a:r>
            <a:r>
              <a:rPr sz="2400" spc="3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94752" y="5903786"/>
            <a:ext cx="5306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  <a:tab pos="2337435" algn="l"/>
              </a:tabLst>
            </a:pPr>
            <a:r>
              <a:rPr sz="1400" spc="-509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00" spc="-509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Arial"/>
                <a:cs typeface="Arial"/>
              </a:rPr>
              <a:t>Complement:	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434DD6"/>
                </a:solidFill>
                <a:latin typeface="Symbol"/>
                <a:cs typeface="Symbol"/>
              </a:rPr>
              <a:t></a:t>
            </a:r>
            <a:r>
              <a:rPr sz="2400" dirty="0">
                <a:solidFill>
                  <a:srgbClr val="434DD6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A = U, A </a:t>
            </a:r>
            <a:r>
              <a:rPr sz="2400" dirty="0">
                <a:solidFill>
                  <a:srgbClr val="434DD6"/>
                </a:solidFill>
                <a:latin typeface="Symbol"/>
                <a:cs typeface="Symbol"/>
              </a:rPr>
              <a:t></a:t>
            </a:r>
            <a:r>
              <a:rPr sz="2400" dirty="0">
                <a:solidFill>
                  <a:srgbClr val="434DD6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A =</a:t>
            </a:r>
            <a:r>
              <a:rPr sz="2400" i="1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34DD6"/>
                </a:solidFill>
                <a:latin typeface="Symbol"/>
                <a:cs typeface="Symbol"/>
              </a:rPr>
              <a:t>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159250" y="5927725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599" y="0"/>
                </a:lnTo>
              </a:path>
            </a:pathLst>
          </a:custGeom>
          <a:ln w="28574">
            <a:solidFill>
              <a:srgbClr val="43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99123" y="594360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599" y="0"/>
                </a:lnTo>
              </a:path>
            </a:pathLst>
          </a:custGeom>
          <a:ln w="28574">
            <a:solidFill>
              <a:srgbClr val="43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9467" y="2842435"/>
            <a:ext cx="271145" cy="0"/>
          </a:xfrm>
          <a:custGeom>
            <a:avLst/>
            <a:gdLst/>
            <a:ahLst/>
            <a:cxnLst/>
            <a:rect l="l" t="t" r="r" b="b"/>
            <a:pathLst>
              <a:path w="271145">
                <a:moveTo>
                  <a:pt x="0" y="0"/>
                </a:moveTo>
                <a:lnTo>
                  <a:pt x="271131" y="1"/>
                </a:lnTo>
              </a:path>
            </a:pathLst>
          </a:custGeom>
          <a:ln w="28574">
            <a:solidFill>
              <a:srgbClr val="0329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41014" y="2785732"/>
            <a:ext cx="412750" cy="0"/>
          </a:xfrm>
          <a:custGeom>
            <a:avLst/>
            <a:gdLst/>
            <a:ahLst/>
            <a:cxnLst/>
            <a:rect l="l" t="t" r="r" b="b"/>
            <a:pathLst>
              <a:path w="412750">
                <a:moveTo>
                  <a:pt x="0" y="0"/>
                </a:moveTo>
                <a:lnTo>
                  <a:pt x="412749" y="1"/>
                </a:lnTo>
              </a:path>
            </a:pathLst>
          </a:custGeom>
          <a:ln w="28574">
            <a:solidFill>
              <a:srgbClr val="0329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4D85A5C3-371C-4C86-A842-B1A0786F6A92}" type="datetime1">
              <a:rPr lang="en-US" smtClean="0"/>
              <a:t>9/26/2023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/>
              <a:t>Discrete Mathematics I Fall 2022</a:t>
            </a:r>
            <a:endParaRPr lang="en-GB" spc="-25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lang="en-US" smtClean="0"/>
              <a:t>34</a:t>
            </a:fld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2513" y="583883"/>
            <a:ext cx="88328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.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61226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88640" algn="l"/>
                <a:tab pos="5036185" algn="l"/>
              </a:tabLst>
            </a:pPr>
            <a:r>
              <a:rPr sz="4000" dirty="0"/>
              <a:t>DeM</a:t>
            </a:r>
            <a:r>
              <a:rPr sz="4000" spc="-5" dirty="0"/>
              <a:t>o</a:t>
            </a:r>
            <a:r>
              <a:rPr sz="4000" dirty="0"/>
              <a:t>r</a:t>
            </a:r>
            <a:r>
              <a:rPr sz="4000" spc="-5" dirty="0"/>
              <a:t>g</a:t>
            </a:r>
            <a:r>
              <a:rPr sz="4000" dirty="0"/>
              <a:t>an</a:t>
            </a:r>
            <a:r>
              <a:rPr sz="4000" dirty="0">
                <a:solidFill>
                  <a:srgbClr val="434DD6"/>
                </a:solidFill>
                <a:latin typeface="Times New Roman"/>
                <a:cs typeface="Times New Roman"/>
              </a:rPr>
              <a:t>’</a:t>
            </a:r>
            <a:r>
              <a:rPr sz="4000" dirty="0"/>
              <a:t>s	</a:t>
            </a:r>
            <a:r>
              <a:rPr sz="4000" spc="-5" dirty="0"/>
              <a:t>L</a:t>
            </a:r>
            <a:r>
              <a:rPr sz="4000" dirty="0"/>
              <a:t>aw</a:t>
            </a:r>
            <a:r>
              <a:rPr sz="4000" spc="-5" dirty="0"/>
              <a:t> </a:t>
            </a:r>
            <a:r>
              <a:rPr sz="4000" dirty="0"/>
              <a:t>f</a:t>
            </a:r>
            <a:r>
              <a:rPr sz="4000" spc="-5" dirty="0"/>
              <a:t>o</a:t>
            </a:r>
            <a:r>
              <a:rPr sz="4000" dirty="0"/>
              <a:t>r	Sets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94752" y="1603058"/>
            <a:ext cx="6852284" cy="871219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4965" marR="5080" indent="-342900">
              <a:lnSpc>
                <a:spcPts val="3300"/>
              </a:lnSpc>
              <a:spcBef>
                <a:spcPts val="26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Exactly </a:t>
            </a:r>
            <a:r>
              <a:rPr sz="2800" dirty="0">
                <a:latin typeface="Arial"/>
                <a:cs typeface="Arial"/>
              </a:rPr>
              <a:t>analogous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(and provable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from)  DeMorgan</a:t>
            </a:r>
            <a:r>
              <a:rPr sz="2800" spc="-5" dirty="0">
                <a:latin typeface="Times New Roman"/>
                <a:cs typeface="Times New Roman"/>
              </a:rPr>
              <a:t>’</a:t>
            </a:r>
            <a:r>
              <a:rPr sz="2800" spc="-5" dirty="0">
                <a:latin typeface="Arial"/>
                <a:cs typeface="Arial"/>
              </a:rPr>
              <a:t>s </a:t>
            </a:r>
            <a:r>
              <a:rPr sz="2800" dirty="0">
                <a:latin typeface="Arial"/>
                <a:cs typeface="Arial"/>
              </a:rPr>
              <a:t>Law </a:t>
            </a:r>
            <a:r>
              <a:rPr sz="2800" spc="-5" dirty="0">
                <a:latin typeface="Arial"/>
                <a:cs typeface="Arial"/>
              </a:rPr>
              <a:t>for propositions.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71671" y="3470092"/>
            <a:ext cx="1360170" cy="0"/>
          </a:xfrm>
          <a:custGeom>
            <a:avLst/>
            <a:gdLst/>
            <a:ahLst/>
            <a:cxnLst/>
            <a:rect l="l" t="t" r="r" b="b"/>
            <a:pathLst>
              <a:path w="1360170">
                <a:moveTo>
                  <a:pt x="0" y="0"/>
                </a:moveTo>
                <a:lnTo>
                  <a:pt x="1359985" y="0"/>
                </a:lnTo>
              </a:path>
            </a:pathLst>
          </a:custGeom>
          <a:ln w="23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98098" y="3515090"/>
            <a:ext cx="354330" cy="0"/>
          </a:xfrm>
          <a:custGeom>
            <a:avLst/>
            <a:gdLst/>
            <a:ahLst/>
            <a:cxnLst/>
            <a:rect l="l" t="t" r="r" b="b"/>
            <a:pathLst>
              <a:path w="354329">
                <a:moveTo>
                  <a:pt x="0" y="0"/>
                </a:moveTo>
                <a:lnTo>
                  <a:pt x="353842" y="0"/>
                </a:lnTo>
              </a:path>
            </a:pathLst>
          </a:custGeom>
          <a:ln w="23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54969" y="3524586"/>
            <a:ext cx="353060" cy="0"/>
          </a:xfrm>
          <a:custGeom>
            <a:avLst/>
            <a:gdLst/>
            <a:ahLst/>
            <a:cxnLst/>
            <a:rect l="l" t="t" r="r" b="b"/>
            <a:pathLst>
              <a:path w="353060">
                <a:moveTo>
                  <a:pt x="0" y="0"/>
                </a:moveTo>
                <a:lnTo>
                  <a:pt x="352654" y="0"/>
                </a:lnTo>
              </a:path>
            </a:pathLst>
          </a:custGeom>
          <a:ln w="23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71671" y="4455669"/>
            <a:ext cx="1360170" cy="0"/>
          </a:xfrm>
          <a:custGeom>
            <a:avLst/>
            <a:gdLst/>
            <a:ahLst/>
            <a:cxnLst/>
            <a:rect l="l" t="t" r="r" b="b"/>
            <a:pathLst>
              <a:path w="1360170">
                <a:moveTo>
                  <a:pt x="0" y="0"/>
                </a:moveTo>
                <a:lnTo>
                  <a:pt x="1359985" y="0"/>
                </a:lnTo>
              </a:path>
            </a:pathLst>
          </a:custGeom>
          <a:ln w="23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98098" y="4500668"/>
            <a:ext cx="354330" cy="0"/>
          </a:xfrm>
          <a:custGeom>
            <a:avLst/>
            <a:gdLst/>
            <a:ahLst/>
            <a:cxnLst/>
            <a:rect l="l" t="t" r="r" b="b"/>
            <a:pathLst>
              <a:path w="354329">
                <a:moveTo>
                  <a:pt x="0" y="0"/>
                </a:moveTo>
                <a:lnTo>
                  <a:pt x="353842" y="0"/>
                </a:lnTo>
              </a:path>
            </a:pathLst>
          </a:custGeom>
          <a:ln w="23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54969" y="4510164"/>
            <a:ext cx="353060" cy="0"/>
          </a:xfrm>
          <a:custGeom>
            <a:avLst/>
            <a:gdLst/>
            <a:ahLst/>
            <a:cxnLst/>
            <a:rect l="l" t="t" r="r" b="b"/>
            <a:pathLst>
              <a:path w="353060">
                <a:moveTo>
                  <a:pt x="0" y="0"/>
                </a:moveTo>
                <a:lnTo>
                  <a:pt x="352654" y="0"/>
                </a:lnTo>
              </a:path>
            </a:pathLst>
          </a:custGeom>
          <a:ln w="236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895538" y="3132386"/>
            <a:ext cx="3386454" cy="199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0600"/>
              </a:lnSpc>
              <a:spcBef>
                <a:spcPts val="100"/>
              </a:spcBef>
            </a:pPr>
            <a:r>
              <a:rPr sz="4600" i="1" spc="-15" dirty="0">
                <a:latin typeface="Times New Roman"/>
                <a:cs typeface="Times New Roman"/>
              </a:rPr>
              <a:t>A</a:t>
            </a:r>
            <a:r>
              <a:rPr sz="4600" i="1" spc="-605" dirty="0">
                <a:latin typeface="Times New Roman"/>
                <a:cs typeface="Times New Roman"/>
              </a:rPr>
              <a:t> </a:t>
            </a:r>
            <a:r>
              <a:rPr sz="4600" spc="-20" dirty="0">
                <a:latin typeface="Symbol"/>
                <a:cs typeface="Symbol"/>
              </a:rPr>
              <a:t></a:t>
            </a:r>
            <a:r>
              <a:rPr sz="4600" spc="-325" dirty="0">
                <a:latin typeface="Times New Roman"/>
                <a:cs typeface="Times New Roman"/>
              </a:rPr>
              <a:t> </a:t>
            </a:r>
            <a:r>
              <a:rPr sz="4600" i="1" spc="-15" dirty="0">
                <a:latin typeface="Times New Roman"/>
                <a:cs typeface="Times New Roman"/>
              </a:rPr>
              <a:t>B</a:t>
            </a:r>
            <a:r>
              <a:rPr sz="4600" i="1" spc="-40" dirty="0">
                <a:latin typeface="Times New Roman"/>
                <a:cs typeface="Times New Roman"/>
              </a:rPr>
              <a:t> </a:t>
            </a:r>
            <a:r>
              <a:rPr sz="4600" spc="-15" dirty="0">
                <a:latin typeface="Symbol"/>
                <a:cs typeface="Symbol"/>
              </a:rPr>
              <a:t></a:t>
            </a:r>
            <a:r>
              <a:rPr sz="4600" spc="235" dirty="0">
                <a:latin typeface="Times New Roman"/>
                <a:cs typeface="Times New Roman"/>
              </a:rPr>
              <a:t> </a:t>
            </a:r>
            <a:r>
              <a:rPr sz="4600" i="1" spc="-15" dirty="0">
                <a:latin typeface="Times New Roman"/>
                <a:cs typeface="Times New Roman"/>
              </a:rPr>
              <a:t>A</a:t>
            </a:r>
            <a:r>
              <a:rPr sz="4600" i="1" spc="-204" dirty="0">
                <a:latin typeface="Times New Roman"/>
                <a:cs typeface="Times New Roman"/>
              </a:rPr>
              <a:t> </a:t>
            </a:r>
            <a:r>
              <a:rPr sz="4600" spc="-20" dirty="0">
                <a:latin typeface="Symbol"/>
                <a:cs typeface="Symbol"/>
              </a:rPr>
              <a:t></a:t>
            </a:r>
            <a:r>
              <a:rPr sz="4600" spc="-330" dirty="0">
                <a:latin typeface="Times New Roman"/>
                <a:cs typeface="Times New Roman"/>
              </a:rPr>
              <a:t> </a:t>
            </a:r>
            <a:r>
              <a:rPr sz="4600" i="1" spc="-15" dirty="0">
                <a:latin typeface="Times New Roman"/>
                <a:cs typeface="Times New Roman"/>
              </a:rPr>
              <a:t>B  A</a:t>
            </a:r>
            <a:r>
              <a:rPr sz="4600" i="1" spc="-605" dirty="0">
                <a:latin typeface="Times New Roman"/>
                <a:cs typeface="Times New Roman"/>
              </a:rPr>
              <a:t> </a:t>
            </a:r>
            <a:r>
              <a:rPr sz="4600" spc="-20" dirty="0">
                <a:latin typeface="Symbol"/>
                <a:cs typeface="Symbol"/>
              </a:rPr>
              <a:t></a:t>
            </a:r>
            <a:r>
              <a:rPr sz="4600" spc="-325" dirty="0">
                <a:latin typeface="Times New Roman"/>
                <a:cs typeface="Times New Roman"/>
              </a:rPr>
              <a:t> </a:t>
            </a:r>
            <a:r>
              <a:rPr sz="4600" i="1" spc="-15" dirty="0">
                <a:latin typeface="Times New Roman"/>
                <a:cs typeface="Times New Roman"/>
              </a:rPr>
              <a:t>B</a:t>
            </a:r>
            <a:r>
              <a:rPr sz="4600" i="1" spc="-40" dirty="0">
                <a:latin typeface="Times New Roman"/>
                <a:cs typeface="Times New Roman"/>
              </a:rPr>
              <a:t> </a:t>
            </a:r>
            <a:r>
              <a:rPr sz="4600" spc="-15" dirty="0">
                <a:latin typeface="Symbol"/>
                <a:cs typeface="Symbol"/>
              </a:rPr>
              <a:t></a:t>
            </a:r>
            <a:r>
              <a:rPr sz="4600" spc="235" dirty="0">
                <a:latin typeface="Times New Roman"/>
                <a:cs typeface="Times New Roman"/>
              </a:rPr>
              <a:t> </a:t>
            </a:r>
            <a:r>
              <a:rPr sz="4600" i="1" spc="-15" dirty="0">
                <a:latin typeface="Times New Roman"/>
                <a:cs typeface="Times New Roman"/>
              </a:rPr>
              <a:t>A</a:t>
            </a:r>
            <a:r>
              <a:rPr sz="4600" i="1" spc="-204" dirty="0">
                <a:latin typeface="Times New Roman"/>
                <a:cs typeface="Times New Roman"/>
              </a:rPr>
              <a:t> </a:t>
            </a:r>
            <a:r>
              <a:rPr sz="4600" spc="-20" dirty="0">
                <a:latin typeface="Symbol"/>
                <a:cs typeface="Symbol"/>
              </a:rPr>
              <a:t></a:t>
            </a:r>
            <a:r>
              <a:rPr sz="4600" spc="-330" dirty="0">
                <a:latin typeface="Times New Roman"/>
                <a:cs typeface="Times New Roman"/>
              </a:rPr>
              <a:t> </a:t>
            </a:r>
            <a:r>
              <a:rPr sz="4600" i="1" spc="-15" dirty="0">
                <a:latin typeface="Times New Roman"/>
                <a:cs typeface="Times New Roman"/>
              </a:rPr>
              <a:t>B</a:t>
            </a:r>
            <a:endParaRPr sz="4600">
              <a:latin typeface="Times New Roman"/>
              <a:cs typeface="Times New Roman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7485297-9055-41E3-A255-C405FB582B3B}" type="datetime1">
              <a:rPr lang="en-US" smtClean="0"/>
              <a:t>9/26/2023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/>
              <a:t>Discrete Mathematics I Fall 2022</a:t>
            </a:r>
            <a:endParaRPr lang="en-GB" spc="-25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lang="en-US" smtClean="0"/>
              <a:t>35</a:t>
            </a:fld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2513" y="583883"/>
            <a:ext cx="88328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.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52197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Proving </a:t>
            </a:r>
            <a:r>
              <a:rPr sz="4000" dirty="0"/>
              <a:t>Set</a:t>
            </a:r>
            <a:r>
              <a:rPr sz="4000" spc="-60" dirty="0"/>
              <a:t> </a:t>
            </a:r>
            <a:r>
              <a:rPr sz="4000" spc="-5" dirty="0"/>
              <a:t>Identities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1169352" y="1603058"/>
            <a:ext cx="7298055" cy="386131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0365" marR="30480" indent="-342900" algn="just">
              <a:lnSpc>
                <a:spcPct val="99700"/>
              </a:lnSpc>
              <a:spcBef>
                <a:spcPts val="110"/>
              </a:spcBef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10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prove </a:t>
            </a:r>
            <a:r>
              <a:rPr sz="2800" spc="-5" dirty="0">
                <a:latin typeface="Arial"/>
                <a:cs typeface="Arial"/>
              </a:rPr>
              <a:t>statements </a:t>
            </a:r>
            <a:r>
              <a:rPr sz="2800" dirty="0">
                <a:latin typeface="Arial"/>
                <a:cs typeface="Arial"/>
              </a:rPr>
              <a:t>about </a:t>
            </a:r>
            <a:r>
              <a:rPr sz="2800" spc="-5" dirty="0">
                <a:latin typeface="Arial"/>
                <a:cs typeface="Arial"/>
              </a:rPr>
              <a:t>sets,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the form  </a:t>
            </a:r>
            <a:r>
              <a:rPr sz="2800" i="1" dirty="0">
                <a:latin typeface="Arial"/>
                <a:cs typeface="Arial"/>
              </a:rPr>
              <a:t>E</a:t>
            </a:r>
            <a:r>
              <a:rPr sz="2775" baseline="-21021" dirty="0">
                <a:latin typeface="Arial"/>
                <a:cs typeface="Arial"/>
              </a:rPr>
              <a:t>1 </a:t>
            </a:r>
            <a:r>
              <a:rPr sz="2800" dirty="0">
                <a:latin typeface="Arial"/>
                <a:cs typeface="Arial"/>
              </a:rPr>
              <a:t>= </a:t>
            </a:r>
            <a:r>
              <a:rPr sz="2800" i="1" dirty="0">
                <a:latin typeface="Arial"/>
                <a:cs typeface="Arial"/>
              </a:rPr>
              <a:t>E</a:t>
            </a:r>
            <a:r>
              <a:rPr sz="2775" baseline="-21021" dirty="0">
                <a:latin typeface="Arial"/>
                <a:cs typeface="Arial"/>
              </a:rPr>
              <a:t>2 </a:t>
            </a:r>
            <a:r>
              <a:rPr sz="2800" dirty="0">
                <a:latin typeface="Arial"/>
                <a:cs typeface="Arial"/>
              </a:rPr>
              <a:t>(where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i="1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s are set expressions),  here are </a:t>
            </a:r>
            <a:r>
              <a:rPr sz="2800" spc="-5" dirty="0">
                <a:latin typeface="Arial"/>
                <a:cs typeface="Arial"/>
              </a:rPr>
              <a:t>three useful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techniques:</a:t>
            </a:r>
            <a:endParaRPr sz="2800" dirty="0">
              <a:latin typeface="Arial"/>
              <a:cs typeface="Arial"/>
            </a:endParaRPr>
          </a:p>
          <a:p>
            <a:pPr marL="951865" marR="2440940" indent="-571500">
              <a:lnSpc>
                <a:spcPts val="3320"/>
              </a:lnSpc>
              <a:spcBef>
                <a:spcPts val="2380"/>
              </a:spcBef>
              <a:buAutoNum type="arabicPeriod"/>
              <a:tabLst>
                <a:tab pos="776605" algn="l"/>
              </a:tabLst>
            </a:pPr>
            <a:r>
              <a:rPr sz="2800" dirty="0">
                <a:solidFill>
                  <a:srgbClr val="434DD6"/>
                </a:solidFill>
                <a:latin typeface="Arial"/>
                <a:cs typeface="Arial"/>
              </a:rPr>
              <a:t>Use set builder </a:t>
            </a:r>
            <a:r>
              <a:rPr sz="2800" spc="-5" dirty="0">
                <a:solidFill>
                  <a:srgbClr val="434DD6"/>
                </a:solidFill>
                <a:latin typeface="Arial"/>
                <a:cs typeface="Arial"/>
              </a:rPr>
              <a:t>notation</a:t>
            </a:r>
            <a:r>
              <a:rPr sz="2800" spc="-80" dirty="0">
                <a:solidFill>
                  <a:srgbClr val="434DD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34DD6"/>
                </a:solidFill>
                <a:latin typeface="Arial"/>
                <a:cs typeface="Arial"/>
              </a:rPr>
              <a:t>&amp;  logical</a:t>
            </a:r>
            <a:r>
              <a:rPr sz="2800" spc="-15" dirty="0">
                <a:solidFill>
                  <a:srgbClr val="434DD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34DD6"/>
                </a:solidFill>
                <a:latin typeface="Arial"/>
                <a:cs typeface="Arial"/>
              </a:rPr>
              <a:t>equivalences.</a:t>
            </a:r>
            <a:endParaRPr sz="2800" dirty="0">
              <a:latin typeface="Arial"/>
              <a:cs typeface="Arial"/>
            </a:endParaRPr>
          </a:p>
          <a:p>
            <a:pPr marL="775970" indent="-395605">
              <a:lnSpc>
                <a:spcPct val="100000"/>
              </a:lnSpc>
              <a:spcBef>
                <a:spcPts val="2120"/>
              </a:spcBef>
              <a:buAutoNum type="arabicPeriod"/>
              <a:tabLst>
                <a:tab pos="776605" algn="l"/>
              </a:tabLst>
            </a:pPr>
            <a:r>
              <a:rPr sz="2800" dirty="0">
                <a:solidFill>
                  <a:srgbClr val="434DD6"/>
                </a:solidFill>
                <a:latin typeface="Arial"/>
                <a:cs typeface="Arial"/>
              </a:rPr>
              <a:t>Use a </a:t>
            </a:r>
            <a:r>
              <a:rPr sz="2800" i="1" dirty="0">
                <a:solidFill>
                  <a:srgbClr val="434DD6"/>
                </a:solidFill>
                <a:latin typeface="Arial"/>
                <a:cs typeface="Arial"/>
              </a:rPr>
              <a:t>membership</a:t>
            </a:r>
            <a:r>
              <a:rPr sz="2800" i="1" spc="-15" dirty="0">
                <a:solidFill>
                  <a:srgbClr val="434DD6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434DD6"/>
                </a:solidFill>
                <a:latin typeface="Arial"/>
                <a:cs typeface="Arial"/>
              </a:rPr>
              <a:t>table</a:t>
            </a:r>
            <a:r>
              <a:rPr sz="2800" spc="-5" dirty="0">
                <a:solidFill>
                  <a:srgbClr val="434DD6"/>
                </a:solidFill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  <a:p>
            <a:pPr marL="775970" indent="-395605">
              <a:lnSpc>
                <a:spcPct val="100000"/>
              </a:lnSpc>
              <a:spcBef>
                <a:spcPts val="2140"/>
              </a:spcBef>
              <a:buAutoNum type="arabicPeriod"/>
              <a:tabLst>
                <a:tab pos="776605" algn="l"/>
              </a:tabLst>
            </a:pPr>
            <a:r>
              <a:rPr sz="2800" dirty="0">
                <a:solidFill>
                  <a:srgbClr val="434DD6"/>
                </a:solidFill>
                <a:latin typeface="Arial"/>
                <a:cs typeface="Arial"/>
              </a:rPr>
              <a:t>Use a Venn</a:t>
            </a:r>
            <a:r>
              <a:rPr sz="2800" spc="-10" dirty="0">
                <a:solidFill>
                  <a:srgbClr val="434DD6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34DD6"/>
                </a:solidFill>
                <a:latin typeface="Arial"/>
                <a:cs typeface="Arial"/>
              </a:rPr>
              <a:t>diagram.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71D929B-E4A5-4095-B27D-20C374CD0440}" type="datetime1">
              <a:rPr lang="en-US" smtClean="0"/>
              <a:t>9/26/2023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/>
              <a:t>Discrete Mathematics I Fall 2022</a:t>
            </a:r>
            <a:endParaRPr lang="en-GB" spc="-25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lang="en-US" smtClean="0"/>
              <a:t>36</a:t>
            </a:fld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2513" y="583883"/>
            <a:ext cx="88328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.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77" y="0"/>
            <a:ext cx="74479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74640" algn="l"/>
              </a:tabLst>
            </a:pPr>
            <a:r>
              <a:rPr sz="4000" spc="-5" dirty="0"/>
              <a:t>Method </a:t>
            </a:r>
            <a:r>
              <a:rPr lang="en-US" sz="4000" spc="-5" dirty="0"/>
              <a:t>1</a:t>
            </a:r>
            <a:r>
              <a:rPr sz="4000" dirty="0"/>
              <a:t>:</a:t>
            </a:r>
            <a:r>
              <a:rPr sz="4000" spc="10" dirty="0"/>
              <a:t> </a:t>
            </a:r>
            <a:r>
              <a:rPr sz="4000" dirty="0"/>
              <a:t>Set</a:t>
            </a:r>
            <a:r>
              <a:rPr sz="4000" spc="5" dirty="0"/>
              <a:t> </a:t>
            </a:r>
            <a:r>
              <a:rPr sz="4000" spc="-5" dirty="0"/>
              <a:t>Builder	Notation</a:t>
            </a:r>
            <a:endParaRPr sz="4000" dirty="0"/>
          </a:p>
        </p:txBody>
      </p:sp>
      <p:sp>
        <p:nvSpPr>
          <p:cNvPr id="9" name="object 9"/>
          <p:cNvSpPr txBox="1"/>
          <p:nvPr/>
        </p:nvSpPr>
        <p:spPr>
          <a:xfrm>
            <a:off x="1229677" y="498792"/>
            <a:ext cx="54178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0065" algn="l"/>
              </a:tabLst>
            </a:pPr>
            <a:r>
              <a:rPr sz="4000" b="1" dirty="0">
                <a:solidFill>
                  <a:srgbClr val="3333CC"/>
                </a:solidFill>
                <a:latin typeface="Arial"/>
                <a:cs typeface="Arial"/>
              </a:rPr>
              <a:t>&amp;	</a:t>
            </a:r>
            <a:r>
              <a:rPr sz="4000" b="1" spc="-5" dirty="0">
                <a:solidFill>
                  <a:srgbClr val="3333CC"/>
                </a:solidFill>
                <a:latin typeface="Arial"/>
                <a:cs typeface="Arial"/>
              </a:rPr>
              <a:t>Logical</a:t>
            </a:r>
            <a:r>
              <a:rPr sz="4000" b="1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3333CC"/>
                </a:solidFill>
                <a:latin typeface="Arial"/>
                <a:cs typeface="Arial"/>
              </a:rPr>
              <a:t>Equivalence</a:t>
            </a:r>
            <a:endParaRPr sz="4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8339" y="1374458"/>
            <a:ext cx="1491216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605" dirty="0">
                <a:latin typeface="Arial"/>
                <a:cs typeface="Arial"/>
              </a:rPr>
              <a:t>S</a:t>
            </a:r>
            <a:r>
              <a:rPr lang="en-US" sz="2800" spc="-605" dirty="0">
                <a:latin typeface="Arial"/>
                <a:cs typeface="Arial"/>
              </a:rPr>
              <a:t>  </a:t>
            </a:r>
            <a:r>
              <a:rPr sz="2800" spc="-605" dirty="0">
                <a:latin typeface="Arial"/>
                <a:cs typeface="Arial"/>
              </a:rPr>
              <a:t>h</a:t>
            </a:r>
            <a:r>
              <a:rPr lang="en-US" sz="2800" spc="-605" dirty="0">
                <a:latin typeface="Arial"/>
                <a:cs typeface="Arial"/>
              </a:rPr>
              <a:t>  </a:t>
            </a:r>
            <a:r>
              <a:rPr sz="2800" spc="-605" dirty="0">
                <a:latin typeface="Arial"/>
                <a:cs typeface="Arial"/>
              </a:rPr>
              <a:t>o</a:t>
            </a:r>
            <a:r>
              <a:rPr lang="en-US" sz="2800" spc="-605" dirty="0">
                <a:latin typeface="Arial"/>
                <a:cs typeface="Arial"/>
              </a:rPr>
              <a:t>    </a:t>
            </a:r>
            <a:r>
              <a:rPr sz="2800" spc="-605" dirty="0">
                <a:latin typeface="Arial"/>
                <a:cs typeface="Arial"/>
              </a:rPr>
              <a:t>w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198645" y="1377529"/>
            <a:ext cx="915035" cy="0"/>
          </a:xfrm>
          <a:custGeom>
            <a:avLst/>
            <a:gdLst/>
            <a:ahLst/>
            <a:cxnLst/>
            <a:rect l="l" t="t" r="r" b="b"/>
            <a:pathLst>
              <a:path w="915035">
                <a:moveTo>
                  <a:pt x="0" y="0"/>
                </a:moveTo>
                <a:lnTo>
                  <a:pt x="914596" y="0"/>
                </a:lnTo>
              </a:path>
            </a:pathLst>
          </a:custGeom>
          <a:ln w="16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61427" y="1408868"/>
            <a:ext cx="238125" cy="0"/>
          </a:xfrm>
          <a:custGeom>
            <a:avLst/>
            <a:gdLst/>
            <a:ahLst/>
            <a:cxnLst/>
            <a:rect l="l" t="t" r="r" b="b"/>
            <a:pathLst>
              <a:path w="238125">
                <a:moveTo>
                  <a:pt x="0" y="0"/>
                </a:moveTo>
                <a:lnTo>
                  <a:pt x="237960" y="0"/>
                </a:lnTo>
              </a:path>
            </a:pathLst>
          </a:custGeom>
          <a:ln w="16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72177" y="1415279"/>
            <a:ext cx="237490" cy="0"/>
          </a:xfrm>
          <a:custGeom>
            <a:avLst/>
            <a:gdLst/>
            <a:ahLst/>
            <a:cxnLst/>
            <a:rect l="l" t="t" r="r" b="b"/>
            <a:pathLst>
              <a:path w="237489">
                <a:moveTo>
                  <a:pt x="0" y="0"/>
                </a:moveTo>
                <a:lnTo>
                  <a:pt x="237161" y="0"/>
                </a:lnTo>
              </a:path>
            </a:pathLst>
          </a:custGeom>
          <a:ln w="160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10536" y="1338294"/>
            <a:ext cx="2287270" cy="5041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100" i="1" spc="-5" dirty="0">
                <a:latin typeface="Times New Roman"/>
                <a:cs typeface="Times New Roman"/>
              </a:rPr>
              <a:t>A</a:t>
            </a:r>
            <a:r>
              <a:rPr sz="3100" i="1" spc="-425" dirty="0">
                <a:latin typeface="Times New Roman"/>
                <a:cs typeface="Times New Roman"/>
              </a:rPr>
              <a:t> </a:t>
            </a:r>
            <a:r>
              <a:rPr sz="3100" spc="-5" dirty="0">
                <a:latin typeface="Symbol"/>
                <a:cs typeface="Symbol"/>
              </a:rPr>
              <a:t></a:t>
            </a:r>
            <a:r>
              <a:rPr sz="3100" spc="-240" dirty="0">
                <a:latin typeface="Times New Roman"/>
                <a:cs typeface="Times New Roman"/>
              </a:rPr>
              <a:t> </a:t>
            </a:r>
            <a:r>
              <a:rPr sz="3100" i="1" spc="-5" dirty="0">
                <a:latin typeface="Times New Roman"/>
                <a:cs typeface="Times New Roman"/>
              </a:rPr>
              <a:t>B</a:t>
            </a:r>
            <a:r>
              <a:rPr sz="3100" i="1" spc="-45" dirty="0">
                <a:latin typeface="Times New Roman"/>
                <a:cs typeface="Times New Roman"/>
              </a:rPr>
              <a:t> </a:t>
            </a:r>
            <a:r>
              <a:rPr sz="3100" spc="-5" dirty="0">
                <a:latin typeface="Symbol"/>
                <a:cs typeface="Symbol"/>
              </a:rPr>
              <a:t></a:t>
            </a:r>
            <a:r>
              <a:rPr sz="3100" spc="145" dirty="0">
                <a:latin typeface="Times New Roman"/>
                <a:cs typeface="Times New Roman"/>
              </a:rPr>
              <a:t> </a:t>
            </a:r>
            <a:r>
              <a:rPr sz="3100" i="1" spc="-5" dirty="0">
                <a:latin typeface="Times New Roman"/>
                <a:cs typeface="Times New Roman"/>
              </a:rPr>
              <a:t>A</a:t>
            </a:r>
            <a:r>
              <a:rPr sz="3100" i="1" spc="-160" dirty="0">
                <a:latin typeface="Times New Roman"/>
                <a:cs typeface="Times New Roman"/>
              </a:rPr>
              <a:t> </a:t>
            </a:r>
            <a:r>
              <a:rPr sz="3100" spc="-5" dirty="0">
                <a:latin typeface="Symbol"/>
                <a:cs typeface="Symbol"/>
              </a:rPr>
              <a:t></a:t>
            </a:r>
            <a:r>
              <a:rPr sz="3100" spc="-235" dirty="0">
                <a:latin typeface="Times New Roman"/>
                <a:cs typeface="Times New Roman"/>
              </a:rPr>
              <a:t> </a:t>
            </a:r>
            <a:r>
              <a:rPr sz="3100" i="1" spc="-5" dirty="0">
                <a:latin typeface="Times New Roman"/>
                <a:cs typeface="Times New Roman"/>
              </a:rPr>
              <a:t>B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75323" y="2022475"/>
            <a:ext cx="2595880" cy="462280"/>
          </a:xfrm>
          <a:prstGeom prst="rect">
            <a:avLst/>
          </a:prstGeom>
          <a:ln w="9524">
            <a:solidFill>
              <a:srgbClr val="434DD6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9"/>
              </a:spcBef>
            </a:pPr>
            <a:r>
              <a:rPr sz="2400" spc="-5" dirty="0">
                <a:latin typeface="Times New Roman"/>
                <a:cs typeface="Times New Roman"/>
              </a:rPr>
              <a:t>def.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complement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75323" y="2590800"/>
            <a:ext cx="3263900" cy="466725"/>
          </a:xfrm>
          <a:prstGeom prst="rect">
            <a:avLst/>
          </a:prstGeom>
          <a:ln w="9524">
            <a:solidFill>
              <a:srgbClr val="434DD6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9"/>
              </a:spcBef>
            </a:pPr>
            <a:r>
              <a:rPr sz="2400" spc="-5" dirty="0">
                <a:latin typeface="Times New Roman"/>
                <a:cs typeface="Times New Roman"/>
              </a:rPr>
              <a:t>def.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“does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belong”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75323" y="3124200"/>
            <a:ext cx="2484755" cy="466725"/>
          </a:xfrm>
          <a:prstGeom prst="rect">
            <a:avLst/>
          </a:prstGeom>
          <a:ln w="9524">
            <a:solidFill>
              <a:srgbClr val="434DD6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60"/>
              </a:spcBef>
            </a:pPr>
            <a:r>
              <a:rPr sz="2400" spc="-5" dirty="0">
                <a:latin typeface="Times New Roman"/>
                <a:cs typeface="Times New Roman"/>
              </a:rPr>
              <a:t>def.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intersection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791198" y="3657600"/>
            <a:ext cx="3215005" cy="466725"/>
          </a:xfrm>
          <a:custGeom>
            <a:avLst/>
            <a:gdLst/>
            <a:ahLst/>
            <a:cxnLst/>
            <a:rect l="l" t="t" r="r" b="b"/>
            <a:pathLst>
              <a:path w="3215004" h="466725">
                <a:moveTo>
                  <a:pt x="0" y="0"/>
                </a:moveTo>
                <a:lnTo>
                  <a:pt x="3214687" y="0"/>
                </a:lnTo>
                <a:lnTo>
                  <a:pt x="3214687" y="466724"/>
                </a:lnTo>
                <a:lnTo>
                  <a:pt x="0" y="46672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434D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869940" y="3690620"/>
            <a:ext cx="3025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De </a:t>
            </a:r>
            <a:r>
              <a:rPr sz="2400" spc="-25" dirty="0">
                <a:latin typeface="Times New Roman"/>
                <a:cs typeface="Times New Roman"/>
              </a:rPr>
              <a:t>Morgan’s </a:t>
            </a:r>
            <a:r>
              <a:rPr sz="2400" spc="-5" dirty="0">
                <a:latin typeface="Times New Roman"/>
                <a:cs typeface="Times New Roman"/>
              </a:rPr>
              <a:t>law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(logic)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75323" y="4191000"/>
            <a:ext cx="3263900" cy="466725"/>
          </a:xfrm>
          <a:prstGeom prst="rect">
            <a:avLst/>
          </a:prstGeom>
          <a:ln w="9524">
            <a:solidFill>
              <a:srgbClr val="434DD6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60"/>
              </a:spcBef>
            </a:pPr>
            <a:r>
              <a:rPr sz="2400" spc="-5" dirty="0">
                <a:latin typeface="Times New Roman"/>
                <a:cs typeface="Times New Roman"/>
              </a:rPr>
              <a:t>def.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“does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belong”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75323" y="4724400"/>
            <a:ext cx="2595880" cy="462280"/>
          </a:xfrm>
          <a:prstGeom prst="rect">
            <a:avLst/>
          </a:prstGeom>
          <a:ln w="9524">
            <a:solidFill>
              <a:srgbClr val="434DD6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60"/>
              </a:spcBef>
            </a:pPr>
            <a:r>
              <a:rPr sz="2400" spc="-5" dirty="0">
                <a:latin typeface="Times New Roman"/>
                <a:cs typeface="Times New Roman"/>
              </a:rPr>
              <a:t>def.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complement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78500" y="5257800"/>
            <a:ext cx="1758950" cy="466725"/>
          </a:xfrm>
          <a:prstGeom prst="rect">
            <a:avLst/>
          </a:prstGeom>
          <a:ln w="9524">
            <a:solidFill>
              <a:srgbClr val="434DD6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60"/>
              </a:spcBef>
            </a:pPr>
            <a:r>
              <a:rPr sz="2400" spc="-5" dirty="0">
                <a:latin typeface="Times New Roman"/>
                <a:cs typeface="Times New Roman"/>
              </a:rPr>
              <a:t>def.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union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75323" y="5791200"/>
            <a:ext cx="2924175" cy="466725"/>
          </a:xfrm>
          <a:prstGeom prst="rect">
            <a:avLst/>
          </a:prstGeom>
          <a:ln w="9524">
            <a:solidFill>
              <a:srgbClr val="434DD6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9"/>
              </a:spcBef>
            </a:pP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set builder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notation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155825" y="3657600"/>
            <a:ext cx="3657600" cy="457200"/>
          </a:xfrm>
          <a:custGeom>
            <a:avLst/>
            <a:gdLst/>
            <a:ahLst/>
            <a:cxnLst/>
            <a:rect l="l" t="t" r="r" b="b"/>
            <a:pathLst>
              <a:path w="3657600" h="457200">
                <a:moveTo>
                  <a:pt x="0" y="457200"/>
                </a:moveTo>
                <a:lnTo>
                  <a:pt x="3657598" y="457200"/>
                </a:lnTo>
                <a:lnTo>
                  <a:pt x="3657598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72102" y="2117101"/>
            <a:ext cx="810895" cy="0"/>
          </a:xfrm>
          <a:custGeom>
            <a:avLst/>
            <a:gdLst/>
            <a:ahLst/>
            <a:cxnLst/>
            <a:rect l="l" t="t" r="r" b="b"/>
            <a:pathLst>
              <a:path w="810894">
                <a:moveTo>
                  <a:pt x="0" y="0"/>
                </a:moveTo>
                <a:lnTo>
                  <a:pt x="810671" y="0"/>
                </a:lnTo>
              </a:path>
            </a:pathLst>
          </a:custGeom>
          <a:ln w="142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179012" y="4781084"/>
            <a:ext cx="211454" cy="0"/>
          </a:xfrm>
          <a:custGeom>
            <a:avLst/>
            <a:gdLst/>
            <a:ahLst/>
            <a:cxnLst/>
            <a:rect l="l" t="t" r="r" b="b"/>
            <a:pathLst>
              <a:path w="211454">
                <a:moveTo>
                  <a:pt x="0" y="0"/>
                </a:moveTo>
                <a:lnTo>
                  <a:pt x="210859" y="0"/>
                </a:lnTo>
              </a:path>
            </a:pathLst>
          </a:custGeom>
          <a:ln w="142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73282" y="4786074"/>
            <a:ext cx="211454" cy="0"/>
          </a:xfrm>
          <a:custGeom>
            <a:avLst/>
            <a:gdLst/>
            <a:ahLst/>
            <a:cxnLst/>
            <a:rect l="l" t="t" r="r" b="b"/>
            <a:pathLst>
              <a:path w="211454">
                <a:moveTo>
                  <a:pt x="0" y="0"/>
                </a:moveTo>
                <a:lnTo>
                  <a:pt x="210916" y="0"/>
                </a:lnTo>
              </a:path>
            </a:pathLst>
          </a:custGeom>
          <a:ln w="142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179012" y="5338527"/>
            <a:ext cx="211454" cy="0"/>
          </a:xfrm>
          <a:custGeom>
            <a:avLst/>
            <a:gdLst/>
            <a:ahLst/>
            <a:cxnLst/>
            <a:rect l="l" t="t" r="r" b="b"/>
            <a:pathLst>
              <a:path w="211454">
                <a:moveTo>
                  <a:pt x="0" y="0"/>
                </a:moveTo>
                <a:lnTo>
                  <a:pt x="210859" y="0"/>
                </a:lnTo>
              </a:path>
            </a:pathLst>
          </a:custGeom>
          <a:ln w="142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08691" y="5344205"/>
            <a:ext cx="210820" cy="0"/>
          </a:xfrm>
          <a:custGeom>
            <a:avLst/>
            <a:gdLst/>
            <a:ahLst/>
            <a:cxnLst/>
            <a:rect l="l" t="t" r="r" b="b"/>
            <a:pathLst>
              <a:path w="210820">
                <a:moveTo>
                  <a:pt x="0" y="0"/>
                </a:moveTo>
                <a:lnTo>
                  <a:pt x="210342" y="0"/>
                </a:lnTo>
              </a:path>
            </a:pathLst>
          </a:custGeom>
          <a:ln w="142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179555" y="5896658"/>
            <a:ext cx="211454" cy="0"/>
          </a:xfrm>
          <a:custGeom>
            <a:avLst/>
            <a:gdLst/>
            <a:ahLst/>
            <a:cxnLst/>
            <a:rect l="l" t="t" r="r" b="b"/>
            <a:pathLst>
              <a:path w="211455">
                <a:moveTo>
                  <a:pt x="0" y="0"/>
                </a:moveTo>
                <a:lnTo>
                  <a:pt x="210858" y="0"/>
                </a:lnTo>
              </a:path>
            </a:pathLst>
          </a:custGeom>
          <a:ln w="142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09291" y="5901648"/>
            <a:ext cx="210185" cy="0"/>
          </a:xfrm>
          <a:custGeom>
            <a:avLst/>
            <a:gdLst/>
            <a:ahLst/>
            <a:cxnLst/>
            <a:rect l="l" t="t" r="r" b="b"/>
            <a:pathLst>
              <a:path w="210185">
                <a:moveTo>
                  <a:pt x="0" y="0"/>
                </a:moveTo>
                <a:lnTo>
                  <a:pt x="210141" y="0"/>
                </a:lnTo>
              </a:path>
            </a:pathLst>
          </a:custGeom>
          <a:ln w="142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861269" y="4017624"/>
            <a:ext cx="2796540" cy="2256790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2700" spc="15" dirty="0">
                <a:latin typeface="Symbol"/>
                <a:cs typeface="Symbol"/>
              </a:rPr>
              <a:t></a:t>
            </a:r>
            <a:r>
              <a:rPr sz="2700" spc="-310" dirty="0">
                <a:latin typeface="Times New Roman"/>
                <a:cs typeface="Times New Roman"/>
              </a:rPr>
              <a:t> </a:t>
            </a:r>
            <a:r>
              <a:rPr sz="2700" spc="35" dirty="0">
                <a:latin typeface="Times New Roman"/>
                <a:cs typeface="Times New Roman"/>
              </a:rPr>
              <a:t>{</a:t>
            </a:r>
            <a:r>
              <a:rPr sz="2700" i="1" spc="35" dirty="0">
                <a:latin typeface="Times New Roman"/>
                <a:cs typeface="Times New Roman"/>
              </a:rPr>
              <a:t>x</a:t>
            </a:r>
            <a:r>
              <a:rPr sz="2700" i="1" spc="-19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|</a:t>
            </a:r>
            <a:r>
              <a:rPr sz="2700" spc="-40" dirty="0">
                <a:latin typeface="Times New Roman"/>
                <a:cs typeface="Times New Roman"/>
              </a:rPr>
              <a:t> </a:t>
            </a:r>
            <a:r>
              <a:rPr sz="2700" i="1" spc="10" dirty="0">
                <a:latin typeface="Times New Roman"/>
                <a:cs typeface="Times New Roman"/>
              </a:rPr>
              <a:t>x</a:t>
            </a:r>
            <a:r>
              <a:rPr sz="2700" i="1" spc="-325" dirty="0">
                <a:latin typeface="Times New Roman"/>
                <a:cs typeface="Times New Roman"/>
              </a:rPr>
              <a:t> </a:t>
            </a:r>
            <a:r>
              <a:rPr sz="2700" spc="20" dirty="0">
                <a:latin typeface="Symbol"/>
                <a:cs typeface="Symbol"/>
              </a:rPr>
              <a:t></a:t>
            </a:r>
            <a:r>
              <a:rPr sz="2700" spc="-114" dirty="0">
                <a:latin typeface="Times New Roman"/>
                <a:cs typeface="Times New Roman"/>
              </a:rPr>
              <a:t> </a:t>
            </a:r>
            <a:r>
              <a:rPr sz="2700" i="1" spc="15" dirty="0">
                <a:latin typeface="Times New Roman"/>
                <a:cs typeface="Times New Roman"/>
              </a:rPr>
              <a:t>A</a:t>
            </a:r>
            <a:r>
              <a:rPr sz="2700" i="1" spc="-355" dirty="0">
                <a:latin typeface="Times New Roman"/>
                <a:cs typeface="Times New Roman"/>
              </a:rPr>
              <a:t> </a:t>
            </a:r>
            <a:r>
              <a:rPr sz="2700" spc="15" dirty="0">
                <a:latin typeface="Symbol"/>
                <a:cs typeface="Symbol"/>
              </a:rPr>
              <a:t></a:t>
            </a:r>
            <a:r>
              <a:rPr sz="2700" spc="-30" dirty="0">
                <a:latin typeface="Times New Roman"/>
                <a:cs typeface="Times New Roman"/>
              </a:rPr>
              <a:t> </a:t>
            </a:r>
            <a:r>
              <a:rPr sz="2700" i="1" spc="10" dirty="0">
                <a:latin typeface="Times New Roman"/>
                <a:cs typeface="Times New Roman"/>
              </a:rPr>
              <a:t>x</a:t>
            </a:r>
            <a:r>
              <a:rPr sz="2700" i="1" spc="-325" dirty="0">
                <a:latin typeface="Times New Roman"/>
                <a:cs typeface="Times New Roman"/>
              </a:rPr>
              <a:t> </a:t>
            </a:r>
            <a:r>
              <a:rPr sz="2700" spc="20" dirty="0">
                <a:latin typeface="Symbol"/>
                <a:cs typeface="Symbol"/>
              </a:rPr>
              <a:t></a:t>
            </a:r>
            <a:r>
              <a:rPr sz="2700" spc="-245" dirty="0">
                <a:latin typeface="Times New Roman"/>
                <a:cs typeface="Times New Roman"/>
              </a:rPr>
              <a:t> </a:t>
            </a:r>
            <a:r>
              <a:rPr sz="2700" i="1" spc="-35" dirty="0">
                <a:latin typeface="Times New Roman"/>
                <a:cs typeface="Times New Roman"/>
              </a:rPr>
              <a:t>B</a:t>
            </a:r>
            <a:r>
              <a:rPr sz="2700" spc="-35" dirty="0">
                <a:latin typeface="Times New Roman"/>
                <a:cs typeface="Times New Roman"/>
              </a:rPr>
              <a:t>}</a:t>
            </a:r>
            <a:endParaRPr sz="2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2700" spc="15" dirty="0">
                <a:latin typeface="Symbol"/>
                <a:cs typeface="Symbol"/>
              </a:rPr>
              <a:t></a:t>
            </a:r>
            <a:r>
              <a:rPr sz="2700" spc="-310" dirty="0">
                <a:latin typeface="Times New Roman"/>
                <a:cs typeface="Times New Roman"/>
              </a:rPr>
              <a:t> </a:t>
            </a:r>
            <a:r>
              <a:rPr sz="2700" spc="35" dirty="0">
                <a:latin typeface="Times New Roman"/>
                <a:cs typeface="Times New Roman"/>
              </a:rPr>
              <a:t>{</a:t>
            </a:r>
            <a:r>
              <a:rPr sz="2700" i="1" spc="35" dirty="0">
                <a:latin typeface="Times New Roman"/>
                <a:cs typeface="Times New Roman"/>
              </a:rPr>
              <a:t>x</a:t>
            </a:r>
            <a:r>
              <a:rPr sz="2700" i="1" spc="-20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|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i="1" spc="10" dirty="0">
                <a:latin typeface="Times New Roman"/>
                <a:cs typeface="Times New Roman"/>
              </a:rPr>
              <a:t>x</a:t>
            </a:r>
            <a:r>
              <a:rPr sz="2700" i="1" spc="-325" dirty="0">
                <a:latin typeface="Times New Roman"/>
                <a:cs typeface="Times New Roman"/>
              </a:rPr>
              <a:t> </a:t>
            </a:r>
            <a:r>
              <a:rPr sz="2700" spc="20" dirty="0">
                <a:latin typeface="Symbol"/>
                <a:cs typeface="Symbol"/>
              </a:rPr>
              <a:t></a:t>
            </a:r>
            <a:r>
              <a:rPr sz="2700" spc="-114" dirty="0">
                <a:latin typeface="Times New Roman"/>
                <a:cs typeface="Times New Roman"/>
              </a:rPr>
              <a:t> </a:t>
            </a:r>
            <a:r>
              <a:rPr sz="2700" i="1" spc="15" dirty="0">
                <a:latin typeface="Times New Roman"/>
                <a:cs typeface="Times New Roman"/>
              </a:rPr>
              <a:t>A</a:t>
            </a:r>
            <a:r>
              <a:rPr sz="2700" i="1" spc="-125" dirty="0">
                <a:latin typeface="Times New Roman"/>
                <a:cs typeface="Times New Roman"/>
              </a:rPr>
              <a:t> </a:t>
            </a:r>
            <a:r>
              <a:rPr sz="2700" spc="15" dirty="0">
                <a:latin typeface="Symbol"/>
                <a:cs typeface="Symbol"/>
              </a:rPr>
              <a:t>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i="1" spc="10" dirty="0">
                <a:latin typeface="Times New Roman"/>
                <a:cs typeface="Times New Roman"/>
              </a:rPr>
              <a:t>x</a:t>
            </a:r>
            <a:r>
              <a:rPr sz="2700" i="1" spc="-320" dirty="0">
                <a:latin typeface="Times New Roman"/>
                <a:cs typeface="Times New Roman"/>
              </a:rPr>
              <a:t> </a:t>
            </a:r>
            <a:r>
              <a:rPr sz="2700" spc="20" dirty="0">
                <a:latin typeface="Symbol"/>
                <a:cs typeface="Symbol"/>
              </a:rPr>
              <a:t></a:t>
            </a:r>
            <a:r>
              <a:rPr sz="2700" spc="-245" dirty="0">
                <a:latin typeface="Times New Roman"/>
                <a:cs typeface="Times New Roman"/>
              </a:rPr>
              <a:t> </a:t>
            </a:r>
            <a:r>
              <a:rPr sz="2700" i="1" spc="80" dirty="0">
                <a:latin typeface="Times New Roman"/>
                <a:cs typeface="Times New Roman"/>
              </a:rPr>
              <a:t>B</a:t>
            </a:r>
            <a:r>
              <a:rPr sz="2700" spc="80" dirty="0">
                <a:latin typeface="Times New Roman"/>
                <a:cs typeface="Times New Roman"/>
              </a:rPr>
              <a:t>}</a:t>
            </a:r>
            <a:endParaRPr sz="2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2700" spc="15" dirty="0">
                <a:latin typeface="Symbol"/>
                <a:cs typeface="Symbol"/>
              </a:rPr>
              <a:t></a:t>
            </a:r>
            <a:r>
              <a:rPr sz="2700" spc="-310" dirty="0">
                <a:latin typeface="Times New Roman"/>
                <a:cs typeface="Times New Roman"/>
              </a:rPr>
              <a:t> </a:t>
            </a:r>
            <a:r>
              <a:rPr sz="2700" spc="35" dirty="0">
                <a:latin typeface="Times New Roman"/>
                <a:cs typeface="Times New Roman"/>
              </a:rPr>
              <a:t>{</a:t>
            </a:r>
            <a:r>
              <a:rPr sz="2700" i="1" spc="35" dirty="0">
                <a:latin typeface="Times New Roman"/>
                <a:cs typeface="Times New Roman"/>
              </a:rPr>
              <a:t>x</a:t>
            </a:r>
            <a:r>
              <a:rPr sz="2700" i="1" spc="-19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|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i="1" spc="10" dirty="0">
                <a:latin typeface="Times New Roman"/>
                <a:cs typeface="Times New Roman"/>
              </a:rPr>
              <a:t>x</a:t>
            </a:r>
            <a:r>
              <a:rPr sz="2700" i="1" spc="-325" dirty="0">
                <a:latin typeface="Times New Roman"/>
                <a:cs typeface="Times New Roman"/>
              </a:rPr>
              <a:t> </a:t>
            </a:r>
            <a:r>
              <a:rPr sz="2700" spc="20" dirty="0">
                <a:latin typeface="Symbol"/>
                <a:cs typeface="Symbol"/>
              </a:rPr>
              <a:t></a:t>
            </a:r>
            <a:r>
              <a:rPr sz="2700" spc="-114" dirty="0">
                <a:latin typeface="Times New Roman"/>
                <a:cs typeface="Times New Roman"/>
              </a:rPr>
              <a:t> </a:t>
            </a:r>
            <a:r>
              <a:rPr sz="2700" i="1" spc="15" dirty="0">
                <a:latin typeface="Times New Roman"/>
                <a:cs typeface="Times New Roman"/>
              </a:rPr>
              <a:t>A</a:t>
            </a:r>
            <a:r>
              <a:rPr sz="2700" i="1" spc="-120" dirty="0">
                <a:latin typeface="Times New Roman"/>
                <a:cs typeface="Times New Roman"/>
              </a:rPr>
              <a:t> </a:t>
            </a:r>
            <a:r>
              <a:rPr sz="2700" spc="20" dirty="0">
                <a:latin typeface="Symbol"/>
                <a:cs typeface="Symbol"/>
              </a:rPr>
              <a:t></a:t>
            </a:r>
            <a:r>
              <a:rPr sz="2700" spc="-180" dirty="0">
                <a:latin typeface="Times New Roman"/>
                <a:cs typeface="Times New Roman"/>
              </a:rPr>
              <a:t> </a:t>
            </a:r>
            <a:r>
              <a:rPr sz="2700" i="1" spc="80" dirty="0">
                <a:latin typeface="Times New Roman"/>
                <a:cs typeface="Times New Roman"/>
              </a:rPr>
              <a:t>B</a:t>
            </a:r>
            <a:r>
              <a:rPr sz="2700" spc="80" dirty="0">
                <a:latin typeface="Times New Roman"/>
                <a:cs typeface="Times New Roman"/>
              </a:rPr>
              <a:t>}</a:t>
            </a:r>
            <a:endParaRPr sz="2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2700" spc="15" dirty="0">
                <a:latin typeface="Symbol"/>
                <a:cs typeface="Symbol"/>
              </a:rPr>
              <a:t>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i="1" spc="15" dirty="0">
                <a:latin typeface="Times New Roman"/>
                <a:cs typeface="Times New Roman"/>
              </a:rPr>
              <a:t>A </a:t>
            </a:r>
            <a:r>
              <a:rPr sz="2700" spc="20" dirty="0">
                <a:latin typeface="Symbol"/>
                <a:cs typeface="Symbol"/>
              </a:rPr>
              <a:t></a:t>
            </a:r>
            <a:r>
              <a:rPr sz="2700" spc="-175" dirty="0">
                <a:latin typeface="Times New Roman"/>
                <a:cs typeface="Times New Roman"/>
              </a:rPr>
              <a:t> </a:t>
            </a:r>
            <a:r>
              <a:rPr sz="2700" i="1" spc="15" dirty="0">
                <a:latin typeface="Times New Roman"/>
                <a:cs typeface="Times New Roman"/>
              </a:rPr>
              <a:t>B</a:t>
            </a:r>
            <a:endParaRPr sz="2700" dirty="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861269" y="3639992"/>
            <a:ext cx="3722370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00" spc="15" dirty="0">
                <a:latin typeface="Symbol"/>
                <a:cs typeface="Symbol"/>
              </a:rPr>
              <a:t></a:t>
            </a:r>
            <a:r>
              <a:rPr sz="2700" spc="-315" dirty="0">
                <a:latin typeface="Times New Roman"/>
                <a:cs typeface="Times New Roman"/>
              </a:rPr>
              <a:t> </a:t>
            </a:r>
            <a:r>
              <a:rPr sz="2700" spc="35" dirty="0">
                <a:latin typeface="Times New Roman"/>
                <a:cs typeface="Times New Roman"/>
              </a:rPr>
              <a:t>{</a:t>
            </a:r>
            <a:r>
              <a:rPr sz="2700" i="1" spc="35" dirty="0">
                <a:latin typeface="Times New Roman"/>
                <a:cs typeface="Times New Roman"/>
              </a:rPr>
              <a:t>x</a:t>
            </a:r>
            <a:r>
              <a:rPr sz="2700" i="1" spc="-19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|</a:t>
            </a:r>
            <a:r>
              <a:rPr sz="2700" spc="-215" dirty="0">
                <a:latin typeface="Times New Roman"/>
                <a:cs typeface="Times New Roman"/>
              </a:rPr>
              <a:t> </a:t>
            </a:r>
            <a:r>
              <a:rPr sz="2700" spc="55" dirty="0">
                <a:latin typeface="Symbol"/>
                <a:cs typeface="Symbol"/>
              </a:rPr>
              <a:t></a:t>
            </a:r>
            <a:r>
              <a:rPr sz="2700" spc="55" dirty="0">
                <a:latin typeface="Times New Roman"/>
                <a:cs typeface="Times New Roman"/>
              </a:rPr>
              <a:t>(</a:t>
            </a:r>
            <a:r>
              <a:rPr sz="2700" i="1" spc="55" dirty="0">
                <a:latin typeface="Times New Roman"/>
                <a:cs typeface="Times New Roman"/>
              </a:rPr>
              <a:t>x</a:t>
            </a:r>
            <a:r>
              <a:rPr sz="2700" i="1" spc="-320" dirty="0">
                <a:latin typeface="Times New Roman"/>
                <a:cs typeface="Times New Roman"/>
              </a:rPr>
              <a:t> </a:t>
            </a:r>
            <a:r>
              <a:rPr sz="2700" spc="20" dirty="0">
                <a:latin typeface="Symbol"/>
                <a:cs typeface="Symbol"/>
              </a:rPr>
              <a:t></a:t>
            </a:r>
            <a:r>
              <a:rPr sz="2700" spc="-130" dirty="0">
                <a:latin typeface="Times New Roman"/>
                <a:cs typeface="Times New Roman"/>
              </a:rPr>
              <a:t> </a:t>
            </a:r>
            <a:r>
              <a:rPr sz="2700" i="1" spc="-15" dirty="0">
                <a:latin typeface="Times New Roman"/>
                <a:cs typeface="Times New Roman"/>
              </a:rPr>
              <a:t>A</a:t>
            </a:r>
            <a:r>
              <a:rPr sz="2700" spc="-15" dirty="0">
                <a:latin typeface="Times New Roman"/>
                <a:cs typeface="Times New Roman"/>
              </a:rPr>
              <a:t>)</a:t>
            </a:r>
            <a:r>
              <a:rPr sz="2700" spc="-270" dirty="0">
                <a:latin typeface="Times New Roman"/>
                <a:cs typeface="Times New Roman"/>
              </a:rPr>
              <a:t> </a:t>
            </a:r>
            <a:r>
              <a:rPr sz="2700" spc="15" dirty="0">
                <a:latin typeface="Symbol"/>
                <a:cs typeface="Symbol"/>
              </a:rPr>
              <a:t></a:t>
            </a:r>
            <a:r>
              <a:rPr sz="2700" spc="-210" dirty="0">
                <a:latin typeface="Times New Roman"/>
                <a:cs typeface="Times New Roman"/>
              </a:rPr>
              <a:t> </a:t>
            </a:r>
            <a:r>
              <a:rPr sz="2700" spc="55" dirty="0">
                <a:latin typeface="Symbol"/>
                <a:cs typeface="Symbol"/>
              </a:rPr>
              <a:t></a:t>
            </a:r>
            <a:r>
              <a:rPr sz="2700" spc="55" dirty="0">
                <a:latin typeface="Times New Roman"/>
                <a:cs typeface="Times New Roman"/>
              </a:rPr>
              <a:t>(</a:t>
            </a:r>
            <a:r>
              <a:rPr sz="2700" i="1" spc="55" dirty="0">
                <a:latin typeface="Times New Roman"/>
                <a:cs typeface="Times New Roman"/>
              </a:rPr>
              <a:t>x</a:t>
            </a:r>
            <a:r>
              <a:rPr sz="2700" i="1" spc="-320" dirty="0">
                <a:latin typeface="Times New Roman"/>
                <a:cs typeface="Times New Roman"/>
              </a:rPr>
              <a:t> </a:t>
            </a:r>
            <a:r>
              <a:rPr sz="2700" spc="20" dirty="0">
                <a:latin typeface="Symbol"/>
                <a:cs typeface="Symbol"/>
              </a:rPr>
              <a:t></a:t>
            </a:r>
            <a:r>
              <a:rPr sz="2700" spc="-250" dirty="0">
                <a:latin typeface="Times New Roman"/>
                <a:cs typeface="Times New Roman"/>
              </a:rPr>
              <a:t> </a:t>
            </a:r>
            <a:r>
              <a:rPr sz="2700" i="1" spc="80" dirty="0">
                <a:latin typeface="Times New Roman"/>
                <a:cs typeface="Times New Roman"/>
              </a:rPr>
              <a:t>B</a:t>
            </a:r>
            <a:r>
              <a:rPr sz="2700" spc="80" dirty="0">
                <a:latin typeface="Times New Roman"/>
                <a:cs typeface="Times New Roman"/>
              </a:rPr>
              <a:t>)}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80772" y="1977300"/>
            <a:ext cx="4127500" cy="1584960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2700" i="1" spc="15" dirty="0">
                <a:latin typeface="Times New Roman"/>
                <a:cs typeface="Times New Roman"/>
              </a:rPr>
              <a:t>A</a:t>
            </a:r>
            <a:r>
              <a:rPr sz="2700" i="1" spc="-350" dirty="0">
                <a:latin typeface="Times New Roman"/>
                <a:cs typeface="Times New Roman"/>
              </a:rPr>
              <a:t> </a:t>
            </a:r>
            <a:r>
              <a:rPr sz="2700" spc="20" dirty="0">
                <a:latin typeface="Symbol"/>
                <a:cs typeface="Symbol"/>
              </a:rPr>
              <a:t></a:t>
            </a:r>
            <a:r>
              <a:rPr sz="2700" spc="-185" dirty="0">
                <a:latin typeface="Times New Roman"/>
                <a:cs typeface="Times New Roman"/>
              </a:rPr>
              <a:t> </a:t>
            </a:r>
            <a:r>
              <a:rPr sz="2700" i="1" spc="15" dirty="0">
                <a:latin typeface="Times New Roman"/>
                <a:cs typeface="Times New Roman"/>
              </a:rPr>
              <a:t>B</a:t>
            </a:r>
            <a:r>
              <a:rPr sz="2700" i="1" spc="-10" dirty="0">
                <a:latin typeface="Times New Roman"/>
                <a:cs typeface="Times New Roman"/>
              </a:rPr>
              <a:t> </a:t>
            </a:r>
            <a:r>
              <a:rPr sz="2700" spc="15" dirty="0">
                <a:latin typeface="Symbol"/>
                <a:cs typeface="Symbol"/>
              </a:rPr>
              <a:t></a:t>
            </a:r>
            <a:r>
              <a:rPr sz="2700" spc="-305" dirty="0">
                <a:latin typeface="Times New Roman"/>
                <a:cs typeface="Times New Roman"/>
              </a:rPr>
              <a:t> </a:t>
            </a:r>
            <a:r>
              <a:rPr sz="2700" spc="35" dirty="0">
                <a:latin typeface="Times New Roman"/>
                <a:cs typeface="Times New Roman"/>
              </a:rPr>
              <a:t>{</a:t>
            </a:r>
            <a:r>
              <a:rPr sz="2700" i="1" spc="35" dirty="0">
                <a:latin typeface="Times New Roman"/>
                <a:cs typeface="Times New Roman"/>
              </a:rPr>
              <a:t>x</a:t>
            </a:r>
            <a:r>
              <a:rPr sz="2700" i="1" spc="-19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|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i="1" spc="10" dirty="0">
                <a:latin typeface="Times New Roman"/>
                <a:cs typeface="Times New Roman"/>
              </a:rPr>
              <a:t>x</a:t>
            </a:r>
            <a:r>
              <a:rPr sz="2700" i="1" spc="-320" dirty="0">
                <a:latin typeface="Times New Roman"/>
                <a:cs typeface="Times New Roman"/>
              </a:rPr>
              <a:t> </a:t>
            </a:r>
            <a:r>
              <a:rPr sz="2700" spc="165" dirty="0">
                <a:latin typeface="Symbol"/>
                <a:cs typeface="Symbol"/>
              </a:rPr>
              <a:t></a:t>
            </a:r>
            <a:r>
              <a:rPr sz="2700" spc="165" dirty="0">
                <a:latin typeface="Times New Roman"/>
                <a:cs typeface="Times New Roman"/>
              </a:rPr>
              <a:t>(</a:t>
            </a:r>
            <a:r>
              <a:rPr sz="2700" spc="-390" dirty="0">
                <a:latin typeface="Times New Roman"/>
                <a:cs typeface="Times New Roman"/>
              </a:rPr>
              <a:t> </a:t>
            </a:r>
            <a:r>
              <a:rPr sz="2700" i="1" spc="15" dirty="0">
                <a:latin typeface="Times New Roman"/>
                <a:cs typeface="Times New Roman"/>
              </a:rPr>
              <a:t>A</a:t>
            </a:r>
            <a:r>
              <a:rPr sz="2700" i="1" spc="-355" dirty="0">
                <a:latin typeface="Times New Roman"/>
                <a:cs typeface="Times New Roman"/>
              </a:rPr>
              <a:t> </a:t>
            </a:r>
            <a:r>
              <a:rPr sz="2700" spc="20" dirty="0">
                <a:latin typeface="Symbol"/>
                <a:cs typeface="Symbol"/>
              </a:rPr>
              <a:t></a:t>
            </a:r>
            <a:r>
              <a:rPr sz="2700" spc="-180" dirty="0">
                <a:latin typeface="Times New Roman"/>
                <a:cs typeface="Times New Roman"/>
              </a:rPr>
              <a:t> </a:t>
            </a:r>
            <a:r>
              <a:rPr sz="2700" i="1" spc="80" dirty="0">
                <a:latin typeface="Times New Roman"/>
                <a:cs typeface="Times New Roman"/>
              </a:rPr>
              <a:t>B</a:t>
            </a:r>
            <a:r>
              <a:rPr sz="2700" spc="80" dirty="0">
                <a:latin typeface="Times New Roman"/>
                <a:cs typeface="Times New Roman"/>
              </a:rPr>
              <a:t>)}</a:t>
            </a:r>
            <a:endParaRPr sz="2700">
              <a:latin typeface="Times New Roman"/>
              <a:cs typeface="Times New Roman"/>
            </a:endParaRPr>
          </a:p>
          <a:p>
            <a:pPr marL="892810">
              <a:lnSpc>
                <a:spcPct val="100000"/>
              </a:lnSpc>
              <a:spcBef>
                <a:spcPts val="850"/>
              </a:spcBef>
            </a:pPr>
            <a:r>
              <a:rPr sz="2700" spc="15" dirty="0">
                <a:latin typeface="Symbol"/>
                <a:cs typeface="Symbol"/>
              </a:rPr>
              <a:t></a:t>
            </a:r>
            <a:r>
              <a:rPr sz="2700" spc="-310" dirty="0">
                <a:latin typeface="Times New Roman"/>
                <a:cs typeface="Times New Roman"/>
              </a:rPr>
              <a:t> </a:t>
            </a:r>
            <a:r>
              <a:rPr sz="2700" spc="35" dirty="0">
                <a:latin typeface="Times New Roman"/>
                <a:cs typeface="Times New Roman"/>
              </a:rPr>
              <a:t>{</a:t>
            </a:r>
            <a:r>
              <a:rPr sz="2700" i="1" spc="35" dirty="0">
                <a:latin typeface="Times New Roman"/>
                <a:cs typeface="Times New Roman"/>
              </a:rPr>
              <a:t>x</a:t>
            </a:r>
            <a:r>
              <a:rPr sz="2700" i="1" spc="-19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|</a:t>
            </a:r>
            <a:r>
              <a:rPr sz="2700" spc="-215" dirty="0">
                <a:latin typeface="Times New Roman"/>
                <a:cs typeface="Times New Roman"/>
              </a:rPr>
              <a:t> </a:t>
            </a:r>
            <a:r>
              <a:rPr sz="2700" spc="55" dirty="0">
                <a:latin typeface="Symbol"/>
                <a:cs typeface="Symbol"/>
              </a:rPr>
              <a:t></a:t>
            </a:r>
            <a:r>
              <a:rPr sz="2700" spc="55" dirty="0">
                <a:latin typeface="Times New Roman"/>
                <a:cs typeface="Times New Roman"/>
              </a:rPr>
              <a:t>(</a:t>
            </a:r>
            <a:r>
              <a:rPr sz="2700" i="1" spc="55" dirty="0">
                <a:latin typeface="Times New Roman"/>
                <a:cs typeface="Times New Roman"/>
              </a:rPr>
              <a:t>x</a:t>
            </a:r>
            <a:r>
              <a:rPr sz="2700" i="1" spc="-315" dirty="0">
                <a:latin typeface="Times New Roman"/>
                <a:cs typeface="Times New Roman"/>
              </a:rPr>
              <a:t> </a:t>
            </a:r>
            <a:r>
              <a:rPr sz="2700" spc="165" dirty="0">
                <a:latin typeface="Symbol"/>
                <a:cs typeface="Symbol"/>
              </a:rPr>
              <a:t></a:t>
            </a:r>
            <a:r>
              <a:rPr sz="2700" spc="165" dirty="0">
                <a:latin typeface="Times New Roman"/>
                <a:cs typeface="Times New Roman"/>
              </a:rPr>
              <a:t>(</a:t>
            </a:r>
            <a:r>
              <a:rPr sz="2700" spc="-405" dirty="0">
                <a:latin typeface="Times New Roman"/>
                <a:cs typeface="Times New Roman"/>
              </a:rPr>
              <a:t> </a:t>
            </a:r>
            <a:r>
              <a:rPr sz="2700" i="1" spc="15" dirty="0">
                <a:latin typeface="Times New Roman"/>
                <a:cs typeface="Times New Roman"/>
              </a:rPr>
              <a:t>A</a:t>
            </a:r>
            <a:r>
              <a:rPr sz="2700" i="1" spc="-350" dirty="0">
                <a:latin typeface="Times New Roman"/>
                <a:cs typeface="Times New Roman"/>
              </a:rPr>
              <a:t> </a:t>
            </a:r>
            <a:r>
              <a:rPr sz="2700" spc="20" dirty="0">
                <a:latin typeface="Symbol"/>
                <a:cs typeface="Symbol"/>
              </a:rPr>
              <a:t></a:t>
            </a:r>
            <a:r>
              <a:rPr sz="2700" spc="-190" dirty="0">
                <a:latin typeface="Times New Roman"/>
                <a:cs typeface="Times New Roman"/>
              </a:rPr>
              <a:t> </a:t>
            </a:r>
            <a:r>
              <a:rPr sz="2700" i="1" spc="20" dirty="0">
                <a:latin typeface="Times New Roman"/>
                <a:cs typeface="Times New Roman"/>
              </a:rPr>
              <a:t>B</a:t>
            </a:r>
            <a:r>
              <a:rPr sz="2700" spc="20" dirty="0">
                <a:latin typeface="Times New Roman"/>
                <a:cs typeface="Times New Roman"/>
              </a:rPr>
              <a:t>))}</a:t>
            </a:r>
            <a:endParaRPr sz="2700">
              <a:latin typeface="Times New Roman"/>
              <a:cs typeface="Times New Roman"/>
            </a:endParaRPr>
          </a:p>
          <a:p>
            <a:pPr marL="892810">
              <a:lnSpc>
                <a:spcPct val="100000"/>
              </a:lnSpc>
              <a:spcBef>
                <a:spcPts val="855"/>
              </a:spcBef>
            </a:pPr>
            <a:r>
              <a:rPr sz="2700" spc="15" dirty="0">
                <a:latin typeface="Symbol"/>
                <a:cs typeface="Symbol"/>
              </a:rPr>
              <a:t></a:t>
            </a:r>
            <a:r>
              <a:rPr sz="2700" spc="-315" dirty="0">
                <a:latin typeface="Times New Roman"/>
                <a:cs typeface="Times New Roman"/>
              </a:rPr>
              <a:t> </a:t>
            </a:r>
            <a:r>
              <a:rPr sz="2700" spc="35" dirty="0">
                <a:latin typeface="Times New Roman"/>
                <a:cs typeface="Times New Roman"/>
              </a:rPr>
              <a:t>{</a:t>
            </a:r>
            <a:r>
              <a:rPr sz="2700" i="1" spc="35" dirty="0">
                <a:latin typeface="Times New Roman"/>
                <a:cs typeface="Times New Roman"/>
              </a:rPr>
              <a:t>x</a:t>
            </a:r>
            <a:r>
              <a:rPr sz="2700" i="1" spc="-195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|</a:t>
            </a:r>
            <a:r>
              <a:rPr sz="2700" spc="-215" dirty="0">
                <a:latin typeface="Times New Roman"/>
                <a:cs typeface="Times New Roman"/>
              </a:rPr>
              <a:t> </a:t>
            </a:r>
            <a:r>
              <a:rPr sz="2700" spc="55" dirty="0">
                <a:latin typeface="Symbol"/>
                <a:cs typeface="Symbol"/>
              </a:rPr>
              <a:t></a:t>
            </a:r>
            <a:r>
              <a:rPr sz="2700" spc="55" dirty="0">
                <a:latin typeface="Times New Roman"/>
                <a:cs typeface="Times New Roman"/>
              </a:rPr>
              <a:t>(</a:t>
            </a:r>
            <a:r>
              <a:rPr sz="2700" i="1" spc="55" dirty="0">
                <a:latin typeface="Times New Roman"/>
                <a:cs typeface="Times New Roman"/>
              </a:rPr>
              <a:t>x</a:t>
            </a:r>
            <a:r>
              <a:rPr sz="2700" i="1" spc="-320" dirty="0">
                <a:latin typeface="Times New Roman"/>
                <a:cs typeface="Times New Roman"/>
              </a:rPr>
              <a:t> </a:t>
            </a:r>
            <a:r>
              <a:rPr sz="2700" spc="20" dirty="0">
                <a:latin typeface="Symbol"/>
                <a:cs typeface="Symbol"/>
              </a:rPr>
              <a:t></a:t>
            </a:r>
            <a:r>
              <a:rPr sz="2700" spc="-130" dirty="0">
                <a:latin typeface="Times New Roman"/>
                <a:cs typeface="Times New Roman"/>
              </a:rPr>
              <a:t> </a:t>
            </a:r>
            <a:r>
              <a:rPr sz="2700" i="1" spc="15" dirty="0">
                <a:latin typeface="Times New Roman"/>
                <a:cs typeface="Times New Roman"/>
              </a:rPr>
              <a:t>A</a:t>
            </a:r>
            <a:r>
              <a:rPr sz="2700" i="1" spc="-310" dirty="0">
                <a:latin typeface="Times New Roman"/>
                <a:cs typeface="Times New Roman"/>
              </a:rPr>
              <a:t> </a:t>
            </a:r>
            <a:r>
              <a:rPr sz="2700" spc="15" dirty="0">
                <a:latin typeface="Symbol"/>
                <a:cs typeface="Symbol"/>
              </a:rPr>
              <a:t></a:t>
            </a:r>
            <a:r>
              <a:rPr sz="2700" spc="-80" dirty="0">
                <a:latin typeface="Times New Roman"/>
                <a:cs typeface="Times New Roman"/>
              </a:rPr>
              <a:t> </a:t>
            </a:r>
            <a:r>
              <a:rPr sz="2700" i="1" spc="10" dirty="0">
                <a:latin typeface="Times New Roman"/>
                <a:cs typeface="Times New Roman"/>
              </a:rPr>
              <a:t>x</a:t>
            </a:r>
            <a:r>
              <a:rPr sz="2700" i="1" spc="-320" dirty="0">
                <a:latin typeface="Times New Roman"/>
                <a:cs typeface="Times New Roman"/>
              </a:rPr>
              <a:t> </a:t>
            </a:r>
            <a:r>
              <a:rPr sz="2700" spc="20" dirty="0">
                <a:latin typeface="Symbol"/>
                <a:cs typeface="Symbol"/>
              </a:rPr>
              <a:t></a:t>
            </a:r>
            <a:r>
              <a:rPr sz="2700" spc="-245" dirty="0">
                <a:latin typeface="Times New Roman"/>
                <a:cs typeface="Times New Roman"/>
              </a:rPr>
              <a:t> </a:t>
            </a:r>
            <a:r>
              <a:rPr sz="2700" i="1" spc="80" dirty="0">
                <a:latin typeface="Times New Roman"/>
                <a:cs typeface="Times New Roman"/>
              </a:rPr>
              <a:t>B</a:t>
            </a:r>
            <a:r>
              <a:rPr sz="2700" spc="80" dirty="0">
                <a:latin typeface="Times New Roman"/>
                <a:cs typeface="Times New Roman"/>
              </a:rPr>
              <a:t>)}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DBE29C6-1574-42CB-944B-605A1D268B1E}" type="datetime1">
              <a:rPr lang="en-US" smtClean="0"/>
              <a:t>9/26/2023</a:t>
            </a:fld>
            <a:endParaRPr lang="en-US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/>
              <a:t>Discrete Mathematics I Fall 2022</a:t>
            </a:r>
            <a:endParaRPr lang="en-GB" spc="-25" dirty="0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lang="en-US" smtClean="0"/>
              <a:t>37</a:t>
            </a:fld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2392" y="462281"/>
            <a:ext cx="895921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9985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Met</a:t>
            </a:r>
            <a:r>
              <a:rPr sz="4000" spc="-5" dirty="0"/>
              <a:t>ho</a:t>
            </a:r>
            <a:r>
              <a:rPr sz="4000" dirty="0"/>
              <a:t>d</a:t>
            </a:r>
            <a:r>
              <a:rPr sz="4000" spc="-5" dirty="0"/>
              <a:t> </a:t>
            </a:r>
            <a:r>
              <a:rPr lang="en-US" sz="4000" spc="-5" dirty="0"/>
              <a:t>2</a:t>
            </a:r>
            <a:r>
              <a:rPr sz="4000" dirty="0"/>
              <a:t>:</a:t>
            </a:r>
            <a:r>
              <a:rPr sz="4000" spc="-5" dirty="0"/>
              <a:t> </a:t>
            </a:r>
            <a:r>
              <a:rPr sz="4000" dirty="0"/>
              <a:t>Mem</a:t>
            </a:r>
            <a:r>
              <a:rPr sz="4000" spc="-5" dirty="0"/>
              <a:t>b</a:t>
            </a:r>
            <a:r>
              <a:rPr sz="4000" dirty="0"/>
              <a:t>ers</a:t>
            </a:r>
            <a:r>
              <a:rPr sz="4000" spc="-5" dirty="0"/>
              <a:t>hi</a:t>
            </a:r>
            <a:r>
              <a:rPr sz="4000" dirty="0"/>
              <a:t>p</a:t>
            </a:r>
            <a:r>
              <a:rPr sz="4000" spc="-5" dirty="0"/>
              <a:t> T</a:t>
            </a:r>
            <a:r>
              <a:rPr sz="4000" dirty="0"/>
              <a:t>a</a:t>
            </a:r>
            <a:r>
              <a:rPr sz="4000" spc="-5" dirty="0"/>
              <a:t>bl</a:t>
            </a:r>
            <a:r>
              <a:rPr sz="4000" spc="-690" dirty="0"/>
              <a:t>e</a:t>
            </a:r>
            <a:r>
              <a:rPr lang="en-US" sz="1200" b="0" spc="-690" baseline="156250" dirty="0">
                <a:solidFill>
                  <a:srgbClr val="336600"/>
                </a:solidFill>
                <a:latin typeface="Times New Roman"/>
                <a:cs typeface="Times New Roman"/>
              </a:rPr>
              <a:t>  </a:t>
            </a:r>
            <a:r>
              <a:rPr sz="4000" spc="-1935" dirty="0"/>
              <a:t>s</a:t>
            </a:r>
            <a:r>
              <a:rPr lang="en-US" sz="4000" spc="-1935" dirty="0"/>
              <a:t>     </a:t>
            </a:r>
            <a:endParaRPr sz="1200" baseline="15625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94752" y="1677734"/>
            <a:ext cx="7424420" cy="342201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Analog </a:t>
            </a:r>
            <a:r>
              <a:rPr sz="2800" spc="-5" dirty="0">
                <a:latin typeface="Arial"/>
                <a:cs typeface="Arial"/>
              </a:rPr>
              <a:t>to truth tables </a:t>
            </a:r>
            <a:r>
              <a:rPr sz="2800" dirty="0">
                <a:latin typeface="Arial"/>
                <a:cs typeface="Arial"/>
              </a:rPr>
              <a:t>in </a:t>
            </a:r>
            <a:r>
              <a:rPr sz="2800" spc="-5" dirty="0">
                <a:latin typeface="Arial"/>
                <a:cs typeface="Arial"/>
              </a:rPr>
              <a:t>propositional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logic.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Columns </a:t>
            </a:r>
            <a:r>
              <a:rPr sz="2800" spc="-5" dirty="0">
                <a:latin typeface="Arial"/>
                <a:cs typeface="Arial"/>
              </a:rPr>
              <a:t>for different </a:t>
            </a:r>
            <a:r>
              <a:rPr sz="2800" dirty="0">
                <a:latin typeface="Arial"/>
                <a:cs typeface="Arial"/>
              </a:rPr>
              <a:t>set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expressions.</a:t>
            </a:r>
            <a:endParaRPr sz="2800">
              <a:latin typeface="Arial"/>
              <a:cs typeface="Arial"/>
            </a:endParaRPr>
          </a:p>
          <a:p>
            <a:pPr marL="354965" marR="5080" indent="-342900">
              <a:lnSpc>
                <a:spcPct val="102000"/>
              </a:lnSpc>
              <a:spcBef>
                <a:spcPts val="57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Rows </a:t>
            </a:r>
            <a:r>
              <a:rPr sz="2800" spc="-5" dirty="0">
                <a:latin typeface="Arial"/>
                <a:cs typeface="Arial"/>
              </a:rPr>
              <a:t>for </a:t>
            </a:r>
            <a:r>
              <a:rPr sz="2800" dirty="0">
                <a:latin typeface="Arial"/>
                <a:cs typeface="Arial"/>
              </a:rPr>
              <a:t>all </a:t>
            </a:r>
            <a:r>
              <a:rPr sz="2800" spc="-5" dirty="0">
                <a:latin typeface="Arial"/>
                <a:cs typeface="Arial"/>
              </a:rPr>
              <a:t>combinations </a:t>
            </a:r>
            <a:r>
              <a:rPr sz="2800" dirty="0">
                <a:latin typeface="Arial"/>
                <a:cs typeface="Arial"/>
              </a:rPr>
              <a:t>of memberships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  </a:t>
            </a:r>
            <a:r>
              <a:rPr sz="2800" spc="-5" dirty="0">
                <a:latin typeface="Arial"/>
                <a:cs typeface="Arial"/>
              </a:rPr>
              <a:t>constituent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sets.</a:t>
            </a:r>
            <a:endParaRPr sz="2800">
              <a:latin typeface="Arial"/>
              <a:cs typeface="Arial"/>
            </a:endParaRPr>
          </a:p>
          <a:p>
            <a:pPr marL="354965" marR="1071880" indent="-342900">
              <a:lnSpc>
                <a:spcPct val="102000"/>
              </a:lnSpc>
              <a:spcBef>
                <a:spcPts val="545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Use </a:t>
            </a:r>
            <a:r>
              <a:rPr sz="2800" dirty="0">
                <a:latin typeface="Times New Roman"/>
                <a:cs typeface="Times New Roman"/>
              </a:rPr>
              <a:t>“</a:t>
            </a:r>
            <a:r>
              <a:rPr sz="2800" dirty="0">
                <a:latin typeface="Arial"/>
                <a:cs typeface="Arial"/>
              </a:rPr>
              <a:t>1</a:t>
            </a:r>
            <a:r>
              <a:rPr sz="2800" dirty="0">
                <a:latin typeface="Times New Roman"/>
                <a:cs typeface="Times New Roman"/>
              </a:rPr>
              <a:t>” </a:t>
            </a:r>
            <a:r>
              <a:rPr sz="2800" spc="-5" dirty="0">
                <a:latin typeface="Arial"/>
                <a:cs typeface="Arial"/>
              </a:rPr>
              <a:t>to indicate </a:t>
            </a:r>
            <a:r>
              <a:rPr sz="2800" dirty="0">
                <a:latin typeface="Arial"/>
                <a:cs typeface="Arial"/>
              </a:rPr>
              <a:t>membership in </a:t>
            </a:r>
            <a:r>
              <a:rPr sz="2800" spc="-5" dirty="0">
                <a:latin typeface="Arial"/>
                <a:cs typeface="Arial"/>
              </a:rPr>
              <a:t>the  </a:t>
            </a:r>
            <a:r>
              <a:rPr sz="2800" dirty="0">
                <a:latin typeface="Arial"/>
                <a:cs typeface="Arial"/>
              </a:rPr>
              <a:t>derived </a:t>
            </a:r>
            <a:r>
              <a:rPr sz="2800" spc="-5" dirty="0">
                <a:latin typeface="Arial"/>
                <a:cs typeface="Arial"/>
              </a:rPr>
              <a:t>set, </a:t>
            </a:r>
            <a:r>
              <a:rPr sz="2800" dirty="0">
                <a:latin typeface="Times New Roman"/>
                <a:cs typeface="Times New Roman"/>
              </a:rPr>
              <a:t>“</a:t>
            </a:r>
            <a:r>
              <a:rPr sz="2800" dirty="0">
                <a:latin typeface="Arial"/>
                <a:cs typeface="Arial"/>
              </a:rPr>
              <a:t>0</a:t>
            </a:r>
            <a:r>
              <a:rPr sz="2800" dirty="0">
                <a:latin typeface="Times New Roman"/>
                <a:cs typeface="Times New Roman"/>
              </a:rPr>
              <a:t>” </a:t>
            </a:r>
            <a:r>
              <a:rPr sz="2800" spc="-5" dirty="0">
                <a:latin typeface="Arial"/>
                <a:cs typeface="Arial"/>
              </a:rPr>
              <a:t>for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non-membership.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Prove equivalence </a:t>
            </a:r>
            <a:r>
              <a:rPr sz="2800" spc="-5" dirty="0">
                <a:latin typeface="Arial"/>
                <a:cs typeface="Arial"/>
              </a:rPr>
              <a:t>with identical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columns.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3D48FD7-CFEC-49BE-B719-B9C60D6FAAC5}" type="datetime1">
              <a:rPr lang="en-US" smtClean="0"/>
              <a:t>9/26/2023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/>
              <a:t>Discrete Mathematics I Fall 2022</a:t>
            </a:r>
            <a:endParaRPr lang="en-GB" spc="-25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lang="en-US" smtClean="0"/>
              <a:t>38</a:t>
            </a:fld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2513" y="583883"/>
            <a:ext cx="88328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.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67163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13910" algn="l"/>
              </a:tabLst>
            </a:pPr>
            <a:r>
              <a:rPr sz="4000" dirty="0"/>
              <a:t>Mem</a:t>
            </a:r>
            <a:r>
              <a:rPr sz="4000" spc="-5" dirty="0"/>
              <a:t>b</a:t>
            </a:r>
            <a:r>
              <a:rPr sz="4000" dirty="0"/>
              <a:t>ers</a:t>
            </a:r>
            <a:r>
              <a:rPr sz="4000" spc="-5" dirty="0"/>
              <a:t>hi</a:t>
            </a:r>
            <a:r>
              <a:rPr sz="4000" dirty="0"/>
              <a:t>p</a:t>
            </a:r>
            <a:r>
              <a:rPr sz="4000" spc="-5" dirty="0"/>
              <a:t> T</a:t>
            </a:r>
            <a:r>
              <a:rPr sz="4000" dirty="0"/>
              <a:t>a</a:t>
            </a:r>
            <a:r>
              <a:rPr sz="4000" spc="-5" dirty="0"/>
              <a:t>bl</a:t>
            </a:r>
            <a:r>
              <a:rPr sz="4000" dirty="0"/>
              <a:t>e	Exam</a:t>
            </a:r>
            <a:r>
              <a:rPr sz="4000" spc="-5" dirty="0"/>
              <a:t>pl</a:t>
            </a:r>
            <a:r>
              <a:rPr sz="4000" dirty="0"/>
              <a:t>e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1194752" y="1603058"/>
            <a:ext cx="44259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Prove 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A </a:t>
            </a:r>
            <a:r>
              <a:rPr sz="2800" dirty="0">
                <a:latin typeface="Symbol"/>
                <a:cs typeface="Symbol"/>
              </a:rPr>
              <a:t>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) - </a:t>
            </a:r>
            <a:r>
              <a:rPr sz="2800" i="1" dirty="0">
                <a:latin typeface="Arial"/>
                <a:cs typeface="Arial"/>
              </a:rPr>
              <a:t>B </a:t>
            </a:r>
            <a:r>
              <a:rPr sz="2800" dirty="0">
                <a:latin typeface="Arial"/>
                <a:cs typeface="Arial"/>
              </a:rPr>
              <a:t>= 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65687" y="3268663"/>
            <a:ext cx="695325" cy="2522855"/>
          </a:xfrm>
          <a:custGeom>
            <a:avLst/>
            <a:gdLst/>
            <a:ahLst/>
            <a:cxnLst/>
            <a:rect l="l" t="t" r="r" b="b"/>
            <a:pathLst>
              <a:path w="695325" h="2522854">
                <a:moveTo>
                  <a:pt x="0" y="1261268"/>
                </a:moveTo>
                <a:lnTo>
                  <a:pt x="550" y="1189696"/>
                </a:lnTo>
                <a:lnTo>
                  <a:pt x="2181" y="1119172"/>
                </a:lnTo>
                <a:lnTo>
                  <a:pt x="4865" y="1049802"/>
                </a:lnTo>
                <a:lnTo>
                  <a:pt x="8570" y="981692"/>
                </a:lnTo>
                <a:lnTo>
                  <a:pt x="13269" y="914949"/>
                </a:lnTo>
                <a:lnTo>
                  <a:pt x="18932" y="849679"/>
                </a:lnTo>
                <a:lnTo>
                  <a:pt x="25529" y="785989"/>
                </a:lnTo>
                <a:lnTo>
                  <a:pt x="33031" y="723985"/>
                </a:lnTo>
                <a:lnTo>
                  <a:pt x="41409" y="663774"/>
                </a:lnTo>
                <a:lnTo>
                  <a:pt x="50633" y="605462"/>
                </a:lnTo>
                <a:lnTo>
                  <a:pt x="60674" y="549156"/>
                </a:lnTo>
                <a:lnTo>
                  <a:pt x="71502" y="494962"/>
                </a:lnTo>
                <a:lnTo>
                  <a:pt x="83089" y="442987"/>
                </a:lnTo>
                <a:lnTo>
                  <a:pt x="95405" y="393336"/>
                </a:lnTo>
                <a:lnTo>
                  <a:pt x="108421" y="346118"/>
                </a:lnTo>
                <a:lnTo>
                  <a:pt x="122107" y="301437"/>
                </a:lnTo>
                <a:lnTo>
                  <a:pt x="136434" y="259401"/>
                </a:lnTo>
                <a:lnTo>
                  <a:pt x="151372" y="220116"/>
                </a:lnTo>
                <a:lnTo>
                  <a:pt x="166892" y="183689"/>
                </a:lnTo>
                <a:lnTo>
                  <a:pt x="199563" y="119832"/>
                </a:lnTo>
                <a:lnTo>
                  <a:pt x="234210" y="68683"/>
                </a:lnTo>
                <a:lnTo>
                  <a:pt x="270598" y="31093"/>
                </a:lnTo>
                <a:lnTo>
                  <a:pt x="308494" y="7915"/>
                </a:lnTo>
                <a:lnTo>
                  <a:pt x="347662" y="0"/>
                </a:lnTo>
                <a:lnTo>
                  <a:pt x="367391" y="1996"/>
                </a:lnTo>
                <a:lnTo>
                  <a:pt x="405952" y="17650"/>
                </a:lnTo>
                <a:lnTo>
                  <a:pt x="443124" y="48140"/>
                </a:lnTo>
                <a:lnTo>
                  <a:pt x="478671" y="92616"/>
                </a:lnTo>
                <a:lnTo>
                  <a:pt x="512359" y="150225"/>
                </a:lnTo>
                <a:lnTo>
                  <a:pt x="543953" y="220116"/>
                </a:lnTo>
                <a:lnTo>
                  <a:pt x="558891" y="259401"/>
                </a:lnTo>
                <a:lnTo>
                  <a:pt x="573218" y="301437"/>
                </a:lnTo>
                <a:lnTo>
                  <a:pt x="586904" y="346118"/>
                </a:lnTo>
                <a:lnTo>
                  <a:pt x="599919" y="393336"/>
                </a:lnTo>
                <a:lnTo>
                  <a:pt x="612235" y="442987"/>
                </a:lnTo>
                <a:lnTo>
                  <a:pt x="623822" y="494962"/>
                </a:lnTo>
                <a:lnTo>
                  <a:pt x="634651" y="549156"/>
                </a:lnTo>
                <a:lnTo>
                  <a:pt x="644692" y="605462"/>
                </a:lnTo>
                <a:lnTo>
                  <a:pt x="653916" y="663774"/>
                </a:lnTo>
                <a:lnTo>
                  <a:pt x="662294" y="723985"/>
                </a:lnTo>
                <a:lnTo>
                  <a:pt x="669796" y="785989"/>
                </a:lnTo>
                <a:lnTo>
                  <a:pt x="676393" y="849679"/>
                </a:lnTo>
                <a:lnTo>
                  <a:pt x="682056" y="914949"/>
                </a:lnTo>
                <a:lnTo>
                  <a:pt x="686754" y="981692"/>
                </a:lnTo>
                <a:lnTo>
                  <a:pt x="690460" y="1049802"/>
                </a:lnTo>
                <a:lnTo>
                  <a:pt x="693143" y="1119172"/>
                </a:lnTo>
                <a:lnTo>
                  <a:pt x="694775" y="1189696"/>
                </a:lnTo>
                <a:lnTo>
                  <a:pt x="695325" y="1261268"/>
                </a:lnTo>
                <a:lnTo>
                  <a:pt x="694775" y="1332840"/>
                </a:lnTo>
                <a:lnTo>
                  <a:pt x="693143" y="1403364"/>
                </a:lnTo>
                <a:lnTo>
                  <a:pt x="690460" y="1472735"/>
                </a:lnTo>
                <a:lnTo>
                  <a:pt x="686754" y="1540845"/>
                </a:lnTo>
                <a:lnTo>
                  <a:pt x="682056" y="1607588"/>
                </a:lnTo>
                <a:lnTo>
                  <a:pt x="676393" y="1672858"/>
                </a:lnTo>
                <a:lnTo>
                  <a:pt x="669796" y="1736548"/>
                </a:lnTo>
                <a:lnTo>
                  <a:pt x="662294" y="1798552"/>
                </a:lnTo>
                <a:lnTo>
                  <a:pt x="653916" y="1858763"/>
                </a:lnTo>
                <a:lnTo>
                  <a:pt x="644692" y="1917074"/>
                </a:lnTo>
                <a:lnTo>
                  <a:pt x="634651" y="1973381"/>
                </a:lnTo>
                <a:lnTo>
                  <a:pt x="623822" y="2027575"/>
                </a:lnTo>
                <a:lnTo>
                  <a:pt x="612235" y="2079550"/>
                </a:lnTo>
                <a:lnTo>
                  <a:pt x="599919" y="2129200"/>
                </a:lnTo>
                <a:lnTo>
                  <a:pt x="586904" y="2176419"/>
                </a:lnTo>
                <a:lnTo>
                  <a:pt x="573218" y="2221099"/>
                </a:lnTo>
                <a:lnTo>
                  <a:pt x="558891" y="2263135"/>
                </a:lnTo>
                <a:lnTo>
                  <a:pt x="543953" y="2302420"/>
                </a:lnTo>
                <a:lnTo>
                  <a:pt x="528432" y="2338848"/>
                </a:lnTo>
                <a:lnTo>
                  <a:pt x="495762" y="2402704"/>
                </a:lnTo>
                <a:lnTo>
                  <a:pt x="461115" y="2453853"/>
                </a:lnTo>
                <a:lnTo>
                  <a:pt x="424726" y="2491443"/>
                </a:lnTo>
                <a:lnTo>
                  <a:pt x="386831" y="2514621"/>
                </a:lnTo>
                <a:lnTo>
                  <a:pt x="347662" y="2522537"/>
                </a:lnTo>
                <a:lnTo>
                  <a:pt x="327934" y="2520540"/>
                </a:lnTo>
                <a:lnTo>
                  <a:pt x="289373" y="2504887"/>
                </a:lnTo>
                <a:lnTo>
                  <a:pt x="252201" y="2474396"/>
                </a:lnTo>
                <a:lnTo>
                  <a:pt x="216654" y="2429921"/>
                </a:lnTo>
                <a:lnTo>
                  <a:pt x="182966" y="2372311"/>
                </a:lnTo>
                <a:lnTo>
                  <a:pt x="151372" y="2302420"/>
                </a:lnTo>
                <a:lnTo>
                  <a:pt x="136434" y="2263135"/>
                </a:lnTo>
                <a:lnTo>
                  <a:pt x="122107" y="2221099"/>
                </a:lnTo>
                <a:lnTo>
                  <a:pt x="108421" y="2176419"/>
                </a:lnTo>
                <a:lnTo>
                  <a:pt x="95405" y="2129200"/>
                </a:lnTo>
                <a:lnTo>
                  <a:pt x="83089" y="2079550"/>
                </a:lnTo>
                <a:lnTo>
                  <a:pt x="71502" y="2027575"/>
                </a:lnTo>
                <a:lnTo>
                  <a:pt x="60674" y="1973381"/>
                </a:lnTo>
                <a:lnTo>
                  <a:pt x="50633" y="1917074"/>
                </a:lnTo>
                <a:lnTo>
                  <a:pt x="41409" y="1858763"/>
                </a:lnTo>
                <a:lnTo>
                  <a:pt x="33031" y="1798552"/>
                </a:lnTo>
                <a:lnTo>
                  <a:pt x="25529" y="1736548"/>
                </a:lnTo>
                <a:lnTo>
                  <a:pt x="18932" y="1672858"/>
                </a:lnTo>
                <a:lnTo>
                  <a:pt x="13269" y="1607588"/>
                </a:lnTo>
                <a:lnTo>
                  <a:pt x="8570" y="1540845"/>
                </a:lnTo>
                <a:lnTo>
                  <a:pt x="4865" y="1472735"/>
                </a:lnTo>
                <a:lnTo>
                  <a:pt x="2181" y="1403364"/>
                </a:lnTo>
                <a:lnTo>
                  <a:pt x="550" y="1332840"/>
                </a:lnTo>
                <a:lnTo>
                  <a:pt x="0" y="1261268"/>
                </a:lnTo>
                <a:close/>
              </a:path>
            </a:pathLst>
          </a:custGeom>
          <a:ln w="5714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19898" y="3292475"/>
            <a:ext cx="695325" cy="2522855"/>
          </a:xfrm>
          <a:custGeom>
            <a:avLst/>
            <a:gdLst/>
            <a:ahLst/>
            <a:cxnLst/>
            <a:rect l="l" t="t" r="r" b="b"/>
            <a:pathLst>
              <a:path w="695325" h="2522854">
                <a:moveTo>
                  <a:pt x="0" y="1261268"/>
                </a:moveTo>
                <a:lnTo>
                  <a:pt x="550" y="1189696"/>
                </a:lnTo>
                <a:lnTo>
                  <a:pt x="2181" y="1119172"/>
                </a:lnTo>
                <a:lnTo>
                  <a:pt x="4865" y="1049802"/>
                </a:lnTo>
                <a:lnTo>
                  <a:pt x="8570" y="981692"/>
                </a:lnTo>
                <a:lnTo>
                  <a:pt x="13269" y="914949"/>
                </a:lnTo>
                <a:lnTo>
                  <a:pt x="18932" y="849679"/>
                </a:lnTo>
                <a:lnTo>
                  <a:pt x="25529" y="785989"/>
                </a:lnTo>
                <a:lnTo>
                  <a:pt x="33031" y="723985"/>
                </a:lnTo>
                <a:lnTo>
                  <a:pt x="41409" y="663774"/>
                </a:lnTo>
                <a:lnTo>
                  <a:pt x="50633" y="605462"/>
                </a:lnTo>
                <a:lnTo>
                  <a:pt x="60674" y="549156"/>
                </a:lnTo>
                <a:lnTo>
                  <a:pt x="71502" y="494962"/>
                </a:lnTo>
                <a:lnTo>
                  <a:pt x="83090" y="442987"/>
                </a:lnTo>
                <a:lnTo>
                  <a:pt x="95406" y="393336"/>
                </a:lnTo>
                <a:lnTo>
                  <a:pt x="108421" y="346118"/>
                </a:lnTo>
                <a:lnTo>
                  <a:pt x="122107" y="301437"/>
                </a:lnTo>
                <a:lnTo>
                  <a:pt x="136434" y="259401"/>
                </a:lnTo>
                <a:lnTo>
                  <a:pt x="151372" y="220116"/>
                </a:lnTo>
                <a:lnTo>
                  <a:pt x="166893" y="183689"/>
                </a:lnTo>
                <a:lnTo>
                  <a:pt x="199563" y="119832"/>
                </a:lnTo>
                <a:lnTo>
                  <a:pt x="234210" y="68683"/>
                </a:lnTo>
                <a:lnTo>
                  <a:pt x="270599" y="31093"/>
                </a:lnTo>
                <a:lnTo>
                  <a:pt x="308495" y="7915"/>
                </a:lnTo>
                <a:lnTo>
                  <a:pt x="347663" y="0"/>
                </a:lnTo>
                <a:lnTo>
                  <a:pt x="367391" y="1996"/>
                </a:lnTo>
                <a:lnTo>
                  <a:pt x="405952" y="17650"/>
                </a:lnTo>
                <a:lnTo>
                  <a:pt x="443124" y="48140"/>
                </a:lnTo>
                <a:lnTo>
                  <a:pt x="478671" y="92616"/>
                </a:lnTo>
                <a:lnTo>
                  <a:pt x="512359" y="150225"/>
                </a:lnTo>
                <a:lnTo>
                  <a:pt x="543953" y="220116"/>
                </a:lnTo>
                <a:lnTo>
                  <a:pt x="558891" y="259401"/>
                </a:lnTo>
                <a:lnTo>
                  <a:pt x="573218" y="301437"/>
                </a:lnTo>
                <a:lnTo>
                  <a:pt x="586904" y="346118"/>
                </a:lnTo>
                <a:lnTo>
                  <a:pt x="599919" y="393336"/>
                </a:lnTo>
                <a:lnTo>
                  <a:pt x="612235" y="442987"/>
                </a:lnTo>
                <a:lnTo>
                  <a:pt x="623822" y="494962"/>
                </a:lnTo>
                <a:lnTo>
                  <a:pt x="634651" y="549156"/>
                </a:lnTo>
                <a:lnTo>
                  <a:pt x="644692" y="605462"/>
                </a:lnTo>
                <a:lnTo>
                  <a:pt x="653916" y="663774"/>
                </a:lnTo>
                <a:lnTo>
                  <a:pt x="662294" y="723985"/>
                </a:lnTo>
                <a:lnTo>
                  <a:pt x="669796" y="785989"/>
                </a:lnTo>
                <a:lnTo>
                  <a:pt x="676393" y="849679"/>
                </a:lnTo>
                <a:lnTo>
                  <a:pt x="682055" y="914949"/>
                </a:lnTo>
                <a:lnTo>
                  <a:pt x="686754" y="981692"/>
                </a:lnTo>
                <a:lnTo>
                  <a:pt x="690460" y="1049802"/>
                </a:lnTo>
                <a:lnTo>
                  <a:pt x="693143" y="1119172"/>
                </a:lnTo>
                <a:lnTo>
                  <a:pt x="694775" y="1189696"/>
                </a:lnTo>
                <a:lnTo>
                  <a:pt x="695325" y="1261268"/>
                </a:lnTo>
                <a:lnTo>
                  <a:pt x="694775" y="1332840"/>
                </a:lnTo>
                <a:lnTo>
                  <a:pt x="693143" y="1403364"/>
                </a:lnTo>
                <a:lnTo>
                  <a:pt x="690460" y="1472735"/>
                </a:lnTo>
                <a:lnTo>
                  <a:pt x="686754" y="1540845"/>
                </a:lnTo>
                <a:lnTo>
                  <a:pt x="682055" y="1607588"/>
                </a:lnTo>
                <a:lnTo>
                  <a:pt x="676393" y="1672858"/>
                </a:lnTo>
                <a:lnTo>
                  <a:pt x="669796" y="1736548"/>
                </a:lnTo>
                <a:lnTo>
                  <a:pt x="662294" y="1798552"/>
                </a:lnTo>
                <a:lnTo>
                  <a:pt x="653916" y="1858763"/>
                </a:lnTo>
                <a:lnTo>
                  <a:pt x="644692" y="1917074"/>
                </a:lnTo>
                <a:lnTo>
                  <a:pt x="634651" y="1973380"/>
                </a:lnTo>
                <a:lnTo>
                  <a:pt x="623822" y="2027574"/>
                </a:lnTo>
                <a:lnTo>
                  <a:pt x="612235" y="2079550"/>
                </a:lnTo>
                <a:lnTo>
                  <a:pt x="599919" y="2129200"/>
                </a:lnTo>
                <a:lnTo>
                  <a:pt x="586904" y="2176419"/>
                </a:lnTo>
                <a:lnTo>
                  <a:pt x="573218" y="2221099"/>
                </a:lnTo>
                <a:lnTo>
                  <a:pt x="558891" y="2263135"/>
                </a:lnTo>
                <a:lnTo>
                  <a:pt x="543953" y="2302420"/>
                </a:lnTo>
                <a:lnTo>
                  <a:pt x="528432" y="2338848"/>
                </a:lnTo>
                <a:lnTo>
                  <a:pt x="495762" y="2402704"/>
                </a:lnTo>
                <a:lnTo>
                  <a:pt x="461115" y="2453853"/>
                </a:lnTo>
                <a:lnTo>
                  <a:pt x="424727" y="2491443"/>
                </a:lnTo>
                <a:lnTo>
                  <a:pt x="386831" y="2514621"/>
                </a:lnTo>
                <a:lnTo>
                  <a:pt x="347663" y="2522537"/>
                </a:lnTo>
                <a:lnTo>
                  <a:pt x="327934" y="2520540"/>
                </a:lnTo>
                <a:lnTo>
                  <a:pt x="289373" y="2504887"/>
                </a:lnTo>
                <a:lnTo>
                  <a:pt x="252201" y="2474396"/>
                </a:lnTo>
                <a:lnTo>
                  <a:pt x="216654" y="2429920"/>
                </a:lnTo>
                <a:lnTo>
                  <a:pt x="182966" y="2372311"/>
                </a:lnTo>
                <a:lnTo>
                  <a:pt x="151372" y="2302420"/>
                </a:lnTo>
                <a:lnTo>
                  <a:pt x="136434" y="2263135"/>
                </a:lnTo>
                <a:lnTo>
                  <a:pt x="122107" y="2221099"/>
                </a:lnTo>
                <a:lnTo>
                  <a:pt x="108421" y="2176419"/>
                </a:lnTo>
                <a:lnTo>
                  <a:pt x="95406" y="2129200"/>
                </a:lnTo>
                <a:lnTo>
                  <a:pt x="83090" y="2079550"/>
                </a:lnTo>
                <a:lnTo>
                  <a:pt x="71502" y="2027574"/>
                </a:lnTo>
                <a:lnTo>
                  <a:pt x="60674" y="1973380"/>
                </a:lnTo>
                <a:lnTo>
                  <a:pt x="50633" y="1917074"/>
                </a:lnTo>
                <a:lnTo>
                  <a:pt x="41409" y="1858763"/>
                </a:lnTo>
                <a:lnTo>
                  <a:pt x="33031" y="1798552"/>
                </a:lnTo>
                <a:lnTo>
                  <a:pt x="25529" y="1736548"/>
                </a:lnTo>
                <a:lnTo>
                  <a:pt x="18932" y="1672858"/>
                </a:lnTo>
                <a:lnTo>
                  <a:pt x="13269" y="1607588"/>
                </a:lnTo>
                <a:lnTo>
                  <a:pt x="8570" y="1540845"/>
                </a:lnTo>
                <a:lnTo>
                  <a:pt x="4865" y="1472735"/>
                </a:lnTo>
                <a:lnTo>
                  <a:pt x="2181" y="1403364"/>
                </a:lnTo>
                <a:lnTo>
                  <a:pt x="550" y="1332840"/>
                </a:lnTo>
                <a:lnTo>
                  <a:pt x="0" y="1261268"/>
                </a:lnTo>
                <a:close/>
              </a:path>
            </a:pathLst>
          </a:custGeom>
          <a:ln w="5714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71800" y="3429000"/>
            <a:ext cx="609600" cy="2362200"/>
          </a:xfrm>
          <a:custGeom>
            <a:avLst/>
            <a:gdLst/>
            <a:ahLst/>
            <a:cxnLst/>
            <a:rect l="l" t="t" r="r" b="b"/>
            <a:pathLst>
              <a:path w="609600" h="2362200">
                <a:moveTo>
                  <a:pt x="0" y="2362200"/>
                </a:moveTo>
                <a:lnTo>
                  <a:pt x="609600" y="2362200"/>
                </a:lnTo>
                <a:lnTo>
                  <a:pt x="609600" y="0"/>
                </a:lnTo>
                <a:lnTo>
                  <a:pt x="0" y="0"/>
                </a:lnTo>
                <a:lnTo>
                  <a:pt x="0" y="2362200"/>
                </a:lnTo>
                <a:close/>
              </a:path>
            </a:pathLst>
          </a:custGeom>
          <a:solidFill>
            <a:srgbClr val="DADB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98064" y="3429000"/>
            <a:ext cx="609600" cy="2362200"/>
          </a:xfrm>
          <a:custGeom>
            <a:avLst/>
            <a:gdLst/>
            <a:ahLst/>
            <a:cxnLst/>
            <a:rect l="l" t="t" r="r" b="b"/>
            <a:pathLst>
              <a:path w="609600" h="2362200">
                <a:moveTo>
                  <a:pt x="0" y="2362200"/>
                </a:moveTo>
                <a:lnTo>
                  <a:pt x="609600" y="2362200"/>
                </a:lnTo>
                <a:lnTo>
                  <a:pt x="609600" y="0"/>
                </a:lnTo>
                <a:lnTo>
                  <a:pt x="0" y="0"/>
                </a:lnTo>
                <a:lnTo>
                  <a:pt x="0" y="2362200"/>
                </a:lnTo>
                <a:close/>
              </a:path>
            </a:pathLst>
          </a:custGeom>
          <a:solidFill>
            <a:srgbClr val="DADB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68632" y="3429000"/>
            <a:ext cx="609600" cy="2362200"/>
          </a:xfrm>
          <a:custGeom>
            <a:avLst/>
            <a:gdLst/>
            <a:ahLst/>
            <a:cxnLst/>
            <a:rect l="l" t="t" r="r" b="b"/>
            <a:pathLst>
              <a:path w="609600" h="2362200">
                <a:moveTo>
                  <a:pt x="0" y="2362200"/>
                </a:moveTo>
                <a:lnTo>
                  <a:pt x="609600" y="2362200"/>
                </a:lnTo>
                <a:lnTo>
                  <a:pt x="609600" y="0"/>
                </a:lnTo>
                <a:lnTo>
                  <a:pt x="0" y="0"/>
                </a:lnTo>
                <a:lnTo>
                  <a:pt x="0" y="2362200"/>
                </a:lnTo>
                <a:close/>
              </a:path>
            </a:pathLst>
          </a:custGeom>
          <a:solidFill>
            <a:srgbClr val="DADB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38840" y="2644710"/>
            <a:ext cx="0" cy="636905"/>
          </a:xfrm>
          <a:custGeom>
            <a:avLst/>
            <a:gdLst/>
            <a:ahLst/>
            <a:cxnLst/>
            <a:rect l="l" t="t" r="r" b="b"/>
            <a:pathLst>
              <a:path h="636904">
                <a:moveTo>
                  <a:pt x="0" y="0"/>
                </a:moveTo>
                <a:lnTo>
                  <a:pt x="0" y="636856"/>
                </a:lnTo>
              </a:path>
            </a:pathLst>
          </a:custGeom>
          <a:ln w="78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34930" y="2644774"/>
            <a:ext cx="0" cy="636905"/>
          </a:xfrm>
          <a:custGeom>
            <a:avLst/>
            <a:gdLst/>
            <a:ahLst/>
            <a:cxnLst/>
            <a:rect l="l" t="t" r="r" b="b"/>
            <a:pathLst>
              <a:path h="636904">
                <a:moveTo>
                  <a:pt x="0" y="0"/>
                </a:moveTo>
                <a:lnTo>
                  <a:pt x="0" y="6367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62221" y="2644710"/>
            <a:ext cx="0" cy="636905"/>
          </a:xfrm>
          <a:custGeom>
            <a:avLst/>
            <a:gdLst/>
            <a:ahLst/>
            <a:cxnLst/>
            <a:rect l="l" t="t" r="r" b="b"/>
            <a:pathLst>
              <a:path h="636904">
                <a:moveTo>
                  <a:pt x="0" y="0"/>
                </a:moveTo>
                <a:lnTo>
                  <a:pt x="0" y="636856"/>
                </a:lnTo>
              </a:path>
            </a:pathLst>
          </a:custGeom>
          <a:ln w="78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58311" y="2644774"/>
            <a:ext cx="0" cy="636905"/>
          </a:xfrm>
          <a:custGeom>
            <a:avLst/>
            <a:gdLst/>
            <a:ahLst/>
            <a:cxnLst/>
            <a:rect l="l" t="t" r="r" b="b"/>
            <a:pathLst>
              <a:path h="636904">
                <a:moveTo>
                  <a:pt x="0" y="0"/>
                </a:moveTo>
                <a:lnTo>
                  <a:pt x="0" y="6367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85703" y="2644710"/>
            <a:ext cx="0" cy="636905"/>
          </a:xfrm>
          <a:custGeom>
            <a:avLst/>
            <a:gdLst/>
            <a:ahLst/>
            <a:cxnLst/>
            <a:rect l="l" t="t" r="r" b="b"/>
            <a:pathLst>
              <a:path h="636904">
                <a:moveTo>
                  <a:pt x="0" y="0"/>
                </a:moveTo>
                <a:lnTo>
                  <a:pt x="0" y="636856"/>
                </a:lnTo>
              </a:path>
            </a:pathLst>
          </a:custGeom>
          <a:ln w="78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81793" y="2644774"/>
            <a:ext cx="0" cy="636905"/>
          </a:xfrm>
          <a:custGeom>
            <a:avLst/>
            <a:gdLst/>
            <a:ahLst/>
            <a:cxnLst/>
            <a:rect l="l" t="t" r="r" b="b"/>
            <a:pathLst>
              <a:path h="636904">
                <a:moveTo>
                  <a:pt x="0" y="0"/>
                </a:moveTo>
                <a:lnTo>
                  <a:pt x="0" y="63679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06949" y="3281565"/>
            <a:ext cx="628015" cy="0"/>
          </a:xfrm>
          <a:custGeom>
            <a:avLst/>
            <a:gdLst/>
            <a:ahLst/>
            <a:cxnLst/>
            <a:rect l="l" t="t" r="r" b="b"/>
            <a:pathLst>
              <a:path w="628014">
                <a:moveTo>
                  <a:pt x="0" y="0"/>
                </a:moveTo>
                <a:lnTo>
                  <a:pt x="6279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34930" y="3281565"/>
            <a:ext cx="95885" cy="0"/>
          </a:xfrm>
          <a:custGeom>
            <a:avLst/>
            <a:gdLst/>
            <a:ahLst/>
            <a:cxnLst/>
            <a:rect l="l" t="t" r="r" b="b"/>
            <a:pathLst>
              <a:path w="95885">
                <a:moveTo>
                  <a:pt x="0" y="0"/>
                </a:moveTo>
                <a:lnTo>
                  <a:pt x="95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30730" y="3281565"/>
            <a:ext cx="518159" cy="0"/>
          </a:xfrm>
          <a:custGeom>
            <a:avLst/>
            <a:gdLst/>
            <a:ahLst/>
            <a:cxnLst/>
            <a:rect l="l" t="t" r="r" b="b"/>
            <a:pathLst>
              <a:path w="518160">
                <a:moveTo>
                  <a:pt x="0" y="0"/>
                </a:moveTo>
                <a:lnTo>
                  <a:pt x="51810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44634" y="3287405"/>
            <a:ext cx="1513840" cy="0"/>
          </a:xfrm>
          <a:custGeom>
            <a:avLst/>
            <a:gdLst/>
            <a:ahLst/>
            <a:cxnLst/>
            <a:rect l="l" t="t" r="r" b="b"/>
            <a:pathLst>
              <a:path w="1513839">
                <a:moveTo>
                  <a:pt x="0" y="0"/>
                </a:moveTo>
                <a:lnTo>
                  <a:pt x="1513644" y="0"/>
                </a:lnTo>
              </a:path>
            </a:pathLst>
          </a:custGeom>
          <a:ln w="116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44634" y="3281565"/>
            <a:ext cx="1513840" cy="0"/>
          </a:xfrm>
          <a:custGeom>
            <a:avLst/>
            <a:gdLst/>
            <a:ahLst/>
            <a:cxnLst/>
            <a:rect l="l" t="t" r="r" b="b"/>
            <a:pathLst>
              <a:path w="1513839">
                <a:moveTo>
                  <a:pt x="0" y="0"/>
                </a:moveTo>
                <a:lnTo>
                  <a:pt x="151367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58311" y="3287405"/>
            <a:ext cx="95885" cy="0"/>
          </a:xfrm>
          <a:custGeom>
            <a:avLst/>
            <a:gdLst/>
            <a:ahLst/>
            <a:cxnLst/>
            <a:rect l="l" t="t" r="r" b="b"/>
            <a:pathLst>
              <a:path w="95885">
                <a:moveTo>
                  <a:pt x="0" y="0"/>
                </a:moveTo>
                <a:lnTo>
                  <a:pt x="95800" y="0"/>
                </a:lnTo>
              </a:path>
            </a:pathLst>
          </a:custGeom>
          <a:ln w="116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58311" y="3281565"/>
            <a:ext cx="95885" cy="0"/>
          </a:xfrm>
          <a:custGeom>
            <a:avLst/>
            <a:gdLst/>
            <a:ahLst/>
            <a:cxnLst/>
            <a:rect l="l" t="t" r="r" b="b"/>
            <a:pathLst>
              <a:path w="95885">
                <a:moveTo>
                  <a:pt x="0" y="0"/>
                </a:moveTo>
                <a:lnTo>
                  <a:pt x="95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54111" y="3287405"/>
            <a:ext cx="2228215" cy="0"/>
          </a:xfrm>
          <a:custGeom>
            <a:avLst/>
            <a:gdLst/>
            <a:ahLst/>
            <a:cxnLst/>
            <a:rect l="l" t="t" r="r" b="b"/>
            <a:pathLst>
              <a:path w="2228215">
                <a:moveTo>
                  <a:pt x="0" y="0"/>
                </a:moveTo>
                <a:lnTo>
                  <a:pt x="2227681" y="0"/>
                </a:lnTo>
              </a:path>
            </a:pathLst>
          </a:custGeom>
          <a:ln w="116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54111" y="3281565"/>
            <a:ext cx="2228215" cy="0"/>
          </a:xfrm>
          <a:custGeom>
            <a:avLst/>
            <a:gdLst/>
            <a:ahLst/>
            <a:cxnLst/>
            <a:rect l="l" t="t" r="r" b="b"/>
            <a:pathLst>
              <a:path w="2228215">
                <a:moveTo>
                  <a:pt x="0" y="0"/>
                </a:moveTo>
                <a:lnTo>
                  <a:pt x="222768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381793" y="3287405"/>
            <a:ext cx="95885" cy="0"/>
          </a:xfrm>
          <a:custGeom>
            <a:avLst/>
            <a:gdLst/>
            <a:ahLst/>
            <a:cxnLst/>
            <a:rect l="l" t="t" r="r" b="b"/>
            <a:pathLst>
              <a:path w="95885">
                <a:moveTo>
                  <a:pt x="0" y="0"/>
                </a:moveTo>
                <a:lnTo>
                  <a:pt x="95800" y="0"/>
                </a:lnTo>
              </a:path>
            </a:pathLst>
          </a:custGeom>
          <a:ln w="116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381793" y="3281565"/>
            <a:ext cx="95885" cy="0"/>
          </a:xfrm>
          <a:custGeom>
            <a:avLst/>
            <a:gdLst/>
            <a:ahLst/>
            <a:cxnLst/>
            <a:rect l="l" t="t" r="r" b="b"/>
            <a:pathLst>
              <a:path w="95885">
                <a:moveTo>
                  <a:pt x="0" y="0"/>
                </a:moveTo>
                <a:lnTo>
                  <a:pt x="95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477592" y="3287405"/>
            <a:ext cx="1414145" cy="0"/>
          </a:xfrm>
          <a:custGeom>
            <a:avLst/>
            <a:gdLst/>
            <a:ahLst/>
            <a:cxnLst/>
            <a:rect l="l" t="t" r="r" b="b"/>
            <a:pathLst>
              <a:path w="1414145">
                <a:moveTo>
                  <a:pt x="0" y="0"/>
                </a:moveTo>
                <a:lnTo>
                  <a:pt x="1413868" y="0"/>
                </a:lnTo>
              </a:path>
            </a:pathLst>
          </a:custGeom>
          <a:ln w="116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477594" y="3281565"/>
            <a:ext cx="1414145" cy="0"/>
          </a:xfrm>
          <a:custGeom>
            <a:avLst/>
            <a:gdLst/>
            <a:ahLst/>
            <a:cxnLst/>
            <a:rect l="l" t="t" r="r" b="b"/>
            <a:pathLst>
              <a:path w="1414145">
                <a:moveTo>
                  <a:pt x="0" y="0"/>
                </a:moveTo>
                <a:lnTo>
                  <a:pt x="141386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1206949" y="2644710"/>
          <a:ext cx="6682740" cy="3169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1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7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9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541">
                <a:tc>
                  <a:txBody>
                    <a:bodyPr/>
                    <a:lstStyle/>
                    <a:p>
                      <a:pPr algn="ctr">
                        <a:lnSpc>
                          <a:spcPts val="4775"/>
                        </a:lnSpc>
                      </a:pPr>
                      <a:r>
                        <a:rPr sz="4100" i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4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ts val="4775"/>
                        </a:lnSpc>
                      </a:pPr>
                      <a:r>
                        <a:rPr sz="4100" i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4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000000"/>
                      </a:solidFill>
                      <a:prstDash val="solid"/>
                    </a:lnR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 algn="ctr">
                        <a:lnSpc>
                          <a:spcPts val="4915"/>
                        </a:lnSpc>
                      </a:pPr>
                      <a:r>
                        <a:rPr sz="4100" i="1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4100" spc="5" dirty="0">
                          <a:latin typeface="Symbol"/>
                          <a:cs typeface="Symbol"/>
                        </a:rPr>
                        <a:t></a:t>
                      </a:r>
                      <a:r>
                        <a:rPr sz="4100" i="1" spc="5" dirty="0">
                          <a:latin typeface="Times New Roman"/>
                          <a:cs typeface="Times New Roman"/>
                        </a:rPr>
                        <a:t>B</a:t>
                      </a:r>
                      <a:endParaRPr sz="4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ctr">
                        <a:lnSpc>
                          <a:spcPts val="4915"/>
                        </a:lnSpc>
                      </a:pPr>
                      <a:r>
                        <a:rPr sz="4100" spc="5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4100" i="1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4100" spc="5" dirty="0">
                          <a:latin typeface="Symbol"/>
                          <a:cs typeface="Symbol"/>
                        </a:rPr>
                        <a:t></a:t>
                      </a:r>
                      <a:r>
                        <a:rPr sz="4100" i="1" spc="5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4100" spc="5" dirty="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4100" spc="5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4100" i="1" spc="5" dirty="0">
                          <a:latin typeface="Times New Roman"/>
                          <a:cs typeface="Times New Roman"/>
                        </a:rPr>
                        <a:t>B</a:t>
                      </a:r>
                      <a:endParaRPr sz="4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ts val="4915"/>
                        </a:lnSpc>
                      </a:pPr>
                      <a:r>
                        <a:rPr sz="4100" i="1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4100" spc="5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4100" i="1" spc="5" dirty="0">
                          <a:latin typeface="Times New Roman"/>
                          <a:cs typeface="Times New Roman"/>
                        </a:rPr>
                        <a:t>B</a:t>
                      </a:r>
                      <a:endParaRPr sz="4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9361">
                <a:tc>
                  <a:txBody>
                    <a:bodyPr/>
                    <a:lstStyle/>
                    <a:p>
                      <a:pPr algn="ctr">
                        <a:lnSpc>
                          <a:spcPts val="4920"/>
                        </a:lnSpc>
                        <a:spcBef>
                          <a:spcPts val="95"/>
                        </a:spcBef>
                      </a:pPr>
                      <a:r>
                        <a:rPr sz="4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41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4920"/>
                        </a:lnSpc>
                        <a:spcBef>
                          <a:spcPts val="95"/>
                        </a:spcBef>
                      </a:pPr>
                      <a:r>
                        <a:rPr sz="4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41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 algn="ctr">
                        <a:lnSpc>
                          <a:spcPts val="4920"/>
                        </a:lnSpc>
                        <a:spcBef>
                          <a:spcPts val="95"/>
                        </a:spcBef>
                      </a:pPr>
                      <a:r>
                        <a:rPr sz="4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41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53975">
                      <a:solidFill>
                        <a:srgbClr val="000000"/>
                      </a:solidFill>
                      <a:prstDash val="solid"/>
                    </a:lnL>
                    <a:lnT w="539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ts val="4920"/>
                        </a:lnSpc>
                        <a:spcBef>
                          <a:spcPts val="95"/>
                        </a:spcBef>
                      </a:pPr>
                      <a:r>
                        <a:rPr sz="4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41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T w="539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4920"/>
                        </a:lnSpc>
                        <a:spcBef>
                          <a:spcPts val="95"/>
                        </a:spcBef>
                      </a:pPr>
                      <a:r>
                        <a:rPr sz="4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41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T w="539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745">
                <a:tc>
                  <a:txBody>
                    <a:bodyPr/>
                    <a:lstStyle/>
                    <a:p>
                      <a:pPr algn="ctr">
                        <a:lnSpc>
                          <a:spcPts val="4655"/>
                        </a:lnSpc>
                      </a:pPr>
                      <a:r>
                        <a:rPr sz="4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4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4655"/>
                        </a:lnSpc>
                      </a:pPr>
                      <a:r>
                        <a:rPr sz="4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4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 algn="ctr">
                        <a:lnSpc>
                          <a:spcPts val="4655"/>
                        </a:lnSpc>
                      </a:pPr>
                      <a:r>
                        <a:rPr sz="4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4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ts val="4655"/>
                        </a:lnSpc>
                      </a:pPr>
                      <a:r>
                        <a:rPr sz="4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4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4655"/>
                        </a:lnSpc>
                      </a:pPr>
                      <a:r>
                        <a:rPr sz="4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4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124">
                <a:tc>
                  <a:txBody>
                    <a:bodyPr/>
                    <a:lstStyle/>
                    <a:p>
                      <a:pPr algn="ctr">
                        <a:lnSpc>
                          <a:spcPts val="4660"/>
                        </a:lnSpc>
                      </a:pPr>
                      <a:r>
                        <a:rPr sz="4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4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4660"/>
                        </a:lnSpc>
                      </a:pPr>
                      <a:r>
                        <a:rPr sz="4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4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30" algn="ctr">
                        <a:lnSpc>
                          <a:spcPts val="4660"/>
                        </a:lnSpc>
                      </a:pPr>
                      <a:r>
                        <a:rPr sz="4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4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ts val="4660"/>
                        </a:lnSpc>
                      </a:pPr>
                      <a:r>
                        <a:rPr sz="4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4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4660"/>
                        </a:lnSpc>
                      </a:pPr>
                      <a:r>
                        <a:rPr sz="4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4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2388">
                <a:tc>
                  <a:txBody>
                    <a:bodyPr/>
                    <a:lstStyle/>
                    <a:p>
                      <a:pPr algn="ctr">
                        <a:lnSpc>
                          <a:spcPts val="4645"/>
                        </a:lnSpc>
                      </a:pPr>
                      <a:r>
                        <a:rPr sz="4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4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4645"/>
                        </a:lnSpc>
                      </a:pPr>
                      <a:r>
                        <a:rPr sz="4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4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2230" algn="ctr">
                        <a:lnSpc>
                          <a:spcPts val="4645"/>
                        </a:lnSpc>
                      </a:pPr>
                      <a:r>
                        <a:rPr sz="4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4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ts val="4645"/>
                        </a:lnSpc>
                      </a:pPr>
                      <a:r>
                        <a:rPr sz="4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4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4645"/>
                        </a:lnSpc>
                      </a:pPr>
                      <a:r>
                        <a:rPr sz="4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4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2531763" y="3364124"/>
          <a:ext cx="5353050" cy="24433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3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62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80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7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1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23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EFD69CB-172B-4CDC-B3D2-0836D3FC7D12}" type="datetime1">
              <a:rPr lang="en-US" smtClean="0"/>
              <a:t>9/26/2023</a:t>
            </a:fld>
            <a:endParaRPr lang="en-US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/>
              <a:t>Discrete Mathematics I Fall 2022</a:t>
            </a:r>
            <a:endParaRPr lang="en-GB" spc="-25" dirty="0"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lang="en-US" smtClean="0"/>
              <a:t>39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2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7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2516" y="583882"/>
            <a:ext cx="88328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 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58699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09395" algn="l"/>
                <a:tab pos="4163060" algn="l"/>
              </a:tabLst>
            </a:pPr>
            <a:r>
              <a:rPr spc="-5" dirty="0"/>
              <a:t>Basic	Properties	of</a:t>
            </a:r>
            <a:r>
              <a:rPr spc="-95" dirty="0"/>
              <a:t> </a:t>
            </a:r>
            <a:r>
              <a:rPr dirty="0"/>
              <a:t>Sets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21739" y="1326896"/>
            <a:ext cx="7448550" cy="447611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45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Sets </a:t>
            </a:r>
            <a:r>
              <a:rPr sz="2800" dirty="0">
                <a:latin typeface="Arial"/>
                <a:cs typeface="Arial"/>
              </a:rPr>
              <a:t>are </a:t>
            </a:r>
            <a:r>
              <a:rPr sz="2800" spc="-5" dirty="0">
                <a:latin typeface="Arial"/>
                <a:cs typeface="Arial"/>
              </a:rPr>
              <a:t>inherently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3333CC"/>
                </a:solidFill>
                <a:latin typeface="Arial"/>
                <a:cs typeface="Arial"/>
              </a:rPr>
              <a:t>unordered</a:t>
            </a:r>
            <a:r>
              <a:rPr sz="2800" spc="-5" dirty="0">
                <a:latin typeface="Arial"/>
                <a:cs typeface="Arial"/>
              </a:rPr>
              <a:t>:</a:t>
            </a:r>
            <a:endParaRPr sz="2800" dirty="0">
              <a:latin typeface="Arial"/>
              <a:cs typeface="Arial"/>
            </a:endParaRPr>
          </a:p>
          <a:p>
            <a:pPr marL="469265">
              <a:lnSpc>
                <a:spcPts val="3345"/>
              </a:lnSpc>
              <a:spcBef>
                <a:spcPts val="615"/>
              </a:spcBef>
            </a:pPr>
            <a:r>
              <a:rPr sz="1550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0" spc="2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No </a:t>
            </a:r>
            <a:r>
              <a:rPr sz="2800" spc="-5" dirty="0">
                <a:latin typeface="Arial"/>
                <a:cs typeface="Arial"/>
              </a:rPr>
              <a:t>matter </a:t>
            </a:r>
            <a:r>
              <a:rPr sz="2800" dirty="0">
                <a:latin typeface="Arial"/>
                <a:cs typeface="Arial"/>
              </a:rPr>
              <a:t>what </a:t>
            </a:r>
            <a:r>
              <a:rPr sz="2800" spc="-5" dirty="0">
                <a:latin typeface="Arial"/>
                <a:cs typeface="Arial"/>
              </a:rPr>
              <a:t>objects 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i="1" dirty="0">
                <a:latin typeface="Arial"/>
                <a:cs typeface="Arial"/>
              </a:rPr>
              <a:t>c</a:t>
            </a:r>
            <a:r>
              <a:rPr sz="2800" i="1" spc="-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denote,</a:t>
            </a:r>
            <a:endParaRPr sz="2800" dirty="0">
              <a:latin typeface="Arial"/>
              <a:cs typeface="Arial"/>
            </a:endParaRPr>
          </a:p>
          <a:p>
            <a:pPr marL="748665">
              <a:lnSpc>
                <a:spcPts val="3345"/>
              </a:lnSpc>
            </a:pPr>
            <a:r>
              <a:rPr sz="2800" spc="-5" dirty="0">
                <a:latin typeface="Arial"/>
                <a:cs typeface="Arial"/>
              </a:rPr>
              <a:t>{</a:t>
            </a:r>
            <a:r>
              <a:rPr sz="2800" i="1" spc="-5" dirty="0">
                <a:latin typeface="Arial"/>
                <a:cs typeface="Arial"/>
              </a:rPr>
              <a:t>a, b, c</a:t>
            </a:r>
            <a:r>
              <a:rPr sz="2800" spc="-5" dirty="0">
                <a:latin typeface="Arial"/>
                <a:cs typeface="Arial"/>
              </a:rPr>
              <a:t>} </a:t>
            </a:r>
            <a:r>
              <a:rPr sz="2800" dirty="0">
                <a:latin typeface="Arial"/>
                <a:cs typeface="Arial"/>
              </a:rPr>
              <a:t>= {</a:t>
            </a:r>
            <a:r>
              <a:rPr sz="2800" i="1" dirty="0">
                <a:latin typeface="Arial"/>
                <a:cs typeface="Arial"/>
              </a:rPr>
              <a:t>a, c, b</a:t>
            </a:r>
            <a:r>
              <a:rPr sz="2800" dirty="0">
                <a:latin typeface="Arial"/>
                <a:cs typeface="Arial"/>
              </a:rPr>
              <a:t>} = </a:t>
            </a:r>
            <a:r>
              <a:rPr sz="2800" spc="-5" dirty="0">
                <a:latin typeface="Arial"/>
                <a:cs typeface="Arial"/>
              </a:rPr>
              <a:t>{</a:t>
            </a:r>
            <a:r>
              <a:rPr sz="2800" i="1" spc="-5" dirty="0">
                <a:latin typeface="Arial"/>
                <a:cs typeface="Arial"/>
              </a:rPr>
              <a:t>b, a, c</a:t>
            </a:r>
            <a:r>
              <a:rPr sz="2800" spc="-5" dirty="0">
                <a:latin typeface="Arial"/>
                <a:cs typeface="Arial"/>
              </a:rPr>
              <a:t>}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=</a:t>
            </a:r>
          </a:p>
          <a:p>
            <a:pPr marL="748665">
              <a:lnSpc>
                <a:spcPct val="100000"/>
              </a:lnSpc>
              <a:spcBef>
                <a:spcPts val="40"/>
              </a:spcBef>
            </a:pPr>
            <a:r>
              <a:rPr sz="2800" dirty="0">
                <a:latin typeface="Arial"/>
                <a:cs typeface="Arial"/>
              </a:rPr>
              <a:t>{</a:t>
            </a:r>
            <a:r>
              <a:rPr sz="2800" i="1" dirty="0">
                <a:latin typeface="Arial"/>
                <a:cs typeface="Arial"/>
              </a:rPr>
              <a:t>b, c, a</a:t>
            </a:r>
            <a:r>
              <a:rPr sz="2800" dirty="0">
                <a:latin typeface="Arial"/>
                <a:cs typeface="Arial"/>
              </a:rPr>
              <a:t>} = {</a:t>
            </a:r>
            <a:r>
              <a:rPr sz="2800" i="1" dirty="0">
                <a:latin typeface="Arial"/>
                <a:cs typeface="Arial"/>
              </a:rPr>
              <a:t>c, a, b</a:t>
            </a:r>
            <a:r>
              <a:rPr sz="2800" dirty="0">
                <a:latin typeface="Arial"/>
                <a:cs typeface="Arial"/>
              </a:rPr>
              <a:t>} = {</a:t>
            </a:r>
            <a:r>
              <a:rPr sz="2800" i="1" dirty="0">
                <a:latin typeface="Arial"/>
                <a:cs typeface="Arial"/>
              </a:rPr>
              <a:t>c, b,</a:t>
            </a:r>
            <a:r>
              <a:rPr sz="2800" i="1" spc="-6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}.</a:t>
            </a:r>
          </a:p>
          <a:p>
            <a:pPr marL="355600" marR="1451610" indent="-342900">
              <a:lnSpc>
                <a:spcPts val="3320"/>
              </a:lnSpc>
              <a:spcBef>
                <a:spcPts val="2365"/>
              </a:spcBef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44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All </a:t>
            </a:r>
            <a:r>
              <a:rPr sz="2800" spc="-5" dirty="0">
                <a:latin typeface="Arial"/>
                <a:cs typeface="Arial"/>
              </a:rPr>
              <a:t>elements </a:t>
            </a:r>
            <a:r>
              <a:rPr sz="2800" dirty="0">
                <a:latin typeface="Arial"/>
                <a:cs typeface="Arial"/>
              </a:rPr>
              <a:t>are </a:t>
            </a:r>
            <a:r>
              <a:rPr sz="2800" b="1" i="1" spc="-5" dirty="0">
                <a:solidFill>
                  <a:srgbClr val="3333CC"/>
                </a:solidFill>
                <a:latin typeface="Arial"/>
                <a:cs typeface="Arial"/>
              </a:rPr>
              <a:t>distinct </a:t>
            </a:r>
            <a:r>
              <a:rPr sz="2800" dirty="0">
                <a:latin typeface="Arial"/>
                <a:cs typeface="Arial"/>
              </a:rPr>
              <a:t>(unequal);  </a:t>
            </a:r>
            <a:r>
              <a:rPr sz="2800" spc="-5" dirty="0">
                <a:latin typeface="Arial"/>
                <a:cs typeface="Arial"/>
              </a:rPr>
              <a:t>multiple listings </a:t>
            </a:r>
            <a:r>
              <a:rPr sz="2800" dirty="0">
                <a:latin typeface="Arial"/>
                <a:cs typeface="Arial"/>
              </a:rPr>
              <a:t>make no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difference!</a:t>
            </a:r>
            <a:endParaRPr sz="2800" dirty="0">
              <a:latin typeface="Arial"/>
              <a:cs typeface="Arial"/>
            </a:endParaRPr>
          </a:p>
          <a:p>
            <a:pPr marL="469265">
              <a:lnSpc>
                <a:spcPts val="3345"/>
              </a:lnSpc>
              <a:spcBef>
                <a:spcPts val="605"/>
              </a:spcBef>
            </a:pPr>
            <a:r>
              <a:rPr sz="1550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0" spc="2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If 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= 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, then </a:t>
            </a:r>
            <a:r>
              <a:rPr sz="2800" spc="-5" dirty="0">
                <a:latin typeface="Arial"/>
                <a:cs typeface="Arial"/>
              </a:rPr>
              <a:t>{</a:t>
            </a:r>
            <a:r>
              <a:rPr sz="2800" i="1" spc="-5" dirty="0">
                <a:latin typeface="Arial"/>
                <a:cs typeface="Arial"/>
              </a:rPr>
              <a:t>a, b, c</a:t>
            </a:r>
            <a:r>
              <a:rPr sz="2800" spc="-5" dirty="0">
                <a:latin typeface="Arial"/>
                <a:cs typeface="Arial"/>
              </a:rPr>
              <a:t>} </a:t>
            </a:r>
            <a:r>
              <a:rPr sz="2800" dirty="0">
                <a:latin typeface="Arial"/>
                <a:cs typeface="Arial"/>
              </a:rPr>
              <a:t>= </a:t>
            </a:r>
            <a:r>
              <a:rPr sz="2800" spc="-5" dirty="0">
                <a:latin typeface="Arial"/>
                <a:cs typeface="Arial"/>
              </a:rPr>
              <a:t>{</a:t>
            </a:r>
            <a:r>
              <a:rPr sz="2800" i="1" spc="-5" dirty="0">
                <a:latin typeface="Arial"/>
                <a:cs typeface="Arial"/>
              </a:rPr>
              <a:t>a, c</a:t>
            </a:r>
            <a:r>
              <a:rPr sz="2800" spc="-5" dirty="0">
                <a:latin typeface="Arial"/>
                <a:cs typeface="Arial"/>
              </a:rPr>
              <a:t>} </a:t>
            </a:r>
            <a:r>
              <a:rPr sz="2800" dirty="0">
                <a:latin typeface="Arial"/>
                <a:cs typeface="Arial"/>
              </a:rPr>
              <a:t>= </a:t>
            </a:r>
            <a:r>
              <a:rPr sz="2800" spc="-5" dirty="0">
                <a:latin typeface="Arial"/>
                <a:cs typeface="Arial"/>
              </a:rPr>
              <a:t>{</a:t>
            </a:r>
            <a:r>
              <a:rPr sz="2800" i="1" spc="-5" dirty="0">
                <a:latin typeface="Arial"/>
                <a:cs typeface="Arial"/>
              </a:rPr>
              <a:t>b, c</a:t>
            </a:r>
            <a:r>
              <a:rPr sz="2800" spc="-5" dirty="0">
                <a:latin typeface="Arial"/>
                <a:cs typeface="Arial"/>
              </a:rPr>
              <a:t>}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=</a:t>
            </a:r>
          </a:p>
          <a:p>
            <a:pPr marL="748665">
              <a:lnSpc>
                <a:spcPts val="3345"/>
              </a:lnSpc>
            </a:pPr>
            <a:r>
              <a:rPr sz="2800" dirty="0">
                <a:latin typeface="Arial"/>
                <a:cs typeface="Arial"/>
              </a:rPr>
              <a:t>{</a:t>
            </a:r>
            <a:r>
              <a:rPr sz="2800" i="1" dirty="0">
                <a:latin typeface="Arial"/>
                <a:cs typeface="Arial"/>
              </a:rPr>
              <a:t>a, a, b, a, b, c, c, c,</a:t>
            </a:r>
            <a:r>
              <a:rPr sz="2800" i="1" spc="-6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}.</a:t>
            </a:r>
          </a:p>
          <a:p>
            <a:pPr marL="469265">
              <a:lnSpc>
                <a:spcPct val="100000"/>
              </a:lnSpc>
              <a:spcBef>
                <a:spcPts val="710"/>
              </a:spcBef>
            </a:pPr>
            <a:r>
              <a:rPr sz="1550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0" spc="2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This </a:t>
            </a:r>
            <a:r>
              <a:rPr sz="2800" dirty="0">
                <a:latin typeface="Arial"/>
                <a:cs typeface="Arial"/>
              </a:rPr>
              <a:t>set </a:t>
            </a:r>
            <a:r>
              <a:rPr sz="2800" spc="-5" dirty="0">
                <a:latin typeface="Arial"/>
                <a:cs typeface="Arial"/>
              </a:rPr>
              <a:t>contains </a:t>
            </a:r>
            <a:r>
              <a:rPr sz="2800" dirty="0">
                <a:latin typeface="Arial"/>
                <a:cs typeface="Arial"/>
              </a:rPr>
              <a:t>(at </a:t>
            </a:r>
            <a:r>
              <a:rPr sz="2800" spc="-5" dirty="0">
                <a:latin typeface="Arial"/>
                <a:cs typeface="Arial"/>
              </a:rPr>
              <a:t>most) </a:t>
            </a:r>
            <a:r>
              <a:rPr sz="2800" dirty="0">
                <a:latin typeface="Arial"/>
                <a:cs typeface="Arial"/>
              </a:rPr>
              <a:t>2 </a:t>
            </a:r>
            <a:r>
              <a:rPr sz="2800" spc="-5" dirty="0">
                <a:latin typeface="Arial"/>
                <a:cs typeface="Arial"/>
              </a:rPr>
              <a:t>elements!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D3652BA-46D4-4B07-B17F-5D49BB9828CE}" type="datetime1">
              <a:rPr lang="en-US" smtClean="0"/>
              <a:t>9/26/2023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lang="en-US" smtClean="0"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2513" y="583883"/>
            <a:ext cx="88328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.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67176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13910" algn="l"/>
              </a:tabLst>
            </a:pPr>
            <a:r>
              <a:rPr sz="4000" spc="-5" dirty="0"/>
              <a:t>Membership</a:t>
            </a:r>
            <a:r>
              <a:rPr sz="4000" spc="15" dirty="0"/>
              <a:t> </a:t>
            </a:r>
            <a:r>
              <a:rPr sz="4000" spc="-5" dirty="0"/>
              <a:t>Table	Exercise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1194752" y="1374458"/>
            <a:ext cx="62198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Prove 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A </a:t>
            </a:r>
            <a:r>
              <a:rPr sz="2800" dirty="0">
                <a:latin typeface="Symbol"/>
                <a:cs typeface="Symbol"/>
              </a:rPr>
              <a:t>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) - </a:t>
            </a:r>
            <a:r>
              <a:rPr sz="2800" i="1" dirty="0">
                <a:latin typeface="Arial"/>
                <a:cs typeface="Arial"/>
              </a:rPr>
              <a:t>C </a:t>
            </a:r>
            <a:r>
              <a:rPr sz="2800" dirty="0">
                <a:latin typeface="Arial"/>
                <a:cs typeface="Arial"/>
              </a:rPr>
              <a:t>= (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- </a:t>
            </a:r>
            <a:r>
              <a:rPr sz="2800" i="1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) </a:t>
            </a:r>
            <a:r>
              <a:rPr sz="2800" dirty="0">
                <a:latin typeface="Symbol"/>
                <a:cs typeface="Symbol"/>
              </a:rPr>
              <a:t>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B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5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).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60686" y="2705928"/>
            <a:ext cx="305435" cy="0"/>
          </a:xfrm>
          <a:custGeom>
            <a:avLst/>
            <a:gdLst/>
            <a:ahLst/>
            <a:cxnLst/>
            <a:rect l="l" t="t" r="r" b="b"/>
            <a:pathLst>
              <a:path w="305434">
                <a:moveTo>
                  <a:pt x="0" y="0"/>
                </a:moveTo>
                <a:lnTo>
                  <a:pt x="305390" y="0"/>
                </a:lnTo>
              </a:path>
            </a:pathLst>
          </a:custGeom>
          <a:ln w="81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60686" y="2701854"/>
            <a:ext cx="305435" cy="0"/>
          </a:xfrm>
          <a:custGeom>
            <a:avLst/>
            <a:gdLst/>
            <a:ahLst/>
            <a:cxnLst/>
            <a:rect l="l" t="t" r="r" b="b"/>
            <a:pathLst>
              <a:path w="305434">
                <a:moveTo>
                  <a:pt x="0" y="0"/>
                </a:moveTo>
                <a:lnTo>
                  <a:pt x="30539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66076" y="2701855"/>
            <a:ext cx="8255" cy="8255"/>
          </a:xfrm>
          <a:custGeom>
            <a:avLst/>
            <a:gdLst/>
            <a:ahLst/>
            <a:cxnLst/>
            <a:rect l="l" t="t" r="r" b="b"/>
            <a:pathLst>
              <a:path w="8255" h="8255">
                <a:moveTo>
                  <a:pt x="0" y="8147"/>
                </a:moveTo>
                <a:lnTo>
                  <a:pt x="8143" y="8147"/>
                </a:lnTo>
                <a:lnTo>
                  <a:pt x="8143" y="0"/>
                </a:lnTo>
                <a:lnTo>
                  <a:pt x="0" y="0"/>
                </a:lnTo>
                <a:lnTo>
                  <a:pt x="0" y="8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66076" y="2701854"/>
            <a:ext cx="8255" cy="0"/>
          </a:xfrm>
          <a:custGeom>
            <a:avLst/>
            <a:gdLst/>
            <a:ahLst/>
            <a:cxnLst/>
            <a:rect l="l" t="t" r="r" b="b"/>
            <a:pathLst>
              <a:path w="8255">
                <a:moveTo>
                  <a:pt x="0" y="0"/>
                </a:moveTo>
                <a:lnTo>
                  <a:pt x="814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66076" y="2701854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81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74221" y="2705928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246" y="0"/>
                </a:lnTo>
              </a:path>
            </a:pathLst>
          </a:custGeom>
          <a:ln w="81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74220" y="2701854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24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71467" y="2701855"/>
            <a:ext cx="8255" cy="8255"/>
          </a:xfrm>
          <a:custGeom>
            <a:avLst/>
            <a:gdLst/>
            <a:ahLst/>
            <a:cxnLst/>
            <a:rect l="l" t="t" r="r" b="b"/>
            <a:pathLst>
              <a:path w="8255" h="8255">
                <a:moveTo>
                  <a:pt x="0" y="8147"/>
                </a:moveTo>
                <a:lnTo>
                  <a:pt x="8143" y="8147"/>
                </a:lnTo>
                <a:lnTo>
                  <a:pt x="8143" y="0"/>
                </a:lnTo>
                <a:lnTo>
                  <a:pt x="0" y="0"/>
                </a:lnTo>
                <a:lnTo>
                  <a:pt x="0" y="8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71467" y="2701854"/>
            <a:ext cx="8255" cy="0"/>
          </a:xfrm>
          <a:custGeom>
            <a:avLst/>
            <a:gdLst/>
            <a:ahLst/>
            <a:cxnLst/>
            <a:rect l="l" t="t" r="r" b="b"/>
            <a:pathLst>
              <a:path w="8255">
                <a:moveTo>
                  <a:pt x="0" y="0"/>
                </a:moveTo>
                <a:lnTo>
                  <a:pt x="814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71467" y="2701854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81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79610" y="2705928"/>
            <a:ext cx="368935" cy="0"/>
          </a:xfrm>
          <a:custGeom>
            <a:avLst/>
            <a:gdLst/>
            <a:ahLst/>
            <a:cxnLst/>
            <a:rect l="l" t="t" r="r" b="b"/>
            <a:pathLst>
              <a:path w="368935">
                <a:moveTo>
                  <a:pt x="0" y="0"/>
                </a:moveTo>
                <a:lnTo>
                  <a:pt x="368911" y="0"/>
                </a:lnTo>
              </a:path>
            </a:pathLst>
          </a:custGeom>
          <a:ln w="81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79611" y="2701854"/>
            <a:ext cx="368935" cy="0"/>
          </a:xfrm>
          <a:custGeom>
            <a:avLst/>
            <a:gdLst/>
            <a:ahLst/>
            <a:cxnLst/>
            <a:rect l="l" t="t" r="r" b="b"/>
            <a:pathLst>
              <a:path w="368935">
                <a:moveTo>
                  <a:pt x="0" y="0"/>
                </a:moveTo>
                <a:lnTo>
                  <a:pt x="36891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56667" y="2705928"/>
            <a:ext cx="908050" cy="0"/>
          </a:xfrm>
          <a:custGeom>
            <a:avLst/>
            <a:gdLst/>
            <a:ahLst/>
            <a:cxnLst/>
            <a:rect l="l" t="t" r="r" b="b"/>
            <a:pathLst>
              <a:path w="908050">
                <a:moveTo>
                  <a:pt x="0" y="0"/>
                </a:moveTo>
                <a:lnTo>
                  <a:pt x="908027" y="0"/>
                </a:lnTo>
              </a:path>
            </a:pathLst>
          </a:custGeom>
          <a:ln w="81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56667" y="2701854"/>
            <a:ext cx="908050" cy="0"/>
          </a:xfrm>
          <a:custGeom>
            <a:avLst/>
            <a:gdLst/>
            <a:ahLst/>
            <a:cxnLst/>
            <a:rect l="l" t="t" r="r" b="b"/>
            <a:pathLst>
              <a:path w="908050">
                <a:moveTo>
                  <a:pt x="0" y="0"/>
                </a:moveTo>
                <a:lnTo>
                  <a:pt x="90796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72769" y="2705928"/>
            <a:ext cx="1597025" cy="0"/>
          </a:xfrm>
          <a:custGeom>
            <a:avLst/>
            <a:gdLst/>
            <a:ahLst/>
            <a:cxnLst/>
            <a:rect l="l" t="t" r="r" b="b"/>
            <a:pathLst>
              <a:path w="1597025">
                <a:moveTo>
                  <a:pt x="0" y="0"/>
                </a:moveTo>
                <a:lnTo>
                  <a:pt x="1596581" y="0"/>
                </a:lnTo>
              </a:path>
            </a:pathLst>
          </a:custGeom>
          <a:ln w="81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72770" y="2701854"/>
            <a:ext cx="1597025" cy="0"/>
          </a:xfrm>
          <a:custGeom>
            <a:avLst/>
            <a:gdLst/>
            <a:ahLst/>
            <a:cxnLst/>
            <a:rect l="l" t="t" r="r" b="b"/>
            <a:pathLst>
              <a:path w="1597025">
                <a:moveTo>
                  <a:pt x="0" y="0"/>
                </a:moveTo>
                <a:lnTo>
                  <a:pt x="159668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77597" y="2705928"/>
            <a:ext cx="984250" cy="0"/>
          </a:xfrm>
          <a:custGeom>
            <a:avLst/>
            <a:gdLst/>
            <a:ahLst/>
            <a:cxnLst/>
            <a:rect l="l" t="t" r="r" b="b"/>
            <a:pathLst>
              <a:path w="984250">
                <a:moveTo>
                  <a:pt x="0" y="0"/>
                </a:moveTo>
                <a:lnTo>
                  <a:pt x="983764" y="0"/>
                </a:lnTo>
              </a:path>
            </a:pathLst>
          </a:custGeom>
          <a:ln w="81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77598" y="2701854"/>
            <a:ext cx="984250" cy="0"/>
          </a:xfrm>
          <a:custGeom>
            <a:avLst/>
            <a:gdLst/>
            <a:ahLst/>
            <a:cxnLst/>
            <a:rect l="l" t="t" r="r" b="b"/>
            <a:pathLst>
              <a:path w="984250">
                <a:moveTo>
                  <a:pt x="0" y="0"/>
                </a:moveTo>
                <a:lnTo>
                  <a:pt x="98369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669437" y="2705928"/>
            <a:ext cx="1061085" cy="0"/>
          </a:xfrm>
          <a:custGeom>
            <a:avLst/>
            <a:gdLst/>
            <a:ahLst/>
            <a:cxnLst/>
            <a:rect l="l" t="t" r="r" b="b"/>
            <a:pathLst>
              <a:path w="1061084">
                <a:moveTo>
                  <a:pt x="0" y="0"/>
                </a:moveTo>
                <a:lnTo>
                  <a:pt x="1060722" y="0"/>
                </a:lnTo>
              </a:path>
            </a:pathLst>
          </a:custGeom>
          <a:ln w="81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669439" y="2701854"/>
            <a:ext cx="1061085" cy="0"/>
          </a:xfrm>
          <a:custGeom>
            <a:avLst/>
            <a:gdLst/>
            <a:ahLst/>
            <a:cxnLst/>
            <a:rect l="l" t="t" r="r" b="b"/>
            <a:pathLst>
              <a:path w="1061084">
                <a:moveTo>
                  <a:pt x="0" y="0"/>
                </a:moveTo>
                <a:lnTo>
                  <a:pt x="106072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738304" y="2705928"/>
            <a:ext cx="2134870" cy="0"/>
          </a:xfrm>
          <a:custGeom>
            <a:avLst/>
            <a:gdLst/>
            <a:ahLst/>
            <a:cxnLst/>
            <a:rect l="l" t="t" r="r" b="b"/>
            <a:pathLst>
              <a:path w="2134870">
                <a:moveTo>
                  <a:pt x="0" y="0"/>
                </a:moveTo>
                <a:lnTo>
                  <a:pt x="2134509" y="0"/>
                </a:lnTo>
              </a:path>
            </a:pathLst>
          </a:custGeom>
          <a:ln w="81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738306" y="2701854"/>
            <a:ext cx="2134870" cy="0"/>
          </a:xfrm>
          <a:custGeom>
            <a:avLst/>
            <a:gdLst/>
            <a:ahLst/>
            <a:cxnLst/>
            <a:rect l="l" t="t" r="r" b="b"/>
            <a:pathLst>
              <a:path w="2134870">
                <a:moveTo>
                  <a:pt x="0" y="0"/>
                </a:moveTo>
                <a:lnTo>
                  <a:pt x="213451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60686" y="3103113"/>
            <a:ext cx="305435" cy="0"/>
          </a:xfrm>
          <a:custGeom>
            <a:avLst/>
            <a:gdLst/>
            <a:ahLst/>
            <a:cxnLst/>
            <a:rect l="l" t="t" r="r" b="b"/>
            <a:pathLst>
              <a:path w="305434">
                <a:moveTo>
                  <a:pt x="0" y="0"/>
                </a:moveTo>
                <a:lnTo>
                  <a:pt x="305390" y="0"/>
                </a:lnTo>
              </a:path>
            </a:pathLst>
          </a:custGeom>
          <a:ln w="81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60686" y="3099038"/>
            <a:ext cx="305435" cy="0"/>
          </a:xfrm>
          <a:custGeom>
            <a:avLst/>
            <a:gdLst/>
            <a:ahLst/>
            <a:cxnLst/>
            <a:rect l="l" t="t" r="r" b="b"/>
            <a:pathLst>
              <a:path w="305434">
                <a:moveTo>
                  <a:pt x="0" y="0"/>
                </a:moveTo>
                <a:lnTo>
                  <a:pt x="30539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466076" y="3099039"/>
            <a:ext cx="8255" cy="8255"/>
          </a:xfrm>
          <a:custGeom>
            <a:avLst/>
            <a:gdLst/>
            <a:ahLst/>
            <a:cxnLst/>
            <a:rect l="l" t="t" r="r" b="b"/>
            <a:pathLst>
              <a:path w="8255" h="8255">
                <a:moveTo>
                  <a:pt x="0" y="8147"/>
                </a:moveTo>
                <a:lnTo>
                  <a:pt x="8143" y="8147"/>
                </a:lnTo>
                <a:lnTo>
                  <a:pt x="8143" y="0"/>
                </a:lnTo>
                <a:lnTo>
                  <a:pt x="0" y="0"/>
                </a:lnTo>
                <a:lnTo>
                  <a:pt x="0" y="8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66076" y="3099038"/>
            <a:ext cx="8255" cy="0"/>
          </a:xfrm>
          <a:custGeom>
            <a:avLst/>
            <a:gdLst/>
            <a:ahLst/>
            <a:cxnLst/>
            <a:rect l="l" t="t" r="r" b="b"/>
            <a:pathLst>
              <a:path w="8255">
                <a:moveTo>
                  <a:pt x="0" y="0"/>
                </a:moveTo>
                <a:lnTo>
                  <a:pt x="814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466076" y="3099038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81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74221" y="3103113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246" y="0"/>
                </a:lnTo>
              </a:path>
            </a:pathLst>
          </a:custGeom>
          <a:ln w="81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74220" y="3099038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24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71467" y="3099039"/>
            <a:ext cx="8255" cy="8255"/>
          </a:xfrm>
          <a:custGeom>
            <a:avLst/>
            <a:gdLst/>
            <a:ahLst/>
            <a:cxnLst/>
            <a:rect l="l" t="t" r="r" b="b"/>
            <a:pathLst>
              <a:path w="8255" h="8255">
                <a:moveTo>
                  <a:pt x="0" y="8147"/>
                </a:moveTo>
                <a:lnTo>
                  <a:pt x="8143" y="8147"/>
                </a:lnTo>
                <a:lnTo>
                  <a:pt x="8143" y="0"/>
                </a:lnTo>
                <a:lnTo>
                  <a:pt x="0" y="0"/>
                </a:lnTo>
                <a:lnTo>
                  <a:pt x="0" y="8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771467" y="3099038"/>
            <a:ext cx="8255" cy="0"/>
          </a:xfrm>
          <a:custGeom>
            <a:avLst/>
            <a:gdLst/>
            <a:ahLst/>
            <a:cxnLst/>
            <a:rect l="l" t="t" r="r" b="b"/>
            <a:pathLst>
              <a:path w="8255">
                <a:moveTo>
                  <a:pt x="0" y="0"/>
                </a:moveTo>
                <a:lnTo>
                  <a:pt x="814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771467" y="3099038"/>
            <a:ext cx="0" cy="8255"/>
          </a:xfrm>
          <a:custGeom>
            <a:avLst/>
            <a:gdLst/>
            <a:ahLst/>
            <a:cxnLst/>
            <a:rect l="l" t="t" r="r" b="b"/>
            <a:pathLst>
              <a:path h="8255">
                <a:moveTo>
                  <a:pt x="0" y="0"/>
                </a:moveTo>
                <a:lnTo>
                  <a:pt x="0" y="81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779610" y="3103113"/>
            <a:ext cx="368935" cy="0"/>
          </a:xfrm>
          <a:custGeom>
            <a:avLst/>
            <a:gdLst/>
            <a:ahLst/>
            <a:cxnLst/>
            <a:rect l="l" t="t" r="r" b="b"/>
            <a:pathLst>
              <a:path w="368935">
                <a:moveTo>
                  <a:pt x="0" y="0"/>
                </a:moveTo>
                <a:lnTo>
                  <a:pt x="368911" y="0"/>
                </a:lnTo>
              </a:path>
            </a:pathLst>
          </a:custGeom>
          <a:ln w="81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779611" y="3099038"/>
            <a:ext cx="368935" cy="0"/>
          </a:xfrm>
          <a:custGeom>
            <a:avLst/>
            <a:gdLst/>
            <a:ahLst/>
            <a:cxnLst/>
            <a:rect l="l" t="t" r="r" b="b"/>
            <a:pathLst>
              <a:path w="368935">
                <a:moveTo>
                  <a:pt x="0" y="0"/>
                </a:moveTo>
                <a:lnTo>
                  <a:pt x="368912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156667" y="3103113"/>
            <a:ext cx="908050" cy="0"/>
          </a:xfrm>
          <a:custGeom>
            <a:avLst/>
            <a:gdLst/>
            <a:ahLst/>
            <a:cxnLst/>
            <a:rect l="l" t="t" r="r" b="b"/>
            <a:pathLst>
              <a:path w="908050">
                <a:moveTo>
                  <a:pt x="0" y="0"/>
                </a:moveTo>
                <a:lnTo>
                  <a:pt x="908027" y="0"/>
                </a:lnTo>
              </a:path>
            </a:pathLst>
          </a:custGeom>
          <a:ln w="81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156667" y="3099038"/>
            <a:ext cx="908050" cy="0"/>
          </a:xfrm>
          <a:custGeom>
            <a:avLst/>
            <a:gdLst/>
            <a:ahLst/>
            <a:cxnLst/>
            <a:rect l="l" t="t" r="r" b="b"/>
            <a:pathLst>
              <a:path w="908050">
                <a:moveTo>
                  <a:pt x="0" y="0"/>
                </a:moveTo>
                <a:lnTo>
                  <a:pt x="90796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072769" y="3103113"/>
            <a:ext cx="1597025" cy="0"/>
          </a:xfrm>
          <a:custGeom>
            <a:avLst/>
            <a:gdLst/>
            <a:ahLst/>
            <a:cxnLst/>
            <a:rect l="l" t="t" r="r" b="b"/>
            <a:pathLst>
              <a:path w="1597025">
                <a:moveTo>
                  <a:pt x="0" y="0"/>
                </a:moveTo>
                <a:lnTo>
                  <a:pt x="1596581" y="0"/>
                </a:lnTo>
              </a:path>
            </a:pathLst>
          </a:custGeom>
          <a:ln w="81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072770" y="3099038"/>
            <a:ext cx="1597025" cy="0"/>
          </a:xfrm>
          <a:custGeom>
            <a:avLst/>
            <a:gdLst/>
            <a:ahLst/>
            <a:cxnLst/>
            <a:rect l="l" t="t" r="r" b="b"/>
            <a:pathLst>
              <a:path w="1597025">
                <a:moveTo>
                  <a:pt x="0" y="0"/>
                </a:moveTo>
                <a:lnTo>
                  <a:pt x="159668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677597" y="3103113"/>
            <a:ext cx="984250" cy="0"/>
          </a:xfrm>
          <a:custGeom>
            <a:avLst/>
            <a:gdLst/>
            <a:ahLst/>
            <a:cxnLst/>
            <a:rect l="l" t="t" r="r" b="b"/>
            <a:pathLst>
              <a:path w="984250">
                <a:moveTo>
                  <a:pt x="0" y="0"/>
                </a:moveTo>
                <a:lnTo>
                  <a:pt x="983764" y="0"/>
                </a:lnTo>
              </a:path>
            </a:pathLst>
          </a:custGeom>
          <a:ln w="81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677598" y="3099038"/>
            <a:ext cx="984250" cy="0"/>
          </a:xfrm>
          <a:custGeom>
            <a:avLst/>
            <a:gdLst/>
            <a:ahLst/>
            <a:cxnLst/>
            <a:rect l="l" t="t" r="r" b="b"/>
            <a:pathLst>
              <a:path w="984250">
                <a:moveTo>
                  <a:pt x="0" y="0"/>
                </a:moveTo>
                <a:lnTo>
                  <a:pt x="98369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669437" y="3103113"/>
            <a:ext cx="1061085" cy="0"/>
          </a:xfrm>
          <a:custGeom>
            <a:avLst/>
            <a:gdLst/>
            <a:ahLst/>
            <a:cxnLst/>
            <a:rect l="l" t="t" r="r" b="b"/>
            <a:pathLst>
              <a:path w="1061084">
                <a:moveTo>
                  <a:pt x="0" y="0"/>
                </a:moveTo>
                <a:lnTo>
                  <a:pt x="1060722" y="0"/>
                </a:lnTo>
              </a:path>
            </a:pathLst>
          </a:custGeom>
          <a:ln w="81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669439" y="3099038"/>
            <a:ext cx="1061085" cy="0"/>
          </a:xfrm>
          <a:custGeom>
            <a:avLst/>
            <a:gdLst/>
            <a:ahLst/>
            <a:cxnLst/>
            <a:rect l="l" t="t" r="r" b="b"/>
            <a:pathLst>
              <a:path w="1061084">
                <a:moveTo>
                  <a:pt x="0" y="0"/>
                </a:moveTo>
                <a:lnTo>
                  <a:pt x="106072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738304" y="3103113"/>
            <a:ext cx="2134870" cy="0"/>
          </a:xfrm>
          <a:custGeom>
            <a:avLst/>
            <a:gdLst/>
            <a:ahLst/>
            <a:cxnLst/>
            <a:rect l="l" t="t" r="r" b="b"/>
            <a:pathLst>
              <a:path w="2134870">
                <a:moveTo>
                  <a:pt x="0" y="0"/>
                </a:moveTo>
                <a:lnTo>
                  <a:pt x="2134509" y="0"/>
                </a:lnTo>
              </a:path>
            </a:pathLst>
          </a:custGeom>
          <a:ln w="81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738306" y="3099038"/>
            <a:ext cx="2134870" cy="0"/>
          </a:xfrm>
          <a:custGeom>
            <a:avLst/>
            <a:gdLst/>
            <a:ahLst/>
            <a:cxnLst/>
            <a:rect l="l" t="t" r="r" b="b"/>
            <a:pathLst>
              <a:path w="2134870">
                <a:moveTo>
                  <a:pt x="0" y="0"/>
                </a:moveTo>
                <a:lnTo>
                  <a:pt x="213451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466076" y="3498768"/>
            <a:ext cx="0" cy="8255"/>
          </a:xfrm>
          <a:custGeom>
            <a:avLst/>
            <a:gdLst/>
            <a:ahLst/>
            <a:cxnLst/>
            <a:rect l="l" t="t" r="r" b="b"/>
            <a:pathLst>
              <a:path h="8254">
                <a:moveTo>
                  <a:pt x="0" y="0"/>
                </a:moveTo>
                <a:lnTo>
                  <a:pt x="0" y="81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71467" y="3498768"/>
            <a:ext cx="0" cy="8255"/>
          </a:xfrm>
          <a:custGeom>
            <a:avLst/>
            <a:gdLst/>
            <a:ahLst/>
            <a:cxnLst/>
            <a:rect l="l" t="t" r="r" b="b"/>
            <a:pathLst>
              <a:path h="8254">
                <a:moveTo>
                  <a:pt x="0" y="0"/>
                </a:moveTo>
                <a:lnTo>
                  <a:pt x="0" y="81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466076" y="3898328"/>
            <a:ext cx="0" cy="8255"/>
          </a:xfrm>
          <a:custGeom>
            <a:avLst/>
            <a:gdLst/>
            <a:ahLst/>
            <a:cxnLst/>
            <a:rect l="l" t="t" r="r" b="b"/>
            <a:pathLst>
              <a:path h="8254">
                <a:moveTo>
                  <a:pt x="0" y="0"/>
                </a:moveTo>
                <a:lnTo>
                  <a:pt x="0" y="81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771467" y="3898328"/>
            <a:ext cx="0" cy="8255"/>
          </a:xfrm>
          <a:custGeom>
            <a:avLst/>
            <a:gdLst/>
            <a:ahLst/>
            <a:cxnLst/>
            <a:rect l="l" t="t" r="r" b="b"/>
            <a:pathLst>
              <a:path h="8254">
                <a:moveTo>
                  <a:pt x="0" y="0"/>
                </a:moveTo>
                <a:lnTo>
                  <a:pt x="0" y="81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466076" y="4296021"/>
            <a:ext cx="0" cy="8255"/>
          </a:xfrm>
          <a:custGeom>
            <a:avLst/>
            <a:gdLst/>
            <a:ahLst/>
            <a:cxnLst/>
            <a:rect l="l" t="t" r="r" b="b"/>
            <a:pathLst>
              <a:path h="8254">
                <a:moveTo>
                  <a:pt x="0" y="0"/>
                </a:moveTo>
                <a:lnTo>
                  <a:pt x="0" y="81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771467" y="4296021"/>
            <a:ext cx="0" cy="8255"/>
          </a:xfrm>
          <a:custGeom>
            <a:avLst/>
            <a:gdLst/>
            <a:ahLst/>
            <a:cxnLst/>
            <a:rect l="l" t="t" r="r" b="b"/>
            <a:pathLst>
              <a:path h="8254">
                <a:moveTo>
                  <a:pt x="0" y="0"/>
                </a:moveTo>
                <a:lnTo>
                  <a:pt x="0" y="81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466076" y="4695174"/>
            <a:ext cx="0" cy="8255"/>
          </a:xfrm>
          <a:custGeom>
            <a:avLst/>
            <a:gdLst/>
            <a:ahLst/>
            <a:cxnLst/>
            <a:rect l="l" t="t" r="r" b="b"/>
            <a:pathLst>
              <a:path h="8254">
                <a:moveTo>
                  <a:pt x="0" y="0"/>
                </a:moveTo>
                <a:lnTo>
                  <a:pt x="0" y="81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771467" y="4695174"/>
            <a:ext cx="0" cy="8255"/>
          </a:xfrm>
          <a:custGeom>
            <a:avLst/>
            <a:gdLst/>
            <a:ahLst/>
            <a:cxnLst/>
            <a:rect l="l" t="t" r="r" b="b"/>
            <a:pathLst>
              <a:path h="8254">
                <a:moveTo>
                  <a:pt x="0" y="0"/>
                </a:moveTo>
                <a:lnTo>
                  <a:pt x="0" y="81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466076" y="5094802"/>
            <a:ext cx="0" cy="8255"/>
          </a:xfrm>
          <a:custGeom>
            <a:avLst/>
            <a:gdLst/>
            <a:ahLst/>
            <a:cxnLst/>
            <a:rect l="l" t="t" r="r" b="b"/>
            <a:pathLst>
              <a:path h="8254">
                <a:moveTo>
                  <a:pt x="0" y="0"/>
                </a:moveTo>
                <a:lnTo>
                  <a:pt x="0" y="81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71467" y="5094802"/>
            <a:ext cx="0" cy="8255"/>
          </a:xfrm>
          <a:custGeom>
            <a:avLst/>
            <a:gdLst/>
            <a:ahLst/>
            <a:cxnLst/>
            <a:rect l="l" t="t" r="r" b="b"/>
            <a:pathLst>
              <a:path h="8254">
                <a:moveTo>
                  <a:pt x="0" y="0"/>
                </a:moveTo>
                <a:lnTo>
                  <a:pt x="0" y="81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466076" y="5492394"/>
            <a:ext cx="0" cy="8255"/>
          </a:xfrm>
          <a:custGeom>
            <a:avLst/>
            <a:gdLst/>
            <a:ahLst/>
            <a:cxnLst/>
            <a:rect l="l" t="t" r="r" b="b"/>
            <a:pathLst>
              <a:path h="8254">
                <a:moveTo>
                  <a:pt x="0" y="0"/>
                </a:moveTo>
                <a:lnTo>
                  <a:pt x="0" y="81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771467" y="5492394"/>
            <a:ext cx="0" cy="8255"/>
          </a:xfrm>
          <a:custGeom>
            <a:avLst/>
            <a:gdLst/>
            <a:ahLst/>
            <a:cxnLst/>
            <a:rect l="l" t="t" r="r" b="b"/>
            <a:pathLst>
              <a:path h="8254">
                <a:moveTo>
                  <a:pt x="0" y="0"/>
                </a:moveTo>
                <a:lnTo>
                  <a:pt x="0" y="814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6" name="object 66"/>
          <p:cNvGraphicFramePr>
            <a:graphicFrameLocks noGrp="1"/>
          </p:cNvGraphicFramePr>
          <p:nvPr/>
        </p:nvGraphicFramePr>
        <p:xfrm>
          <a:off x="1160686" y="2285931"/>
          <a:ext cx="7714612" cy="36081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1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5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2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93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39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6259">
                <a:tc>
                  <a:txBody>
                    <a:bodyPr/>
                    <a:lstStyle/>
                    <a:p>
                      <a:pPr marL="89535">
                        <a:lnSpc>
                          <a:spcPts val="2985"/>
                        </a:lnSpc>
                      </a:pPr>
                      <a:r>
                        <a:rPr sz="2650" i="1" spc="15" dirty="0">
                          <a:latin typeface="Times New Roman"/>
                          <a:cs typeface="Times New Roman"/>
                        </a:rPr>
                        <a:t>A B</a:t>
                      </a:r>
                      <a:r>
                        <a:rPr sz="2650" i="1" spc="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50" i="1" spc="20" dirty="0">
                          <a:latin typeface="Times New Roman"/>
                          <a:cs typeface="Times New Roman"/>
                        </a:rPr>
                        <a:t>C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650" i="1" spc="1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650" spc="15" dirty="0">
                          <a:latin typeface="Symbol"/>
                          <a:cs typeface="Symbol"/>
                        </a:rPr>
                        <a:t></a:t>
                      </a:r>
                      <a:r>
                        <a:rPr sz="2650" i="1" spc="15" dirty="0">
                          <a:latin typeface="Times New Roman"/>
                          <a:cs typeface="Times New Roman"/>
                        </a:rPr>
                        <a:t>B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650" spc="1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650" i="1" spc="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650" spc="10" dirty="0">
                          <a:latin typeface="Symbol"/>
                          <a:cs typeface="Symbol"/>
                        </a:rPr>
                        <a:t></a:t>
                      </a:r>
                      <a:r>
                        <a:rPr sz="2650" i="1" spc="1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2650" spc="10" dirty="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2650" spc="10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2650" i="1" spc="10" dirty="0">
                          <a:latin typeface="Times New Roman"/>
                          <a:cs typeface="Times New Roman"/>
                        </a:rPr>
                        <a:t>C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650" i="1" spc="1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650" spc="15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2650" i="1" spc="15" dirty="0">
                          <a:latin typeface="Times New Roman"/>
                          <a:cs typeface="Times New Roman"/>
                        </a:rPr>
                        <a:t>C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650" i="1" spc="15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2650" spc="15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2650" i="1" spc="15" dirty="0">
                          <a:latin typeface="Times New Roman"/>
                          <a:cs typeface="Times New Roman"/>
                        </a:rPr>
                        <a:t>C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2650" spc="1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650" i="1" spc="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650" spc="10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2650" i="1" spc="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2650" spc="10" dirty="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2650" spc="10" dirty="0">
                          <a:latin typeface="Symbol"/>
                          <a:cs typeface="Symbol"/>
                        </a:rPr>
                        <a:t></a:t>
                      </a:r>
                      <a:r>
                        <a:rPr sz="2650" spc="1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650" i="1" spc="1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2650" spc="10" dirty="0">
                          <a:latin typeface="Symbol"/>
                          <a:cs typeface="Symbol"/>
                        </a:rPr>
                        <a:t></a:t>
                      </a:r>
                      <a:r>
                        <a:rPr sz="2650" i="1" spc="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2650" spc="10" dirty="0">
                          <a:latin typeface="Times New Roman"/>
                          <a:cs typeface="Times New Roman"/>
                        </a:rPr>
                        <a:t>)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4">
                <a:tc>
                  <a:txBody>
                    <a:bodyPr/>
                    <a:lstStyle/>
                    <a:p>
                      <a:pPr marL="89535">
                        <a:lnSpc>
                          <a:spcPts val="2890"/>
                        </a:lnSpc>
                        <a:tabLst>
                          <a:tab pos="394335" algn="l"/>
                          <a:tab pos="714375" algn="l"/>
                        </a:tabLst>
                      </a:pPr>
                      <a:r>
                        <a:rPr sz="2650" spc="15" dirty="0">
                          <a:latin typeface="Times New Roman"/>
                          <a:cs typeface="Times New Roman"/>
                        </a:rPr>
                        <a:t>1	1	1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ts val="3040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5400" algn="ctr">
                        <a:lnSpc>
                          <a:spcPts val="3025"/>
                        </a:lnSpc>
                        <a:spcBef>
                          <a:spcPts val="1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ts val="3025"/>
                        </a:lnSpc>
                        <a:spcBef>
                          <a:spcPts val="1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ts val="3025"/>
                        </a:lnSpc>
                        <a:spcBef>
                          <a:spcPts val="1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99695" algn="ctr">
                        <a:lnSpc>
                          <a:spcPts val="3025"/>
                        </a:lnSpc>
                        <a:spcBef>
                          <a:spcPts val="1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02">
                <a:tc>
                  <a:txBody>
                    <a:bodyPr/>
                    <a:lstStyle/>
                    <a:p>
                      <a:pPr marL="89535">
                        <a:lnSpc>
                          <a:spcPts val="2880"/>
                        </a:lnSpc>
                        <a:tabLst>
                          <a:tab pos="394335" algn="l"/>
                          <a:tab pos="714375" algn="l"/>
                        </a:tabLst>
                      </a:pPr>
                      <a:r>
                        <a:rPr sz="2650" spc="15" dirty="0">
                          <a:latin typeface="Times New Roman"/>
                          <a:cs typeface="Times New Roman"/>
                        </a:rPr>
                        <a:t>1	1	0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ts val="2905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0" algn="ctr">
                        <a:lnSpc>
                          <a:spcPts val="2905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ts val="2905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ts val="2905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9695" algn="ctr">
                        <a:lnSpc>
                          <a:spcPts val="2905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89535">
                        <a:lnSpc>
                          <a:spcPts val="3025"/>
                        </a:lnSpc>
                        <a:tabLst>
                          <a:tab pos="394335" algn="l"/>
                          <a:tab pos="714375" algn="l"/>
                        </a:tabLst>
                      </a:pPr>
                      <a:r>
                        <a:rPr sz="2650" spc="15" dirty="0">
                          <a:latin typeface="Times New Roman"/>
                          <a:cs typeface="Times New Roman"/>
                        </a:rPr>
                        <a:t>1	0	1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ts val="3025"/>
                        </a:lnSpc>
                        <a:spcBef>
                          <a:spcPts val="2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0" algn="ctr">
                        <a:lnSpc>
                          <a:spcPts val="2975"/>
                        </a:lnSpc>
                        <a:spcBef>
                          <a:spcPts val="7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ts val="2975"/>
                        </a:lnSpc>
                        <a:spcBef>
                          <a:spcPts val="7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ts val="2975"/>
                        </a:lnSpc>
                        <a:spcBef>
                          <a:spcPts val="7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9695" algn="ctr">
                        <a:lnSpc>
                          <a:spcPts val="2975"/>
                        </a:lnSpc>
                        <a:spcBef>
                          <a:spcPts val="7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89535">
                        <a:lnSpc>
                          <a:spcPts val="3020"/>
                        </a:lnSpc>
                        <a:tabLst>
                          <a:tab pos="394335" algn="l"/>
                          <a:tab pos="714375" algn="l"/>
                        </a:tabLst>
                      </a:pPr>
                      <a:r>
                        <a:rPr sz="2650" spc="15" dirty="0">
                          <a:latin typeface="Times New Roman"/>
                          <a:cs typeface="Times New Roman"/>
                        </a:rPr>
                        <a:t>1	0	0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ts val="3030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0" algn="ctr">
                        <a:lnSpc>
                          <a:spcPts val="3005"/>
                        </a:lnSpc>
                        <a:spcBef>
                          <a:spcPts val="2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ts val="3005"/>
                        </a:lnSpc>
                        <a:spcBef>
                          <a:spcPts val="2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ts val="3005"/>
                        </a:lnSpc>
                        <a:spcBef>
                          <a:spcPts val="2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9695" algn="ctr">
                        <a:lnSpc>
                          <a:spcPts val="3005"/>
                        </a:lnSpc>
                        <a:spcBef>
                          <a:spcPts val="2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698">
                <a:tc>
                  <a:txBody>
                    <a:bodyPr/>
                    <a:lstStyle/>
                    <a:p>
                      <a:pPr marL="89535">
                        <a:lnSpc>
                          <a:spcPts val="3020"/>
                        </a:lnSpc>
                        <a:tabLst>
                          <a:tab pos="394335" algn="l"/>
                          <a:tab pos="714375" algn="l"/>
                        </a:tabLst>
                      </a:pPr>
                      <a:r>
                        <a:rPr sz="2650" spc="15" dirty="0">
                          <a:latin typeface="Times New Roman"/>
                          <a:cs typeface="Times New Roman"/>
                        </a:rPr>
                        <a:t>0	1	1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ts val="3045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0" algn="ctr">
                        <a:lnSpc>
                          <a:spcPts val="3045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ts val="3045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ts val="3045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9695" algn="ctr">
                        <a:lnSpc>
                          <a:spcPts val="3045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024">
                <a:tc>
                  <a:txBody>
                    <a:bodyPr/>
                    <a:lstStyle/>
                    <a:p>
                      <a:pPr marL="89535">
                        <a:lnSpc>
                          <a:spcPts val="3025"/>
                        </a:lnSpc>
                        <a:tabLst>
                          <a:tab pos="394335" algn="l"/>
                          <a:tab pos="714375" algn="l"/>
                        </a:tabLst>
                      </a:pPr>
                      <a:r>
                        <a:rPr sz="2650" spc="15" dirty="0">
                          <a:latin typeface="Times New Roman"/>
                          <a:cs typeface="Times New Roman"/>
                        </a:rPr>
                        <a:t>0	1	0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ts val="3020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0" algn="ctr">
                        <a:lnSpc>
                          <a:spcPts val="3045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ts val="3045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ts val="3045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9695" algn="ctr">
                        <a:lnSpc>
                          <a:spcPts val="3045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2075">
                <a:tc>
                  <a:txBody>
                    <a:bodyPr/>
                    <a:lstStyle/>
                    <a:p>
                      <a:pPr marL="89535">
                        <a:lnSpc>
                          <a:spcPts val="3020"/>
                        </a:lnSpc>
                        <a:tabLst>
                          <a:tab pos="394335" algn="l"/>
                          <a:tab pos="714375" algn="l"/>
                        </a:tabLst>
                      </a:pPr>
                      <a:r>
                        <a:rPr sz="2650" spc="15" dirty="0">
                          <a:latin typeface="Times New Roman"/>
                          <a:cs typeface="Times New Roman"/>
                        </a:rPr>
                        <a:t>0	0	1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ts val="3030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0" algn="ctr">
                        <a:lnSpc>
                          <a:spcPts val="3025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ts val="3025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ts val="3025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9695" algn="ctr">
                        <a:lnSpc>
                          <a:spcPts val="3025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701">
                <a:tc>
                  <a:txBody>
                    <a:bodyPr/>
                    <a:lstStyle/>
                    <a:p>
                      <a:pPr marL="89535">
                        <a:lnSpc>
                          <a:spcPts val="3020"/>
                        </a:lnSpc>
                        <a:tabLst>
                          <a:tab pos="394335" algn="l"/>
                          <a:tab pos="714375" algn="l"/>
                        </a:tabLst>
                      </a:pPr>
                      <a:r>
                        <a:rPr sz="2650" spc="15" dirty="0">
                          <a:latin typeface="Times New Roman"/>
                          <a:cs typeface="Times New Roman"/>
                        </a:rPr>
                        <a:t>0	0	0</a:t>
                      </a:r>
                      <a:endParaRPr sz="2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ts val="3035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5400" algn="ctr">
                        <a:lnSpc>
                          <a:spcPts val="3035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ts val="3035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ts val="3035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99695" algn="ctr">
                        <a:lnSpc>
                          <a:spcPts val="3035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7" name="object 67"/>
          <p:cNvSpPr/>
          <p:nvPr/>
        </p:nvSpPr>
        <p:spPr>
          <a:xfrm>
            <a:off x="3495675" y="2667000"/>
            <a:ext cx="695325" cy="3276600"/>
          </a:xfrm>
          <a:custGeom>
            <a:avLst/>
            <a:gdLst/>
            <a:ahLst/>
            <a:cxnLst/>
            <a:rect l="l" t="t" r="r" b="b"/>
            <a:pathLst>
              <a:path w="695325" h="3276600">
                <a:moveTo>
                  <a:pt x="0" y="1638299"/>
                </a:moveTo>
                <a:lnTo>
                  <a:pt x="357" y="1563307"/>
                </a:lnTo>
                <a:lnTo>
                  <a:pt x="1420" y="1489180"/>
                </a:lnTo>
                <a:lnTo>
                  <a:pt x="3173" y="1415992"/>
                </a:lnTo>
                <a:lnTo>
                  <a:pt x="5601" y="1343813"/>
                </a:lnTo>
                <a:lnTo>
                  <a:pt x="8688" y="1272716"/>
                </a:lnTo>
                <a:lnTo>
                  <a:pt x="12418" y="1202774"/>
                </a:lnTo>
                <a:lnTo>
                  <a:pt x="16778" y="1134059"/>
                </a:lnTo>
                <a:lnTo>
                  <a:pt x="21750" y="1066643"/>
                </a:lnTo>
                <a:lnTo>
                  <a:pt x="27321" y="1000599"/>
                </a:lnTo>
                <a:lnTo>
                  <a:pt x="33474" y="935998"/>
                </a:lnTo>
                <a:lnTo>
                  <a:pt x="40194" y="872914"/>
                </a:lnTo>
                <a:lnTo>
                  <a:pt x="47466" y="811418"/>
                </a:lnTo>
                <a:lnTo>
                  <a:pt x="55274" y="751583"/>
                </a:lnTo>
                <a:lnTo>
                  <a:pt x="63604" y="693480"/>
                </a:lnTo>
                <a:lnTo>
                  <a:pt x="72439" y="637183"/>
                </a:lnTo>
                <a:lnTo>
                  <a:pt x="81765" y="582763"/>
                </a:lnTo>
                <a:lnTo>
                  <a:pt x="91567" y="530294"/>
                </a:lnTo>
                <a:lnTo>
                  <a:pt x="101828" y="479846"/>
                </a:lnTo>
                <a:lnTo>
                  <a:pt x="112533" y="431493"/>
                </a:lnTo>
                <a:lnTo>
                  <a:pt x="123668" y="385307"/>
                </a:lnTo>
                <a:lnTo>
                  <a:pt x="135216" y="341360"/>
                </a:lnTo>
                <a:lnTo>
                  <a:pt x="147163" y="299724"/>
                </a:lnTo>
                <a:lnTo>
                  <a:pt x="159493" y="260472"/>
                </a:lnTo>
                <a:lnTo>
                  <a:pt x="172190" y="223675"/>
                </a:lnTo>
                <a:lnTo>
                  <a:pt x="198627" y="157740"/>
                </a:lnTo>
                <a:lnTo>
                  <a:pt x="226352" y="102496"/>
                </a:lnTo>
                <a:lnTo>
                  <a:pt x="255240" y="58521"/>
                </a:lnTo>
                <a:lnTo>
                  <a:pt x="285170" y="26395"/>
                </a:lnTo>
                <a:lnTo>
                  <a:pt x="331748" y="1685"/>
                </a:lnTo>
                <a:lnTo>
                  <a:pt x="347662" y="0"/>
                </a:lnTo>
                <a:lnTo>
                  <a:pt x="363576" y="1685"/>
                </a:lnTo>
                <a:lnTo>
                  <a:pt x="410155" y="26395"/>
                </a:lnTo>
                <a:lnTo>
                  <a:pt x="440085" y="58521"/>
                </a:lnTo>
                <a:lnTo>
                  <a:pt x="468973" y="102496"/>
                </a:lnTo>
                <a:lnTo>
                  <a:pt x="496697" y="157740"/>
                </a:lnTo>
                <a:lnTo>
                  <a:pt x="523135" y="223675"/>
                </a:lnTo>
                <a:lnTo>
                  <a:pt x="535832" y="260472"/>
                </a:lnTo>
                <a:lnTo>
                  <a:pt x="548162" y="299724"/>
                </a:lnTo>
                <a:lnTo>
                  <a:pt x="560109" y="341360"/>
                </a:lnTo>
                <a:lnTo>
                  <a:pt x="571657" y="385307"/>
                </a:lnTo>
                <a:lnTo>
                  <a:pt x="582792" y="431493"/>
                </a:lnTo>
                <a:lnTo>
                  <a:pt x="593497" y="479846"/>
                </a:lnTo>
                <a:lnTo>
                  <a:pt x="603758" y="530294"/>
                </a:lnTo>
                <a:lnTo>
                  <a:pt x="613559" y="582763"/>
                </a:lnTo>
                <a:lnTo>
                  <a:pt x="622885" y="637183"/>
                </a:lnTo>
                <a:lnTo>
                  <a:pt x="631721" y="693480"/>
                </a:lnTo>
                <a:lnTo>
                  <a:pt x="640051" y="751583"/>
                </a:lnTo>
                <a:lnTo>
                  <a:pt x="647859" y="811418"/>
                </a:lnTo>
                <a:lnTo>
                  <a:pt x="655131" y="872914"/>
                </a:lnTo>
                <a:lnTo>
                  <a:pt x="661851" y="935998"/>
                </a:lnTo>
                <a:lnTo>
                  <a:pt x="668004" y="1000599"/>
                </a:lnTo>
                <a:lnTo>
                  <a:pt x="673575" y="1066643"/>
                </a:lnTo>
                <a:lnTo>
                  <a:pt x="678547" y="1134059"/>
                </a:lnTo>
                <a:lnTo>
                  <a:pt x="682906" y="1202774"/>
                </a:lnTo>
                <a:lnTo>
                  <a:pt x="686637" y="1272716"/>
                </a:lnTo>
                <a:lnTo>
                  <a:pt x="689724" y="1343813"/>
                </a:lnTo>
                <a:lnTo>
                  <a:pt x="692151" y="1415992"/>
                </a:lnTo>
                <a:lnTo>
                  <a:pt x="693904" y="1489180"/>
                </a:lnTo>
                <a:lnTo>
                  <a:pt x="694967" y="1563307"/>
                </a:lnTo>
                <a:lnTo>
                  <a:pt x="695325" y="1638299"/>
                </a:lnTo>
                <a:lnTo>
                  <a:pt x="694967" y="1713291"/>
                </a:lnTo>
                <a:lnTo>
                  <a:pt x="693904" y="1787418"/>
                </a:lnTo>
                <a:lnTo>
                  <a:pt x="692151" y="1860607"/>
                </a:lnTo>
                <a:lnTo>
                  <a:pt x="689724" y="1932785"/>
                </a:lnTo>
                <a:lnTo>
                  <a:pt x="686637" y="2003882"/>
                </a:lnTo>
                <a:lnTo>
                  <a:pt x="682906" y="2073824"/>
                </a:lnTo>
                <a:lnTo>
                  <a:pt x="678547" y="2142539"/>
                </a:lnTo>
                <a:lnTo>
                  <a:pt x="673575" y="2209955"/>
                </a:lnTo>
                <a:lnTo>
                  <a:pt x="668004" y="2275999"/>
                </a:lnTo>
                <a:lnTo>
                  <a:pt x="661851" y="2340600"/>
                </a:lnTo>
                <a:lnTo>
                  <a:pt x="655131" y="2403684"/>
                </a:lnTo>
                <a:lnTo>
                  <a:pt x="647859" y="2465180"/>
                </a:lnTo>
                <a:lnTo>
                  <a:pt x="640051" y="2525016"/>
                </a:lnTo>
                <a:lnTo>
                  <a:pt x="631721" y="2583118"/>
                </a:lnTo>
                <a:lnTo>
                  <a:pt x="622885" y="2639415"/>
                </a:lnTo>
                <a:lnTo>
                  <a:pt x="613559" y="2693835"/>
                </a:lnTo>
                <a:lnTo>
                  <a:pt x="603758" y="2746304"/>
                </a:lnTo>
                <a:lnTo>
                  <a:pt x="593497" y="2796752"/>
                </a:lnTo>
                <a:lnTo>
                  <a:pt x="582792" y="2845105"/>
                </a:lnTo>
                <a:lnTo>
                  <a:pt x="571657" y="2891291"/>
                </a:lnTo>
                <a:lnTo>
                  <a:pt x="560109" y="2935238"/>
                </a:lnTo>
                <a:lnTo>
                  <a:pt x="548162" y="2976874"/>
                </a:lnTo>
                <a:lnTo>
                  <a:pt x="535832" y="3016126"/>
                </a:lnTo>
                <a:lnTo>
                  <a:pt x="523135" y="3052923"/>
                </a:lnTo>
                <a:lnTo>
                  <a:pt x="496697" y="3118858"/>
                </a:lnTo>
                <a:lnTo>
                  <a:pt x="468973" y="3174102"/>
                </a:lnTo>
                <a:lnTo>
                  <a:pt x="440085" y="3218077"/>
                </a:lnTo>
                <a:lnTo>
                  <a:pt x="410155" y="3250203"/>
                </a:lnTo>
                <a:lnTo>
                  <a:pt x="363576" y="3274913"/>
                </a:lnTo>
                <a:lnTo>
                  <a:pt x="347662" y="3276599"/>
                </a:lnTo>
                <a:lnTo>
                  <a:pt x="331748" y="3274913"/>
                </a:lnTo>
                <a:lnTo>
                  <a:pt x="285170" y="3250203"/>
                </a:lnTo>
                <a:lnTo>
                  <a:pt x="255240" y="3218077"/>
                </a:lnTo>
                <a:lnTo>
                  <a:pt x="226352" y="3174102"/>
                </a:lnTo>
                <a:lnTo>
                  <a:pt x="198627" y="3118858"/>
                </a:lnTo>
                <a:lnTo>
                  <a:pt x="172190" y="3052923"/>
                </a:lnTo>
                <a:lnTo>
                  <a:pt x="159493" y="3016126"/>
                </a:lnTo>
                <a:lnTo>
                  <a:pt x="147163" y="2976874"/>
                </a:lnTo>
                <a:lnTo>
                  <a:pt x="135216" y="2935238"/>
                </a:lnTo>
                <a:lnTo>
                  <a:pt x="123668" y="2891291"/>
                </a:lnTo>
                <a:lnTo>
                  <a:pt x="112533" y="2845105"/>
                </a:lnTo>
                <a:lnTo>
                  <a:pt x="101828" y="2796752"/>
                </a:lnTo>
                <a:lnTo>
                  <a:pt x="91567" y="2746304"/>
                </a:lnTo>
                <a:lnTo>
                  <a:pt x="81765" y="2693835"/>
                </a:lnTo>
                <a:lnTo>
                  <a:pt x="72439" y="2639415"/>
                </a:lnTo>
                <a:lnTo>
                  <a:pt x="63604" y="2583118"/>
                </a:lnTo>
                <a:lnTo>
                  <a:pt x="55274" y="2525016"/>
                </a:lnTo>
                <a:lnTo>
                  <a:pt x="47466" y="2465180"/>
                </a:lnTo>
                <a:lnTo>
                  <a:pt x="40194" y="2403684"/>
                </a:lnTo>
                <a:lnTo>
                  <a:pt x="33474" y="2340600"/>
                </a:lnTo>
                <a:lnTo>
                  <a:pt x="27321" y="2275999"/>
                </a:lnTo>
                <a:lnTo>
                  <a:pt x="21750" y="2209955"/>
                </a:lnTo>
                <a:lnTo>
                  <a:pt x="16778" y="2142539"/>
                </a:lnTo>
                <a:lnTo>
                  <a:pt x="12418" y="2073824"/>
                </a:lnTo>
                <a:lnTo>
                  <a:pt x="8688" y="2003882"/>
                </a:lnTo>
                <a:lnTo>
                  <a:pt x="5601" y="1932785"/>
                </a:lnTo>
                <a:lnTo>
                  <a:pt x="3173" y="1860607"/>
                </a:lnTo>
                <a:lnTo>
                  <a:pt x="1420" y="1787418"/>
                </a:lnTo>
                <a:lnTo>
                  <a:pt x="357" y="1713291"/>
                </a:lnTo>
                <a:lnTo>
                  <a:pt x="0" y="1638299"/>
                </a:lnTo>
                <a:close/>
              </a:path>
            </a:pathLst>
          </a:custGeom>
          <a:ln w="5714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392987" y="2667000"/>
            <a:ext cx="695325" cy="3276600"/>
          </a:xfrm>
          <a:custGeom>
            <a:avLst/>
            <a:gdLst/>
            <a:ahLst/>
            <a:cxnLst/>
            <a:rect l="l" t="t" r="r" b="b"/>
            <a:pathLst>
              <a:path w="695325" h="3276600">
                <a:moveTo>
                  <a:pt x="0" y="1638299"/>
                </a:moveTo>
                <a:lnTo>
                  <a:pt x="357" y="1563307"/>
                </a:lnTo>
                <a:lnTo>
                  <a:pt x="1420" y="1489180"/>
                </a:lnTo>
                <a:lnTo>
                  <a:pt x="3173" y="1415992"/>
                </a:lnTo>
                <a:lnTo>
                  <a:pt x="5601" y="1343813"/>
                </a:lnTo>
                <a:lnTo>
                  <a:pt x="8688" y="1272716"/>
                </a:lnTo>
                <a:lnTo>
                  <a:pt x="12418" y="1202774"/>
                </a:lnTo>
                <a:lnTo>
                  <a:pt x="16778" y="1134059"/>
                </a:lnTo>
                <a:lnTo>
                  <a:pt x="21750" y="1066643"/>
                </a:lnTo>
                <a:lnTo>
                  <a:pt x="27321" y="1000599"/>
                </a:lnTo>
                <a:lnTo>
                  <a:pt x="33474" y="935998"/>
                </a:lnTo>
                <a:lnTo>
                  <a:pt x="40194" y="872914"/>
                </a:lnTo>
                <a:lnTo>
                  <a:pt x="47466" y="811418"/>
                </a:lnTo>
                <a:lnTo>
                  <a:pt x="55274" y="751583"/>
                </a:lnTo>
                <a:lnTo>
                  <a:pt x="63604" y="693480"/>
                </a:lnTo>
                <a:lnTo>
                  <a:pt x="72439" y="637183"/>
                </a:lnTo>
                <a:lnTo>
                  <a:pt x="81766" y="582763"/>
                </a:lnTo>
                <a:lnTo>
                  <a:pt x="91567" y="530294"/>
                </a:lnTo>
                <a:lnTo>
                  <a:pt x="101828" y="479846"/>
                </a:lnTo>
                <a:lnTo>
                  <a:pt x="112533" y="431493"/>
                </a:lnTo>
                <a:lnTo>
                  <a:pt x="123668" y="385307"/>
                </a:lnTo>
                <a:lnTo>
                  <a:pt x="135216" y="341360"/>
                </a:lnTo>
                <a:lnTo>
                  <a:pt x="147163" y="299724"/>
                </a:lnTo>
                <a:lnTo>
                  <a:pt x="159493" y="260472"/>
                </a:lnTo>
                <a:lnTo>
                  <a:pt x="172190" y="223675"/>
                </a:lnTo>
                <a:lnTo>
                  <a:pt x="198628" y="157740"/>
                </a:lnTo>
                <a:lnTo>
                  <a:pt x="226352" y="102496"/>
                </a:lnTo>
                <a:lnTo>
                  <a:pt x="255240" y="58521"/>
                </a:lnTo>
                <a:lnTo>
                  <a:pt x="285170" y="26395"/>
                </a:lnTo>
                <a:lnTo>
                  <a:pt x="331749" y="1685"/>
                </a:lnTo>
                <a:lnTo>
                  <a:pt x="347663" y="0"/>
                </a:lnTo>
                <a:lnTo>
                  <a:pt x="363577" y="1685"/>
                </a:lnTo>
                <a:lnTo>
                  <a:pt x="410155" y="26395"/>
                </a:lnTo>
                <a:lnTo>
                  <a:pt x="440085" y="58521"/>
                </a:lnTo>
                <a:lnTo>
                  <a:pt x="468973" y="102496"/>
                </a:lnTo>
                <a:lnTo>
                  <a:pt x="496697" y="157740"/>
                </a:lnTo>
                <a:lnTo>
                  <a:pt x="523135" y="223675"/>
                </a:lnTo>
                <a:lnTo>
                  <a:pt x="535832" y="260472"/>
                </a:lnTo>
                <a:lnTo>
                  <a:pt x="548162" y="299724"/>
                </a:lnTo>
                <a:lnTo>
                  <a:pt x="560109" y="341360"/>
                </a:lnTo>
                <a:lnTo>
                  <a:pt x="571657" y="385307"/>
                </a:lnTo>
                <a:lnTo>
                  <a:pt x="582792" y="431493"/>
                </a:lnTo>
                <a:lnTo>
                  <a:pt x="593497" y="479846"/>
                </a:lnTo>
                <a:lnTo>
                  <a:pt x="603758" y="530294"/>
                </a:lnTo>
                <a:lnTo>
                  <a:pt x="613559" y="582763"/>
                </a:lnTo>
                <a:lnTo>
                  <a:pt x="622885" y="637183"/>
                </a:lnTo>
                <a:lnTo>
                  <a:pt x="631721" y="693480"/>
                </a:lnTo>
                <a:lnTo>
                  <a:pt x="640050" y="751583"/>
                </a:lnTo>
                <a:lnTo>
                  <a:pt x="647859" y="811418"/>
                </a:lnTo>
                <a:lnTo>
                  <a:pt x="655131" y="872914"/>
                </a:lnTo>
                <a:lnTo>
                  <a:pt x="661851" y="935998"/>
                </a:lnTo>
                <a:lnTo>
                  <a:pt x="668004" y="1000599"/>
                </a:lnTo>
                <a:lnTo>
                  <a:pt x="673575" y="1066643"/>
                </a:lnTo>
                <a:lnTo>
                  <a:pt x="678547" y="1134059"/>
                </a:lnTo>
                <a:lnTo>
                  <a:pt x="682906" y="1202774"/>
                </a:lnTo>
                <a:lnTo>
                  <a:pt x="686637" y="1272716"/>
                </a:lnTo>
                <a:lnTo>
                  <a:pt x="689724" y="1343813"/>
                </a:lnTo>
                <a:lnTo>
                  <a:pt x="692151" y="1415992"/>
                </a:lnTo>
                <a:lnTo>
                  <a:pt x="693904" y="1489180"/>
                </a:lnTo>
                <a:lnTo>
                  <a:pt x="694967" y="1563307"/>
                </a:lnTo>
                <a:lnTo>
                  <a:pt x="695325" y="1638299"/>
                </a:lnTo>
                <a:lnTo>
                  <a:pt x="694967" y="1713291"/>
                </a:lnTo>
                <a:lnTo>
                  <a:pt x="693904" y="1787418"/>
                </a:lnTo>
                <a:lnTo>
                  <a:pt x="692151" y="1860607"/>
                </a:lnTo>
                <a:lnTo>
                  <a:pt x="689724" y="1932785"/>
                </a:lnTo>
                <a:lnTo>
                  <a:pt x="686637" y="2003882"/>
                </a:lnTo>
                <a:lnTo>
                  <a:pt x="682906" y="2073824"/>
                </a:lnTo>
                <a:lnTo>
                  <a:pt x="678547" y="2142539"/>
                </a:lnTo>
                <a:lnTo>
                  <a:pt x="673575" y="2209955"/>
                </a:lnTo>
                <a:lnTo>
                  <a:pt x="668004" y="2275999"/>
                </a:lnTo>
                <a:lnTo>
                  <a:pt x="661851" y="2340600"/>
                </a:lnTo>
                <a:lnTo>
                  <a:pt x="655131" y="2403684"/>
                </a:lnTo>
                <a:lnTo>
                  <a:pt x="647859" y="2465180"/>
                </a:lnTo>
                <a:lnTo>
                  <a:pt x="640050" y="2525016"/>
                </a:lnTo>
                <a:lnTo>
                  <a:pt x="631721" y="2583118"/>
                </a:lnTo>
                <a:lnTo>
                  <a:pt x="622885" y="2639415"/>
                </a:lnTo>
                <a:lnTo>
                  <a:pt x="613559" y="2693835"/>
                </a:lnTo>
                <a:lnTo>
                  <a:pt x="603758" y="2746304"/>
                </a:lnTo>
                <a:lnTo>
                  <a:pt x="593497" y="2796752"/>
                </a:lnTo>
                <a:lnTo>
                  <a:pt x="582792" y="2845105"/>
                </a:lnTo>
                <a:lnTo>
                  <a:pt x="571657" y="2891291"/>
                </a:lnTo>
                <a:lnTo>
                  <a:pt x="560109" y="2935238"/>
                </a:lnTo>
                <a:lnTo>
                  <a:pt x="548162" y="2976874"/>
                </a:lnTo>
                <a:lnTo>
                  <a:pt x="535832" y="3016126"/>
                </a:lnTo>
                <a:lnTo>
                  <a:pt x="523135" y="3052923"/>
                </a:lnTo>
                <a:lnTo>
                  <a:pt x="496697" y="3118858"/>
                </a:lnTo>
                <a:lnTo>
                  <a:pt x="468973" y="3174102"/>
                </a:lnTo>
                <a:lnTo>
                  <a:pt x="440085" y="3218077"/>
                </a:lnTo>
                <a:lnTo>
                  <a:pt x="410155" y="3250203"/>
                </a:lnTo>
                <a:lnTo>
                  <a:pt x="363577" y="3274913"/>
                </a:lnTo>
                <a:lnTo>
                  <a:pt x="347663" y="3276599"/>
                </a:lnTo>
                <a:lnTo>
                  <a:pt x="331749" y="3274913"/>
                </a:lnTo>
                <a:lnTo>
                  <a:pt x="285170" y="3250203"/>
                </a:lnTo>
                <a:lnTo>
                  <a:pt x="255240" y="3218077"/>
                </a:lnTo>
                <a:lnTo>
                  <a:pt x="226352" y="3174102"/>
                </a:lnTo>
                <a:lnTo>
                  <a:pt x="198628" y="3118858"/>
                </a:lnTo>
                <a:lnTo>
                  <a:pt x="172190" y="3052923"/>
                </a:lnTo>
                <a:lnTo>
                  <a:pt x="159493" y="3016126"/>
                </a:lnTo>
                <a:lnTo>
                  <a:pt x="147163" y="2976874"/>
                </a:lnTo>
                <a:lnTo>
                  <a:pt x="135216" y="2935238"/>
                </a:lnTo>
                <a:lnTo>
                  <a:pt x="123668" y="2891291"/>
                </a:lnTo>
                <a:lnTo>
                  <a:pt x="112533" y="2845105"/>
                </a:lnTo>
                <a:lnTo>
                  <a:pt x="101828" y="2796752"/>
                </a:lnTo>
                <a:lnTo>
                  <a:pt x="91567" y="2746304"/>
                </a:lnTo>
                <a:lnTo>
                  <a:pt x="81766" y="2693835"/>
                </a:lnTo>
                <a:lnTo>
                  <a:pt x="72439" y="2639415"/>
                </a:lnTo>
                <a:lnTo>
                  <a:pt x="63604" y="2583118"/>
                </a:lnTo>
                <a:lnTo>
                  <a:pt x="55274" y="2525016"/>
                </a:lnTo>
                <a:lnTo>
                  <a:pt x="47466" y="2465180"/>
                </a:lnTo>
                <a:lnTo>
                  <a:pt x="40194" y="2403684"/>
                </a:lnTo>
                <a:lnTo>
                  <a:pt x="33474" y="2340600"/>
                </a:lnTo>
                <a:lnTo>
                  <a:pt x="27321" y="2275999"/>
                </a:lnTo>
                <a:lnTo>
                  <a:pt x="21750" y="2209955"/>
                </a:lnTo>
                <a:lnTo>
                  <a:pt x="16778" y="2142539"/>
                </a:lnTo>
                <a:lnTo>
                  <a:pt x="12418" y="2073824"/>
                </a:lnTo>
                <a:lnTo>
                  <a:pt x="8688" y="2003882"/>
                </a:lnTo>
                <a:lnTo>
                  <a:pt x="5601" y="1932785"/>
                </a:lnTo>
                <a:lnTo>
                  <a:pt x="3173" y="1860607"/>
                </a:lnTo>
                <a:lnTo>
                  <a:pt x="1420" y="1787418"/>
                </a:lnTo>
                <a:lnTo>
                  <a:pt x="357" y="1713291"/>
                </a:lnTo>
                <a:lnTo>
                  <a:pt x="0" y="1638299"/>
                </a:lnTo>
                <a:close/>
              </a:path>
            </a:pathLst>
          </a:custGeom>
          <a:ln w="5714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58AEB10-7932-4FBF-8F09-C84228439AF7}" type="datetime1">
              <a:rPr lang="en-US" smtClean="0"/>
              <a:t>9/26/2023</a:t>
            </a:fld>
            <a:endParaRPr lang="en-US"/>
          </a:p>
        </p:txBody>
      </p:sp>
      <p:sp>
        <p:nvSpPr>
          <p:cNvPr id="71" name="Footer Placeholder 70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/>
              <a:t>Discrete Mathematics I Fall 2022</a:t>
            </a:r>
            <a:endParaRPr lang="en-GB" spc="-25" dirty="0"/>
          </a:p>
        </p:txBody>
      </p:sp>
      <p:sp>
        <p:nvSpPr>
          <p:cNvPr id="72" name="Slide Number Placeholder 7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lang="en-US" smtClean="0"/>
              <a:t>40</a:t>
            </a:fld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2513" y="583883"/>
            <a:ext cx="88328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.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59810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Method </a:t>
            </a:r>
            <a:r>
              <a:rPr lang="en-US" sz="4000" spc="-5" dirty="0"/>
              <a:t>3</a:t>
            </a:r>
            <a:r>
              <a:rPr sz="4000" dirty="0"/>
              <a:t>: </a:t>
            </a:r>
            <a:r>
              <a:rPr sz="4000" spc="-5" dirty="0"/>
              <a:t>Venn</a:t>
            </a:r>
            <a:r>
              <a:rPr sz="4000" spc="-50" dirty="0"/>
              <a:t> </a:t>
            </a:r>
            <a:r>
              <a:rPr sz="4000" spc="-5" dirty="0"/>
              <a:t>Diagram</a:t>
            </a:r>
            <a:endParaRPr sz="4000" dirty="0"/>
          </a:p>
        </p:txBody>
      </p:sp>
      <p:sp>
        <p:nvSpPr>
          <p:cNvPr id="9" name="object 9"/>
          <p:cNvSpPr/>
          <p:nvPr/>
        </p:nvSpPr>
        <p:spPr>
          <a:xfrm>
            <a:off x="1600200" y="213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0"/>
                </a:moveTo>
                <a:lnTo>
                  <a:pt x="410453" y="2360"/>
                </a:lnTo>
                <a:lnTo>
                  <a:pt x="365058" y="9288"/>
                </a:lnTo>
                <a:lnTo>
                  <a:pt x="321242" y="20554"/>
                </a:lnTo>
                <a:lnTo>
                  <a:pt x="279236" y="35929"/>
                </a:lnTo>
                <a:lnTo>
                  <a:pt x="239271" y="55181"/>
                </a:lnTo>
                <a:lnTo>
                  <a:pt x="201574" y="78082"/>
                </a:lnTo>
                <a:lnTo>
                  <a:pt x="166378" y="104402"/>
                </a:lnTo>
                <a:lnTo>
                  <a:pt x="133910" y="133911"/>
                </a:lnTo>
                <a:lnTo>
                  <a:pt x="104402" y="166378"/>
                </a:lnTo>
                <a:lnTo>
                  <a:pt x="78082" y="201575"/>
                </a:lnTo>
                <a:lnTo>
                  <a:pt x="55181" y="239271"/>
                </a:lnTo>
                <a:lnTo>
                  <a:pt x="35928" y="279237"/>
                </a:lnTo>
                <a:lnTo>
                  <a:pt x="20554" y="321242"/>
                </a:lnTo>
                <a:lnTo>
                  <a:pt x="9288" y="365058"/>
                </a:lnTo>
                <a:lnTo>
                  <a:pt x="2360" y="410454"/>
                </a:lnTo>
                <a:lnTo>
                  <a:pt x="0" y="457200"/>
                </a:lnTo>
                <a:lnTo>
                  <a:pt x="2360" y="503946"/>
                </a:lnTo>
                <a:lnTo>
                  <a:pt x="9288" y="549341"/>
                </a:lnTo>
                <a:lnTo>
                  <a:pt x="20554" y="593157"/>
                </a:lnTo>
                <a:lnTo>
                  <a:pt x="35928" y="635163"/>
                </a:lnTo>
                <a:lnTo>
                  <a:pt x="55181" y="675128"/>
                </a:lnTo>
                <a:lnTo>
                  <a:pt x="78082" y="712825"/>
                </a:lnTo>
                <a:lnTo>
                  <a:pt x="104402" y="748021"/>
                </a:lnTo>
                <a:lnTo>
                  <a:pt x="133910" y="780489"/>
                </a:lnTo>
                <a:lnTo>
                  <a:pt x="166378" y="809997"/>
                </a:lnTo>
                <a:lnTo>
                  <a:pt x="201574" y="836317"/>
                </a:lnTo>
                <a:lnTo>
                  <a:pt x="239271" y="859218"/>
                </a:lnTo>
                <a:lnTo>
                  <a:pt x="279236" y="878471"/>
                </a:lnTo>
                <a:lnTo>
                  <a:pt x="321242" y="893845"/>
                </a:lnTo>
                <a:lnTo>
                  <a:pt x="365058" y="905111"/>
                </a:lnTo>
                <a:lnTo>
                  <a:pt x="410453" y="912039"/>
                </a:lnTo>
                <a:lnTo>
                  <a:pt x="457200" y="914400"/>
                </a:lnTo>
                <a:lnTo>
                  <a:pt x="503945" y="912039"/>
                </a:lnTo>
                <a:lnTo>
                  <a:pt x="549341" y="905111"/>
                </a:lnTo>
                <a:lnTo>
                  <a:pt x="593157" y="893845"/>
                </a:lnTo>
                <a:lnTo>
                  <a:pt x="635162" y="878471"/>
                </a:lnTo>
                <a:lnTo>
                  <a:pt x="675128" y="859218"/>
                </a:lnTo>
                <a:lnTo>
                  <a:pt x="712824" y="836317"/>
                </a:lnTo>
                <a:lnTo>
                  <a:pt x="748021" y="809997"/>
                </a:lnTo>
                <a:lnTo>
                  <a:pt x="780488" y="780489"/>
                </a:lnTo>
                <a:lnTo>
                  <a:pt x="809997" y="748021"/>
                </a:lnTo>
                <a:lnTo>
                  <a:pt x="836317" y="712825"/>
                </a:lnTo>
                <a:lnTo>
                  <a:pt x="859218" y="675128"/>
                </a:lnTo>
                <a:lnTo>
                  <a:pt x="878470" y="635163"/>
                </a:lnTo>
                <a:lnTo>
                  <a:pt x="893845" y="593157"/>
                </a:lnTo>
                <a:lnTo>
                  <a:pt x="905111" y="549341"/>
                </a:lnTo>
                <a:lnTo>
                  <a:pt x="912039" y="503946"/>
                </a:lnTo>
                <a:lnTo>
                  <a:pt x="914400" y="457200"/>
                </a:lnTo>
                <a:lnTo>
                  <a:pt x="912039" y="410454"/>
                </a:lnTo>
                <a:lnTo>
                  <a:pt x="905111" y="365058"/>
                </a:lnTo>
                <a:lnTo>
                  <a:pt x="893845" y="321242"/>
                </a:lnTo>
                <a:lnTo>
                  <a:pt x="878470" y="279237"/>
                </a:lnTo>
                <a:lnTo>
                  <a:pt x="859218" y="239271"/>
                </a:lnTo>
                <a:lnTo>
                  <a:pt x="836317" y="201575"/>
                </a:lnTo>
                <a:lnTo>
                  <a:pt x="809997" y="166378"/>
                </a:lnTo>
                <a:lnTo>
                  <a:pt x="780488" y="133911"/>
                </a:lnTo>
                <a:lnTo>
                  <a:pt x="748021" y="104402"/>
                </a:lnTo>
                <a:lnTo>
                  <a:pt x="712824" y="78082"/>
                </a:lnTo>
                <a:lnTo>
                  <a:pt x="675128" y="55181"/>
                </a:lnTo>
                <a:lnTo>
                  <a:pt x="635162" y="35929"/>
                </a:lnTo>
                <a:lnTo>
                  <a:pt x="593157" y="20554"/>
                </a:lnTo>
                <a:lnTo>
                  <a:pt x="549341" y="9288"/>
                </a:lnTo>
                <a:lnTo>
                  <a:pt x="503945" y="2360"/>
                </a:lnTo>
                <a:lnTo>
                  <a:pt x="457200" y="0"/>
                </a:lnTo>
                <a:close/>
              </a:path>
            </a:pathLst>
          </a:custGeom>
          <a:solidFill>
            <a:srgbClr val="A6FB79">
              <a:alpha val="729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00199" y="213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0" y="457199"/>
                </a:moveTo>
                <a:lnTo>
                  <a:pt x="2360" y="410453"/>
                </a:lnTo>
                <a:lnTo>
                  <a:pt x="9288" y="365058"/>
                </a:lnTo>
                <a:lnTo>
                  <a:pt x="20554" y="321242"/>
                </a:lnTo>
                <a:lnTo>
                  <a:pt x="35929" y="279237"/>
                </a:lnTo>
                <a:lnTo>
                  <a:pt x="55181" y="239271"/>
                </a:lnTo>
                <a:lnTo>
                  <a:pt x="78082" y="201575"/>
                </a:lnTo>
                <a:lnTo>
                  <a:pt x="104402" y="166378"/>
                </a:lnTo>
                <a:lnTo>
                  <a:pt x="133910" y="133910"/>
                </a:lnTo>
                <a:lnTo>
                  <a:pt x="166378" y="104402"/>
                </a:lnTo>
                <a:lnTo>
                  <a:pt x="201575" y="78082"/>
                </a:lnTo>
                <a:lnTo>
                  <a:pt x="239271" y="55181"/>
                </a:lnTo>
                <a:lnTo>
                  <a:pt x="279237" y="35929"/>
                </a:lnTo>
                <a:lnTo>
                  <a:pt x="321242" y="20554"/>
                </a:lnTo>
                <a:lnTo>
                  <a:pt x="365058" y="9288"/>
                </a:lnTo>
                <a:lnTo>
                  <a:pt x="410453" y="2360"/>
                </a:lnTo>
                <a:lnTo>
                  <a:pt x="457199" y="0"/>
                </a:lnTo>
                <a:lnTo>
                  <a:pt x="503945" y="2360"/>
                </a:lnTo>
                <a:lnTo>
                  <a:pt x="549341" y="9288"/>
                </a:lnTo>
                <a:lnTo>
                  <a:pt x="593157" y="20554"/>
                </a:lnTo>
                <a:lnTo>
                  <a:pt x="635162" y="35929"/>
                </a:lnTo>
                <a:lnTo>
                  <a:pt x="675128" y="55181"/>
                </a:lnTo>
                <a:lnTo>
                  <a:pt x="712824" y="78082"/>
                </a:lnTo>
                <a:lnTo>
                  <a:pt x="748021" y="104402"/>
                </a:lnTo>
                <a:lnTo>
                  <a:pt x="780488" y="133910"/>
                </a:lnTo>
                <a:lnTo>
                  <a:pt x="809997" y="166378"/>
                </a:lnTo>
                <a:lnTo>
                  <a:pt x="836317" y="201575"/>
                </a:lnTo>
                <a:lnTo>
                  <a:pt x="859218" y="239271"/>
                </a:lnTo>
                <a:lnTo>
                  <a:pt x="878470" y="279237"/>
                </a:lnTo>
                <a:lnTo>
                  <a:pt x="893844" y="321242"/>
                </a:lnTo>
                <a:lnTo>
                  <a:pt x="905111" y="365058"/>
                </a:lnTo>
                <a:lnTo>
                  <a:pt x="912039" y="410453"/>
                </a:lnTo>
                <a:lnTo>
                  <a:pt x="914399" y="457199"/>
                </a:lnTo>
                <a:lnTo>
                  <a:pt x="912039" y="503945"/>
                </a:lnTo>
                <a:lnTo>
                  <a:pt x="905111" y="549341"/>
                </a:lnTo>
                <a:lnTo>
                  <a:pt x="893844" y="593157"/>
                </a:lnTo>
                <a:lnTo>
                  <a:pt x="878470" y="635162"/>
                </a:lnTo>
                <a:lnTo>
                  <a:pt x="859218" y="675128"/>
                </a:lnTo>
                <a:lnTo>
                  <a:pt x="836317" y="712824"/>
                </a:lnTo>
                <a:lnTo>
                  <a:pt x="809997" y="748021"/>
                </a:lnTo>
                <a:lnTo>
                  <a:pt x="780488" y="780489"/>
                </a:lnTo>
                <a:lnTo>
                  <a:pt x="748021" y="809997"/>
                </a:lnTo>
                <a:lnTo>
                  <a:pt x="712824" y="836317"/>
                </a:lnTo>
                <a:lnTo>
                  <a:pt x="675128" y="859218"/>
                </a:lnTo>
                <a:lnTo>
                  <a:pt x="635162" y="878470"/>
                </a:lnTo>
                <a:lnTo>
                  <a:pt x="593157" y="893845"/>
                </a:lnTo>
                <a:lnTo>
                  <a:pt x="549341" y="905111"/>
                </a:lnTo>
                <a:lnTo>
                  <a:pt x="503945" y="912039"/>
                </a:lnTo>
                <a:lnTo>
                  <a:pt x="457199" y="914399"/>
                </a:lnTo>
                <a:lnTo>
                  <a:pt x="410453" y="912039"/>
                </a:lnTo>
                <a:lnTo>
                  <a:pt x="365058" y="905111"/>
                </a:lnTo>
                <a:lnTo>
                  <a:pt x="321242" y="893845"/>
                </a:lnTo>
                <a:lnTo>
                  <a:pt x="279237" y="878470"/>
                </a:lnTo>
                <a:lnTo>
                  <a:pt x="239271" y="859218"/>
                </a:lnTo>
                <a:lnTo>
                  <a:pt x="201575" y="836317"/>
                </a:lnTo>
                <a:lnTo>
                  <a:pt x="166378" y="809997"/>
                </a:lnTo>
                <a:lnTo>
                  <a:pt x="133910" y="780489"/>
                </a:lnTo>
                <a:lnTo>
                  <a:pt x="104402" y="748021"/>
                </a:lnTo>
                <a:lnTo>
                  <a:pt x="78082" y="712824"/>
                </a:lnTo>
                <a:lnTo>
                  <a:pt x="55181" y="675128"/>
                </a:lnTo>
                <a:lnTo>
                  <a:pt x="35929" y="635162"/>
                </a:lnTo>
                <a:lnTo>
                  <a:pt x="20554" y="593157"/>
                </a:lnTo>
                <a:lnTo>
                  <a:pt x="9288" y="549341"/>
                </a:lnTo>
                <a:lnTo>
                  <a:pt x="2360" y="503945"/>
                </a:lnTo>
                <a:lnTo>
                  <a:pt x="0" y="45719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95400" y="25908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0"/>
                </a:moveTo>
                <a:lnTo>
                  <a:pt x="410453" y="2360"/>
                </a:lnTo>
                <a:lnTo>
                  <a:pt x="365058" y="9288"/>
                </a:lnTo>
                <a:lnTo>
                  <a:pt x="321242" y="20554"/>
                </a:lnTo>
                <a:lnTo>
                  <a:pt x="279236" y="35929"/>
                </a:lnTo>
                <a:lnTo>
                  <a:pt x="239271" y="55181"/>
                </a:lnTo>
                <a:lnTo>
                  <a:pt x="201574" y="78082"/>
                </a:lnTo>
                <a:lnTo>
                  <a:pt x="166378" y="104402"/>
                </a:lnTo>
                <a:lnTo>
                  <a:pt x="133910" y="133911"/>
                </a:lnTo>
                <a:lnTo>
                  <a:pt x="104402" y="166378"/>
                </a:lnTo>
                <a:lnTo>
                  <a:pt x="78082" y="201575"/>
                </a:lnTo>
                <a:lnTo>
                  <a:pt x="55181" y="239271"/>
                </a:lnTo>
                <a:lnTo>
                  <a:pt x="35928" y="279237"/>
                </a:lnTo>
                <a:lnTo>
                  <a:pt x="20554" y="321242"/>
                </a:lnTo>
                <a:lnTo>
                  <a:pt x="9288" y="365058"/>
                </a:lnTo>
                <a:lnTo>
                  <a:pt x="2360" y="410454"/>
                </a:lnTo>
                <a:lnTo>
                  <a:pt x="0" y="457200"/>
                </a:lnTo>
                <a:lnTo>
                  <a:pt x="2360" y="503946"/>
                </a:lnTo>
                <a:lnTo>
                  <a:pt x="9288" y="549341"/>
                </a:lnTo>
                <a:lnTo>
                  <a:pt x="20554" y="593157"/>
                </a:lnTo>
                <a:lnTo>
                  <a:pt x="35928" y="635163"/>
                </a:lnTo>
                <a:lnTo>
                  <a:pt x="55181" y="675128"/>
                </a:lnTo>
                <a:lnTo>
                  <a:pt x="78082" y="712825"/>
                </a:lnTo>
                <a:lnTo>
                  <a:pt x="104402" y="748021"/>
                </a:lnTo>
                <a:lnTo>
                  <a:pt x="133910" y="780489"/>
                </a:lnTo>
                <a:lnTo>
                  <a:pt x="166378" y="809997"/>
                </a:lnTo>
                <a:lnTo>
                  <a:pt x="201574" y="836317"/>
                </a:lnTo>
                <a:lnTo>
                  <a:pt x="239271" y="859218"/>
                </a:lnTo>
                <a:lnTo>
                  <a:pt x="279236" y="878471"/>
                </a:lnTo>
                <a:lnTo>
                  <a:pt x="321242" y="893845"/>
                </a:lnTo>
                <a:lnTo>
                  <a:pt x="365058" y="905111"/>
                </a:lnTo>
                <a:lnTo>
                  <a:pt x="410453" y="912039"/>
                </a:lnTo>
                <a:lnTo>
                  <a:pt x="457200" y="914400"/>
                </a:lnTo>
                <a:lnTo>
                  <a:pt x="503945" y="912039"/>
                </a:lnTo>
                <a:lnTo>
                  <a:pt x="549341" y="905111"/>
                </a:lnTo>
                <a:lnTo>
                  <a:pt x="593157" y="893845"/>
                </a:lnTo>
                <a:lnTo>
                  <a:pt x="635162" y="878471"/>
                </a:lnTo>
                <a:lnTo>
                  <a:pt x="675128" y="859218"/>
                </a:lnTo>
                <a:lnTo>
                  <a:pt x="712824" y="836317"/>
                </a:lnTo>
                <a:lnTo>
                  <a:pt x="748021" y="809997"/>
                </a:lnTo>
                <a:lnTo>
                  <a:pt x="780488" y="780489"/>
                </a:lnTo>
                <a:lnTo>
                  <a:pt x="809997" y="748021"/>
                </a:lnTo>
                <a:lnTo>
                  <a:pt x="836317" y="712825"/>
                </a:lnTo>
                <a:lnTo>
                  <a:pt x="859218" y="675128"/>
                </a:lnTo>
                <a:lnTo>
                  <a:pt x="878470" y="635163"/>
                </a:lnTo>
                <a:lnTo>
                  <a:pt x="893845" y="593157"/>
                </a:lnTo>
                <a:lnTo>
                  <a:pt x="905111" y="549341"/>
                </a:lnTo>
                <a:lnTo>
                  <a:pt x="912039" y="503946"/>
                </a:lnTo>
                <a:lnTo>
                  <a:pt x="914400" y="457200"/>
                </a:lnTo>
                <a:lnTo>
                  <a:pt x="912039" y="410454"/>
                </a:lnTo>
                <a:lnTo>
                  <a:pt x="905111" y="365058"/>
                </a:lnTo>
                <a:lnTo>
                  <a:pt x="893845" y="321242"/>
                </a:lnTo>
                <a:lnTo>
                  <a:pt x="878470" y="279237"/>
                </a:lnTo>
                <a:lnTo>
                  <a:pt x="859218" y="239271"/>
                </a:lnTo>
                <a:lnTo>
                  <a:pt x="836317" y="201575"/>
                </a:lnTo>
                <a:lnTo>
                  <a:pt x="809997" y="166378"/>
                </a:lnTo>
                <a:lnTo>
                  <a:pt x="780488" y="133911"/>
                </a:lnTo>
                <a:lnTo>
                  <a:pt x="748021" y="104402"/>
                </a:lnTo>
                <a:lnTo>
                  <a:pt x="712824" y="78082"/>
                </a:lnTo>
                <a:lnTo>
                  <a:pt x="675128" y="55181"/>
                </a:lnTo>
                <a:lnTo>
                  <a:pt x="635162" y="35929"/>
                </a:lnTo>
                <a:lnTo>
                  <a:pt x="593157" y="20554"/>
                </a:lnTo>
                <a:lnTo>
                  <a:pt x="549341" y="9288"/>
                </a:lnTo>
                <a:lnTo>
                  <a:pt x="503945" y="2360"/>
                </a:lnTo>
                <a:lnTo>
                  <a:pt x="457200" y="0"/>
                </a:lnTo>
                <a:close/>
              </a:path>
            </a:pathLst>
          </a:custGeom>
          <a:solidFill>
            <a:srgbClr val="A6FB79">
              <a:alpha val="729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95400" y="25908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0" y="457199"/>
                </a:moveTo>
                <a:lnTo>
                  <a:pt x="2360" y="410453"/>
                </a:lnTo>
                <a:lnTo>
                  <a:pt x="9288" y="365058"/>
                </a:lnTo>
                <a:lnTo>
                  <a:pt x="20554" y="321242"/>
                </a:lnTo>
                <a:lnTo>
                  <a:pt x="35929" y="279237"/>
                </a:lnTo>
                <a:lnTo>
                  <a:pt x="55181" y="239271"/>
                </a:lnTo>
                <a:lnTo>
                  <a:pt x="78082" y="201575"/>
                </a:lnTo>
                <a:lnTo>
                  <a:pt x="104402" y="166378"/>
                </a:lnTo>
                <a:lnTo>
                  <a:pt x="133910" y="133910"/>
                </a:lnTo>
                <a:lnTo>
                  <a:pt x="166378" y="104402"/>
                </a:lnTo>
                <a:lnTo>
                  <a:pt x="201575" y="78082"/>
                </a:lnTo>
                <a:lnTo>
                  <a:pt x="239271" y="55181"/>
                </a:lnTo>
                <a:lnTo>
                  <a:pt x="279237" y="35929"/>
                </a:lnTo>
                <a:lnTo>
                  <a:pt x="321242" y="20554"/>
                </a:lnTo>
                <a:lnTo>
                  <a:pt x="365058" y="9288"/>
                </a:lnTo>
                <a:lnTo>
                  <a:pt x="410453" y="2360"/>
                </a:lnTo>
                <a:lnTo>
                  <a:pt x="457199" y="0"/>
                </a:lnTo>
                <a:lnTo>
                  <a:pt x="503945" y="2360"/>
                </a:lnTo>
                <a:lnTo>
                  <a:pt x="549341" y="9288"/>
                </a:lnTo>
                <a:lnTo>
                  <a:pt x="593157" y="20554"/>
                </a:lnTo>
                <a:lnTo>
                  <a:pt x="635162" y="35929"/>
                </a:lnTo>
                <a:lnTo>
                  <a:pt x="675128" y="55181"/>
                </a:lnTo>
                <a:lnTo>
                  <a:pt x="712824" y="78082"/>
                </a:lnTo>
                <a:lnTo>
                  <a:pt x="748021" y="104402"/>
                </a:lnTo>
                <a:lnTo>
                  <a:pt x="780488" y="133910"/>
                </a:lnTo>
                <a:lnTo>
                  <a:pt x="809997" y="166378"/>
                </a:lnTo>
                <a:lnTo>
                  <a:pt x="836317" y="201575"/>
                </a:lnTo>
                <a:lnTo>
                  <a:pt x="859218" y="239271"/>
                </a:lnTo>
                <a:lnTo>
                  <a:pt x="878470" y="279237"/>
                </a:lnTo>
                <a:lnTo>
                  <a:pt x="893844" y="321242"/>
                </a:lnTo>
                <a:lnTo>
                  <a:pt x="905110" y="365058"/>
                </a:lnTo>
                <a:lnTo>
                  <a:pt x="912039" y="410453"/>
                </a:lnTo>
                <a:lnTo>
                  <a:pt x="914399" y="457199"/>
                </a:lnTo>
                <a:lnTo>
                  <a:pt x="912039" y="503945"/>
                </a:lnTo>
                <a:lnTo>
                  <a:pt x="905110" y="549341"/>
                </a:lnTo>
                <a:lnTo>
                  <a:pt x="893844" y="593157"/>
                </a:lnTo>
                <a:lnTo>
                  <a:pt x="878470" y="635162"/>
                </a:lnTo>
                <a:lnTo>
                  <a:pt x="859218" y="675128"/>
                </a:lnTo>
                <a:lnTo>
                  <a:pt x="836317" y="712824"/>
                </a:lnTo>
                <a:lnTo>
                  <a:pt x="809997" y="748021"/>
                </a:lnTo>
                <a:lnTo>
                  <a:pt x="780488" y="780489"/>
                </a:lnTo>
                <a:lnTo>
                  <a:pt x="748021" y="809997"/>
                </a:lnTo>
                <a:lnTo>
                  <a:pt x="712824" y="836317"/>
                </a:lnTo>
                <a:lnTo>
                  <a:pt x="675128" y="859218"/>
                </a:lnTo>
                <a:lnTo>
                  <a:pt x="635162" y="878470"/>
                </a:lnTo>
                <a:lnTo>
                  <a:pt x="593157" y="893845"/>
                </a:lnTo>
                <a:lnTo>
                  <a:pt x="549341" y="905111"/>
                </a:lnTo>
                <a:lnTo>
                  <a:pt x="503945" y="912039"/>
                </a:lnTo>
                <a:lnTo>
                  <a:pt x="457199" y="914399"/>
                </a:lnTo>
                <a:lnTo>
                  <a:pt x="410453" y="912039"/>
                </a:lnTo>
                <a:lnTo>
                  <a:pt x="365058" y="905111"/>
                </a:lnTo>
                <a:lnTo>
                  <a:pt x="321242" y="893845"/>
                </a:lnTo>
                <a:lnTo>
                  <a:pt x="279237" y="878470"/>
                </a:lnTo>
                <a:lnTo>
                  <a:pt x="239271" y="859218"/>
                </a:lnTo>
                <a:lnTo>
                  <a:pt x="201575" y="836317"/>
                </a:lnTo>
                <a:lnTo>
                  <a:pt x="166378" y="809997"/>
                </a:lnTo>
                <a:lnTo>
                  <a:pt x="133910" y="780489"/>
                </a:lnTo>
                <a:lnTo>
                  <a:pt x="104402" y="748021"/>
                </a:lnTo>
                <a:lnTo>
                  <a:pt x="78082" y="712824"/>
                </a:lnTo>
                <a:lnTo>
                  <a:pt x="55181" y="675128"/>
                </a:lnTo>
                <a:lnTo>
                  <a:pt x="35929" y="635162"/>
                </a:lnTo>
                <a:lnTo>
                  <a:pt x="20554" y="593157"/>
                </a:lnTo>
                <a:lnTo>
                  <a:pt x="9288" y="549341"/>
                </a:lnTo>
                <a:lnTo>
                  <a:pt x="2360" y="503945"/>
                </a:lnTo>
                <a:lnTo>
                  <a:pt x="0" y="45719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05000" y="25908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0" y="457199"/>
                </a:moveTo>
                <a:lnTo>
                  <a:pt x="2360" y="410453"/>
                </a:lnTo>
                <a:lnTo>
                  <a:pt x="9288" y="365058"/>
                </a:lnTo>
                <a:lnTo>
                  <a:pt x="20554" y="321242"/>
                </a:lnTo>
                <a:lnTo>
                  <a:pt x="35929" y="279237"/>
                </a:lnTo>
                <a:lnTo>
                  <a:pt x="55181" y="239271"/>
                </a:lnTo>
                <a:lnTo>
                  <a:pt x="78082" y="201575"/>
                </a:lnTo>
                <a:lnTo>
                  <a:pt x="104402" y="166378"/>
                </a:lnTo>
                <a:lnTo>
                  <a:pt x="133910" y="133910"/>
                </a:lnTo>
                <a:lnTo>
                  <a:pt x="166378" y="104402"/>
                </a:lnTo>
                <a:lnTo>
                  <a:pt x="201575" y="78082"/>
                </a:lnTo>
                <a:lnTo>
                  <a:pt x="239271" y="55181"/>
                </a:lnTo>
                <a:lnTo>
                  <a:pt x="279237" y="35929"/>
                </a:lnTo>
                <a:lnTo>
                  <a:pt x="321242" y="20554"/>
                </a:lnTo>
                <a:lnTo>
                  <a:pt x="365058" y="9288"/>
                </a:lnTo>
                <a:lnTo>
                  <a:pt x="410453" y="2360"/>
                </a:lnTo>
                <a:lnTo>
                  <a:pt x="457199" y="0"/>
                </a:lnTo>
                <a:lnTo>
                  <a:pt x="503945" y="2360"/>
                </a:lnTo>
                <a:lnTo>
                  <a:pt x="549341" y="9288"/>
                </a:lnTo>
                <a:lnTo>
                  <a:pt x="593157" y="20554"/>
                </a:lnTo>
                <a:lnTo>
                  <a:pt x="635162" y="35929"/>
                </a:lnTo>
                <a:lnTo>
                  <a:pt x="675128" y="55181"/>
                </a:lnTo>
                <a:lnTo>
                  <a:pt x="712824" y="78082"/>
                </a:lnTo>
                <a:lnTo>
                  <a:pt x="748021" y="104402"/>
                </a:lnTo>
                <a:lnTo>
                  <a:pt x="780488" y="133910"/>
                </a:lnTo>
                <a:lnTo>
                  <a:pt x="809997" y="166378"/>
                </a:lnTo>
                <a:lnTo>
                  <a:pt x="836317" y="201575"/>
                </a:lnTo>
                <a:lnTo>
                  <a:pt x="859218" y="239271"/>
                </a:lnTo>
                <a:lnTo>
                  <a:pt x="878470" y="279237"/>
                </a:lnTo>
                <a:lnTo>
                  <a:pt x="893844" y="321242"/>
                </a:lnTo>
                <a:lnTo>
                  <a:pt x="905111" y="365058"/>
                </a:lnTo>
                <a:lnTo>
                  <a:pt x="912039" y="410453"/>
                </a:lnTo>
                <a:lnTo>
                  <a:pt x="914399" y="457199"/>
                </a:lnTo>
                <a:lnTo>
                  <a:pt x="912039" y="503945"/>
                </a:lnTo>
                <a:lnTo>
                  <a:pt x="905111" y="549341"/>
                </a:lnTo>
                <a:lnTo>
                  <a:pt x="893844" y="593157"/>
                </a:lnTo>
                <a:lnTo>
                  <a:pt x="878470" y="635162"/>
                </a:lnTo>
                <a:lnTo>
                  <a:pt x="859218" y="675128"/>
                </a:lnTo>
                <a:lnTo>
                  <a:pt x="836317" y="712824"/>
                </a:lnTo>
                <a:lnTo>
                  <a:pt x="809997" y="748021"/>
                </a:lnTo>
                <a:lnTo>
                  <a:pt x="780488" y="780489"/>
                </a:lnTo>
                <a:lnTo>
                  <a:pt x="748021" y="809997"/>
                </a:lnTo>
                <a:lnTo>
                  <a:pt x="712824" y="836317"/>
                </a:lnTo>
                <a:lnTo>
                  <a:pt x="675128" y="859218"/>
                </a:lnTo>
                <a:lnTo>
                  <a:pt x="635162" y="878470"/>
                </a:lnTo>
                <a:lnTo>
                  <a:pt x="593157" y="893845"/>
                </a:lnTo>
                <a:lnTo>
                  <a:pt x="549341" y="905111"/>
                </a:lnTo>
                <a:lnTo>
                  <a:pt x="503945" y="912039"/>
                </a:lnTo>
                <a:lnTo>
                  <a:pt x="457199" y="914399"/>
                </a:lnTo>
                <a:lnTo>
                  <a:pt x="410453" y="912039"/>
                </a:lnTo>
                <a:lnTo>
                  <a:pt x="365058" y="905111"/>
                </a:lnTo>
                <a:lnTo>
                  <a:pt x="321242" y="893845"/>
                </a:lnTo>
                <a:lnTo>
                  <a:pt x="279237" y="878470"/>
                </a:lnTo>
                <a:lnTo>
                  <a:pt x="239271" y="859218"/>
                </a:lnTo>
                <a:lnTo>
                  <a:pt x="201575" y="836317"/>
                </a:lnTo>
                <a:lnTo>
                  <a:pt x="166378" y="809997"/>
                </a:lnTo>
                <a:lnTo>
                  <a:pt x="133910" y="780489"/>
                </a:lnTo>
                <a:lnTo>
                  <a:pt x="104402" y="748021"/>
                </a:lnTo>
                <a:lnTo>
                  <a:pt x="78082" y="712824"/>
                </a:lnTo>
                <a:lnTo>
                  <a:pt x="55181" y="675128"/>
                </a:lnTo>
                <a:lnTo>
                  <a:pt x="35929" y="635162"/>
                </a:lnTo>
                <a:lnTo>
                  <a:pt x="20554" y="593157"/>
                </a:lnTo>
                <a:lnTo>
                  <a:pt x="9288" y="549341"/>
                </a:lnTo>
                <a:lnTo>
                  <a:pt x="2360" y="503945"/>
                </a:lnTo>
                <a:lnTo>
                  <a:pt x="0" y="45719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69339" y="3167400"/>
            <a:ext cx="2432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45739" y="3167400"/>
            <a:ext cx="2628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Times New Roman"/>
                <a:cs typeface="Times New Roman"/>
              </a:rPr>
              <a:t>C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11597" y="3572095"/>
            <a:ext cx="1066800" cy="46228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9"/>
              </a:spcBef>
            </a:pPr>
            <a:r>
              <a:rPr sz="2400" b="1" i="1" dirty="0">
                <a:latin typeface="Arial"/>
                <a:cs typeface="Arial"/>
              </a:rPr>
              <a:t>A </a:t>
            </a:r>
            <a:r>
              <a:rPr sz="2400" b="1" spc="-5" dirty="0">
                <a:latin typeface="Symbol"/>
                <a:cs typeface="Symbol"/>
              </a:rPr>
              <a:t></a:t>
            </a:r>
            <a:r>
              <a:rPr sz="2400" b="1" spc="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758085" y="213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0"/>
                </a:moveTo>
                <a:lnTo>
                  <a:pt x="410453" y="2360"/>
                </a:lnTo>
                <a:lnTo>
                  <a:pt x="365058" y="9288"/>
                </a:lnTo>
                <a:lnTo>
                  <a:pt x="321242" y="20554"/>
                </a:lnTo>
                <a:lnTo>
                  <a:pt x="279236" y="35929"/>
                </a:lnTo>
                <a:lnTo>
                  <a:pt x="239271" y="55181"/>
                </a:lnTo>
                <a:lnTo>
                  <a:pt x="201574" y="78082"/>
                </a:lnTo>
                <a:lnTo>
                  <a:pt x="166378" y="104402"/>
                </a:lnTo>
                <a:lnTo>
                  <a:pt x="133910" y="133911"/>
                </a:lnTo>
                <a:lnTo>
                  <a:pt x="104402" y="166378"/>
                </a:lnTo>
                <a:lnTo>
                  <a:pt x="78082" y="201575"/>
                </a:lnTo>
                <a:lnTo>
                  <a:pt x="55181" y="239271"/>
                </a:lnTo>
                <a:lnTo>
                  <a:pt x="35928" y="279237"/>
                </a:lnTo>
                <a:lnTo>
                  <a:pt x="20554" y="321242"/>
                </a:lnTo>
                <a:lnTo>
                  <a:pt x="9288" y="365058"/>
                </a:lnTo>
                <a:lnTo>
                  <a:pt x="2360" y="410454"/>
                </a:lnTo>
                <a:lnTo>
                  <a:pt x="0" y="457200"/>
                </a:lnTo>
                <a:lnTo>
                  <a:pt x="2360" y="503946"/>
                </a:lnTo>
                <a:lnTo>
                  <a:pt x="9288" y="549341"/>
                </a:lnTo>
                <a:lnTo>
                  <a:pt x="20554" y="593157"/>
                </a:lnTo>
                <a:lnTo>
                  <a:pt x="35928" y="635163"/>
                </a:lnTo>
                <a:lnTo>
                  <a:pt x="55181" y="675128"/>
                </a:lnTo>
                <a:lnTo>
                  <a:pt x="78082" y="712825"/>
                </a:lnTo>
                <a:lnTo>
                  <a:pt x="104402" y="748021"/>
                </a:lnTo>
                <a:lnTo>
                  <a:pt x="133910" y="780489"/>
                </a:lnTo>
                <a:lnTo>
                  <a:pt x="166378" y="809997"/>
                </a:lnTo>
                <a:lnTo>
                  <a:pt x="201574" y="836317"/>
                </a:lnTo>
                <a:lnTo>
                  <a:pt x="239271" y="859218"/>
                </a:lnTo>
                <a:lnTo>
                  <a:pt x="279236" y="878471"/>
                </a:lnTo>
                <a:lnTo>
                  <a:pt x="321242" y="893845"/>
                </a:lnTo>
                <a:lnTo>
                  <a:pt x="365058" y="905111"/>
                </a:lnTo>
                <a:lnTo>
                  <a:pt x="410453" y="912039"/>
                </a:lnTo>
                <a:lnTo>
                  <a:pt x="457200" y="914400"/>
                </a:lnTo>
                <a:lnTo>
                  <a:pt x="503945" y="912039"/>
                </a:lnTo>
                <a:lnTo>
                  <a:pt x="549341" y="905111"/>
                </a:lnTo>
                <a:lnTo>
                  <a:pt x="593157" y="893845"/>
                </a:lnTo>
                <a:lnTo>
                  <a:pt x="635162" y="878471"/>
                </a:lnTo>
                <a:lnTo>
                  <a:pt x="675128" y="859218"/>
                </a:lnTo>
                <a:lnTo>
                  <a:pt x="712824" y="836317"/>
                </a:lnTo>
                <a:lnTo>
                  <a:pt x="748021" y="809997"/>
                </a:lnTo>
                <a:lnTo>
                  <a:pt x="780488" y="780489"/>
                </a:lnTo>
                <a:lnTo>
                  <a:pt x="809997" y="748021"/>
                </a:lnTo>
                <a:lnTo>
                  <a:pt x="836317" y="712825"/>
                </a:lnTo>
                <a:lnTo>
                  <a:pt x="859218" y="675128"/>
                </a:lnTo>
                <a:lnTo>
                  <a:pt x="878470" y="635163"/>
                </a:lnTo>
                <a:lnTo>
                  <a:pt x="893845" y="593157"/>
                </a:lnTo>
                <a:lnTo>
                  <a:pt x="905111" y="549341"/>
                </a:lnTo>
                <a:lnTo>
                  <a:pt x="912039" y="503946"/>
                </a:lnTo>
                <a:lnTo>
                  <a:pt x="914400" y="457200"/>
                </a:lnTo>
                <a:lnTo>
                  <a:pt x="912039" y="410454"/>
                </a:lnTo>
                <a:lnTo>
                  <a:pt x="905111" y="365058"/>
                </a:lnTo>
                <a:lnTo>
                  <a:pt x="893845" y="321242"/>
                </a:lnTo>
                <a:lnTo>
                  <a:pt x="878470" y="279237"/>
                </a:lnTo>
                <a:lnTo>
                  <a:pt x="859218" y="239271"/>
                </a:lnTo>
                <a:lnTo>
                  <a:pt x="836317" y="201575"/>
                </a:lnTo>
                <a:lnTo>
                  <a:pt x="809997" y="166378"/>
                </a:lnTo>
                <a:lnTo>
                  <a:pt x="780488" y="133911"/>
                </a:lnTo>
                <a:lnTo>
                  <a:pt x="748021" y="104402"/>
                </a:lnTo>
                <a:lnTo>
                  <a:pt x="712824" y="78082"/>
                </a:lnTo>
                <a:lnTo>
                  <a:pt x="675128" y="55181"/>
                </a:lnTo>
                <a:lnTo>
                  <a:pt x="635162" y="35929"/>
                </a:lnTo>
                <a:lnTo>
                  <a:pt x="593157" y="20554"/>
                </a:lnTo>
                <a:lnTo>
                  <a:pt x="549341" y="9288"/>
                </a:lnTo>
                <a:lnTo>
                  <a:pt x="503945" y="2360"/>
                </a:lnTo>
                <a:lnTo>
                  <a:pt x="457200" y="0"/>
                </a:lnTo>
                <a:close/>
              </a:path>
            </a:pathLst>
          </a:custGeom>
          <a:solidFill>
            <a:srgbClr val="A6FB79">
              <a:alpha val="729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58085" y="2133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0" y="457199"/>
                </a:moveTo>
                <a:lnTo>
                  <a:pt x="2360" y="410453"/>
                </a:lnTo>
                <a:lnTo>
                  <a:pt x="9288" y="365058"/>
                </a:lnTo>
                <a:lnTo>
                  <a:pt x="20554" y="321242"/>
                </a:lnTo>
                <a:lnTo>
                  <a:pt x="35929" y="279237"/>
                </a:lnTo>
                <a:lnTo>
                  <a:pt x="55181" y="239271"/>
                </a:lnTo>
                <a:lnTo>
                  <a:pt x="78082" y="201575"/>
                </a:lnTo>
                <a:lnTo>
                  <a:pt x="104402" y="166378"/>
                </a:lnTo>
                <a:lnTo>
                  <a:pt x="133910" y="133910"/>
                </a:lnTo>
                <a:lnTo>
                  <a:pt x="166378" y="104402"/>
                </a:lnTo>
                <a:lnTo>
                  <a:pt x="201575" y="78082"/>
                </a:lnTo>
                <a:lnTo>
                  <a:pt x="239271" y="55181"/>
                </a:lnTo>
                <a:lnTo>
                  <a:pt x="279237" y="35929"/>
                </a:lnTo>
                <a:lnTo>
                  <a:pt x="321242" y="20554"/>
                </a:lnTo>
                <a:lnTo>
                  <a:pt x="365058" y="9288"/>
                </a:lnTo>
                <a:lnTo>
                  <a:pt x="410453" y="2360"/>
                </a:lnTo>
                <a:lnTo>
                  <a:pt x="457199" y="0"/>
                </a:lnTo>
                <a:lnTo>
                  <a:pt x="503945" y="2360"/>
                </a:lnTo>
                <a:lnTo>
                  <a:pt x="549341" y="9288"/>
                </a:lnTo>
                <a:lnTo>
                  <a:pt x="593157" y="20554"/>
                </a:lnTo>
                <a:lnTo>
                  <a:pt x="635162" y="35929"/>
                </a:lnTo>
                <a:lnTo>
                  <a:pt x="675128" y="55181"/>
                </a:lnTo>
                <a:lnTo>
                  <a:pt x="712824" y="78082"/>
                </a:lnTo>
                <a:lnTo>
                  <a:pt x="748021" y="104402"/>
                </a:lnTo>
                <a:lnTo>
                  <a:pt x="780489" y="133910"/>
                </a:lnTo>
                <a:lnTo>
                  <a:pt x="809997" y="166378"/>
                </a:lnTo>
                <a:lnTo>
                  <a:pt x="836317" y="201575"/>
                </a:lnTo>
                <a:lnTo>
                  <a:pt x="859218" y="239271"/>
                </a:lnTo>
                <a:lnTo>
                  <a:pt x="878470" y="279237"/>
                </a:lnTo>
                <a:lnTo>
                  <a:pt x="893845" y="321242"/>
                </a:lnTo>
                <a:lnTo>
                  <a:pt x="905111" y="365058"/>
                </a:lnTo>
                <a:lnTo>
                  <a:pt x="912039" y="410453"/>
                </a:lnTo>
                <a:lnTo>
                  <a:pt x="914399" y="457199"/>
                </a:lnTo>
                <a:lnTo>
                  <a:pt x="912039" y="503945"/>
                </a:lnTo>
                <a:lnTo>
                  <a:pt x="905111" y="549341"/>
                </a:lnTo>
                <a:lnTo>
                  <a:pt x="893845" y="593157"/>
                </a:lnTo>
                <a:lnTo>
                  <a:pt x="878470" y="635162"/>
                </a:lnTo>
                <a:lnTo>
                  <a:pt x="859218" y="675128"/>
                </a:lnTo>
                <a:lnTo>
                  <a:pt x="836317" y="712824"/>
                </a:lnTo>
                <a:lnTo>
                  <a:pt x="809997" y="748021"/>
                </a:lnTo>
                <a:lnTo>
                  <a:pt x="780489" y="780489"/>
                </a:lnTo>
                <a:lnTo>
                  <a:pt x="748021" y="809997"/>
                </a:lnTo>
                <a:lnTo>
                  <a:pt x="712824" y="836317"/>
                </a:lnTo>
                <a:lnTo>
                  <a:pt x="675128" y="859218"/>
                </a:lnTo>
                <a:lnTo>
                  <a:pt x="635162" y="878470"/>
                </a:lnTo>
                <a:lnTo>
                  <a:pt x="593157" y="893845"/>
                </a:lnTo>
                <a:lnTo>
                  <a:pt x="549341" y="905111"/>
                </a:lnTo>
                <a:lnTo>
                  <a:pt x="503945" y="912039"/>
                </a:lnTo>
                <a:lnTo>
                  <a:pt x="457199" y="914399"/>
                </a:lnTo>
                <a:lnTo>
                  <a:pt x="410453" y="912039"/>
                </a:lnTo>
                <a:lnTo>
                  <a:pt x="365058" y="905111"/>
                </a:lnTo>
                <a:lnTo>
                  <a:pt x="321242" y="893845"/>
                </a:lnTo>
                <a:lnTo>
                  <a:pt x="279237" y="878470"/>
                </a:lnTo>
                <a:lnTo>
                  <a:pt x="239271" y="859218"/>
                </a:lnTo>
                <a:lnTo>
                  <a:pt x="201575" y="836317"/>
                </a:lnTo>
                <a:lnTo>
                  <a:pt x="166378" y="809997"/>
                </a:lnTo>
                <a:lnTo>
                  <a:pt x="133910" y="780489"/>
                </a:lnTo>
                <a:lnTo>
                  <a:pt x="104402" y="748021"/>
                </a:lnTo>
                <a:lnTo>
                  <a:pt x="78082" y="712824"/>
                </a:lnTo>
                <a:lnTo>
                  <a:pt x="55181" y="675128"/>
                </a:lnTo>
                <a:lnTo>
                  <a:pt x="35929" y="635162"/>
                </a:lnTo>
                <a:lnTo>
                  <a:pt x="20554" y="593157"/>
                </a:lnTo>
                <a:lnTo>
                  <a:pt x="9288" y="549341"/>
                </a:lnTo>
                <a:lnTo>
                  <a:pt x="2360" y="503945"/>
                </a:lnTo>
                <a:lnTo>
                  <a:pt x="0" y="45719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3285" y="25908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0"/>
                </a:moveTo>
                <a:lnTo>
                  <a:pt x="410453" y="2360"/>
                </a:lnTo>
                <a:lnTo>
                  <a:pt x="365058" y="9288"/>
                </a:lnTo>
                <a:lnTo>
                  <a:pt x="321242" y="20554"/>
                </a:lnTo>
                <a:lnTo>
                  <a:pt x="279236" y="35929"/>
                </a:lnTo>
                <a:lnTo>
                  <a:pt x="239271" y="55181"/>
                </a:lnTo>
                <a:lnTo>
                  <a:pt x="201574" y="78082"/>
                </a:lnTo>
                <a:lnTo>
                  <a:pt x="166378" y="104402"/>
                </a:lnTo>
                <a:lnTo>
                  <a:pt x="133910" y="133911"/>
                </a:lnTo>
                <a:lnTo>
                  <a:pt x="104402" y="166378"/>
                </a:lnTo>
                <a:lnTo>
                  <a:pt x="78082" y="201575"/>
                </a:lnTo>
                <a:lnTo>
                  <a:pt x="55181" y="239271"/>
                </a:lnTo>
                <a:lnTo>
                  <a:pt x="35928" y="279237"/>
                </a:lnTo>
                <a:lnTo>
                  <a:pt x="20554" y="321242"/>
                </a:lnTo>
                <a:lnTo>
                  <a:pt x="9288" y="365058"/>
                </a:lnTo>
                <a:lnTo>
                  <a:pt x="2360" y="410454"/>
                </a:lnTo>
                <a:lnTo>
                  <a:pt x="0" y="457200"/>
                </a:lnTo>
                <a:lnTo>
                  <a:pt x="2360" y="503946"/>
                </a:lnTo>
                <a:lnTo>
                  <a:pt x="9288" y="549341"/>
                </a:lnTo>
                <a:lnTo>
                  <a:pt x="20554" y="593157"/>
                </a:lnTo>
                <a:lnTo>
                  <a:pt x="35928" y="635163"/>
                </a:lnTo>
                <a:lnTo>
                  <a:pt x="55181" y="675128"/>
                </a:lnTo>
                <a:lnTo>
                  <a:pt x="78082" y="712825"/>
                </a:lnTo>
                <a:lnTo>
                  <a:pt x="104402" y="748021"/>
                </a:lnTo>
                <a:lnTo>
                  <a:pt x="133910" y="780489"/>
                </a:lnTo>
                <a:lnTo>
                  <a:pt x="166378" y="809997"/>
                </a:lnTo>
                <a:lnTo>
                  <a:pt x="201574" y="836317"/>
                </a:lnTo>
                <a:lnTo>
                  <a:pt x="239271" y="859218"/>
                </a:lnTo>
                <a:lnTo>
                  <a:pt x="279236" y="878471"/>
                </a:lnTo>
                <a:lnTo>
                  <a:pt x="321242" y="893845"/>
                </a:lnTo>
                <a:lnTo>
                  <a:pt x="365058" y="905111"/>
                </a:lnTo>
                <a:lnTo>
                  <a:pt x="410453" y="912039"/>
                </a:lnTo>
                <a:lnTo>
                  <a:pt x="457200" y="914400"/>
                </a:lnTo>
                <a:lnTo>
                  <a:pt x="503945" y="912039"/>
                </a:lnTo>
                <a:lnTo>
                  <a:pt x="549341" y="905111"/>
                </a:lnTo>
                <a:lnTo>
                  <a:pt x="593157" y="893845"/>
                </a:lnTo>
                <a:lnTo>
                  <a:pt x="635162" y="878471"/>
                </a:lnTo>
                <a:lnTo>
                  <a:pt x="675128" y="859218"/>
                </a:lnTo>
                <a:lnTo>
                  <a:pt x="712824" y="836317"/>
                </a:lnTo>
                <a:lnTo>
                  <a:pt x="748021" y="809997"/>
                </a:lnTo>
                <a:lnTo>
                  <a:pt x="780488" y="780489"/>
                </a:lnTo>
                <a:lnTo>
                  <a:pt x="809997" y="748021"/>
                </a:lnTo>
                <a:lnTo>
                  <a:pt x="836317" y="712825"/>
                </a:lnTo>
                <a:lnTo>
                  <a:pt x="859218" y="675128"/>
                </a:lnTo>
                <a:lnTo>
                  <a:pt x="878470" y="635163"/>
                </a:lnTo>
                <a:lnTo>
                  <a:pt x="893845" y="593157"/>
                </a:lnTo>
                <a:lnTo>
                  <a:pt x="905111" y="549341"/>
                </a:lnTo>
                <a:lnTo>
                  <a:pt x="912039" y="503946"/>
                </a:lnTo>
                <a:lnTo>
                  <a:pt x="914400" y="457200"/>
                </a:lnTo>
                <a:lnTo>
                  <a:pt x="912039" y="410454"/>
                </a:lnTo>
                <a:lnTo>
                  <a:pt x="905111" y="365058"/>
                </a:lnTo>
                <a:lnTo>
                  <a:pt x="893845" y="321242"/>
                </a:lnTo>
                <a:lnTo>
                  <a:pt x="878470" y="279237"/>
                </a:lnTo>
                <a:lnTo>
                  <a:pt x="859218" y="239271"/>
                </a:lnTo>
                <a:lnTo>
                  <a:pt x="836317" y="201575"/>
                </a:lnTo>
                <a:lnTo>
                  <a:pt x="809997" y="166378"/>
                </a:lnTo>
                <a:lnTo>
                  <a:pt x="780488" y="133911"/>
                </a:lnTo>
                <a:lnTo>
                  <a:pt x="748021" y="104402"/>
                </a:lnTo>
                <a:lnTo>
                  <a:pt x="712824" y="78082"/>
                </a:lnTo>
                <a:lnTo>
                  <a:pt x="675128" y="55181"/>
                </a:lnTo>
                <a:lnTo>
                  <a:pt x="635162" y="35929"/>
                </a:lnTo>
                <a:lnTo>
                  <a:pt x="593157" y="20554"/>
                </a:lnTo>
                <a:lnTo>
                  <a:pt x="549341" y="9288"/>
                </a:lnTo>
                <a:lnTo>
                  <a:pt x="503945" y="2360"/>
                </a:lnTo>
                <a:lnTo>
                  <a:pt x="457200" y="0"/>
                </a:lnTo>
                <a:close/>
              </a:path>
            </a:pathLst>
          </a:custGeom>
          <a:solidFill>
            <a:srgbClr val="A6FB79">
              <a:alpha val="729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53285" y="25908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0" y="457199"/>
                </a:moveTo>
                <a:lnTo>
                  <a:pt x="2360" y="410453"/>
                </a:lnTo>
                <a:lnTo>
                  <a:pt x="9288" y="365058"/>
                </a:lnTo>
                <a:lnTo>
                  <a:pt x="20554" y="321242"/>
                </a:lnTo>
                <a:lnTo>
                  <a:pt x="35929" y="279237"/>
                </a:lnTo>
                <a:lnTo>
                  <a:pt x="55181" y="239271"/>
                </a:lnTo>
                <a:lnTo>
                  <a:pt x="78082" y="201575"/>
                </a:lnTo>
                <a:lnTo>
                  <a:pt x="104402" y="166378"/>
                </a:lnTo>
                <a:lnTo>
                  <a:pt x="133910" y="133910"/>
                </a:lnTo>
                <a:lnTo>
                  <a:pt x="166378" y="104402"/>
                </a:lnTo>
                <a:lnTo>
                  <a:pt x="201575" y="78082"/>
                </a:lnTo>
                <a:lnTo>
                  <a:pt x="239271" y="55181"/>
                </a:lnTo>
                <a:lnTo>
                  <a:pt x="279237" y="35929"/>
                </a:lnTo>
                <a:lnTo>
                  <a:pt x="321242" y="20554"/>
                </a:lnTo>
                <a:lnTo>
                  <a:pt x="365058" y="9288"/>
                </a:lnTo>
                <a:lnTo>
                  <a:pt x="410453" y="2360"/>
                </a:lnTo>
                <a:lnTo>
                  <a:pt x="457199" y="0"/>
                </a:lnTo>
                <a:lnTo>
                  <a:pt x="503945" y="2360"/>
                </a:lnTo>
                <a:lnTo>
                  <a:pt x="549341" y="9288"/>
                </a:lnTo>
                <a:lnTo>
                  <a:pt x="593157" y="20554"/>
                </a:lnTo>
                <a:lnTo>
                  <a:pt x="635162" y="35929"/>
                </a:lnTo>
                <a:lnTo>
                  <a:pt x="675128" y="55181"/>
                </a:lnTo>
                <a:lnTo>
                  <a:pt x="712824" y="78082"/>
                </a:lnTo>
                <a:lnTo>
                  <a:pt x="748021" y="104402"/>
                </a:lnTo>
                <a:lnTo>
                  <a:pt x="780489" y="133910"/>
                </a:lnTo>
                <a:lnTo>
                  <a:pt x="809997" y="166378"/>
                </a:lnTo>
                <a:lnTo>
                  <a:pt x="836317" y="201575"/>
                </a:lnTo>
                <a:lnTo>
                  <a:pt x="859218" y="239271"/>
                </a:lnTo>
                <a:lnTo>
                  <a:pt x="878470" y="279237"/>
                </a:lnTo>
                <a:lnTo>
                  <a:pt x="893845" y="321242"/>
                </a:lnTo>
                <a:lnTo>
                  <a:pt x="905111" y="365058"/>
                </a:lnTo>
                <a:lnTo>
                  <a:pt x="912039" y="410453"/>
                </a:lnTo>
                <a:lnTo>
                  <a:pt x="914399" y="457199"/>
                </a:lnTo>
                <a:lnTo>
                  <a:pt x="912039" y="503945"/>
                </a:lnTo>
                <a:lnTo>
                  <a:pt x="905111" y="549341"/>
                </a:lnTo>
                <a:lnTo>
                  <a:pt x="893845" y="593157"/>
                </a:lnTo>
                <a:lnTo>
                  <a:pt x="878470" y="635162"/>
                </a:lnTo>
                <a:lnTo>
                  <a:pt x="859218" y="675128"/>
                </a:lnTo>
                <a:lnTo>
                  <a:pt x="836317" y="712824"/>
                </a:lnTo>
                <a:lnTo>
                  <a:pt x="809997" y="748021"/>
                </a:lnTo>
                <a:lnTo>
                  <a:pt x="780489" y="780489"/>
                </a:lnTo>
                <a:lnTo>
                  <a:pt x="748021" y="809997"/>
                </a:lnTo>
                <a:lnTo>
                  <a:pt x="712824" y="836317"/>
                </a:lnTo>
                <a:lnTo>
                  <a:pt x="675128" y="859218"/>
                </a:lnTo>
                <a:lnTo>
                  <a:pt x="635162" y="878470"/>
                </a:lnTo>
                <a:lnTo>
                  <a:pt x="593157" y="893845"/>
                </a:lnTo>
                <a:lnTo>
                  <a:pt x="549341" y="905111"/>
                </a:lnTo>
                <a:lnTo>
                  <a:pt x="503945" y="912039"/>
                </a:lnTo>
                <a:lnTo>
                  <a:pt x="457199" y="914399"/>
                </a:lnTo>
                <a:lnTo>
                  <a:pt x="410453" y="912039"/>
                </a:lnTo>
                <a:lnTo>
                  <a:pt x="365058" y="905111"/>
                </a:lnTo>
                <a:lnTo>
                  <a:pt x="321242" y="893845"/>
                </a:lnTo>
                <a:lnTo>
                  <a:pt x="279237" y="878470"/>
                </a:lnTo>
                <a:lnTo>
                  <a:pt x="239271" y="859218"/>
                </a:lnTo>
                <a:lnTo>
                  <a:pt x="201575" y="836317"/>
                </a:lnTo>
                <a:lnTo>
                  <a:pt x="166378" y="809997"/>
                </a:lnTo>
                <a:lnTo>
                  <a:pt x="133910" y="780489"/>
                </a:lnTo>
                <a:lnTo>
                  <a:pt x="104402" y="748021"/>
                </a:lnTo>
                <a:lnTo>
                  <a:pt x="78082" y="712824"/>
                </a:lnTo>
                <a:lnTo>
                  <a:pt x="55181" y="675128"/>
                </a:lnTo>
                <a:lnTo>
                  <a:pt x="35929" y="635162"/>
                </a:lnTo>
                <a:lnTo>
                  <a:pt x="20554" y="593157"/>
                </a:lnTo>
                <a:lnTo>
                  <a:pt x="9288" y="549341"/>
                </a:lnTo>
                <a:lnTo>
                  <a:pt x="2360" y="503945"/>
                </a:lnTo>
                <a:lnTo>
                  <a:pt x="0" y="45719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62885" y="25908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0"/>
                </a:moveTo>
                <a:lnTo>
                  <a:pt x="410453" y="2360"/>
                </a:lnTo>
                <a:lnTo>
                  <a:pt x="365058" y="9288"/>
                </a:lnTo>
                <a:lnTo>
                  <a:pt x="321242" y="20554"/>
                </a:lnTo>
                <a:lnTo>
                  <a:pt x="279236" y="35929"/>
                </a:lnTo>
                <a:lnTo>
                  <a:pt x="239271" y="55181"/>
                </a:lnTo>
                <a:lnTo>
                  <a:pt x="201574" y="78082"/>
                </a:lnTo>
                <a:lnTo>
                  <a:pt x="166378" y="104402"/>
                </a:lnTo>
                <a:lnTo>
                  <a:pt x="133910" y="133911"/>
                </a:lnTo>
                <a:lnTo>
                  <a:pt x="104402" y="166378"/>
                </a:lnTo>
                <a:lnTo>
                  <a:pt x="78082" y="201575"/>
                </a:lnTo>
                <a:lnTo>
                  <a:pt x="55181" y="239271"/>
                </a:lnTo>
                <a:lnTo>
                  <a:pt x="35928" y="279237"/>
                </a:lnTo>
                <a:lnTo>
                  <a:pt x="20554" y="321242"/>
                </a:lnTo>
                <a:lnTo>
                  <a:pt x="9288" y="365058"/>
                </a:lnTo>
                <a:lnTo>
                  <a:pt x="2360" y="410454"/>
                </a:lnTo>
                <a:lnTo>
                  <a:pt x="0" y="457200"/>
                </a:lnTo>
                <a:lnTo>
                  <a:pt x="2360" y="503946"/>
                </a:lnTo>
                <a:lnTo>
                  <a:pt x="9288" y="549341"/>
                </a:lnTo>
                <a:lnTo>
                  <a:pt x="20554" y="593157"/>
                </a:lnTo>
                <a:lnTo>
                  <a:pt x="35928" y="635163"/>
                </a:lnTo>
                <a:lnTo>
                  <a:pt x="55181" y="675128"/>
                </a:lnTo>
                <a:lnTo>
                  <a:pt x="78082" y="712825"/>
                </a:lnTo>
                <a:lnTo>
                  <a:pt x="104402" y="748021"/>
                </a:lnTo>
                <a:lnTo>
                  <a:pt x="133910" y="780489"/>
                </a:lnTo>
                <a:lnTo>
                  <a:pt x="166378" y="809997"/>
                </a:lnTo>
                <a:lnTo>
                  <a:pt x="201574" y="836317"/>
                </a:lnTo>
                <a:lnTo>
                  <a:pt x="239271" y="859218"/>
                </a:lnTo>
                <a:lnTo>
                  <a:pt x="279236" y="878471"/>
                </a:lnTo>
                <a:lnTo>
                  <a:pt x="321242" y="893845"/>
                </a:lnTo>
                <a:lnTo>
                  <a:pt x="365058" y="905111"/>
                </a:lnTo>
                <a:lnTo>
                  <a:pt x="410453" y="912039"/>
                </a:lnTo>
                <a:lnTo>
                  <a:pt x="457200" y="914400"/>
                </a:lnTo>
                <a:lnTo>
                  <a:pt x="503945" y="912039"/>
                </a:lnTo>
                <a:lnTo>
                  <a:pt x="549341" y="905111"/>
                </a:lnTo>
                <a:lnTo>
                  <a:pt x="593157" y="893845"/>
                </a:lnTo>
                <a:lnTo>
                  <a:pt x="635162" y="878471"/>
                </a:lnTo>
                <a:lnTo>
                  <a:pt x="675128" y="859218"/>
                </a:lnTo>
                <a:lnTo>
                  <a:pt x="712824" y="836317"/>
                </a:lnTo>
                <a:lnTo>
                  <a:pt x="748021" y="809997"/>
                </a:lnTo>
                <a:lnTo>
                  <a:pt x="780488" y="780489"/>
                </a:lnTo>
                <a:lnTo>
                  <a:pt x="809997" y="748021"/>
                </a:lnTo>
                <a:lnTo>
                  <a:pt x="836317" y="712825"/>
                </a:lnTo>
                <a:lnTo>
                  <a:pt x="859218" y="675128"/>
                </a:lnTo>
                <a:lnTo>
                  <a:pt x="878470" y="635163"/>
                </a:lnTo>
                <a:lnTo>
                  <a:pt x="893845" y="593157"/>
                </a:lnTo>
                <a:lnTo>
                  <a:pt x="905111" y="549341"/>
                </a:lnTo>
                <a:lnTo>
                  <a:pt x="912039" y="503946"/>
                </a:lnTo>
                <a:lnTo>
                  <a:pt x="914400" y="457200"/>
                </a:lnTo>
                <a:lnTo>
                  <a:pt x="912039" y="410454"/>
                </a:lnTo>
                <a:lnTo>
                  <a:pt x="905111" y="365058"/>
                </a:lnTo>
                <a:lnTo>
                  <a:pt x="893845" y="321242"/>
                </a:lnTo>
                <a:lnTo>
                  <a:pt x="878470" y="279237"/>
                </a:lnTo>
                <a:lnTo>
                  <a:pt x="859218" y="239271"/>
                </a:lnTo>
                <a:lnTo>
                  <a:pt x="836317" y="201575"/>
                </a:lnTo>
                <a:lnTo>
                  <a:pt x="809997" y="166378"/>
                </a:lnTo>
                <a:lnTo>
                  <a:pt x="780488" y="133911"/>
                </a:lnTo>
                <a:lnTo>
                  <a:pt x="748021" y="104402"/>
                </a:lnTo>
                <a:lnTo>
                  <a:pt x="712824" y="78082"/>
                </a:lnTo>
                <a:lnTo>
                  <a:pt x="675128" y="55181"/>
                </a:lnTo>
                <a:lnTo>
                  <a:pt x="635162" y="35929"/>
                </a:lnTo>
                <a:lnTo>
                  <a:pt x="593157" y="20554"/>
                </a:lnTo>
                <a:lnTo>
                  <a:pt x="549341" y="9288"/>
                </a:lnTo>
                <a:lnTo>
                  <a:pt x="503945" y="2360"/>
                </a:lnTo>
                <a:lnTo>
                  <a:pt x="457200" y="0"/>
                </a:lnTo>
                <a:close/>
              </a:path>
            </a:pathLst>
          </a:custGeom>
          <a:solidFill>
            <a:srgbClr val="FFFFFF">
              <a:alpha val="8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62885" y="25908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0" y="457199"/>
                </a:moveTo>
                <a:lnTo>
                  <a:pt x="2360" y="410453"/>
                </a:lnTo>
                <a:lnTo>
                  <a:pt x="9288" y="365058"/>
                </a:lnTo>
                <a:lnTo>
                  <a:pt x="20554" y="321242"/>
                </a:lnTo>
                <a:lnTo>
                  <a:pt x="35929" y="279237"/>
                </a:lnTo>
                <a:lnTo>
                  <a:pt x="55181" y="239271"/>
                </a:lnTo>
                <a:lnTo>
                  <a:pt x="78082" y="201575"/>
                </a:lnTo>
                <a:lnTo>
                  <a:pt x="104402" y="166378"/>
                </a:lnTo>
                <a:lnTo>
                  <a:pt x="133910" y="133910"/>
                </a:lnTo>
                <a:lnTo>
                  <a:pt x="166378" y="104402"/>
                </a:lnTo>
                <a:lnTo>
                  <a:pt x="201575" y="78082"/>
                </a:lnTo>
                <a:lnTo>
                  <a:pt x="239271" y="55181"/>
                </a:lnTo>
                <a:lnTo>
                  <a:pt x="279237" y="35929"/>
                </a:lnTo>
                <a:lnTo>
                  <a:pt x="321242" y="20554"/>
                </a:lnTo>
                <a:lnTo>
                  <a:pt x="365058" y="9288"/>
                </a:lnTo>
                <a:lnTo>
                  <a:pt x="410453" y="2360"/>
                </a:lnTo>
                <a:lnTo>
                  <a:pt x="457199" y="0"/>
                </a:lnTo>
                <a:lnTo>
                  <a:pt x="503945" y="2360"/>
                </a:lnTo>
                <a:lnTo>
                  <a:pt x="549341" y="9288"/>
                </a:lnTo>
                <a:lnTo>
                  <a:pt x="593157" y="20554"/>
                </a:lnTo>
                <a:lnTo>
                  <a:pt x="635162" y="35929"/>
                </a:lnTo>
                <a:lnTo>
                  <a:pt x="675128" y="55181"/>
                </a:lnTo>
                <a:lnTo>
                  <a:pt x="712824" y="78082"/>
                </a:lnTo>
                <a:lnTo>
                  <a:pt x="748021" y="104402"/>
                </a:lnTo>
                <a:lnTo>
                  <a:pt x="780489" y="133910"/>
                </a:lnTo>
                <a:lnTo>
                  <a:pt x="809997" y="166378"/>
                </a:lnTo>
                <a:lnTo>
                  <a:pt x="836317" y="201575"/>
                </a:lnTo>
                <a:lnTo>
                  <a:pt x="859218" y="239271"/>
                </a:lnTo>
                <a:lnTo>
                  <a:pt x="878470" y="279237"/>
                </a:lnTo>
                <a:lnTo>
                  <a:pt x="893845" y="321242"/>
                </a:lnTo>
                <a:lnTo>
                  <a:pt x="905111" y="365058"/>
                </a:lnTo>
                <a:lnTo>
                  <a:pt x="912039" y="410453"/>
                </a:lnTo>
                <a:lnTo>
                  <a:pt x="914399" y="457199"/>
                </a:lnTo>
                <a:lnTo>
                  <a:pt x="912039" y="503945"/>
                </a:lnTo>
                <a:lnTo>
                  <a:pt x="905111" y="549341"/>
                </a:lnTo>
                <a:lnTo>
                  <a:pt x="893845" y="593157"/>
                </a:lnTo>
                <a:lnTo>
                  <a:pt x="878470" y="635162"/>
                </a:lnTo>
                <a:lnTo>
                  <a:pt x="859218" y="675128"/>
                </a:lnTo>
                <a:lnTo>
                  <a:pt x="836317" y="712824"/>
                </a:lnTo>
                <a:lnTo>
                  <a:pt x="809997" y="748021"/>
                </a:lnTo>
                <a:lnTo>
                  <a:pt x="780489" y="780489"/>
                </a:lnTo>
                <a:lnTo>
                  <a:pt x="748021" y="809997"/>
                </a:lnTo>
                <a:lnTo>
                  <a:pt x="712824" y="836317"/>
                </a:lnTo>
                <a:lnTo>
                  <a:pt x="675128" y="859218"/>
                </a:lnTo>
                <a:lnTo>
                  <a:pt x="635162" y="878470"/>
                </a:lnTo>
                <a:lnTo>
                  <a:pt x="593157" y="893845"/>
                </a:lnTo>
                <a:lnTo>
                  <a:pt x="549341" y="905111"/>
                </a:lnTo>
                <a:lnTo>
                  <a:pt x="503945" y="912039"/>
                </a:lnTo>
                <a:lnTo>
                  <a:pt x="457199" y="914399"/>
                </a:lnTo>
                <a:lnTo>
                  <a:pt x="410453" y="912039"/>
                </a:lnTo>
                <a:lnTo>
                  <a:pt x="365058" y="905111"/>
                </a:lnTo>
                <a:lnTo>
                  <a:pt x="321242" y="893845"/>
                </a:lnTo>
                <a:lnTo>
                  <a:pt x="279237" y="878470"/>
                </a:lnTo>
                <a:lnTo>
                  <a:pt x="239271" y="859218"/>
                </a:lnTo>
                <a:lnTo>
                  <a:pt x="201575" y="836317"/>
                </a:lnTo>
                <a:lnTo>
                  <a:pt x="166378" y="809997"/>
                </a:lnTo>
                <a:lnTo>
                  <a:pt x="133910" y="780489"/>
                </a:lnTo>
                <a:lnTo>
                  <a:pt x="104402" y="748021"/>
                </a:lnTo>
                <a:lnTo>
                  <a:pt x="78082" y="712824"/>
                </a:lnTo>
                <a:lnTo>
                  <a:pt x="55181" y="675128"/>
                </a:lnTo>
                <a:lnTo>
                  <a:pt x="35929" y="635162"/>
                </a:lnTo>
                <a:lnTo>
                  <a:pt x="20554" y="593157"/>
                </a:lnTo>
                <a:lnTo>
                  <a:pt x="9288" y="549341"/>
                </a:lnTo>
                <a:lnTo>
                  <a:pt x="2360" y="503945"/>
                </a:lnTo>
                <a:lnTo>
                  <a:pt x="0" y="45719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194752" y="1374458"/>
            <a:ext cx="621982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Prove 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A </a:t>
            </a:r>
            <a:r>
              <a:rPr sz="2800" dirty="0">
                <a:latin typeface="Symbol"/>
                <a:cs typeface="Symbol"/>
              </a:rPr>
              <a:t>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) - </a:t>
            </a:r>
            <a:r>
              <a:rPr sz="2800" i="1" dirty="0">
                <a:latin typeface="Arial"/>
                <a:cs typeface="Arial"/>
              </a:rPr>
              <a:t>C </a:t>
            </a:r>
            <a:r>
              <a:rPr sz="2800" dirty="0">
                <a:latin typeface="Arial"/>
                <a:cs typeface="Arial"/>
              </a:rPr>
              <a:t>= (</a:t>
            </a:r>
            <a:r>
              <a:rPr sz="2800" i="1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- </a:t>
            </a:r>
            <a:r>
              <a:rPr sz="2800" i="1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) </a:t>
            </a:r>
            <a:r>
              <a:rPr sz="2800" dirty="0">
                <a:latin typeface="Symbol"/>
                <a:cs typeface="Symbol"/>
              </a:rPr>
              <a:t>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B </a:t>
            </a:r>
            <a:r>
              <a:rPr sz="2800" dirty="0">
                <a:latin typeface="Arial"/>
                <a:cs typeface="Arial"/>
              </a:rPr>
              <a:t>-</a:t>
            </a:r>
            <a:r>
              <a:rPr sz="2800" spc="5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).</a:t>
            </a:r>
          </a:p>
          <a:p>
            <a:pPr marL="473075">
              <a:lnSpc>
                <a:spcPts val="3300"/>
              </a:lnSpc>
              <a:tabLst>
                <a:tab pos="3630929" algn="l"/>
              </a:tabLst>
            </a:pPr>
            <a:r>
              <a:rPr sz="2800" i="1" dirty="0">
                <a:latin typeface="Times New Roman"/>
                <a:cs typeface="Times New Roman"/>
              </a:rPr>
              <a:t>A	A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227225" y="3167400"/>
            <a:ext cx="193928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88464" algn="l"/>
              </a:tabLst>
            </a:pPr>
            <a:r>
              <a:rPr sz="2800" i="1" dirty="0">
                <a:latin typeface="Times New Roman"/>
                <a:cs typeface="Times New Roman"/>
              </a:rPr>
              <a:t>B	C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67198" y="3581400"/>
            <a:ext cx="1828800" cy="46228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9"/>
              </a:spcBef>
            </a:pPr>
            <a:r>
              <a:rPr sz="2400" b="1" dirty="0">
                <a:latin typeface="Arial"/>
                <a:cs typeface="Arial"/>
              </a:rPr>
              <a:t>(</a:t>
            </a:r>
            <a:r>
              <a:rPr sz="2400" b="1" i="1" dirty="0">
                <a:latin typeface="Arial"/>
                <a:cs typeface="Arial"/>
              </a:rPr>
              <a:t>A </a:t>
            </a:r>
            <a:r>
              <a:rPr sz="2400" b="1" spc="-5" dirty="0">
                <a:latin typeface="Symbol"/>
                <a:cs typeface="Symbol"/>
              </a:rPr>
              <a:t>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Arial"/>
                <a:cs typeface="Arial"/>
              </a:rPr>
              <a:t>B</a:t>
            </a:r>
            <a:r>
              <a:rPr sz="2400" b="1" dirty="0">
                <a:latin typeface="Arial"/>
                <a:cs typeface="Arial"/>
              </a:rPr>
              <a:t>) –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124199" y="2743200"/>
            <a:ext cx="833755" cy="0"/>
          </a:xfrm>
          <a:custGeom>
            <a:avLst/>
            <a:gdLst/>
            <a:ahLst/>
            <a:cxnLst/>
            <a:rect l="l" t="t" r="r" b="b"/>
            <a:pathLst>
              <a:path w="833754">
                <a:moveTo>
                  <a:pt x="0" y="0"/>
                </a:moveTo>
                <a:lnTo>
                  <a:pt x="833730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24731" y="2657627"/>
            <a:ext cx="171005" cy="17114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66513" y="45720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0"/>
                </a:moveTo>
                <a:lnTo>
                  <a:pt x="410454" y="2360"/>
                </a:lnTo>
                <a:lnTo>
                  <a:pt x="365058" y="9288"/>
                </a:lnTo>
                <a:lnTo>
                  <a:pt x="321242" y="20554"/>
                </a:lnTo>
                <a:lnTo>
                  <a:pt x="279237" y="35929"/>
                </a:lnTo>
                <a:lnTo>
                  <a:pt x="239271" y="55181"/>
                </a:lnTo>
                <a:lnTo>
                  <a:pt x="201575" y="78082"/>
                </a:lnTo>
                <a:lnTo>
                  <a:pt x="166378" y="104402"/>
                </a:lnTo>
                <a:lnTo>
                  <a:pt x="133911" y="133911"/>
                </a:lnTo>
                <a:lnTo>
                  <a:pt x="104402" y="166378"/>
                </a:lnTo>
                <a:lnTo>
                  <a:pt x="78082" y="201575"/>
                </a:lnTo>
                <a:lnTo>
                  <a:pt x="55181" y="239271"/>
                </a:lnTo>
                <a:lnTo>
                  <a:pt x="35929" y="279237"/>
                </a:lnTo>
                <a:lnTo>
                  <a:pt x="20554" y="321242"/>
                </a:lnTo>
                <a:lnTo>
                  <a:pt x="9288" y="365058"/>
                </a:lnTo>
                <a:lnTo>
                  <a:pt x="2360" y="410454"/>
                </a:lnTo>
                <a:lnTo>
                  <a:pt x="0" y="457200"/>
                </a:lnTo>
                <a:lnTo>
                  <a:pt x="2360" y="503946"/>
                </a:lnTo>
                <a:lnTo>
                  <a:pt x="9288" y="549341"/>
                </a:lnTo>
                <a:lnTo>
                  <a:pt x="20554" y="593157"/>
                </a:lnTo>
                <a:lnTo>
                  <a:pt x="35929" y="635163"/>
                </a:lnTo>
                <a:lnTo>
                  <a:pt x="55181" y="675128"/>
                </a:lnTo>
                <a:lnTo>
                  <a:pt x="78082" y="712825"/>
                </a:lnTo>
                <a:lnTo>
                  <a:pt x="104402" y="748021"/>
                </a:lnTo>
                <a:lnTo>
                  <a:pt x="133911" y="780489"/>
                </a:lnTo>
                <a:lnTo>
                  <a:pt x="166378" y="809997"/>
                </a:lnTo>
                <a:lnTo>
                  <a:pt x="201575" y="836317"/>
                </a:lnTo>
                <a:lnTo>
                  <a:pt x="239271" y="859218"/>
                </a:lnTo>
                <a:lnTo>
                  <a:pt x="279237" y="878471"/>
                </a:lnTo>
                <a:lnTo>
                  <a:pt x="321242" y="893845"/>
                </a:lnTo>
                <a:lnTo>
                  <a:pt x="365058" y="905111"/>
                </a:lnTo>
                <a:lnTo>
                  <a:pt x="410454" y="912039"/>
                </a:lnTo>
                <a:lnTo>
                  <a:pt x="457200" y="914400"/>
                </a:lnTo>
                <a:lnTo>
                  <a:pt x="503946" y="912039"/>
                </a:lnTo>
                <a:lnTo>
                  <a:pt x="549341" y="905111"/>
                </a:lnTo>
                <a:lnTo>
                  <a:pt x="593157" y="893845"/>
                </a:lnTo>
                <a:lnTo>
                  <a:pt x="635163" y="878471"/>
                </a:lnTo>
                <a:lnTo>
                  <a:pt x="675128" y="859218"/>
                </a:lnTo>
                <a:lnTo>
                  <a:pt x="712825" y="836317"/>
                </a:lnTo>
                <a:lnTo>
                  <a:pt x="748021" y="809997"/>
                </a:lnTo>
                <a:lnTo>
                  <a:pt x="780489" y="780489"/>
                </a:lnTo>
                <a:lnTo>
                  <a:pt x="809997" y="748021"/>
                </a:lnTo>
                <a:lnTo>
                  <a:pt x="836317" y="712825"/>
                </a:lnTo>
                <a:lnTo>
                  <a:pt x="859218" y="675128"/>
                </a:lnTo>
                <a:lnTo>
                  <a:pt x="878471" y="635163"/>
                </a:lnTo>
                <a:lnTo>
                  <a:pt x="893845" y="593157"/>
                </a:lnTo>
                <a:lnTo>
                  <a:pt x="905111" y="549341"/>
                </a:lnTo>
                <a:lnTo>
                  <a:pt x="912039" y="503946"/>
                </a:lnTo>
                <a:lnTo>
                  <a:pt x="914400" y="457200"/>
                </a:lnTo>
                <a:lnTo>
                  <a:pt x="912039" y="410454"/>
                </a:lnTo>
                <a:lnTo>
                  <a:pt x="905111" y="365058"/>
                </a:lnTo>
                <a:lnTo>
                  <a:pt x="893845" y="321242"/>
                </a:lnTo>
                <a:lnTo>
                  <a:pt x="878471" y="279237"/>
                </a:lnTo>
                <a:lnTo>
                  <a:pt x="859218" y="239271"/>
                </a:lnTo>
                <a:lnTo>
                  <a:pt x="836317" y="201575"/>
                </a:lnTo>
                <a:lnTo>
                  <a:pt x="809997" y="166378"/>
                </a:lnTo>
                <a:lnTo>
                  <a:pt x="780489" y="133911"/>
                </a:lnTo>
                <a:lnTo>
                  <a:pt x="748021" y="104402"/>
                </a:lnTo>
                <a:lnTo>
                  <a:pt x="712825" y="78082"/>
                </a:lnTo>
                <a:lnTo>
                  <a:pt x="675128" y="55181"/>
                </a:lnTo>
                <a:lnTo>
                  <a:pt x="635163" y="35929"/>
                </a:lnTo>
                <a:lnTo>
                  <a:pt x="593157" y="20554"/>
                </a:lnTo>
                <a:lnTo>
                  <a:pt x="549341" y="9288"/>
                </a:lnTo>
                <a:lnTo>
                  <a:pt x="503946" y="2360"/>
                </a:lnTo>
                <a:lnTo>
                  <a:pt x="457200" y="0"/>
                </a:lnTo>
                <a:close/>
              </a:path>
            </a:pathLst>
          </a:custGeom>
          <a:solidFill>
            <a:srgbClr val="B2B4E6">
              <a:alpha val="729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66513" y="45720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0" y="457199"/>
                </a:moveTo>
                <a:lnTo>
                  <a:pt x="2360" y="410453"/>
                </a:lnTo>
                <a:lnTo>
                  <a:pt x="9288" y="365058"/>
                </a:lnTo>
                <a:lnTo>
                  <a:pt x="20554" y="321242"/>
                </a:lnTo>
                <a:lnTo>
                  <a:pt x="35929" y="279237"/>
                </a:lnTo>
                <a:lnTo>
                  <a:pt x="55181" y="239271"/>
                </a:lnTo>
                <a:lnTo>
                  <a:pt x="78082" y="201575"/>
                </a:lnTo>
                <a:lnTo>
                  <a:pt x="104402" y="166378"/>
                </a:lnTo>
                <a:lnTo>
                  <a:pt x="133910" y="133910"/>
                </a:lnTo>
                <a:lnTo>
                  <a:pt x="166378" y="104402"/>
                </a:lnTo>
                <a:lnTo>
                  <a:pt x="201575" y="78082"/>
                </a:lnTo>
                <a:lnTo>
                  <a:pt x="239271" y="55181"/>
                </a:lnTo>
                <a:lnTo>
                  <a:pt x="279237" y="35929"/>
                </a:lnTo>
                <a:lnTo>
                  <a:pt x="321242" y="20554"/>
                </a:lnTo>
                <a:lnTo>
                  <a:pt x="365058" y="9288"/>
                </a:lnTo>
                <a:lnTo>
                  <a:pt x="410453" y="2360"/>
                </a:lnTo>
                <a:lnTo>
                  <a:pt x="457199" y="0"/>
                </a:lnTo>
                <a:lnTo>
                  <a:pt x="503945" y="2360"/>
                </a:lnTo>
                <a:lnTo>
                  <a:pt x="549341" y="9288"/>
                </a:lnTo>
                <a:lnTo>
                  <a:pt x="593157" y="20554"/>
                </a:lnTo>
                <a:lnTo>
                  <a:pt x="635162" y="35929"/>
                </a:lnTo>
                <a:lnTo>
                  <a:pt x="675128" y="55181"/>
                </a:lnTo>
                <a:lnTo>
                  <a:pt x="712824" y="78082"/>
                </a:lnTo>
                <a:lnTo>
                  <a:pt x="748021" y="104402"/>
                </a:lnTo>
                <a:lnTo>
                  <a:pt x="780489" y="133910"/>
                </a:lnTo>
                <a:lnTo>
                  <a:pt x="809997" y="166378"/>
                </a:lnTo>
                <a:lnTo>
                  <a:pt x="836317" y="201575"/>
                </a:lnTo>
                <a:lnTo>
                  <a:pt x="859218" y="239271"/>
                </a:lnTo>
                <a:lnTo>
                  <a:pt x="878470" y="279237"/>
                </a:lnTo>
                <a:lnTo>
                  <a:pt x="893845" y="321242"/>
                </a:lnTo>
                <a:lnTo>
                  <a:pt x="905111" y="365058"/>
                </a:lnTo>
                <a:lnTo>
                  <a:pt x="912039" y="410453"/>
                </a:lnTo>
                <a:lnTo>
                  <a:pt x="914399" y="457199"/>
                </a:lnTo>
                <a:lnTo>
                  <a:pt x="912039" y="503945"/>
                </a:lnTo>
                <a:lnTo>
                  <a:pt x="905111" y="549341"/>
                </a:lnTo>
                <a:lnTo>
                  <a:pt x="893845" y="593157"/>
                </a:lnTo>
                <a:lnTo>
                  <a:pt x="878470" y="635162"/>
                </a:lnTo>
                <a:lnTo>
                  <a:pt x="859218" y="675128"/>
                </a:lnTo>
                <a:lnTo>
                  <a:pt x="836317" y="712824"/>
                </a:lnTo>
                <a:lnTo>
                  <a:pt x="809997" y="748021"/>
                </a:lnTo>
                <a:lnTo>
                  <a:pt x="780489" y="780489"/>
                </a:lnTo>
                <a:lnTo>
                  <a:pt x="748021" y="809997"/>
                </a:lnTo>
                <a:lnTo>
                  <a:pt x="712824" y="836317"/>
                </a:lnTo>
                <a:lnTo>
                  <a:pt x="675128" y="859218"/>
                </a:lnTo>
                <a:lnTo>
                  <a:pt x="635162" y="878470"/>
                </a:lnTo>
                <a:lnTo>
                  <a:pt x="593157" y="893844"/>
                </a:lnTo>
                <a:lnTo>
                  <a:pt x="549341" y="905111"/>
                </a:lnTo>
                <a:lnTo>
                  <a:pt x="503945" y="912039"/>
                </a:lnTo>
                <a:lnTo>
                  <a:pt x="457199" y="914399"/>
                </a:lnTo>
                <a:lnTo>
                  <a:pt x="410453" y="912039"/>
                </a:lnTo>
                <a:lnTo>
                  <a:pt x="365058" y="905111"/>
                </a:lnTo>
                <a:lnTo>
                  <a:pt x="321242" y="893844"/>
                </a:lnTo>
                <a:lnTo>
                  <a:pt x="279237" y="878470"/>
                </a:lnTo>
                <a:lnTo>
                  <a:pt x="239271" y="859218"/>
                </a:lnTo>
                <a:lnTo>
                  <a:pt x="201575" y="836317"/>
                </a:lnTo>
                <a:lnTo>
                  <a:pt x="166378" y="809997"/>
                </a:lnTo>
                <a:lnTo>
                  <a:pt x="133910" y="780489"/>
                </a:lnTo>
                <a:lnTo>
                  <a:pt x="104402" y="748021"/>
                </a:lnTo>
                <a:lnTo>
                  <a:pt x="78082" y="712824"/>
                </a:lnTo>
                <a:lnTo>
                  <a:pt x="55181" y="675128"/>
                </a:lnTo>
                <a:lnTo>
                  <a:pt x="35929" y="635162"/>
                </a:lnTo>
                <a:lnTo>
                  <a:pt x="20554" y="593157"/>
                </a:lnTo>
                <a:lnTo>
                  <a:pt x="9288" y="549341"/>
                </a:lnTo>
                <a:lnTo>
                  <a:pt x="2360" y="503945"/>
                </a:lnTo>
                <a:lnTo>
                  <a:pt x="0" y="45719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261713" y="50292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0" y="457199"/>
                </a:moveTo>
                <a:lnTo>
                  <a:pt x="2360" y="410453"/>
                </a:lnTo>
                <a:lnTo>
                  <a:pt x="9288" y="365058"/>
                </a:lnTo>
                <a:lnTo>
                  <a:pt x="20554" y="321242"/>
                </a:lnTo>
                <a:lnTo>
                  <a:pt x="35929" y="279237"/>
                </a:lnTo>
                <a:lnTo>
                  <a:pt x="55181" y="239271"/>
                </a:lnTo>
                <a:lnTo>
                  <a:pt x="78082" y="201575"/>
                </a:lnTo>
                <a:lnTo>
                  <a:pt x="104402" y="166378"/>
                </a:lnTo>
                <a:lnTo>
                  <a:pt x="133910" y="133910"/>
                </a:lnTo>
                <a:lnTo>
                  <a:pt x="166378" y="104402"/>
                </a:lnTo>
                <a:lnTo>
                  <a:pt x="201575" y="78082"/>
                </a:lnTo>
                <a:lnTo>
                  <a:pt x="239271" y="55181"/>
                </a:lnTo>
                <a:lnTo>
                  <a:pt x="279237" y="35929"/>
                </a:lnTo>
                <a:lnTo>
                  <a:pt x="321242" y="20554"/>
                </a:lnTo>
                <a:lnTo>
                  <a:pt x="365058" y="9288"/>
                </a:lnTo>
                <a:lnTo>
                  <a:pt x="410453" y="2360"/>
                </a:lnTo>
                <a:lnTo>
                  <a:pt x="457199" y="0"/>
                </a:lnTo>
                <a:lnTo>
                  <a:pt x="503945" y="2360"/>
                </a:lnTo>
                <a:lnTo>
                  <a:pt x="549341" y="9288"/>
                </a:lnTo>
                <a:lnTo>
                  <a:pt x="593157" y="20554"/>
                </a:lnTo>
                <a:lnTo>
                  <a:pt x="635162" y="35929"/>
                </a:lnTo>
                <a:lnTo>
                  <a:pt x="675128" y="55181"/>
                </a:lnTo>
                <a:lnTo>
                  <a:pt x="712824" y="78082"/>
                </a:lnTo>
                <a:lnTo>
                  <a:pt x="748021" y="104402"/>
                </a:lnTo>
                <a:lnTo>
                  <a:pt x="780489" y="133910"/>
                </a:lnTo>
                <a:lnTo>
                  <a:pt x="809997" y="166378"/>
                </a:lnTo>
                <a:lnTo>
                  <a:pt x="836317" y="201575"/>
                </a:lnTo>
                <a:lnTo>
                  <a:pt x="859218" y="239271"/>
                </a:lnTo>
                <a:lnTo>
                  <a:pt x="878470" y="279237"/>
                </a:lnTo>
                <a:lnTo>
                  <a:pt x="893844" y="321242"/>
                </a:lnTo>
                <a:lnTo>
                  <a:pt x="905111" y="365058"/>
                </a:lnTo>
                <a:lnTo>
                  <a:pt x="912039" y="410453"/>
                </a:lnTo>
                <a:lnTo>
                  <a:pt x="914399" y="457199"/>
                </a:lnTo>
                <a:lnTo>
                  <a:pt x="912039" y="503945"/>
                </a:lnTo>
                <a:lnTo>
                  <a:pt x="905111" y="549341"/>
                </a:lnTo>
                <a:lnTo>
                  <a:pt x="893844" y="593157"/>
                </a:lnTo>
                <a:lnTo>
                  <a:pt x="878470" y="635162"/>
                </a:lnTo>
                <a:lnTo>
                  <a:pt x="859218" y="675128"/>
                </a:lnTo>
                <a:lnTo>
                  <a:pt x="836317" y="712824"/>
                </a:lnTo>
                <a:lnTo>
                  <a:pt x="809997" y="748021"/>
                </a:lnTo>
                <a:lnTo>
                  <a:pt x="780489" y="780488"/>
                </a:lnTo>
                <a:lnTo>
                  <a:pt x="748021" y="809997"/>
                </a:lnTo>
                <a:lnTo>
                  <a:pt x="712824" y="836317"/>
                </a:lnTo>
                <a:lnTo>
                  <a:pt x="675128" y="859218"/>
                </a:lnTo>
                <a:lnTo>
                  <a:pt x="635162" y="878470"/>
                </a:lnTo>
                <a:lnTo>
                  <a:pt x="593157" y="893844"/>
                </a:lnTo>
                <a:lnTo>
                  <a:pt x="549341" y="905111"/>
                </a:lnTo>
                <a:lnTo>
                  <a:pt x="503945" y="912039"/>
                </a:lnTo>
                <a:lnTo>
                  <a:pt x="457199" y="914399"/>
                </a:lnTo>
                <a:lnTo>
                  <a:pt x="410453" y="912039"/>
                </a:lnTo>
                <a:lnTo>
                  <a:pt x="365058" y="905111"/>
                </a:lnTo>
                <a:lnTo>
                  <a:pt x="321242" y="893844"/>
                </a:lnTo>
                <a:lnTo>
                  <a:pt x="279237" y="878470"/>
                </a:lnTo>
                <a:lnTo>
                  <a:pt x="239271" y="859218"/>
                </a:lnTo>
                <a:lnTo>
                  <a:pt x="201575" y="836317"/>
                </a:lnTo>
                <a:lnTo>
                  <a:pt x="166378" y="809997"/>
                </a:lnTo>
                <a:lnTo>
                  <a:pt x="133910" y="780488"/>
                </a:lnTo>
                <a:lnTo>
                  <a:pt x="104402" y="748021"/>
                </a:lnTo>
                <a:lnTo>
                  <a:pt x="78082" y="712824"/>
                </a:lnTo>
                <a:lnTo>
                  <a:pt x="55181" y="675128"/>
                </a:lnTo>
                <a:lnTo>
                  <a:pt x="35929" y="635162"/>
                </a:lnTo>
                <a:lnTo>
                  <a:pt x="20554" y="593157"/>
                </a:lnTo>
                <a:lnTo>
                  <a:pt x="9288" y="549341"/>
                </a:lnTo>
                <a:lnTo>
                  <a:pt x="2360" y="503945"/>
                </a:lnTo>
                <a:lnTo>
                  <a:pt x="0" y="45719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871313" y="50292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0"/>
                </a:moveTo>
                <a:lnTo>
                  <a:pt x="410454" y="2360"/>
                </a:lnTo>
                <a:lnTo>
                  <a:pt x="365058" y="9288"/>
                </a:lnTo>
                <a:lnTo>
                  <a:pt x="321242" y="20554"/>
                </a:lnTo>
                <a:lnTo>
                  <a:pt x="279237" y="35929"/>
                </a:lnTo>
                <a:lnTo>
                  <a:pt x="239271" y="55181"/>
                </a:lnTo>
                <a:lnTo>
                  <a:pt x="201575" y="78082"/>
                </a:lnTo>
                <a:lnTo>
                  <a:pt x="166378" y="104402"/>
                </a:lnTo>
                <a:lnTo>
                  <a:pt x="133911" y="133911"/>
                </a:lnTo>
                <a:lnTo>
                  <a:pt x="104402" y="166378"/>
                </a:lnTo>
                <a:lnTo>
                  <a:pt x="78082" y="201575"/>
                </a:lnTo>
                <a:lnTo>
                  <a:pt x="55181" y="239271"/>
                </a:lnTo>
                <a:lnTo>
                  <a:pt x="35929" y="279237"/>
                </a:lnTo>
                <a:lnTo>
                  <a:pt x="20554" y="321242"/>
                </a:lnTo>
                <a:lnTo>
                  <a:pt x="9288" y="365058"/>
                </a:lnTo>
                <a:lnTo>
                  <a:pt x="2360" y="410454"/>
                </a:lnTo>
                <a:lnTo>
                  <a:pt x="0" y="457200"/>
                </a:lnTo>
                <a:lnTo>
                  <a:pt x="2360" y="503946"/>
                </a:lnTo>
                <a:lnTo>
                  <a:pt x="9288" y="549341"/>
                </a:lnTo>
                <a:lnTo>
                  <a:pt x="20554" y="593157"/>
                </a:lnTo>
                <a:lnTo>
                  <a:pt x="35929" y="635162"/>
                </a:lnTo>
                <a:lnTo>
                  <a:pt x="55181" y="675128"/>
                </a:lnTo>
                <a:lnTo>
                  <a:pt x="78082" y="712824"/>
                </a:lnTo>
                <a:lnTo>
                  <a:pt x="104402" y="748021"/>
                </a:lnTo>
                <a:lnTo>
                  <a:pt x="133911" y="780489"/>
                </a:lnTo>
                <a:lnTo>
                  <a:pt x="166378" y="809997"/>
                </a:lnTo>
                <a:lnTo>
                  <a:pt x="201575" y="836317"/>
                </a:lnTo>
                <a:lnTo>
                  <a:pt x="239271" y="859218"/>
                </a:lnTo>
                <a:lnTo>
                  <a:pt x="279237" y="878470"/>
                </a:lnTo>
                <a:lnTo>
                  <a:pt x="321242" y="893845"/>
                </a:lnTo>
                <a:lnTo>
                  <a:pt x="365058" y="905111"/>
                </a:lnTo>
                <a:lnTo>
                  <a:pt x="410454" y="912039"/>
                </a:lnTo>
                <a:lnTo>
                  <a:pt x="457200" y="914400"/>
                </a:lnTo>
                <a:lnTo>
                  <a:pt x="503946" y="912039"/>
                </a:lnTo>
                <a:lnTo>
                  <a:pt x="549341" y="905111"/>
                </a:lnTo>
                <a:lnTo>
                  <a:pt x="593157" y="893845"/>
                </a:lnTo>
                <a:lnTo>
                  <a:pt x="635163" y="878470"/>
                </a:lnTo>
                <a:lnTo>
                  <a:pt x="675128" y="859218"/>
                </a:lnTo>
                <a:lnTo>
                  <a:pt x="712825" y="836317"/>
                </a:lnTo>
                <a:lnTo>
                  <a:pt x="748021" y="809997"/>
                </a:lnTo>
                <a:lnTo>
                  <a:pt x="780489" y="780489"/>
                </a:lnTo>
                <a:lnTo>
                  <a:pt x="809997" y="748021"/>
                </a:lnTo>
                <a:lnTo>
                  <a:pt x="836317" y="712824"/>
                </a:lnTo>
                <a:lnTo>
                  <a:pt x="859218" y="675128"/>
                </a:lnTo>
                <a:lnTo>
                  <a:pt x="878471" y="635162"/>
                </a:lnTo>
                <a:lnTo>
                  <a:pt x="893845" y="593157"/>
                </a:lnTo>
                <a:lnTo>
                  <a:pt x="905111" y="549341"/>
                </a:lnTo>
                <a:lnTo>
                  <a:pt x="912039" y="503946"/>
                </a:lnTo>
                <a:lnTo>
                  <a:pt x="914400" y="457200"/>
                </a:lnTo>
                <a:lnTo>
                  <a:pt x="912039" y="410454"/>
                </a:lnTo>
                <a:lnTo>
                  <a:pt x="905111" y="365058"/>
                </a:lnTo>
                <a:lnTo>
                  <a:pt x="893845" y="321242"/>
                </a:lnTo>
                <a:lnTo>
                  <a:pt x="878471" y="279237"/>
                </a:lnTo>
                <a:lnTo>
                  <a:pt x="859218" y="239271"/>
                </a:lnTo>
                <a:lnTo>
                  <a:pt x="836317" y="201575"/>
                </a:lnTo>
                <a:lnTo>
                  <a:pt x="809997" y="166378"/>
                </a:lnTo>
                <a:lnTo>
                  <a:pt x="780489" y="133911"/>
                </a:lnTo>
                <a:lnTo>
                  <a:pt x="748021" y="104402"/>
                </a:lnTo>
                <a:lnTo>
                  <a:pt x="712825" y="78082"/>
                </a:lnTo>
                <a:lnTo>
                  <a:pt x="675128" y="55181"/>
                </a:lnTo>
                <a:lnTo>
                  <a:pt x="635163" y="35929"/>
                </a:lnTo>
                <a:lnTo>
                  <a:pt x="593157" y="20554"/>
                </a:lnTo>
                <a:lnTo>
                  <a:pt x="549341" y="9288"/>
                </a:lnTo>
                <a:lnTo>
                  <a:pt x="503946" y="2360"/>
                </a:lnTo>
                <a:lnTo>
                  <a:pt x="457200" y="0"/>
                </a:lnTo>
                <a:close/>
              </a:path>
            </a:pathLst>
          </a:custGeom>
          <a:solidFill>
            <a:srgbClr val="FFFFFF">
              <a:alpha val="8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71313" y="50292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0" y="457199"/>
                </a:moveTo>
                <a:lnTo>
                  <a:pt x="2360" y="410453"/>
                </a:lnTo>
                <a:lnTo>
                  <a:pt x="9288" y="365058"/>
                </a:lnTo>
                <a:lnTo>
                  <a:pt x="20554" y="321242"/>
                </a:lnTo>
                <a:lnTo>
                  <a:pt x="35929" y="279237"/>
                </a:lnTo>
                <a:lnTo>
                  <a:pt x="55181" y="239271"/>
                </a:lnTo>
                <a:lnTo>
                  <a:pt x="78082" y="201575"/>
                </a:lnTo>
                <a:lnTo>
                  <a:pt x="104402" y="166378"/>
                </a:lnTo>
                <a:lnTo>
                  <a:pt x="133910" y="133910"/>
                </a:lnTo>
                <a:lnTo>
                  <a:pt x="166378" y="104402"/>
                </a:lnTo>
                <a:lnTo>
                  <a:pt x="201575" y="78082"/>
                </a:lnTo>
                <a:lnTo>
                  <a:pt x="239271" y="55181"/>
                </a:lnTo>
                <a:lnTo>
                  <a:pt x="279237" y="35929"/>
                </a:lnTo>
                <a:lnTo>
                  <a:pt x="321242" y="20554"/>
                </a:lnTo>
                <a:lnTo>
                  <a:pt x="365058" y="9288"/>
                </a:lnTo>
                <a:lnTo>
                  <a:pt x="410453" y="2360"/>
                </a:lnTo>
                <a:lnTo>
                  <a:pt x="457199" y="0"/>
                </a:lnTo>
                <a:lnTo>
                  <a:pt x="503945" y="2360"/>
                </a:lnTo>
                <a:lnTo>
                  <a:pt x="549341" y="9288"/>
                </a:lnTo>
                <a:lnTo>
                  <a:pt x="593157" y="20554"/>
                </a:lnTo>
                <a:lnTo>
                  <a:pt x="635162" y="35929"/>
                </a:lnTo>
                <a:lnTo>
                  <a:pt x="675128" y="55181"/>
                </a:lnTo>
                <a:lnTo>
                  <a:pt x="712824" y="78082"/>
                </a:lnTo>
                <a:lnTo>
                  <a:pt x="748021" y="104402"/>
                </a:lnTo>
                <a:lnTo>
                  <a:pt x="780488" y="133910"/>
                </a:lnTo>
                <a:lnTo>
                  <a:pt x="809997" y="166378"/>
                </a:lnTo>
                <a:lnTo>
                  <a:pt x="836317" y="201575"/>
                </a:lnTo>
                <a:lnTo>
                  <a:pt x="859218" y="239271"/>
                </a:lnTo>
                <a:lnTo>
                  <a:pt x="878470" y="279237"/>
                </a:lnTo>
                <a:lnTo>
                  <a:pt x="893844" y="321242"/>
                </a:lnTo>
                <a:lnTo>
                  <a:pt x="905111" y="365058"/>
                </a:lnTo>
                <a:lnTo>
                  <a:pt x="912039" y="410453"/>
                </a:lnTo>
                <a:lnTo>
                  <a:pt x="914399" y="457199"/>
                </a:lnTo>
                <a:lnTo>
                  <a:pt x="912039" y="503945"/>
                </a:lnTo>
                <a:lnTo>
                  <a:pt x="905111" y="549341"/>
                </a:lnTo>
                <a:lnTo>
                  <a:pt x="893844" y="593157"/>
                </a:lnTo>
                <a:lnTo>
                  <a:pt x="878470" y="635162"/>
                </a:lnTo>
                <a:lnTo>
                  <a:pt x="859218" y="675128"/>
                </a:lnTo>
                <a:lnTo>
                  <a:pt x="836317" y="712824"/>
                </a:lnTo>
                <a:lnTo>
                  <a:pt x="809997" y="748021"/>
                </a:lnTo>
                <a:lnTo>
                  <a:pt x="780488" y="780488"/>
                </a:lnTo>
                <a:lnTo>
                  <a:pt x="748021" y="809997"/>
                </a:lnTo>
                <a:lnTo>
                  <a:pt x="712824" y="836317"/>
                </a:lnTo>
                <a:lnTo>
                  <a:pt x="675128" y="859218"/>
                </a:lnTo>
                <a:lnTo>
                  <a:pt x="635162" y="878470"/>
                </a:lnTo>
                <a:lnTo>
                  <a:pt x="593157" y="893844"/>
                </a:lnTo>
                <a:lnTo>
                  <a:pt x="549341" y="905111"/>
                </a:lnTo>
                <a:lnTo>
                  <a:pt x="503945" y="912039"/>
                </a:lnTo>
                <a:lnTo>
                  <a:pt x="457199" y="914399"/>
                </a:lnTo>
                <a:lnTo>
                  <a:pt x="410453" y="912039"/>
                </a:lnTo>
                <a:lnTo>
                  <a:pt x="365058" y="905111"/>
                </a:lnTo>
                <a:lnTo>
                  <a:pt x="321242" y="893844"/>
                </a:lnTo>
                <a:lnTo>
                  <a:pt x="279237" y="878470"/>
                </a:lnTo>
                <a:lnTo>
                  <a:pt x="239271" y="859218"/>
                </a:lnTo>
                <a:lnTo>
                  <a:pt x="201575" y="836317"/>
                </a:lnTo>
                <a:lnTo>
                  <a:pt x="166378" y="809997"/>
                </a:lnTo>
                <a:lnTo>
                  <a:pt x="133910" y="780488"/>
                </a:lnTo>
                <a:lnTo>
                  <a:pt x="104402" y="748021"/>
                </a:lnTo>
                <a:lnTo>
                  <a:pt x="78082" y="712824"/>
                </a:lnTo>
                <a:lnTo>
                  <a:pt x="55181" y="675128"/>
                </a:lnTo>
                <a:lnTo>
                  <a:pt x="35929" y="635162"/>
                </a:lnTo>
                <a:lnTo>
                  <a:pt x="20554" y="593157"/>
                </a:lnTo>
                <a:lnTo>
                  <a:pt x="9288" y="549341"/>
                </a:lnTo>
                <a:lnTo>
                  <a:pt x="2360" y="503945"/>
                </a:lnTo>
                <a:lnTo>
                  <a:pt x="0" y="45719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655662" y="4147820"/>
            <a:ext cx="2432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69339" y="5605800"/>
            <a:ext cx="2432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523999" y="6015334"/>
            <a:ext cx="990600" cy="46228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9"/>
              </a:spcBef>
            </a:pPr>
            <a:r>
              <a:rPr sz="2400" b="1" i="1" dirty="0">
                <a:latin typeface="Arial"/>
                <a:cs typeface="Arial"/>
              </a:rPr>
              <a:t>A </a:t>
            </a:r>
            <a:r>
              <a:rPr sz="2400" b="1" dirty="0">
                <a:latin typeface="Arial"/>
                <a:cs typeface="Arial"/>
              </a:rPr>
              <a:t>–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700113" y="50292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0"/>
                </a:moveTo>
                <a:lnTo>
                  <a:pt x="410453" y="2360"/>
                </a:lnTo>
                <a:lnTo>
                  <a:pt x="365058" y="9288"/>
                </a:lnTo>
                <a:lnTo>
                  <a:pt x="321242" y="20554"/>
                </a:lnTo>
                <a:lnTo>
                  <a:pt x="279236" y="35929"/>
                </a:lnTo>
                <a:lnTo>
                  <a:pt x="239271" y="55181"/>
                </a:lnTo>
                <a:lnTo>
                  <a:pt x="201574" y="78082"/>
                </a:lnTo>
                <a:lnTo>
                  <a:pt x="166378" y="104402"/>
                </a:lnTo>
                <a:lnTo>
                  <a:pt x="133910" y="133911"/>
                </a:lnTo>
                <a:lnTo>
                  <a:pt x="104402" y="166378"/>
                </a:lnTo>
                <a:lnTo>
                  <a:pt x="78082" y="201575"/>
                </a:lnTo>
                <a:lnTo>
                  <a:pt x="55181" y="239271"/>
                </a:lnTo>
                <a:lnTo>
                  <a:pt x="35928" y="279237"/>
                </a:lnTo>
                <a:lnTo>
                  <a:pt x="20554" y="321242"/>
                </a:lnTo>
                <a:lnTo>
                  <a:pt x="9288" y="365058"/>
                </a:lnTo>
                <a:lnTo>
                  <a:pt x="2360" y="410454"/>
                </a:lnTo>
                <a:lnTo>
                  <a:pt x="0" y="457200"/>
                </a:lnTo>
                <a:lnTo>
                  <a:pt x="2360" y="503946"/>
                </a:lnTo>
                <a:lnTo>
                  <a:pt x="9288" y="549341"/>
                </a:lnTo>
                <a:lnTo>
                  <a:pt x="20554" y="593157"/>
                </a:lnTo>
                <a:lnTo>
                  <a:pt x="35928" y="635162"/>
                </a:lnTo>
                <a:lnTo>
                  <a:pt x="55181" y="675128"/>
                </a:lnTo>
                <a:lnTo>
                  <a:pt x="78082" y="712824"/>
                </a:lnTo>
                <a:lnTo>
                  <a:pt x="104402" y="748021"/>
                </a:lnTo>
                <a:lnTo>
                  <a:pt x="133910" y="780489"/>
                </a:lnTo>
                <a:lnTo>
                  <a:pt x="166378" y="809997"/>
                </a:lnTo>
                <a:lnTo>
                  <a:pt x="201574" y="836317"/>
                </a:lnTo>
                <a:lnTo>
                  <a:pt x="239271" y="859218"/>
                </a:lnTo>
                <a:lnTo>
                  <a:pt x="279236" y="878470"/>
                </a:lnTo>
                <a:lnTo>
                  <a:pt x="321242" y="893845"/>
                </a:lnTo>
                <a:lnTo>
                  <a:pt x="365058" y="905111"/>
                </a:lnTo>
                <a:lnTo>
                  <a:pt x="410453" y="912039"/>
                </a:lnTo>
                <a:lnTo>
                  <a:pt x="457200" y="914400"/>
                </a:lnTo>
                <a:lnTo>
                  <a:pt x="503945" y="912039"/>
                </a:lnTo>
                <a:lnTo>
                  <a:pt x="549341" y="905111"/>
                </a:lnTo>
                <a:lnTo>
                  <a:pt x="593157" y="893845"/>
                </a:lnTo>
                <a:lnTo>
                  <a:pt x="635162" y="878470"/>
                </a:lnTo>
                <a:lnTo>
                  <a:pt x="675128" y="859218"/>
                </a:lnTo>
                <a:lnTo>
                  <a:pt x="712824" y="836317"/>
                </a:lnTo>
                <a:lnTo>
                  <a:pt x="748021" y="809997"/>
                </a:lnTo>
                <a:lnTo>
                  <a:pt x="780488" y="780489"/>
                </a:lnTo>
                <a:lnTo>
                  <a:pt x="809997" y="748021"/>
                </a:lnTo>
                <a:lnTo>
                  <a:pt x="836317" y="712824"/>
                </a:lnTo>
                <a:lnTo>
                  <a:pt x="859218" y="675128"/>
                </a:lnTo>
                <a:lnTo>
                  <a:pt x="878470" y="635162"/>
                </a:lnTo>
                <a:lnTo>
                  <a:pt x="893845" y="593157"/>
                </a:lnTo>
                <a:lnTo>
                  <a:pt x="905111" y="549341"/>
                </a:lnTo>
                <a:lnTo>
                  <a:pt x="912039" y="503946"/>
                </a:lnTo>
                <a:lnTo>
                  <a:pt x="914400" y="457200"/>
                </a:lnTo>
                <a:lnTo>
                  <a:pt x="912039" y="410454"/>
                </a:lnTo>
                <a:lnTo>
                  <a:pt x="905111" y="365058"/>
                </a:lnTo>
                <a:lnTo>
                  <a:pt x="893845" y="321242"/>
                </a:lnTo>
                <a:lnTo>
                  <a:pt x="878470" y="279237"/>
                </a:lnTo>
                <a:lnTo>
                  <a:pt x="859218" y="239271"/>
                </a:lnTo>
                <a:lnTo>
                  <a:pt x="836317" y="201575"/>
                </a:lnTo>
                <a:lnTo>
                  <a:pt x="809997" y="166378"/>
                </a:lnTo>
                <a:lnTo>
                  <a:pt x="780488" y="133911"/>
                </a:lnTo>
                <a:lnTo>
                  <a:pt x="748021" y="104402"/>
                </a:lnTo>
                <a:lnTo>
                  <a:pt x="712824" y="78082"/>
                </a:lnTo>
                <a:lnTo>
                  <a:pt x="675128" y="55181"/>
                </a:lnTo>
                <a:lnTo>
                  <a:pt x="635162" y="35929"/>
                </a:lnTo>
                <a:lnTo>
                  <a:pt x="593157" y="20554"/>
                </a:lnTo>
                <a:lnTo>
                  <a:pt x="549341" y="9288"/>
                </a:lnTo>
                <a:lnTo>
                  <a:pt x="503945" y="2360"/>
                </a:lnTo>
                <a:lnTo>
                  <a:pt x="457200" y="0"/>
                </a:lnTo>
                <a:close/>
              </a:path>
            </a:pathLst>
          </a:custGeom>
          <a:solidFill>
            <a:srgbClr val="B2B4E6">
              <a:alpha val="729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700113" y="50292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0" y="457199"/>
                </a:moveTo>
                <a:lnTo>
                  <a:pt x="2360" y="410453"/>
                </a:lnTo>
                <a:lnTo>
                  <a:pt x="9288" y="365058"/>
                </a:lnTo>
                <a:lnTo>
                  <a:pt x="20554" y="321242"/>
                </a:lnTo>
                <a:lnTo>
                  <a:pt x="35929" y="279237"/>
                </a:lnTo>
                <a:lnTo>
                  <a:pt x="55181" y="239271"/>
                </a:lnTo>
                <a:lnTo>
                  <a:pt x="78082" y="201575"/>
                </a:lnTo>
                <a:lnTo>
                  <a:pt x="104402" y="166378"/>
                </a:lnTo>
                <a:lnTo>
                  <a:pt x="133910" y="133910"/>
                </a:lnTo>
                <a:lnTo>
                  <a:pt x="166378" y="104402"/>
                </a:lnTo>
                <a:lnTo>
                  <a:pt x="201575" y="78082"/>
                </a:lnTo>
                <a:lnTo>
                  <a:pt x="239271" y="55181"/>
                </a:lnTo>
                <a:lnTo>
                  <a:pt x="279237" y="35929"/>
                </a:lnTo>
                <a:lnTo>
                  <a:pt x="321242" y="20554"/>
                </a:lnTo>
                <a:lnTo>
                  <a:pt x="365058" y="9288"/>
                </a:lnTo>
                <a:lnTo>
                  <a:pt x="410453" y="2360"/>
                </a:lnTo>
                <a:lnTo>
                  <a:pt x="457199" y="0"/>
                </a:lnTo>
                <a:lnTo>
                  <a:pt x="503945" y="2360"/>
                </a:lnTo>
                <a:lnTo>
                  <a:pt x="549341" y="9288"/>
                </a:lnTo>
                <a:lnTo>
                  <a:pt x="593157" y="20554"/>
                </a:lnTo>
                <a:lnTo>
                  <a:pt x="635162" y="35929"/>
                </a:lnTo>
                <a:lnTo>
                  <a:pt x="675128" y="55181"/>
                </a:lnTo>
                <a:lnTo>
                  <a:pt x="712824" y="78082"/>
                </a:lnTo>
                <a:lnTo>
                  <a:pt x="748021" y="104402"/>
                </a:lnTo>
                <a:lnTo>
                  <a:pt x="780489" y="133910"/>
                </a:lnTo>
                <a:lnTo>
                  <a:pt x="809997" y="166378"/>
                </a:lnTo>
                <a:lnTo>
                  <a:pt x="836317" y="201575"/>
                </a:lnTo>
                <a:lnTo>
                  <a:pt x="859218" y="239271"/>
                </a:lnTo>
                <a:lnTo>
                  <a:pt x="878470" y="279237"/>
                </a:lnTo>
                <a:lnTo>
                  <a:pt x="893845" y="321242"/>
                </a:lnTo>
                <a:lnTo>
                  <a:pt x="905111" y="365058"/>
                </a:lnTo>
                <a:lnTo>
                  <a:pt x="912039" y="410453"/>
                </a:lnTo>
                <a:lnTo>
                  <a:pt x="914399" y="457199"/>
                </a:lnTo>
                <a:lnTo>
                  <a:pt x="912039" y="503945"/>
                </a:lnTo>
                <a:lnTo>
                  <a:pt x="905111" y="549341"/>
                </a:lnTo>
                <a:lnTo>
                  <a:pt x="893845" y="593157"/>
                </a:lnTo>
                <a:lnTo>
                  <a:pt x="878470" y="635162"/>
                </a:lnTo>
                <a:lnTo>
                  <a:pt x="859218" y="675128"/>
                </a:lnTo>
                <a:lnTo>
                  <a:pt x="836317" y="712824"/>
                </a:lnTo>
                <a:lnTo>
                  <a:pt x="809997" y="748021"/>
                </a:lnTo>
                <a:lnTo>
                  <a:pt x="780489" y="780488"/>
                </a:lnTo>
                <a:lnTo>
                  <a:pt x="748021" y="809997"/>
                </a:lnTo>
                <a:lnTo>
                  <a:pt x="712824" y="836317"/>
                </a:lnTo>
                <a:lnTo>
                  <a:pt x="675128" y="859218"/>
                </a:lnTo>
                <a:lnTo>
                  <a:pt x="635162" y="878470"/>
                </a:lnTo>
                <a:lnTo>
                  <a:pt x="593157" y="893844"/>
                </a:lnTo>
                <a:lnTo>
                  <a:pt x="549341" y="905111"/>
                </a:lnTo>
                <a:lnTo>
                  <a:pt x="503945" y="912039"/>
                </a:lnTo>
                <a:lnTo>
                  <a:pt x="457199" y="914399"/>
                </a:lnTo>
                <a:lnTo>
                  <a:pt x="410453" y="912039"/>
                </a:lnTo>
                <a:lnTo>
                  <a:pt x="365058" y="905111"/>
                </a:lnTo>
                <a:lnTo>
                  <a:pt x="321242" y="893844"/>
                </a:lnTo>
                <a:lnTo>
                  <a:pt x="279237" y="878470"/>
                </a:lnTo>
                <a:lnTo>
                  <a:pt x="239271" y="859218"/>
                </a:lnTo>
                <a:lnTo>
                  <a:pt x="201575" y="836317"/>
                </a:lnTo>
                <a:lnTo>
                  <a:pt x="166378" y="809997"/>
                </a:lnTo>
                <a:lnTo>
                  <a:pt x="133910" y="780488"/>
                </a:lnTo>
                <a:lnTo>
                  <a:pt x="104402" y="748021"/>
                </a:lnTo>
                <a:lnTo>
                  <a:pt x="78082" y="712824"/>
                </a:lnTo>
                <a:lnTo>
                  <a:pt x="55181" y="675128"/>
                </a:lnTo>
                <a:lnTo>
                  <a:pt x="35929" y="635162"/>
                </a:lnTo>
                <a:lnTo>
                  <a:pt x="20554" y="593157"/>
                </a:lnTo>
                <a:lnTo>
                  <a:pt x="9288" y="549341"/>
                </a:lnTo>
                <a:lnTo>
                  <a:pt x="2360" y="503945"/>
                </a:lnTo>
                <a:lnTo>
                  <a:pt x="0" y="45719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309713" y="50292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0"/>
                </a:moveTo>
                <a:lnTo>
                  <a:pt x="410453" y="2360"/>
                </a:lnTo>
                <a:lnTo>
                  <a:pt x="365058" y="9288"/>
                </a:lnTo>
                <a:lnTo>
                  <a:pt x="321242" y="20554"/>
                </a:lnTo>
                <a:lnTo>
                  <a:pt x="279236" y="35929"/>
                </a:lnTo>
                <a:lnTo>
                  <a:pt x="239271" y="55181"/>
                </a:lnTo>
                <a:lnTo>
                  <a:pt x="201574" y="78082"/>
                </a:lnTo>
                <a:lnTo>
                  <a:pt x="166378" y="104402"/>
                </a:lnTo>
                <a:lnTo>
                  <a:pt x="133910" y="133911"/>
                </a:lnTo>
                <a:lnTo>
                  <a:pt x="104402" y="166378"/>
                </a:lnTo>
                <a:lnTo>
                  <a:pt x="78082" y="201575"/>
                </a:lnTo>
                <a:lnTo>
                  <a:pt x="55181" y="239271"/>
                </a:lnTo>
                <a:lnTo>
                  <a:pt x="35928" y="279237"/>
                </a:lnTo>
                <a:lnTo>
                  <a:pt x="20554" y="321242"/>
                </a:lnTo>
                <a:lnTo>
                  <a:pt x="9288" y="365058"/>
                </a:lnTo>
                <a:lnTo>
                  <a:pt x="2360" y="410454"/>
                </a:lnTo>
                <a:lnTo>
                  <a:pt x="0" y="457200"/>
                </a:lnTo>
                <a:lnTo>
                  <a:pt x="2360" y="503946"/>
                </a:lnTo>
                <a:lnTo>
                  <a:pt x="9288" y="549341"/>
                </a:lnTo>
                <a:lnTo>
                  <a:pt x="20554" y="593157"/>
                </a:lnTo>
                <a:lnTo>
                  <a:pt x="35928" y="635162"/>
                </a:lnTo>
                <a:lnTo>
                  <a:pt x="55181" y="675128"/>
                </a:lnTo>
                <a:lnTo>
                  <a:pt x="78082" y="712824"/>
                </a:lnTo>
                <a:lnTo>
                  <a:pt x="104402" y="748021"/>
                </a:lnTo>
                <a:lnTo>
                  <a:pt x="133910" y="780489"/>
                </a:lnTo>
                <a:lnTo>
                  <a:pt x="166378" y="809997"/>
                </a:lnTo>
                <a:lnTo>
                  <a:pt x="201574" y="836317"/>
                </a:lnTo>
                <a:lnTo>
                  <a:pt x="239271" y="859218"/>
                </a:lnTo>
                <a:lnTo>
                  <a:pt x="279236" y="878470"/>
                </a:lnTo>
                <a:lnTo>
                  <a:pt x="321242" y="893845"/>
                </a:lnTo>
                <a:lnTo>
                  <a:pt x="365058" y="905111"/>
                </a:lnTo>
                <a:lnTo>
                  <a:pt x="410453" y="912039"/>
                </a:lnTo>
                <a:lnTo>
                  <a:pt x="457200" y="914400"/>
                </a:lnTo>
                <a:lnTo>
                  <a:pt x="503945" y="912039"/>
                </a:lnTo>
                <a:lnTo>
                  <a:pt x="549341" y="905111"/>
                </a:lnTo>
                <a:lnTo>
                  <a:pt x="593157" y="893845"/>
                </a:lnTo>
                <a:lnTo>
                  <a:pt x="635162" y="878470"/>
                </a:lnTo>
                <a:lnTo>
                  <a:pt x="675128" y="859218"/>
                </a:lnTo>
                <a:lnTo>
                  <a:pt x="712824" y="836317"/>
                </a:lnTo>
                <a:lnTo>
                  <a:pt x="748021" y="809997"/>
                </a:lnTo>
                <a:lnTo>
                  <a:pt x="780488" y="780489"/>
                </a:lnTo>
                <a:lnTo>
                  <a:pt x="809997" y="748021"/>
                </a:lnTo>
                <a:lnTo>
                  <a:pt x="836317" y="712824"/>
                </a:lnTo>
                <a:lnTo>
                  <a:pt x="859218" y="675128"/>
                </a:lnTo>
                <a:lnTo>
                  <a:pt x="878470" y="635162"/>
                </a:lnTo>
                <a:lnTo>
                  <a:pt x="893845" y="593157"/>
                </a:lnTo>
                <a:lnTo>
                  <a:pt x="905111" y="549341"/>
                </a:lnTo>
                <a:lnTo>
                  <a:pt x="912039" y="503946"/>
                </a:lnTo>
                <a:lnTo>
                  <a:pt x="914400" y="457200"/>
                </a:lnTo>
                <a:lnTo>
                  <a:pt x="912039" y="410454"/>
                </a:lnTo>
                <a:lnTo>
                  <a:pt x="905111" y="365058"/>
                </a:lnTo>
                <a:lnTo>
                  <a:pt x="893845" y="321242"/>
                </a:lnTo>
                <a:lnTo>
                  <a:pt x="878470" y="279237"/>
                </a:lnTo>
                <a:lnTo>
                  <a:pt x="859218" y="239271"/>
                </a:lnTo>
                <a:lnTo>
                  <a:pt x="836317" y="201575"/>
                </a:lnTo>
                <a:lnTo>
                  <a:pt x="809997" y="166378"/>
                </a:lnTo>
                <a:lnTo>
                  <a:pt x="780488" y="133911"/>
                </a:lnTo>
                <a:lnTo>
                  <a:pt x="748021" y="104402"/>
                </a:lnTo>
                <a:lnTo>
                  <a:pt x="712824" y="78082"/>
                </a:lnTo>
                <a:lnTo>
                  <a:pt x="675128" y="55181"/>
                </a:lnTo>
                <a:lnTo>
                  <a:pt x="635162" y="35929"/>
                </a:lnTo>
                <a:lnTo>
                  <a:pt x="593157" y="20554"/>
                </a:lnTo>
                <a:lnTo>
                  <a:pt x="549341" y="9288"/>
                </a:lnTo>
                <a:lnTo>
                  <a:pt x="503945" y="2360"/>
                </a:lnTo>
                <a:lnTo>
                  <a:pt x="457200" y="0"/>
                </a:lnTo>
                <a:close/>
              </a:path>
            </a:pathLst>
          </a:custGeom>
          <a:solidFill>
            <a:srgbClr val="FFFFFF">
              <a:alpha val="8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309713" y="50292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0" y="457199"/>
                </a:moveTo>
                <a:lnTo>
                  <a:pt x="2360" y="410453"/>
                </a:lnTo>
                <a:lnTo>
                  <a:pt x="9288" y="365058"/>
                </a:lnTo>
                <a:lnTo>
                  <a:pt x="20554" y="321242"/>
                </a:lnTo>
                <a:lnTo>
                  <a:pt x="35929" y="279237"/>
                </a:lnTo>
                <a:lnTo>
                  <a:pt x="55181" y="239271"/>
                </a:lnTo>
                <a:lnTo>
                  <a:pt x="78082" y="201575"/>
                </a:lnTo>
                <a:lnTo>
                  <a:pt x="104402" y="166378"/>
                </a:lnTo>
                <a:lnTo>
                  <a:pt x="133910" y="133910"/>
                </a:lnTo>
                <a:lnTo>
                  <a:pt x="166378" y="104402"/>
                </a:lnTo>
                <a:lnTo>
                  <a:pt x="201575" y="78082"/>
                </a:lnTo>
                <a:lnTo>
                  <a:pt x="239271" y="55181"/>
                </a:lnTo>
                <a:lnTo>
                  <a:pt x="279236" y="35929"/>
                </a:lnTo>
                <a:lnTo>
                  <a:pt x="321242" y="20554"/>
                </a:lnTo>
                <a:lnTo>
                  <a:pt x="365058" y="9288"/>
                </a:lnTo>
                <a:lnTo>
                  <a:pt x="410453" y="2360"/>
                </a:lnTo>
                <a:lnTo>
                  <a:pt x="457199" y="0"/>
                </a:lnTo>
                <a:lnTo>
                  <a:pt x="503945" y="2360"/>
                </a:lnTo>
                <a:lnTo>
                  <a:pt x="549341" y="9288"/>
                </a:lnTo>
                <a:lnTo>
                  <a:pt x="593157" y="20554"/>
                </a:lnTo>
                <a:lnTo>
                  <a:pt x="635162" y="35929"/>
                </a:lnTo>
                <a:lnTo>
                  <a:pt x="675128" y="55181"/>
                </a:lnTo>
                <a:lnTo>
                  <a:pt x="712824" y="78082"/>
                </a:lnTo>
                <a:lnTo>
                  <a:pt x="748021" y="104402"/>
                </a:lnTo>
                <a:lnTo>
                  <a:pt x="780489" y="133910"/>
                </a:lnTo>
                <a:lnTo>
                  <a:pt x="809997" y="166378"/>
                </a:lnTo>
                <a:lnTo>
                  <a:pt x="836317" y="201575"/>
                </a:lnTo>
                <a:lnTo>
                  <a:pt x="859218" y="239271"/>
                </a:lnTo>
                <a:lnTo>
                  <a:pt x="878470" y="279237"/>
                </a:lnTo>
                <a:lnTo>
                  <a:pt x="893845" y="321242"/>
                </a:lnTo>
                <a:lnTo>
                  <a:pt x="905111" y="365058"/>
                </a:lnTo>
                <a:lnTo>
                  <a:pt x="912039" y="410453"/>
                </a:lnTo>
                <a:lnTo>
                  <a:pt x="914399" y="457199"/>
                </a:lnTo>
                <a:lnTo>
                  <a:pt x="912039" y="503945"/>
                </a:lnTo>
                <a:lnTo>
                  <a:pt x="905111" y="549341"/>
                </a:lnTo>
                <a:lnTo>
                  <a:pt x="893845" y="593157"/>
                </a:lnTo>
                <a:lnTo>
                  <a:pt x="878470" y="635162"/>
                </a:lnTo>
                <a:lnTo>
                  <a:pt x="859218" y="675128"/>
                </a:lnTo>
                <a:lnTo>
                  <a:pt x="836317" y="712824"/>
                </a:lnTo>
                <a:lnTo>
                  <a:pt x="809997" y="748021"/>
                </a:lnTo>
                <a:lnTo>
                  <a:pt x="780489" y="780488"/>
                </a:lnTo>
                <a:lnTo>
                  <a:pt x="748021" y="809997"/>
                </a:lnTo>
                <a:lnTo>
                  <a:pt x="712824" y="836317"/>
                </a:lnTo>
                <a:lnTo>
                  <a:pt x="675128" y="859218"/>
                </a:lnTo>
                <a:lnTo>
                  <a:pt x="635162" y="878470"/>
                </a:lnTo>
                <a:lnTo>
                  <a:pt x="593157" y="893844"/>
                </a:lnTo>
                <a:lnTo>
                  <a:pt x="549341" y="905111"/>
                </a:lnTo>
                <a:lnTo>
                  <a:pt x="503945" y="912039"/>
                </a:lnTo>
                <a:lnTo>
                  <a:pt x="457199" y="914399"/>
                </a:lnTo>
                <a:lnTo>
                  <a:pt x="410453" y="912039"/>
                </a:lnTo>
                <a:lnTo>
                  <a:pt x="365058" y="905111"/>
                </a:lnTo>
                <a:lnTo>
                  <a:pt x="321242" y="893844"/>
                </a:lnTo>
                <a:lnTo>
                  <a:pt x="279236" y="878470"/>
                </a:lnTo>
                <a:lnTo>
                  <a:pt x="239271" y="859218"/>
                </a:lnTo>
                <a:lnTo>
                  <a:pt x="201575" y="836317"/>
                </a:lnTo>
                <a:lnTo>
                  <a:pt x="166378" y="809997"/>
                </a:lnTo>
                <a:lnTo>
                  <a:pt x="133910" y="780488"/>
                </a:lnTo>
                <a:lnTo>
                  <a:pt x="104402" y="748021"/>
                </a:lnTo>
                <a:lnTo>
                  <a:pt x="78082" y="712824"/>
                </a:lnTo>
                <a:lnTo>
                  <a:pt x="55181" y="675128"/>
                </a:lnTo>
                <a:lnTo>
                  <a:pt x="35929" y="635162"/>
                </a:lnTo>
                <a:lnTo>
                  <a:pt x="20554" y="593157"/>
                </a:lnTo>
                <a:lnTo>
                  <a:pt x="9288" y="549341"/>
                </a:lnTo>
                <a:lnTo>
                  <a:pt x="2360" y="503945"/>
                </a:lnTo>
                <a:lnTo>
                  <a:pt x="0" y="45719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094060" y="4147820"/>
            <a:ext cx="2432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745739" y="5605800"/>
            <a:ext cx="10052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4065" algn="l"/>
              </a:tabLst>
            </a:pPr>
            <a:r>
              <a:rPr sz="2800" i="1" dirty="0">
                <a:latin typeface="Times New Roman"/>
                <a:cs typeface="Times New Roman"/>
              </a:rPr>
              <a:t>C	B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184140" y="5605800"/>
            <a:ext cx="2628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Times New Roman"/>
                <a:cs typeface="Times New Roman"/>
              </a:rPr>
              <a:t>C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962398" y="6015334"/>
            <a:ext cx="990600" cy="46228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9"/>
              </a:spcBef>
            </a:pPr>
            <a:r>
              <a:rPr sz="2400" b="1" i="1" dirty="0">
                <a:latin typeface="Arial"/>
                <a:cs typeface="Arial"/>
              </a:rPr>
              <a:t>B </a:t>
            </a:r>
            <a:r>
              <a:rPr sz="2400" b="1" dirty="0">
                <a:latin typeface="Arial"/>
                <a:cs typeface="Arial"/>
              </a:rPr>
              <a:t>–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i="1" dirty="0"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004913" y="45720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0" y="457199"/>
                </a:moveTo>
                <a:lnTo>
                  <a:pt x="2360" y="410453"/>
                </a:lnTo>
                <a:lnTo>
                  <a:pt x="9288" y="365058"/>
                </a:lnTo>
                <a:lnTo>
                  <a:pt x="20554" y="321242"/>
                </a:lnTo>
                <a:lnTo>
                  <a:pt x="35929" y="279237"/>
                </a:lnTo>
                <a:lnTo>
                  <a:pt x="55181" y="239271"/>
                </a:lnTo>
                <a:lnTo>
                  <a:pt x="78082" y="201575"/>
                </a:lnTo>
                <a:lnTo>
                  <a:pt x="104402" y="166378"/>
                </a:lnTo>
                <a:lnTo>
                  <a:pt x="133910" y="133910"/>
                </a:lnTo>
                <a:lnTo>
                  <a:pt x="166378" y="104402"/>
                </a:lnTo>
                <a:lnTo>
                  <a:pt x="201575" y="78082"/>
                </a:lnTo>
                <a:lnTo>
                  <a:pt x="239271" y="55181"/>
                </a:lnTo>
                <a:lnTo>
                  <a:pt x="279237" y="35929"/>
                </a:lnTo>
                <a:lnTo>
                  <a:pt x="321242" y="20554"/>
                </a:lnTo>
                <a:lnTo>
                  <a:pt x="365058" y="9288"/>
                </a:lnTo>
                <a:lnTo>
                  <a:pt x="410453" y="2360"/>
                </a:lnTo>
                <a:lnTo>
                  <a:pt x="457199" y="0"/>
                </a:lnTo>
                <a:lnTo>
                  <a:pt x="503945" y="2360"/>
                </a:lnTo>
                <a:lnTo>
                  <a:pt x="549341" y="9288"/>
                </a:lnTo>
                <a:lnTo>
                  <a:pt x="593157" y="20554"/>
                </a:lnTo>
                <a:lnTo>
                  <a:pt x="635162" y="35929"/>
                </a:lnTo>
                <a:lnTo>
                  <a:pt x="675128" y="55181"/>
                </a:lnTo>
                <a:lnTo>
                  <a:pt x="712824" y="78082"/>
                </a:lnTo>
                <a:lnTo>
                  <a:pt x="748021" y="104402"/>
                </a:lnTo>
                <a:lnTo>
                  <a:pt x="780489" y="133910"/>
                </a:lnTo>
                <a:lnTo>
                  <a:pt x="809997" y="166378"/>
                </a:lnTo>
                <a:lnTo>
                  <a:pt x="836317" y="201575"/>
                </a:lnTo>
                <a:lnTo>
                  <a:pt x="859218" y="239271"/>
                </a:lnTo>
                <a:lnTo>
                  <a:pt x="878470" y="279237"/>
                </a:lnTo>
                <a:lnTo>
                  <a:pt x="893845" y="321242"/>
                </a:lnTo>
                <a:lnTo>
                  <a:pt x="905111" y="365058"/>
                </a:lnTo>
                <a:lnTo>
                  <a:pt x="912039" y="410453"/>
                </a:lnTo>
                <a:lnTo>
                  <a:pt x="914399" y="457199"/>
                </a:lnTo>
                <a:lnTo>
                  <a:pt x="912039" y="503945"/>
                </a:lnTo>
                <a:lnTo>
                  <a:pt x="905111" y="549341"/>
                </a:lnTo>
                <a:lnTo>
                  <a:pt x="893845" y="593157"/>
                </a:lnTo>
                <a:lnTo>
                  <a:pt x="878470" y="635162"/>
                </a:lnTo>
                <a:lnTo>
                  <a:pt x="859218" y="675128"/>
                </a:lnTo>
                <a:lnTo>
                  <a:pt x="836317" y="712824"/>
                </a:lnTo>
                <a:lnTo>
                  <a:pt x="809997" y="748021"/>
                </a:lnTo>
                <a:lnTo>
                  <a:pt x="780489" y="780489"/>
                </a:lnTo>
                <a:lnTo>
                  <a:pt x="748021" y="809997"/>
                </a:lnTo>
                <a:lnTo>
                  <a:pt x="712824" y="836317"/>
                </a:lnTo>
                <a:lnTo>
                  <a:pt x="675128" y="859218"/>
                </a:lnTo>
                <a:lnTo>
                  <a:pt x="635162" y="878470"/>
                </a:lnTo>
                <a:lnTo>
                  <a:pt x="593157" y="893844"/>
                </a:lnTo>
                <a:lnTo>
                  <a:pt x="549341" y="905111"/>
                </a:lnTo>
                <a:lnTo>
                  <a:pt x="503945" y="912039"/>
                </a:lnTo>
                <a:lnTo>
                  <a:pt x="457199" y="914399"/>
                </a:lnTo>
                <a:lnTo>
                  <a:pt x="410453" y="912039"/>
                </a:lnTo>
                <a:lnTo>
                  <a:pt x="365058" y="905111"/>
                </a:lnTo>
                <a:lnTo>
                  <a:pt x="321242" y="893844"/>
                </a:lnTo>
                <a:lnTo>
                  <a:pt x="279237" y="878470"/>
                </a:lnTo>
                <a:lnTo>
                  <a:pt x="239271" y="859218"/>
                </a:lnTo>
                <a:lnTo>
                  <a:pt x="201575" y="836317"/>
                </a:lnTo>
                <a:lnTo>
                  <a:pt x="166378" y="809997"/>
                </a:lnTo>
                <a:lnTo>
                  <a:pt x="133910" y="780489"/>
                </a:lnTo>
                <a:lnTo>
                  <a:pt x="104402" y="748021"/>
                </a:lnTo>
                <a:lnTo>
                  <a:pt x="78082" y="712824"/>
                </a:lnTo>
                <a:lnTo>
                  <a:pt x="55181" y="675128"/>
                </a:lnTo>
                <a:lnTo>
                  <a:pt x="35929" y="635162"/>
                </a:lnTo>
                <a:lnTo>
                  <a:pt x="20554" y="593157"/>
                </a:lnTo>
                <a:lnTo>
                  <a:pt x="9288" y="549341"/>
                </a:lnTo>
                <a:lnTo>
                  <a:pt x="2360" y="503945"/>
                </a:lnTo>
                <a:lnTo>
                  <a:pt x="0" y="45719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638798" y="5334000"/>
            <a:ext cx="833755" cy="0"/>
          </a:xfrm>
          <a:custGeom>
            <a:avLst/>
            <a:gdLst/>
            <a:ahLst/>
            <a:cxnLst/>
            <a:rect l="l" t="t" r="r" b="b"/>
            <a:pathLst>
              <a:path w="833754">
                <a:moveTo>
                  <a:pt x="0" y="0"/>
                </a:moveTo>
                <a:lnTo>
                  <a:pt x="833729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339331" y="5248426"/>
            <a:ext cx="171005" cy="1711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129112" y="4567535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0"/>
                </a:moveTo>
                <a:lnTo>
                  <a:pt x="410453" y="2360"/>
                </a:lnTo>
                <a:lnTo>
                  <a:pt x="365058" y="9288"/>
                </a:lnTo>
                <a:lnTo>
                  <a:pt x="321242" y="20554"/>
                </a:lnTo>
                <a:lnTo>
                  <a:pt x="279236" y="35928"/>
                </a:lnTo>
                <a:lnTo>
                  <a:pt x="239271" y="55181"/>
                </a:lnTo>
                <a:lnTo>
                  <a:pt x="201574" y="78082"/>
                </a:lnTo>
                <a:lnTo>
                  <a:pt x="166378" y="104402"/>
                </a:lnTo>
                <a:lnTo>
                  <a:pt x="133910" y="133910"/>
                </a:lnTo>
                <a:lnTo>
                  <a:pt x="104402" y="166378"/>
                </a:lnTo>
                <a:lnTo>
                  <a:pt x="78082" y="201574"/>
                </a:lnTo>
                <a:lnTo>
                  <a:pt x="55181" y="239271"/>
                </a:lnTo>
                <a:lnTo>
                  <a:pt x="35928" y="279236"/>
                </a:lnTo>
                <a:lnTo>
                  <a:pt x="20554" y="321242"/>
                </a:lnTo>
                <a:lnTo>
                  <a:pt x="9288" y="365058"/>
                </a:lnTo>
                <a:lnTo>
                  <a:pt x="2360" y="410453"/>
                </a:lnTo>
                <a:lnTo>
                  <a:pt x="0" y="457200"/>
                </a:lnTo>
                <a:lnTo>
                  <a:pt x="2360" y="503945"/>
                </a:lnTo>
                <a:lnTo>
                  <a:pt x="9288" y="549341"/>
                </a:lnTo>
                <a:lnTo>
                  <a:pt x="20554" y="593156"/>
                </a:lnTo>
                <a:lnTo>
                  <a:pt x="35928" y="635162"/>
                </a:lnTo>
                <a:lnTo>
                  <a:pt x="55181" y="675128"/>
                </a:lnTo>
                <a:lnTo>
                  <a:pt x="78082" y="712824"/>
                </a:lnTo>
                <a:lnTo>
                  <a:pt x="104402" y="748020"/>
                </a:lnTo>
                <a:lnTo>
                  <a:pt x="133910" y="780488"/>
                </a:lnTo>
                <a:lnTo>
                  <a:pt x="166378" y="809996"/>
                </a:lnTo>
                <a:lnTo>
                  <a:pt x="201574" y="836316"/>
                </a:lnTo>
                <a:lnTo>
                  <a:pt x="239271" y="859217"/>
                </a:lnTo>
                <a:lnTo>
                  <a:pt x="279236" y="878469"/>
                </a:lnTo>
                <a:lnTo>
                  <a:pt x="321242" y="893843"/>
                </a:lnTo>
                <a:lnTo>
                  <a:pt x="365058" y="905110"/>
                </a:lnTo>
                <a:lnTo>
                  <a:pt x="410453" y="912038"/>
                </a:lnTo>
                <a:lnTo>
                  <a:pt x="457200" y="914398"/>
                </a:lnTo>
                <a:lnTo>
                  <a:pt x="503945" y="912038"/>
                </a:lnTo>
                <a:lnTo>
                  <a:pt x="549341" y="905110"/>
                </a:lnTo>
                <a:lnTo>
                  <a:pt x="593157" y="893843"/>
                </a:lnTo>
                <a:lnTo>
                  <a:pt x="635162" y="878469"/>
                </a:lnTo>
                <a:lnTo>
                  <a:pt x="675128" y="859217"/>
                </a:lnTo>
                <a:lnTo>
                  <a:pt x="712824" y="836316"/>
                </a:lnTo>
                <a:lnTo>
                  <a:pt x="748021" y="809996"/>
                </a:lnTo>
                <a:lnTo>
                  <a:pt x="780488" y="780488"/>
                </a:lnTo>
                <a:lnTo>
                  <a:pt x="809997" y="748020"/>
                </a:lnTo>
                <a:lnTo>
                  <a:pt x="836317" y="712824"/>
                </a:lnTo>
                <a:lnTo>
                  <a:pt x="859218" y="675128"/>
                </a:lnTo>
                <a:lnTo>
                  <a:pt x="878470" y="635162"/>
                </a:lnTo>
                <a:lnTo>
                  <a:pt x="893845" y="593156"/>
                </a:lnTo>
                <a:lnTo>
                  <a:pt x="905111" y="549341"/>
                </a:lnTo>
                <a:lnTo>
                  <a:pt x="912039" y="503945"/>
                </a:lnTo>
                <a:lnTo>
                  <a:pt x="914400" y="457200"/>
                </a:lnTo>
                <a:lnTo>
                  <a:pt x="912039" y="410453"/>
                </a:lnTo>
                <a:lnTo>
                  <a:pt x="905111" y="365058"/>
                </a:lnTo>
                <a:lnTo>
                  <a:pt x="893845" y="321242"/>
                </a:lnTo>
                <a:lnTo>
                  <a:pt x="878470" y="279236"/>
                </a:lnTo>
                <a:lnTo>
                  <a:pt x="859218" y="239271"/>
                </a:lnTo>
                <a:lnTo>
                  <a:pt x="836317" y="201574"/>
                </a:lnTo>
                <a:lnTo>
                  <a:pt x="809997" y="166378"/>
                </a:lnTo>
                <a:lnTo>
                  <a:pt x="780488" y="133910"/>
                </a:lnTo>
                <a:lnTo>
                  <a:pt x="748021" y="104402"/>
                </a:lnTo>
                <a:lnTo>
                  <a:pt x="712824" y="78082"/>
                </a:lnTo>
                <a:lnTo>
                  <a:pt x="675128" y="55181"/>
                </a:lnTo>
                <a:lnTo>
                  <a:pt x="635162" y="35928"/>
                </a:lnTo>
                <a:lnTo>
                  <a:pt x="593157" y="20554"/>
                </a:lnTo>
                <a:lnTo>
                  <a:pt x="549341" y="9288"/>
                </a:lnTo>
                <a:lnTo>
                  <a:pt x="503945" y="2360"/>
                </a:lnTo>
                <a:lnTo>
                  <a:pt x="457200" y="0"/>
                </a:lnTo>
                <a:close/>
              </a:path>
            </a:pathLst>
          </a:custGeom>
          <a:solidFill>
            <a:srgbClr val="B2B4E6">
              <a:alpha val="729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129112" y="4567535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0" y="457199"/>
                </a:moveTo>
                <a:lnTo>
                  <a:pt x="2360" y="410453"/>
                </a:lnTo>
                <a:lnTo>
                  <a:pt x="9288" y="365058"/>
                </a:lnTo>
                <a:lnTo>
                  <a:pt x="20554" y="321242"/>
                </a:lnTo>
                <a:lnTo>
                  <a:pt x="35929" y="279237"/>
                </a:lnTo>
                <a:lnTo>
                  <a:pt x="55181" y="239271"/>
                </a:lnTo>
                <a:lnTo>
                  <a:pt x="78082" y="201575"/>
                </a:lnTo>
                <a:lnTo>
                  <a:pt x="104402" y="166378"/>
                </a:lnTo>
                <a:lnTo>
                  <a:pt x="133910" y="133910"/>
                </a:lnTo>
                <a:lnTo>
                  <a:pt x="166378" y="104402"/>
                </a:lnTo>
                <a:lnTo>
                  <a:pt x="201575" y="78082"/>
                </a:lnTo>
                <a:lnTo>
                  <a:pt x="239271" y="55181"/>
                </a:lnTo>
                <a:lnTo>
                  <a:pt x="279237" y="35929"/>
                </a:lnTo>
                <a:lnTo>
                  <a:pt x="321242" y="20554"/>
                </a:lnTo>
                <a:lnTo>
                  <a:pt x="365058" y="9288"/>
                </a:lnTo>
                <a:lnTo>
                  <a:pt x="410453" y="2360"/>
                </a:lnTo>
                <a:lnTo>
                  <a:pt x="457199" y="0"/>
                </a:lnTo>
                <a:lnTo>
                  <a:pt x="503946" y="2360"/>
                </a:lnTo>
                <a:lnTo>
                  <a:pt x="549341" y="9288"/>
                </a:lnTo>
                <a:lnTo>
                  <a:pt x="593157" y="20554"/>
                </a:lnTo>
                <a:lnTo>
                  <a:pt x="635162" y="35929"/>
                </a:lnTo>
                <a:lnTo>
                  <a:pt x="675128" y="55181"/>
                </a:lnTo>
                <a:lnTo>
                  <a:pt x="712824" y="78082"/>
                </a:lnTo>
                <a:lnTo>
                  <a:pt x="748021" y="104402"/>
                </a:lnTo>
                <a:lnTo>
                  <a:pt x="780489" y="133910"/>
                </a:lnTo>
                <a:lnTo>
                  <a:pt x="809997" y="166378"/>
                </a:lnTo>
                <a:lnTo>
                  <a:pt x="836317" y="201575"/>
                </a:lnTo>
                <a:lnTo>
                  <a:pt x="859218" y="239271"/>
                </a:lnTo>
                <a:lnTo>
                  <a:pt x="878470" y="279237"/>
                </a:lnTo>
                <a:lnTo>
                  <a:pt x="893845" y="321242"/>
                </a:lnTo>
                <a:lnTo>
                  <a:pt x="905111" y="365058"/>
                </a:lnTo>
                <a:lnTo>
                  <a:pt x="912039" y="410453"/>
                </a:lnTo>
                <a:lnTo>
                  <a:pt x="914399" y="457199"/>
                </a:lnTo>
                <a:lnTo>
                  <a:pt x="912039" y="503945"/>
                </a:lnTo>
                <a:lnTo>
                  <a:pt x="905111" y="549341"/>
                </a:lnTo>
                <a:lnTo>
                  <a:pt x="893845" y="593157"/>
                </a:lnTo>
                <a:lnTo>
                  <a:pt x="878470" y="635162"/>
                </a:lnTo>
                <a:lnTo>
                  <a:pt x="859218" y="675128"/>
                </a:lnTo>
                <a:lnTo>
                  <a:pt x="836317" y="712824"/>
                </a:lnTo>
                <a:lnTo>
                  <a:pt x="809997" y="748021"/>
                </a:lnTo>
                <a:lnTo>
                  <a:pt x="780489" y="780488"/>
                </a:lnTo>
                <a:lnTo>
                  <a:pt x="748021" y="809997"/>
                </a:lnTo>
                <a:lnTo>
                  <a:pt x="712824" y="836317"/>
                </a:lnTo>
                <a:lnTo>
                  <a:pt x="675128" y="859218"/>
                </a:lnTo>
                <a:lnTo>
                  <a:pt x="635162" y="878470"/>
                </a:lnTo>
                <a:lnTo>
                  <a:pt x="593157" y="893844"/>
                </a:lnTo>
                <a:lnTo>
                  <a:pt x="549341" y="905110"/>
                </a:lnTo>
                <a:lnTo>
                  <a:pt x="503946" y="912039"/>
                </a:lnTo>
                <a:lnTo>
                  <a:pt x="457199" y="914399"/>
                </a:lnTo>
                <a:lnTo>
                  <a:pt x="410453" y="912039"/>
                </a:lnTo>
                <a:lnTo>
                  <a:pt x="365058" y="905110"/>
                </a:lnTo>
                <a:lnTo>
                  <a:pt x="321242" y="893844"/>
                </a:lnTo>
                <a:lnTo>
                  <a:pt x="279237" y="878470"/>
                </a:lnTo>
                <a:lnTo>
                  <a:pt x="239271" y="859218"/>
                </a:lnTo>
                <a:lnTo>
                  <a:pt x="201575" y="836317"/>
                </a:lnTo>
                <a:lnTo>
                  <a:pt x="166378" y="809997"/>
                </a:lnTo>
                <a:lnTo>
                  <a:pt x="133910" y="780488"/>
                </a:lnTo>
                <a:lnTo>
                  <a:pt x="104402" y="748021"/>
                </a:lnTo>
                <a:lnTo>
                  <a:pt x="78082" y="712824"/>
                </a:lnTo>
                <a:lnTo>
                  <a:pt x="55181" y="675128"/>
                </a:lnTo>
                <a:lnTo>
                  <a:pt x="35929" y="635162"/>
                </a:lnTo>
                <a:lnTo>
                  <a:pt x="20554" y="593157"/>
                </a:lnTo>
                <a:lnTo>
                  <a:pt x="9288" y="549341"/>
                </a:lnTo>
                <a:lnTo>
                  <a:pt x="2360" y="503945"/>
                </a:lnTo>
                <a:lnTo>
                  <a:pt x="0" y="45719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824312" y="5024735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0"/>
                </a:moveTo>
                <a:lnTo>
                  <a:pt x="410453" y="2360"/>
                </a:lnTo>
                <a:lnTo>
                  <a:pt x="365058" y="9288"/>
                </a:lnTo>
                <a:lnTo>
                  <a:pt x="321242" y="20554"/>
                </a:lnTo>
                <a:lnTo>
                  <a:pt x="279236" y="35928"/>
                </a:lnTo>
                <a:lnTo>
                  <a:pt x="239271" y="55181"/>
                </a:lnTo>
                <a:lnTo>
                  <a:pt x="201574" y="78082"/>
                </a:lnTo>
                <a:lnTo>
                  <a:pt x="166378" y="104401"/>
                </a:lnTo>
                <a:lnTo>
                  <a:pt x="133910" y="133910"/>
                </a:lnTo>
                <a:lnTo>
                  <a:pt x="104402" y="166377"/>
                </a:lnTo>
                <a:lnTo>
                  <a:pt x="78082" y="201574"/>
                </a:lnTo>
                <a:lnTo>
                  <a:pt x="55181" y="239270"/>
                </a:lnTo>
                <a:lnTo>
                  <a:pt x="35928" y="279236"/>
                </a:lnTo>
                <a:lnTo>
                  <a:pt x="20554" y="321241"/>
                </a:lnTo>
                <a:lnTo>
                  <a:pt x="9288" y="365057"/>
                </a:lnTo>
                <a:lnTo>
                  <a:pt x="2360" y="410452"/>
                </a:lnTo>
                <a:lnTo>
                  <a:pt x="0" y="457198"/>
                </a:lnTo>
                <a:lnTo>
                  <a:pt x="2360" y="503944"/>
                </a:lnTo>
                <a:lnTo>
                  <a:pt x="9288" y="549340"/>
                </a:lnTo>
                <a:lnTo>
                  <a:pt x="20554" y="593156"/>
                </a:lnTo>
                <a:lnTo>
                  <a:pt x="35928" y="635161"/>
                </a:lnTo>
                <a:lnTo>
                  <a:pt x="55181" y="675127"/>
                </a:lnTo>
                <a:lnTo>
                  <a:pt x="78082" y="712823"/>
                </a:lnTo>
                <a:lnTo>
                  <a:pt x="104402" y="748020"/>
                </a:lnTo>
                <a:lnTo>
                  <a:pt x="133910" y="780488"/>
                </a:lnTo>
                <a:lnTo>
                  <a:pt x="166378" y="809996"/>
                </a:lnTo>
                <a:lnTo>
                  <a:pt x="201574" y="836316"/>
                </a:lnTo>
                <a:lnTo>
                  <a:pt x="239271" y="859217"/>
                </a:lnTo>
                <a:lnTo>
                  <a:pt x="279236" y="878470"/>
                </a:lnTo>
                <a:lnTo>
                  <a:pt x="321242" y="893844"/>
                </a:lnTo>
                <a:lnTo>
                  <a:pt x="365058" y="905110"/>
                </a:lnTo>
                <a:lnTo>
                  <a:pt x="410453" y="912038"/>
                </a:lnTo>
                <a:lnTo>
                  <a:pt x="457200" y="914399"/>
                </a:lnTo>
                <a:lnTo>
                  <a:pt x="503945" y="912038"/>
                </a:lnTo>
                <a:lnTo>
                  <a:pt x="549341" y="905110"/>
                </a:lnTo>
                <a:lnTo>
                  <a:pt x="593157" y="893844"/>
                </a:lnTo>
                <a:lnTo>
                  <a:pt x="635162" y="878470"/>
                </a:lnTo>
                <a:lnTo>
                  <a:pt x="675128" y="859217"/>
                </a:lnTo>
                <a:lnTo>
                  <a:pt x="712824" y="836316"/>
                </a:lnTo>
                <a:lnTo>
                  <a:pt x="748021" y="809996"/>
                </a:lnTo>
                <a:lnTo>
                  <a:pt x="780488" y="780488"/>
                </a:lnTo>
                <a:lnTo>
                  <a:pt x="809997" y="748020"/>
                </a:lnTo>
                <a:lnTo>
                  <a:pt x="836317" y="712823"/>
                </a:lnTo>
                <a:lnTo>
                  <a:pt x="859218" y="675127"/>
                </a:lnTo>
                <a:lnTo>
                  <a:pt x="878470" y="635161"/>
                </a:lnTo>
                <a:lnTo>
                  <a:pt x="893845" y="593156"/>
                </a:lnTo>
                <a:lnTo>
                  <a:pt x="905111" y="549340"/>
                </a:lnTo>
                <a:lnTo>
                  <a:pt x="912039" y="503944"/>
                </a:lnTo>
                <a:lnTo>
                  <a:pt x="914400" y="457198"/>
                </a:lnTo>
                <a:lnTo>
                  <a:pt x="912039" y="410452"/>
                </a:lnTo>
                <a:lnTo>
                  <a:pt x="905111" y="365057"/>
                </a:lnTo>
                <a:lnTo>
                  <a:pt x="893845" y="321241"/>
                </a:lnTo>
                <a:lnTo>
                  <a:pt x="878470" y="279236"/>
                </a:lnTo>
                <a:lnTo>
                  <a:pt x="859218" y="239270"/>
                </a:lnTo>
                <a:lnTo>
                  <a:pt x="836317" y="201574"/>
                </a:lnTo>
                <a:lnTo>
                  <a:pt x="809997" y="166377"/>
                </a:lnTo>
                <a:lnTo>
                  <a:pt x="780488" y="133910"/>
                </a:lnTo>
                <a:lnTo>
                  <a:pt x="748021" y="104401"/>
                </a:lnTo>
                <a:lnTo>
                  <a:pt x="712824" y="78082"/>
                </a:lnTo>
                <a:lnTo>
                  <a:pt x="675128" y="55181"/>
                </a:lnTo>
                <a:lnTo>
                  <a:pt x="635162" y="35928"/>
                </a:lnTo>
                <a:lnTo>
                  <a:pt x="593157" y="20554"/>
                </a:lnTo>
                <a:lnTo>
                  <a:pt x="549341" y="9288"/>
                </a:lnTo>
                <a:lnTo>
                  <a:pt x="503945" y="2360"/>
                </a:lnTo>
                <a:lnTo>
                  <a:pt x="457200" y="0"/>
                </a:lnTo>
                <a:close/>
              </a:path>
            </a:pathLst>
          </a:custGeom>
          <a:solidFill>
            <a:srgbClr val="B2B4E6">
              <a:alpha val="729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824312" y="5024735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0" y="457199"/>
                </a:moveTo>
                <a:lnTo>
                  <a:pt x="2360" y="410453"/>
                </a:lnTo>
                <a:lnTo>
                  <a:pt x="9288" y="365058"/>
                </a:lnTo>
                <a:lnTo>
                  <a:pt x="20554" y="321242"/>
                </a:lnTo>
                <a:lnTo>
                  <a:pt x="35929" y="279237"/>
                </a:lnTo>
                <a:lnTo>
                  <a:pt x="55181" y="239271"/>
                </a:lnTo>
                <a:lnTo>
                  <a:pt x="78082" y="201575"/>
                </a:lnTo>
                <a:lnTo>
                  <a:pt x="104402" y="166378"/>
                </a:lnTo>
                <a:lnTo>
                  <a:pt x="133910" y="133910"/>
                </a:lnTo>
                <a:lnTo>
                  <a:pt x="166378" y="104402"/>
                </a:lnTo>
                <a:lnTo>
                  <a:pt x="201575" y="78082"/>
                </a:lnTo>
                <a:lnTo>
                  <a:pt x="239271" y="55181"/>
                </a:lnTo>
                <a:lnTo>
                  <a:pt x="279236" y="35929"/>
                </a:lnTo>
                <a:lnTo>
                  <a:pt x="321242" y="20554"/>
                </a:lnTo>
                <a:lnTo>
                  <a:pt x="365058" y="9288"/>
                </a:lnTo>
                <a:lnTo>
                  <a:pt x="410453" y="2360"/>
                </a:lnTo>
                <a:lnTo>
                  <a:pt x="457199" y="0"/>
                </a:lnTo>
                <a:lnTo>
                  <a:pt x="503945" y="2360"/>
                </a:lnTo>
                <a:lnTo>
                  <a:pt x="549341" y="9288"/>
                </a:lnTo>
                <a:lnTo>
                  <a:pt x="593157" y="20554"/>
                </a:lnTo>
                <a:lnTo>
                  <a:pt x="635162" y="35929"/>
                </a:lnTo>
                <a:lnTo>
                  <a:pt x="675128" y="55181"/>
                </a:lnTo>
                <a:lnTo>
                  <a:pt x="712824" y="78082"/>
                </a:lnTo>
                <a:lnTo>
                  <a:pt x="748021" y="104402"/>
                </a:lnTo>
                <a:lnTo>
                  <a:pt x="780489" y="133910"/>
                </a:lnTo>
                <a:lnTo>
                  <a:pt x="809997" y="166378"/>
                </a:lnTo>
                <a:lnTo>
                  <a:pt x="836317" y="201575"/>
                </a:lnTo>
                <a:lnTo>
                  <a:pt x="859218" y="239271"/>
                </a:lnTo>
                <a:lnTo>
                  <a:pt x="878470" y="279237"/>
                </a:lnTo>
                <a:lnTo>
                  <a:pt x="893845" y="321242"/>
                </a:lnTo>
                <a:lnTo>
                  <a:pt x="905111" y="365058"/>
                </a:lnTo>
                <a:lnTo>
                  <a:pt x="912039" y="410453"/>
                </a:lnTo>
                <a:lnTo>
                  <a:pt x="914399" y="457199"/>
                </a:lnTo>
                <a:lnTo>
                  <a:pt x="912039" y="503945"/>
                </a:lnTo>
                <a:lnTo>
                  <a:pt x="905111" y="549341"/>
                </a:lnTo>
                <a:lnTo>
                  <a:pt x="893845" y="593157"/>
                </a:lnTo>
                <a:lnTo>
                  <a:pt x="878470" y="635162"/>
                </a:lnTo>
                <a:lnTo>
                  <a:pt x="859218" y="675128"/>
                </a:lnTo>
                <a:lnTo>
                  <a:pt x="836317" y="712824"/>
                </a:lnTo>
                <a:lnTo>
                  <a:pt x="809997" y="748021"/>
                </a:lnTo>
                <a:lnTo>
                  <a:pt x="780489" y="780488"/>
                </a:lnTo>
                <a:lnTo>
                  <a:pt x="748021" y="809997"/>
                </a:lnTo>
                <a:lnTo>
                  <a:pt x="712824" y="836317"/>
                </a:lnTo>
                <a:lnTo>
                  <a:pt x="675128" y="859218"/>
                </a:lnTo>
                <a:lnTo>
                  <a:pt x="635162" y="878470"/>
                </a:lnTo>
                <a:lnTo>
                  <a:pt x="593157" y="893844"/>
                </a:lnTo>
                <a:lnTo>
                  <a:pt x="549341" y="905111"/>
                </a:lnTo>
                <a:lnTo>
                  <a:pt x="503945" y="912039"/>
                </a:lnTo>
                <a:lnTo>
                  <a:pt x="457199" y="914399"/>
                </a:lnTo>
                <a:lnTo>
                  <a:pt x="410453" y="912039"/>
                </a:lnTo>
                <a:lnTo>
                  <a:pt x="365058" y="905111"/>
                </a:lnTo>
                <a:lnTo>
                  <a:pt x="321242" y="893844"/>
                </a:lnTo>
                <a:lnTo>
                  <a:pt x="279236" y="878470"/>
                </a:lnTo>
                <a:lnTo>
                  <a:pt x="239271" y="859218"/>
                </a:lnTo>
                <a:lnTo>
                  <a:pt x="201575" y="836317"/>
                </a:lnTo>
                <a:lnTo>
                  <a:pt x="166378" y="809997"/>
                </a:lnTo>
                <a:lnTo>
                  <a:pt x="133910" y="780488"/>
                </a:lnTo>
                <a:lnTo>
                  <a:pt x="104402" y="748021"/>
                </a:lnTo>
                <a:lnTo>
                  <a:pt x="78082" y="712824"/>
                </a:lnTo>
                <a:lnTo>
                  <a:pt x="55181" y="675128"/>
                </a:lnTo>
                <a:lnTo>
                  <a:pt x="35929" y="635162"/>
                </a:lnTo>
                <a:lnTo>
                  <a:pt x="20554" y="593157"/>
                </a:lnTo>
                <a:lnTo>
                  <a:pt x="9288" y="549341"/>
                </a:lnTo>
                <a:lnTo>
                  <a:pt x="2360" y="503945"/>
                </a:lnTo>
                <a:lnTo>
                  <a:pt x="0" y="45719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433912" y="5024735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457200" y="0"/>
                </a:moveTo>
                <a:lnTo>
                  <a:pt x="410453" y="2360"/>
                </a:lnTo>
                <a:lnTo>
                  <a:pt x="365058" y="9288"/>
                </a:lnTo>
                <a:lnTo>
                  <a:pt x="321242" y="20554"/>
                </a:lnTo>
                <a:lnTo>
                  <a:pt x="279236" y="35928"/>
                </a:lnTo>
                <a:lnTo>
                  <a:pt x="239271" y="55181"/>
                </a:lnTo>
                <a:lnTo>
                  <a:pt x="201574" y="78082"/>
                </a:lnTo>
                <a:lnTo>
                  <a:pt x="166378" y="104401"/>
                </a:lnTo>
                <a:lnTo>
                  <a:pt x="133910" y="133910"/>
                </a:lnTo>
                <a:lnTo>
                  <a:pt x="104402" y="166377"/>
                </a:lnTo>
                <a:lnTo>
                  <a:pt x="78082" y="201574"/>
                </a:lnTo>
                <a:lnTo>
                  <a:pt x="55181" y="239270"/>
                </a:lnTo>
                <a:lnTo>
                  <a:pt x="35928" y="279236"/>
                </a:lnTo>
                <a:lnTo>
                  <a:pt x="20554" y="321241"/>
                </a:lnTo>
                <a:lnTo>
                  <a:pt x="9288" y="365057"/>
                </a:lnTo>
                <a:lnTo>
                  <a:pt x="2360" y="410452"/>
                </a:lnTo>
                <a:lnTo>
                  <a:pt x="0" y="457198"/>
                </a:lnTo>
                <a:lnTo>
                  <a:pt x="2360" y="503944"/>
                </a:lnTo>
                <a:lnTo>
                  <a:pt x="9288" y="549340"/>
                </a:lnTo>
                <a:lnTo>
                  <a:pt x="20554" y="593156"/>
                </a:lnTo>
                <a:lnTo>
                  <a:pt x="35928" y="635161"/>
                </a:lnTo>
                <a:lnTo>
                  <a:pt x="55181" y="675127"/>
                </a:lnTo>
                <a:lnTo>
                  <a:pt x="78082" y="712823"/>
                </a:lnTo>
                <a:lnTo>
                  <a:pt x="104402" y="748020"/>
                </a:lnTo>
                <a:lnTo>
                  <a:pt x="133910" y="780488"/>
                </a:lnTo>
                <a:lnTo>
                  <a:pt x="166378" y="809996"/>
                </a:lnTo>
                <a:lnTo>
                  <a:pt x="201574" y="836316"/>
                </a:lnTo>
                <a:lnTo>
                  <a:pt x="239271" y="859217"/>
                </a:lnTo>
                <a:lnTo>
                  <a:pt x="279236" y="878470"/>
                </a:lnTo>
                <a:lnTo>
                  <a:pt x="321242" y="893844"/>
                </a:lnTo>
                <a:lnTo>
                  <a:pt x="365058" y="905110"/>
                </a:lnTo>
                <a:lnTo>
                  <a:pt x="410453" y="912038"/>
                </a:lnTo>
                <a:lnTo>
                  <a:pt x="457200" y="914399"/>
                </a:lnTo>
                <a:lnTo>
                  <a:pt x="503945" y="912038"/>
                </a:lnTo>
                <a:lnTo>
                  <a:pt x="549341" y="905110"/>
                </a:lnTo>
                <a:lnTo>
                  <a:pt x="593157" y="893844"/>
                </a:lnTo>
                <a:lnTo>
                  <a:pt x="635162" y="878470"/>
                </a:lnTo>
                <a:lnTo>
                  <a:pt x="675128" y="859217"/>
                </a:lnTo>
                <a:lnTo>
                  <a:pt x="712824" y="836316"/>
                </a:lnTo>
                <a:lnTo>
                  <a:pt x="748021" y="809996"/>
                </a:lnTo>
                <a:lnTo>
                  <a:pt x="780488" y="780488"/>
                </a:lnTo>
                <a:lnTo>
                  <a:pt x="809997" y="748020"/>
                </a:lnTo>
                <a:lnTo>
                  <a:pt x="836317" y="712823"/>
                </a:lnTo>
                <a:lnTo>
                  <a:pt x="859218" y="675127"/>
                </a:lnTo>
                <a:lnTo>
                  <a:pt x="878470" y="635161"/>
                </a:lnTo>
                <a:lnTo>
                  <a:pt x="893845" y="593156"/>
                </a:lnTo>
                <a:lnTo>
                  <a:pt x="905111" y="549340"/>
                </a:lnTo>
                <a:lnTo>
                  <a:pt x="912039" y="503944"/>
                </a:lnTo>
                <a:lnTo>
                  <a:pt x="914400" y="457198"/>
                </a:lnTo>
                <a:lnTo>
                  <a:pt x="912039" y="410452"/>
                </a:lnTo>
                <a:lnTo>
                  <a:pt x="905111" y="365057"/>
                </a:lnTo>
                <a:lnTo>
                  <a:pt x="893845" y="321241"/>
                </a:lnTo>
                <a:lnTo>
                  <a:pt x="878470" y="279236"/>
                </a:lnTo>
                <a:lnTo>
                  <a:pt x="859218" y="239270"/>
                </a:lnTo>
                <a:lnTo>
                  <a:pt x="836317" y="201574"/>
                </a:lnTo>
                <a:lnTo>
                  <a:pt x="809997" y="166377"/>
                </a:lnTo>
                <a:lnTo>
                  <a:pt x="780488" y="133910"/>
                </a:lnTo>
                <a:lnTo>
                  <a:pt x="748021" y="104401"/>
                </a:lnTo>
                <a:lnTo>
                  <a:pt x="712824" y="78082"/>
                </a:lnTo>
                <a:lnTo>
                  <a:pt x="675128" y="55181"/>
                </a:lnTo>
                <a:lnTo>
                  <a:pt x="635162" y="35928"/>
                </a:lnTo>
                <a:lnTo>
                  <a:pt x="593157" y="20554"/>
                </a:lnTo>
                <a:lnTo>
                  <a:pt x="549341" y="9288"/>
                </a:lnTo>
                <a:lnTo>
                  <a:pt x="503945" y="2360"/>
                </a:lnTo>
                <a:lnTo>
                  <a:pt x="457200" y="0"/>
                </a:lnTo>
                <a:close/>
              </a:path>
            </a:pathLst>
          </a:custGeom>
          <a:solidFill>
            <a:srgbClr val="FFFFFF">
              <a:alpha val="8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433913" y="5024735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0" y="457199"/>
                </a:moveTo>
                <a:lnTo>
                  <a:pt x="2360" y="410453"/>
                </a:lnTo>
                <a:lnTo>
                  <a:pt x="9288" y="365058"/>
                </a:lnTo>
                <a:lnTo>
                  <a:pt x="20554" y="321242"/>
                </a:lnTo>
                <a:lnTo>
                  <a:pt x="35929" y="279237"/>
                </a:lnTo>
                <a:lnTo>
                  <a:pt x="55181" y="239271"/>
                </a:lnTo>
                <a:lnTo>
                  <a:pt x="78082" y="201575"/>
                </a:lnTo>
                <a:lnTo>
                  <a:pt x="104402" y="166378"/>
                </a:lnTo>
                <a:lnTo>
                  <a:pt x="133910" y="133910"/>
                </a:lnTo>
                <a:lnTo>
                  <a:pt x="166378" y="104402"/>
                </a:lnTo>
                <a:lnTo>
                  <a:pt x="201575" y="78082"/>
                </a:lnTo>
                <a:lnTo>
                  <a:pt x="239271" y="55181"/>
                </a:lnTo>
                <a:lnTo>
                  <a:pt x="279237" y="35929"/>
                </a:lnTo>
                <a:lnTo>
                  <a:pt x="321242" y="20554"/>
                </a:lnTo>
                <a:lnTo>
                  <a:pt x="365058" y="9288"/>
                </a:lnTo>
                <a:lnTo>
                  <a:pt x="410453" y="2360"/>
                </a:lnTo>
                <a:lnTo>
                  <a:pt x="457199" y="0"/>
                </a:lnTo>
                <a:lnTo>
                  <a:pt x="503945" y="2360"/>
                </a:lnTo>
                <a:lnTo>
                  <a:pt x="549341" y="9288"/>
                </a:lnTo>
                <a:lnTo>
                  <a:pt x="593157" y="20554"/>
                </a:lnTo>
                <a:lnTo>
                  <a:pt x="635162" y="35929"/>
                </a:lnTo>
                <a:lnTo>
                  <a:pt x="675128" y="55181"/>
                </a:lnTo>
                <a:lnTo>
                  <a:pt x="712824" y="78082"/>
                </a:lnTo>
                <a:lnTo>
                  <a:pt x="748021" y="104402"/>
                </a:lnTo>
                <a:lnTo>
                  <a:pt x="780489" y="133910"/>
                </a:lnTo>
                <a:lnTo>
                  <a:pt x="809997" y="166378"/>
                </a:lnTo>
                <a:lnTo>
                  <a:pt x="836317" y="201575"/>
                </a:lnTo>
                <a:lnTo>
                  <a:pt x="859218" y="239271"/>
                </a:lnTo>
                <a:lnTo>
                  <a:pt x="878470" y="279237"/>
                </a:lnTo>
                <a:lnTo>
                  <a:pt x="893845" y="321242"/>
                </a:lnTo>
                <a:lnTo>
                  <a:pt x="905111" y="365058"/>
                </a:lnTo>
                <a:lnTo>
                  <a:pt x="912039" y="410453"/>
                </a:lnTo>
                <a:lnTo>
                  <a:pt x="914399" y="457199"/>
                </a:lnTo>
                <a:lnTo>
                  <a:pt x="912039" y="503945"/>
                </a:lnTo>
                <a:lnTo>
                  <a:pt x="905111" y="549341"/>
                </a:lnTo>
                <a:lnTo>
                  <a:pt x="893845" y="593157"/>
                </a:lnTo>
                <a:lnTo>
                  <a:pt x="878470" y="635162"/>
                </a:lnTo>
                <a:lnTo>
                  <a:pt x="859218" y="675128"/>
                </a:lnTo>
                <a:lnTo>
                  <a:pt x="836317" y="712824"/>
                </a:lnTo>
                <a:lnTo>
                  <a:pt x="809997" y="748021"/>
                </a:lnTo>
                <a:lnTo>
                  <a:pt x="780489" y="780488"/>
                </a:lnTo>
                <a:lnTo>
                  <a:pt x="748021" y="809997"/>
                </a:lnTo>
                <a:lnTo>
                  <a:pt x="712824" y="836317"/>
                </a:lnTo>
                <a:lnTo>
                  <a:pt x="675128" y="859218"/>
                </a:lnTo>
                <a:lnTo>
                  <a:pt x="635162" y="878470"/>
                </a:lnTo>
                <a:lnTo>
                  <a:pt x="593157" y="893844"/>
                </a:lnTo>
                <a:lnTo>
                  <a:pt x="549341" y="905111"/>
                </a:lnTo>
                <a:lnTo>
                  <a:pt x="503945" y="912039"/>
                </a:lnTo>
                <a:lnTo>
                  <a:pt x="457199" y="914399"/>
                </a:lnTo>
                <a:lnTo>
                  <a:pt x="410453" y="912039"/>
                </a:lnTo>
                <a:lnTo>
                  <a:pt x="365058" y="905111"/>
                </a:lnTo>
                <a:lnTo>
                  <a:pt x="321242" y="893844"/>
                </a:lnTo>
                <a:lnTo>
                  <a:pt x="279237" y="878470"/>
                </a:lnTo>
                <a:lnTo>
                  <a:pt x="239271" y="859218"/>
                </a:lnTo>
                <a:lnTo>
                  <a:pt x="201575" y="836317"/>
                </a:lnTo>
                <a:lnTo>
                  <a:pt x="166378" y="809997"/>
                </a:lnTo>
                <a:lnTo>
                  <a:pt x="133910" y="780488"/>
                </a:lnTo>
                <a:lnTo>
                  <a:pt x="104402" y="748021"/>
                </a:lnTo>
                <a:lnTo>
                  <a:pt x="78082" y="712824"/>
                </a:lnTo>
                <a:lnTo>
                  <a:pt x="55181" y="675128"/>
                </a:lnTo>
                <a:lnTo>
                  <a:pt x="35929" y="635162"/>
                </a:lnTo>
                <a:lnTo>
                  <a:pt x="20554" y="593157"/>
                </a:lnTo>
                <a:lnTo>
                  <a:pt x="9288" y="549341"/>
                </a:lnTo>
                <a:lnTo>
                  <a:pt x="2360" y="503945"/>
                </a:lnTo>
                <a:lnTo>
                  <a:pt x="0" y="45719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7184573" y="4219554"/>
            <a:ext cx="2432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598253" y="5601335"/>
            <a:ext cx="193928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88464" algn="l"/>
              </a:tabLst>
            </a:pPr>
            <a:r>
              <a:rPr sz="2800" i="1" dirty="0">
                <a:latin typeface="Times New Roman"/>
                <a:cs typeface="Times New Roman"/>
              </a:rPr>
              <a:t>B	C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324598" y="6015334"/>
            <a:ext cx="2557145" cy="46228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9"/>
              </a:spcBef>
            </a:pPr>
            <a:r>
              <a:rPr sz="2400" b="1" dirty="0">
                <a:latin typeface="Arial"/>
                <a:cs typeface="Arial"/>
              </a:rPr>
              <a:t>(</a:t>
            </a:r>
            <a:r>
              <a:rPr sz="2400" b="1" i="1" dirty="0">
                <a:latin typeface="Arial"/>
                <a:cs typeface="Arial"/>
              </a:rPr>
              <a:t>A </a:t>
            </a:r>
            <a:r>
              <a:rPr sz="2400" b="1" dirty="0">
                <a:latin typeface="Arial"/>
                <a:cs typeface="Arial"/>
              </a:rPr>
              <a:t>– </a:t>
            </a:r>
            <a:r>
              <a:rPr sz="2400" b="1" i="1" dirty="0">
                <a:latin typeface="Arial"/>
                <a:cs typeface="Arial"/>
              </a:rPr>
              <a:t>C</a:t>
            </a:r>
            <a:r>
              <a:rPr sz="2400" b="1" dirty="0">
                <a:latin typeface="Arial"/>
                <a:cs typeface="Arial"/>
              </a:rPr>
              <a:t>) </a:t>
            </a:r>
            <a:r>
              <a:rPr sz="2400" b="1" spc="-5" dirty="0">
                <a:latin typeface="Symbol"/>
                <a:cs typeface="Symbol"/>
              </a:rPr>
              <a:t>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(</a:t>
            </a:r>
            <a:r>
              <a:rPr sz="2400" b="1" i="1" dirty="0">
                <a:latin typeface="Arial"/>
                <a:cs typeface="Arial"/>
              </a:rPr>
              <a:t>B </a:t>
            </a:r>
            <a:r>
              <a:rPr sz="2400" b="1" dirty="0">
                <a:latin typeface="Arial"/>
                <a:cs typeface="Arial"/>
              </a:rPr>
              <a:t>–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335829" y="3603263"/>
            <a:ext cx="726440" cy="749935"/>
          </a:xfrm>
          <a:custGeom>
            <a:avLst/>
            <a:gdLst/>
            <a:ahLst/>
            <a:cxnLst/>
            <a:rect l="l" t="t" r="r" b="b"/>
            <a:pathLst>
              <a:path w="726440" h="749935">
                <a:moveTo>
                  <a:pt x="333194" y="204619"/>
                </a:moveTo>
                <a:lnTo>
                  <a:pt x="69377" y="204619"/>
                </a:lnTo>
                <a:lnTo>
                  <a:pt x="517757" y="676903"/>
                </a:lnTo>
                <a:lnTo>
                  <a:pt x="448381" y="742769"/>
                </a:lnTo>
                <a:lnTo>
                  <a:pt x="718864" y="749791"/>
                </a:lnTo>
                <a:lnTo>
                  <a:pt x="724177" y="545172"/>
                </a:lnTo>
                <a:lnTo>
                  <a:pt x="656511" y="545172"/>
                </a:lnTo>
                <a:lnTo>
                  <a:pt x="333194" y="204619"/>
                </a:lnTo>
                <a:close/>
              </a:path>
              <a:path w="726440" h="749935">
                <a:moveTo>
                  <a:pt x="725887" y="479306"/>
                </a:moveTo>
                <a:lnTo>
                  <a:pt x="656511" y="545172"/>
                </a:lnTo>
                <a:lnTo>
                  <a:pt x="724177" y="545172"/>
                </a:lnTo>
                <a:lnTo>
                  <a:pt x="725887" y="479306"/>
                </a:lnTo>
                <a:close/>
              </a:path>
              <a:path w="726440" h="749935">
                <a:moveTo>
                  <a:pt x="7023" y="0"/>
                </a:moveTo>
                <a:lnTo>
                  <a:pt x="0" y="270484"/>
                </a:lnTo>
                <a:lnTo>
                  <a:pt x="69377" y="204619"/>
                </a:lnTo>
                <a:lnTo>
                  <a:pt x="333194" y="204619"/>
                </a:lnTo>
                <a:lnTo>
                  <a:pt x="208131" y="72889"/>
                </a:lnTo>
                <a:lnTo>
                  <a:pt x="277507" y="7023"/>
                </a:lnTo>
                <a:lnTo>
                  <a:pt x="7023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335829" y="3603263"/>
            <a:ext cx="726440" cy="749935"/>
          </a:xfrm>
          <a:custGeom>
            <a:avLst/>
            <a:gdLst/>
            <a:ahLst/>
            <a:cxnLst/>
            <a:rect l="l" t="t" r="r" b="b"/>
            <a:pathLst>
              <a:path w="726440" h="749935">
                <a:moveTo>
                  <a:pt x="7022" y="0"/>
                </a:moveTo>
                <a:lnTo>
                  <a:pt x="277507" y="7023"/>
                </a:lnTo>
                <a:lnTo>
                  <a:pt x="208131" y="72888"/>
                </a:lnTo>
                <a:lnTo>
                  <a:pt x="656510" y="545172"/>
                </a:lnTo>
                <a:lnTo>
                  <a:pt x="725887" y="479307"/>
                </a:lnTo>
                <a:lnTo>
                  <a:pt x="718864" y="749791"/>
                </a:lnTo>
                <a:lnTo>
                  <a:pt x="448379" y="742768"/>
                </a:lnTo>
                <a:lnTo>
                  <a:pt x="517756" y="676903"/>
                </a:lnTo>
                <a:lnTo>
                  <a:pt x="69377" y="204619"/>
                </a:lnTo>
                <a:lnTo>
                  <a:pt x="0" y="270484"/>
                </a:lnTo>
                <a:lnTo>
                  <a:pt x="7022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065817" y="2834639"/>
            <a:ext cx="1413163" cy="1371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923840" y="2615890"/>
            <a:ext cx="1209040" cy="1162685"/>
          </a:xfrm>
          <a:custGeom>
            <a:avLst/>
            <a:gdLst/>
            <a:ahLst/>
            <a:cxnLst/>
            <a:rect l="l" t="t" r="r" b="b"/>
            <a:pathLst>
              <a:path w="1209040" h="1162685">
                <a:moveTo>
                  <a:pt x="149449" y="1079707"/>
                </a:moveTo>
                <a:lnTo>
                  <a:pt x="106813" y="1128481"/>
                </a:lnTo>
                <a:lnTo>
                  <a:pt x="128017" y="1143906"/>
                </a:lnTo>
                <a:lnTo>
                  <a:pt x="149425" y="1154654"/>
                </a:lnTo>
                <a:lnTo>
                  <a:pt x="171037" y="1160725"/>
                </a:lnTo>
                <a:lnTo>
                  <a:pt x="192853" y="1162119"/>
                </a:lnTo>
                <a:lnTo>
                  <a:pt x="214859" y="1158640"/>
                </a:lnTo>
                <a:lnTo>
                  <a:pt x="259405" y="1136466"/>
                </a:lnTo>
                <a:lnTo>
                  <a:pt x="296343" y="1103242"/>
                </a:lnTo>
                <a:lnTo>
                  <a:pt x="300517" y="1098266"/>
                </a:lnTo>
                <a:lnTo>
                  <a:pt x="199058" y="1098266"/>
                </a:lnTo>
                <a:lnTo>
                  <a:pt x="187229" y="1097501"/>
                </a:lnTo>
                <a:lnTo>
                  <a:pt x="175017" y="1094152"/>
                </a:lnTo>
                <a:lnTo>
                  <a:pt x="162424" y="1088220"/>
                </a:lnTo>
                <a:lnTo>
                  <a:pt x="149449" y="1079707"/>
                </a:lnTo>
                <a:close/>
              </a:path>
              <a:path w="1209040" h="1162685">
                <a:moveTo>
                  <a:pt x="329484" y="990046"/>
                </a:moveTo>
                <a:lnTo>
                  <a:pt x="236080" y="990046"/>
                </a:lnTo>
                <a:lnTo>
                  <a:pt x="241710" y="990166"/>
                </a:lnTo>
                <a:lnTo>
                  <a:pt x="248721" y="991033"/>
                </a:lnTo>
                <a:lnTo>
                  <a:pt x="270333" y="1024031"/>
                </a:lnTo>
                <a:lnTo>
                  <a:pt x="269998" y="1033993"/>
                </a:lnTo>
                <a:lnTo>
                  <a:pt x="244252" y="1076652"/>
                </a:lnTo>
                <a:lnTo>
                  <a:pt x="210611" y="1096521"/>
                </a:lnTo>
                <a:lnTo>
                  <a:pt x="199058" y="1098266"/>
                </a:lnTo>
                <a:lnTo>
                  <a:pt x="300517" y="1098266"/>
                </a:lnTo>
                <a:lnTo>
                  <a:pt x="325708" y="1060335"/>
                </a:lnTo>
                <a:lnTo>
                  <a:pt x="334533" y="1017746"/>
                </a:lnTo>
                <a:lnTo>
                  <a:pt x="332957" y="1003462"/>
                </a:lnTo>
                <a:lnTo>
                  <a:pt x="329484" y="990046"/>
                </a:lnTo>
                <a:close/>
              </a:path>
              <a:path w="1209040" h="1162685">
                <a:moveTo>
                  <a:pt x="133296" y="829482"/>
                </a:moveTo>
                <a:lnTo>
                  <a:pt x="91113" y="840996"/>
                </a:lnTo>
                <a:lnTo>
                  <a:pt x="47185" y="872853"/>
                </a:lnTo>
                <a:lnTo>
                  <a:pt x="14956" y="911899"/>
                </a:lnTo>
                <a:lnTo>
                  <a:pt x="650" y="951405"/>
                </a:lnTo>
                <a:lnTo>
                  <a:pt x="0" y="965095"/>
                </a:lnTo>
                <a:lnTo>
                  <a:pt x="1230" y="977234"/>
                </a:lnTo>
                <a:lnTo>
                  <a:pt x="23028" y="1021128"/>
                </a:lnTo>
                <a:lnTo>
                  <a:pt x="70775" y="1047343"/>
                </a:lnTo>
                <a:lnTo>
                  <a:pt x="90133" y="1048782"/>
                </a:lnTo>
                <a:lnTo>
                  <a:pt x="105685" y="1046877"/>
                </a:lnTo>
                <a:lnTo>
                  <a:pt x="123600" y="1041719"/>
                </a:lnTo>
                <a:lnTo>
                  <a:pt x="143876" y="1033308"/>
                </a:lnTo>
                <a:lnTo>
                  <a:pt x="166514" y="1021645"/>
                </a:lnTo>
                <a:lnTo>
                  <a:pt x="183420" y="1012306"/>
                </a:lnTo>
                <a:lnTo>
                  <a:pt x="197094" y="1004925"/>
                </a:lnTo>
                <a:lnTo>
                  <a:pt x="236080" y="990046"/>
                </a:lnTo>
                <a:lnTo>
                  <a:pt x="329484" y="990046"/>
                </a:lnTo>
                <a:lnTo>
                  <a:pt x="329348" y="989576"/>
                </a:lnTo>
                <a:lnTo>
                  <a:pt x="326615" y="982983"/>
                </a:lnTo>
                <a:lnTo>
                  <a:pt x="78234" y="982983"/>
                </a:lnTo>
                <a:lnTo>
                  <a:pt x="71304" y="980370"/>
                </a:lnTo>
                <a:lnTo>
                  <a:pt x="60159" y="968490"/>
                </a:lnTo>
                <a:lnTo>
                  <a:pt x="58039" y="961155"/>
                </a:lnTo>
                <a:lnTo>
                  <a:pt x="59626" y="952698"/>
                </a:lnTo>
                <a:lnTo>
                  <a:pt x="84133" y="913418"/>
                </a:lnTo>
                <a:lnTo>
                  <a:pt x="122022" y="893095"/>
                </a:lnTo>
                <a:lnTo>
                  <a:pt x="174282" y="893095"/>
                </a:lnTo>
                <a:lnTo>
                  <a:pt x="206912" y="860298"/>
                </a:lnTo>
                <a:lnTo>
                  <a:pt x="190196" y="846312"/>
                </a:lnTo>
                <a:lnTo>
                  <a:pt x="172355" y="836515"/>
                </a:lnTo>
                <a:lnTo>
                  <a:pt x="153388" y="830905"/>
                </a:lnTo>
                <a:lnTo>
                  <a:pt x="133296" y="829482"/>
                </a:lnTo>
                <a:close/>
              </a:path>
              <a:path w="1209040" h="1162685">
                <a:moveTo>
                  <a:pt x="309924" y="634518"/>
                </a:moveTo>
                <a:lnTo>
                  <a:pt x="258866" y="682417"/>
                </a:lnTo>
                <a:lnTo>
                  <a:pt x="390117" y="1008145"/>
                </a:lnTo>
                <a:lnTo>
                  <a:pt x="441242" y="960183"/>
                </a:lnTo>
                <a:lnTo>
                  <a:pt x="410072" y="887239"/>
                </a:lnTo>
                <a:lnTo>
                  <a:pt x="467792" y="833090"/>
                </a:lnTo>
                <a:lnTo>
                  <a:pt x="386936" y="833090"/>
                </a:lnTo>
                <a:lnTo>
                  <a:pt x="336255" y="714508"/>
                </a:lnTo>
                <a:lnTo>
                  <a:pt x="481466" y="714508"/>
                </a:lnTo>
                <a:lnTo>
                  <a:pt x="309924" y="634518"/>
                </a:lnTo>
                <a:close/>
              </a:path>
              <a:path w="1209040" h="1162685">
                <a:moveTo>
                  <a:pt x="238861" y="922073"/>
                </a:moveTo>
                <a:lnTo>
                  <a:pt x="200339" y="930178"/>
                </a:lnTo>
                <a:lnTo>
                  <a:pt x="126198" y="967918"/>
                </a:lnTo>
                <a:lnTo>
                  <a:pt x="109736" y="975761"/>
                </a:lnTo>
                <a:lnTo>
                  <a:pt x="96598" y="980637"/>
                </a:lnTo>
                <a:lnTo>
                  <a:pt x="86782" y="982545"/>
                </a:lnTo>
                <a:lnTo>
                  <a:pt x="78234" y="982983"/>
                </a:lnTo>
                <a:lnTo>
                  <a:pt x="326615" y="982983"/>
                </a:lnTo>
                <a:lnTo>
                  <a:pt x="297500" y="944018"/>
                </a:lnTo>
                <a:lnTo>
                  <a:pt x="263104" y="925208"/>
                </a:lnTo>
                <a:lnTo>
                  <a:pt x="251057" y="922805"/>
                </a:lnTo>
                <a:lnTo>
                  <a:pt x="238861" y="922073"/>
                </a:lnTo>
                <a:close/>
              </a:path>
              <a:path w="1209040" h="1162685">
                <a:moveTo>
                  <a:pt x="174282" y="893095"/>
                </a:moveTo>
                <a:lnTo>
                  <a:pt x="122022" y="893095"/>
                </a:lnTo>
                <a:lnTo>
                  <a:pt x="131040" y="893467"/>
                </a:lnTo>
                <a:lnTo>
                  <a:pt x="140396" y="895963"/>
                </a:lnTo>
                <a:lnTo>
                  <a:pt x="150092" y="900582"/>
                </a:lnTo>
                <a:lnTo>
                  <a:pt x="160127" y="907323"/>
                </a:lnTo>
                <a:lnTo>
                  <a:pt x="174282" y="893095"/>
                </a:lnTo>
                <a:close/>
              </a:path>
              <a:path w="1209040" h="1162685">
                <a:moveTo>
                  <a:pt x="481466" y="714508"/>
                </a:moveTo>
                <a:lnTo>
                  <a:pt x="336255" y="714508"/>
                </a:lnTo>
                <a:lnTo>
                  <a:pt x="452332" y="771740"/>
                </a:lnTo>
                <a:lnTo>
                  <a:pt x="386936" y="833090"/>
                </a:lnTo>
                <a:lnTo>
                  <a:pt x="467792" y="833090"/>
                </a:lnTo>
                <a:lnTo>
                  <a:pt x="505858" y="797379"/>
                </a:lnTo>
                <a:lnTo>
                  <a:pt x="614782" y="797379"/>
                </a:lnTo>
                <a:lnTo>
                  <a:pt x="629526" y="783548"/>
                </a:lnTo>
                <a:lnTo>
                  <a:pt x="481466" y="714508"/>
                </a:lnTo>
                <a:close/>
              </a:path>
              <a:path w="1209040" h="1162685">
                <a:moveTo>
                  <a:pt x="614782" y="797379"/>
                </a:moveTo>
                <a:lnTo>
                  <a:pt x="505858" y="797379"/>
                </a:lnTo>
                <a:lnTo>
                  <a:pt x="577477" y="832375"/>
                </a:lnTo>
                <a:lnTo>
                  <a:pt x="614782" y="797379"/>
                </a:lnTo>
                <a:close/>
              </a:path>
              <a:path w="1209040" h="1162685">
                <a:moveTo>
                  <a:pt x="503010" y="453378"/>
                </a:moveTo>
                <a:lnTo>
                  <a:pt x="430617" y="521291"/>
                </a:lnTo>
                <a:lnTo>
                  <a:pt x="654589" y="760035"/>
                </a:lnTo>
                <a:lnTo>
                  <a:pt x="699270" y="718118"/>
                </a:lnTo>
                <a:lnTo>
                  <a:pt x="523130" y="530026"/>
                </a:lnTo>
                <a:lnTo>
                  <a:pt x="625201" y="530026"/>
                </a:lnTo>
                <a:lnTo>
                  <a:pt x="503010" y="453378"/>
                </a:lnTo>
                <a:close/>
              </a:path>
              <a:path w="1209040" h="1162685">
                <a:moveTo>
                  <a:pt x="625201" y="530026"/>
                </a:moveTo>
                <a:lnTo>
                  <a:pt x="523130" y="530026"/>
                </a:lnTo>
                <a:lnTo>
                  <a:pt x="746296" y="674002"/>
                </a:lnTo>
                <a:lnTo>
                  <a:pt x="792732" y="630438"/>
                </a:lnTo>
                <a:lnTo>
                  <a:pt x="762460" y="576065"/>
                </a:lnTo>
                <a:lnTo>
                  <a:pt x="698595" y="576065"/>
                </a:lnTo>
                <a:lnTo>
                  <a:pt x="625201" y="530026"/>
                </a:lnTo>
                <a:close/>
              </a:path>
              <a:path w="1209040" h="1162685">
                <a:moveTo>
                  <a:pt x="747824" y="398334"/>
                </a:moveTo>
                <a:lnTo>
                  <a:pt x="663507" y="398334"/>
                </a:lnTo>
                <a:lnTo>
                  <a:pt x="839981" y="586112"/>
                </a:lnTo>
                <a:lnTo>
                  <a:pt x="884662" y="544196"/>
                </a:lnTo>
                <a:lnTo>
                  <a:pt x="747824" y="398334"/>
                </a:lnTo>
                <a:close/>
              </a:path>
              <a:path w="1209040" h="1162685">
                <a:moveTo>
                  <a:pt x="660690" y="305454"/>
                </a:moveTo>
                <a:lnTo>
                  <a:pt x="588142" y="373513"/>
                </a:lnTo>
                <a:lnTo>
                  <a:pt x="698595" y="576065"/>
                </a:lnTo>
                <a:lnTo>
                  <a:pt x="762460" y="576065"/>
                </a:lnTo>
                <a:lnTo>
                  <a:pt x="663507" y="398334"/>
                </a:lnTo>
                <a:lnTo>
                  <a:pt x="747824" y="398334"/>
                </a:lnTo>
                <a:lnTo>
                  <a:pt x="660690" y="305454"/>
                </a:lnTo>
                <a:close/>
              </a:path>
              <a:path w="1209040" h="1162685">
                <a:moveTo>
                  <a:pt x="885765" y="94305"/>
                </a:moveTo>
                <a:lnTo>
                  <a:pt x="709042" y="260093"/>
                </a:lnTo>
                <a:lnTo>
                  <a:pt x="933014" y="498835"/>
                </a:lnTo>
                <a:lnTo>
                  <a:pt x="1024369" y="413132"/>
                </a:lnTo>
                <a:lnTo>
                  <a:pt x="943513" y="413132"/>
                </a:lnTo>
                <a:lnTo>
                  <a:pt x="882827" y="348444"/>
                </a:lnTo>
                <a:lnTo>
                  <a:pt x="925834" y="308099"/>
                </a:lnTo>
                <a:lnTo>
                  <a:pt x="844978" y="308099"/>
                </a:lnTo>
                <a:lnTo>
                  <a:pt x="795242" y="255082"/>
                </a:lnTo>
                <a:lnTo>
                  <a:pt x="923615" y="134650"/>
                </a:lnTo>
                <a:lnTo>
                  <a:pt x="885765" y="94305"/>
                </a:lnTo>
                <a:close/>
              </a:path>
              <a:path w="1209040" h="1162685">
                <a:moveTo>
                  <a:pt x="1076556" y="288321"/>
                </a:moveTo>
                <a:lnTo>
                  <a:pt x="943513" y="413132"/>
                </a:lnTo>
                <a:lnTo>
                  <a:pt x="1024369" y="413132"/>
                </a:lnTo>
                <a:lnTo>
                  <a:pt x="1114404" y="328667"/>
                </a:lnTo>
                <a:lnTo>
                  <a:pt x="1076556" y="288321"/>
                </a:lnTo>
                <a:close/>
              </a:path>
              <a:path w="1209040" h="1162685">
                <a:moveTo>
                  <a:pt x="964349" y="196113"/>
                </a:moveTo>
                <a:lnTo>
                  <a:pt x="844978" y="308099"/>
                </a:lnTo>
                <a:lnTo>
                  <a:pt x="925834" y="308099"/>
                </a:lnTo>
                <a:lnTo>
                  <a:pt x="1002200" y="236460"/>
                </a:lnTo>
                <a:lnTo>
                  <a:pt x="964349" y="196113"/>
                </a:lnTo>
                <a:close/>
              </a:path>
              <a:path w="1209040" h="1162685">
                <a:moveTo>
                  <a:pt x="1165739" y="194624"/>
                </a:moveTo>
                <a:lnTo>
                  <a:pt x="1120058" y="237479"/>
                </a:lnTo>
                <a:lnTo>
                  <a:pt x="1162913" y="283161"/>
                </a:lnTo>
                <a:lnTo>
                  <a:pt x="1208594" y="240305"/>
                </a:lnTo>
                <a:lnTo>
                  <a:pt x="1165739" y="194624"/>
                </a:lnTo>
                <a:close/>
              </a:path>
              <a:path w="1209040" h="1162685">
                <a:moveTo>
                  <a:pt x="986289" y="0"/>
                </a:moveTo>
                <a:lnTo>
                  <a:pt x="936941" y="46295"/>
                </a:lnTo>
                <a:lnTo>
                  <a:pt x="989556" y="102381"/>
                </a:lnTo>
                <a:lnTo>
                  <a:pt x="1115208" y="212564"/>
                </a:lnTo>
                <a:lnTo>
                  <a:pt x="1141018" y="188352"/>
                </a:lnTo>
                <a:lnTo>
                  <a:pt x="1038905" y="56085"/>
                </a:lnTo>
                <a:lnTo>
                  <a:pt x="98628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043899" y="2810514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0" y="42854"/>
                </a:moveTo>
                <a:lnTo>
                  <a:pt x="45681" y="0"/>
                </a:lnTo>
                <a:lnTo>
                  <a:pt x="88535" y="45680"/>
                </a:lnTo>
                <a:lnTo>
                  <a:pt x="42854" y="88536"/>
                </a:lnTo>
                <a:lnTo>
                  <a:pt x="0" y="42854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260096" y="3330398"/>
            <a:ext cx="116205" cy="118745"/>
          </a:xfrm>
          <a:custGeom>
            <a:avLst/>
            <a:gdLst/>
            <a:ahLst/>
            <a:cxnLst/>
            <a:rect l="l" t="t" r="r" b="b"/>
            <a:pathLst>
              <a:path w="116204" h="118745">
                <a:moveTo>
                  <a:pt x="0" y="0"/>
                </a:moveTo>
                <a:lnTo>
                  <a:pt x="50681" y="118581"/>
                </a:lnTo>
                <a:lnTo>
                  <a:pt x="116076" y="57232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860782" y="2615889"/>
            <a:ext cx="204470" cy="212725"/>
          </a:xfrm>
          <a:custGeom>
            <a:avLst/>
            <a:gdLst/>
            <a:ahLst/>
            <a:cxnLst/>
            <a:rect l="l" t="t" r="r" b="b"/>
            <a:pathLst>
              <a:path w="204470" h="212725">
                <a:moveTo>
                  <a:pt x="0" y="46295"/>
                </a:moveTo>
                <a:lnTo>
                  <a:pt x="49348" y="0"/>
                </a:lnTo>
                <a:lnTo>
                  <a:pt x="101964" y="56085"/>
                </a:lnTo>
                <a:lnTo>
                  <a:pt x="204077" y="188352"/>
                </a:lnTo>
                <a:lnTo>
                  <a:pt x="178267" y="212565"/>
                </a:lnTo>
                <a:lnTo>
                  <a:pt x="52615" y="102381"/>
                </a:lnTo>
                <a:lnTo>
                  <a:pt x="0" y="46295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632883" y="2710194"/>
            <a:ext cx="405765" cy="405130"/>
          </a:xfrm>
          <a:custGeom>
            <a:avLst/>
            <a:gdLst/>
            <a:ahLst/>
            <a:cxnLst/>
            <a:rect l="l" t="t" r="r" b="b"/>
            <a:pathLst>
              <a:path w="405765" h="405130">
                <a:moveTo>
                  <a:pt x="0" y="165788"/>
                </a:moveTo>
                <a:lnTo>
                  <a:pt x="176723" y="0"/>
                </a:lnTo>
                <a:lnTo>
                  <a:pt x="214572" y="40345"/>
                </a:lnTo>
                <a:lnTo>
                  <a:pt x="86199" y="160777"/>
                </a:lnTo>
                <a:lnTo>
                  <a:pt x="135935" y="213794"/>
                </a:lnTo>
                <a:lnTo>
                  <a:pt x="255306" y="101808"/>
                </a:lnTo>
                <a:lnTo>
                  <a:pt x="293157" y="142154"/>
                </a:lnTo>
                <a:lnTo>
                  <a:pt x="173785" y="254140"/>
                </a:lnTo>
                <a:lnTo>
                  <a:pt x="234470" y="318828"/>
                </a:lnTo>
                <a:lnTo>
                  <a:pt x="367512" y="194016"/>
                </a:lnTo>
                <a:lnTo>
                  <a:pt x="405362" y="234362"/>
                </a:lnTo>
                <a:lnTo>
                  <a:pt x="223972" y="404530"/>
                </a:lnTo>
                <a:lnTo>
                  <a:pt x="0" y="165788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354459" y="2921343"/>
            <a:ext cx="454659" cy="454659"/>
          </a:xfrm>
          <a:custGeom>
            <a:avLst/>
            <a:gdLst/>
            <a:ahLst/>
            <a:cxnLst/>
            <a:rect l="l" t="t" r="r" b="b"/>
            <a:pathLst>
              <a:path w="454659" h="454660">
                <a:moveTo>
                  <a:pt x="0" y="215838"/>
                </a:moveTo>
                <a:lnTo>
                  <a:pt x="72392" y="147924"/>
                </a:lnTo>
                <a:lnTo>
                  <a:pt x="267976" y="270611"/>
                </a:lnTo>
                <a:lnTo>
                  <a:pt x="157523" y="68060"/>
                </a:lnTo>
                <a:lnTo>
                  <a:pt x="230072" y="0"/>
                </a:lnTo>
                <a:lnTo>
                  <a:pt x="454045" y="238742"/>
                </a:lnTo>
                <a:lnTo>
                  <a:pt x="409364" y="280658"/>
                </a:lnTo>
                <a:lnTo>
                  <a:pt x="232889" y="92880"/>
                </a:lnTo>
                <a:lnTo>
                  <a:pt x="362114" y="324984"/>
                </a:lnTo>
                <a:lnTo>
                  <a:pt x="315678" y="368548"/>
                </a:lnTo>
                <a:lnTo>
                  <a:pt x="92512" y="224573"/>
                </a:lnTo>
                <a:lnTo>
                  <a:pt x="268652" y="412664"/>
                </a:lnTo>
                <a:lnTo>
                  <a:pt x="223971" y="454581"/>
                </a:lnTo>
                <a:lnTo>
                  <a:pt x="0" y="215838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182708" y="3250408"/>
            <a:ext cx="370840" cy="374015"/>
          </a:xfrm>
          <a:custGeom>
            <a:avLst/>
            <a:gdLst/>
            <a:ahLst/>
            <a:cxnLst/>
            <a:rect l="l" t="t" r="r" b="b"/>
            <a:pathLst>
              <a:path w="370840" h="374014">
                <a:moveTo>
                  <a:pt x="0" y="47898"/>
                </a:moveTo>
                <a:lnTo>
                  <a:pt x="51058" y="0"/>
                </a:lnTo>
                <a:lnTo>
                  <a:pt x="370659" y="149029"/>
                </a:lnTo>
                <a:lnTo>
                  <a:pt x="318611" y="197857"/>
                </a:lnTo>
                <a:lnTo>
                  <a:pt x="246991" y="162861"/>
                </a:lnTo>
                <a:lnTo>
                  <a:pt x="151206" y="252721"/>
                </a:lnTo>
                <a:lnTo>
                  <a:pt x="182375" y="325664"/>
                </a:lnTo>
                <a:lnTo>
                  <a:pt x="131250" y="373627"/>
                </a:lnTo>
                <a:lnTo>
                  <a:pt x="0" y="47898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923768" y="3445371"/>
            <a:ext cx="334645" cy="332740"/>
          </a:xfrm>
          <a:custGeom>
            <a:avLst/>
            <a:gdLst/>
            <a:ahLst/>
            <a:cxnLst/>
            <a:rect l="l" t="t" r="r" b="b"/>
            <a:pathLst>
              <a:path w="334645" h="332739">
                <a:moveTo>
                  <a:pt x="47258" y="43371"/>
                </a:moveTo>
                <a:lnTo>
                  <a:pt x="69440" y="24899"/>
                </a:lnTo>
                <a:lnTo>
                  <a:pt x="91186" y="11513"/>
                </a:lnTo>
                <a:lnTo>
                  <a:pt x="112496" y="3214"/>
                </a:lnTo>
                <a:lnTo>
                  <a:pt x="133369" y="0"/>
                </a:lnTo>
                <a:lnTo>
                  <a:pt x="153462" y="1422"/>
                </a:lnTo>
                <a:lnTo>
                  <a:pt x="172428" y="7033"/>
                </a:lnTo>
                <a:lnTo>
                  <a:pt x="190269" y="16830"/>
                </a:lnTo>
                <a:lnTo>
                  <a:pt x="206984" y="30816"/>
                </a:lnTo>
                <a:lnTo>
                  <a:pt x="160200" y="77841"/>
                </a:lnTo>
                <a:lnTo>
                  <a:pt x="150165" y="71099"/>
                </a:lnTo>
                <a:lnTo>
                  <a:pt x="140469" y="66481"/>
                </a:lnTo>
                <a:lnTo>
                  <a:pt x="131112" y="63985"/>
                </a:lnTo>
                <a:lnTo>
                  <a:pt x="122095" y="63613"/>
                </a:lnTo>
                <a:lnTo>
                  <a:pt x="113091" y="65400"/>
                </a:lnTo>
                <a:lnTo>
                  <a:pt x="74857" y="93724"/>
                </a:lnTo>
                <a:lnTo>
                  <a:pt x="58111" y="131673"/>
                </a:lnTo>
                <a:lnTo>
                  <a:pt x="60233" y="139008"/>
                </a:lnTo>
                <a:lnTo>
                  <a:pt x="66062" y="145222"/>
                </a:lnTo>
                <a:lnTo>
                  <a:pt x="71376" y="150887"/>
                </a:lnTo>
                <a:lnTo>
                  <a:pt x="78308" y="153501"/>
                </a:lnTo>
                <a:lnTo>
                  <a:pt x="86856" y="153063"/>
                </a:lnTo>
                <a:lnTo>
                  <a:pt x="126271" y="138436"/>
                </a:lnTo>
                <a:lnTo>
                  <a:pt x="166394" y="116437"/>
                </a:lnTo>
                <a:lnTo>
                  <a:pt x="184513" y="107461"/>
                </a:lnTo>
                <a:lnTo>
                  <a:pt x="200412" y="100696"/>
                </a:lnTo>
                <a:lnTo>
                  <a:pt x="214092" y="96143"/>
                </a:lnTo>
                <a:lnTo>
                  <a:pt x="226588" y="93531"/>
                </a:lnTo>
                <a:lnTo>
                  <a:pt x="238934" y="92591"/>
                </a:lnTo>
                <a:lnTo>
                  <a:pt x="251131" y="93323"/>
                </a:lnTo>
                <a:lnTo>
                  <a:pt x="297573" y="114536"/>
                </a:lnTo>
                <a:lnTo>
                  <a:pt x="324155" y="147391"/>
                </a:lnTo>
                <a:lnTo>
                  <a:pt x="334606" y="188264"/>
                </a:lnTo>
                <a:lnTo>
                  <a:pt x="333924" y="202504"/>
                </a:lnTo>
                <a:lnTo>
                  <a:pt x="318297" y="245042"/>
                </a:lnTo>
                <a:lnTo>
                  <a:pt x="282019" y="288290"/>
                </a:lnTo>
                <a:lnTo>
                  <a:pt x="237116" y="320606"/>
                </a:lnTo>
                <a:lnTo>
                  <a:pt x="192925" y="332637"/>
                </a:lnTo>
                <a:lnTo>
                  <a:pt x="171110" y="331243"/>
                </a:lnTo>
                <a:lnTo>
                  <a:pt x="149498" y="325172"/>
                </a:lnTo>
                <a:lnTo>
                  <a:pt x="128090" y="314423"/>
                </a:lnTo>
                <a:lnTo>
                  <a:pt x="106886" y="298998"/>
                </a:lnTo>
                <a:lnTo>
                  <a:pt x="149522" y="250224"/>
                </a:lnTo>
                <a:lnTo>
                  <a:pt x="162497" y="258738"/>
                </a:lnTo>
                <a:lnTo>
                  <a:pt x="175090" y="264670"/>
                </a:lnTo>
                <a:lnTo>
                  <a:pt x="187301" y="268018"/>
                </a:lnTo>
                <a:lnTo>
                  <a:pt x="199131" y="268784"/>
                </a:lnTo>
                <a:lnTo>
                  <a:pt x="210684" y="267039"/>
                </a:lnTo>
                <a:lnTo>
                  <a:pt x="244325" y="247170"/>
                </a:lnTo>
                <a:lnTo>
                  <a:pt x="267511" y="215009"/>
                </a:lnTo>
                <a:lnTo>
                  <a:pt x="270406" y="194549"/>
                </a:lnTo>
                <a:lnTo>
                  <a:pt x="268879" y="185551"/>
                </a:lnTo>
                <a:lnTo>
                  <a:pt x="236153" y="160564"/>
                </a:lnTo>
                <a:lnTo>
                  <a:pt x="229783" y="161502"/>
                </a:lnTo>
                <a:lnTo>
                  <a:pt x="183493" y="182824"/>
                </a:lnTo>
                <a:lnTo>
                  <a:pt x="166588" y="192163"/>
                </a:lnTo>
                <a:lnTo>
                  <a:pt x="143949" y="203826"/>
                </a:lnTo>
                <a:lnTo>
                  <a:pt x="123673" y="212237"/>
                </a:lnTo>
                <a:lnTo>
                  <a:pt x="105758" y="217395"/>
                </a:lnTo>
                <a:lnTo>
                  <a:pt x="90205" y="219301"/>
                </a:lnTo>
                <a:lnTo>
                  <a:pt x="70848" y="217861"/>
                </a:lnTo>
                <a:lnTo>
                  <a:pt x="23102" y="191646"/>
                </a:lnTo>
                <a:lnTo>
                  <a:pt x="1303" y="147751"/>
                </a:lnTo>
                <a:lnTo>
                  <a:pt x="0" y="134895"/>
                </a:lnTo>
                <a:lnTo>
                  <a:pt x="722" y="121922"/>
                </a:lnTo>
                <a:lnTo>
                  <a:pt x="15028" y="82416"/>
                </a:lnTo>
                <a:lnTo>
                  <a:pt x="34533" y="56287"/>
                </a:lnTo>
                <a:lnTo>
                  <a:pt x="47258" y="43371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5C56692-0100-4934-9E9F-1FFED67378EA}" type="datetime1">
              <a:rPr lang="en-US" smtClean="0"/>
              <a:t>9/26/2023</a:t>
            </a:fld>
            <a:endParaRPr lang="en-US"/>
          </a:p>
        </p:txBody>
      </p:sp>
      <p:sp>
        <p:nvSpPr>
          <p:cNvPr id="69" name="Footer Placeholder 6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/>
              <a:t>Discrete Mathematics I Fall 2022</a:t>
            </a:r>
            <a:endParaRPr lang="en-GB" spc="-25" dirty="0"/>
          </a:p>
        </p:txBody>
      </p:sp>
      <p:sp>
        <p:nvSpPr>
          <p:cNvPr id="70" name="Slide Number Placeholder 6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lang="en-US" smtClean="0"/>
              <a:t>41</a:t>
            </a:fld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2513" y="583883"/>
            <a:ext cx="88328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.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59810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Venn</a:t>
            </a:r>
            <a:r>
              <a:rPr sz="4000" spc="-50" dirty="0"/>
              <a:t> </a:t>
            </a:r>
            <a:r>
              <a:rPr sz="4000" spc="-5" dirty="0"/>
              <a:t>Diagram</a:t>
            </a:r>
            <a:endParaRPr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15465"/>
            <a:ext cx="9144000" cy="51435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C88CEFE-94F7-423F-B0A1-C8D04C19129C}" type="datetime1">
              <a:rPr lang="en-US" smtClean="0"/>
              <a:t>9/26/2023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/>
              <a:t>Discrete Mathematics I Fall 2022</a:t>
            </a:r>
            <a:endParaRPr lang="en-GB" spc="-25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5979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2513" y="583883"/>
            <a:ext cx="88328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.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59810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Venn</a:t>
            </a:r>
            <a:r>
              <a:rPr sz="4000" spc="-50" dirty="0"/>
              <a:t> </a:t>
            </a:r>
            <a:r>
              <a:rPr sz="4000" spc="-5" dirty="0"/>
              <a:t>Diagram</a:t>
            </a:r>
            <a:endParaRPr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15465"/>
            <a:ext cx="9144000" cy="5143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0800" y="4631961"/>
            <a:ext cx="1885950" cy="1828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271" y="4652433"/>
            <a:ext cx="2476500" cy="18478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69413" y="4593738"/>
            <a:ext cx="3095625" cy="20764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27000" y="4114800"/>
            <a:ext cx="3683000" cy="4789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9B9BA0B-C0CC-4B6D-8ED4-F89329B21BFA}" type="datetime1">
              <a:rPr lang="en-US" smtClean="0"/>
              <a:t>9/26/2023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/>
              <a:t>Discrete Mathematics I Fall 2022</a:t>
            </a:r>
            <a:endParaRPr lang="en-GB" spc="-25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73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2513" y="583883"/>
            <a:ext cx="88328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.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77" y="462281"/>
            <a:ext cx="59810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Venn</a:t>
            </a:r>
            <a:r>
              <a:rPr sz="4000" spc="-50" dirty="0"/>
              <a:t> </a:t>
            </a:r>
            <a:r>
              <a:rPr sz="4000" spc="-5" dirty="0"/>
              <a:t>Diagram</a:t>
            </a:r>
            <a:endParaRPr sz="4000" dirty="0"/>
          </a:p>
        </p:txBody>
      </p:sp>
      <p:sp>
        <p:nvSpPr>
          <p:cNvPr id="12" name="Rectangle 11"/>
          <p:cNvSpPr/>
          <p:nvPr/>
        </p:nvSpPr>
        <p:spPr>
          <a:xfrm>
            <a:off x="127000" y="4114800"/>
            <a:ext cx="3683000" cy="4789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48" y="1166813"/>
            <a:ext cx="9024992" cy="22669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13" y="4417992"/>
            <a:ext cx="3505200" cy="2324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/>
          <a:srcRect r="5432"/>
          <a:stretch/>
        </p:blipFill>
        <p:spPr>
          <a:xfrm>
            <a:off x="3216956" y="3470199"/>
            <a:ext cx="5927044" cy="1628775"/>
          </a:xfrm>
          <a:prstGeom prst="rect">
            <a:avLst/>
          </a:prstGeom>
        </p:spPr>
      </p:pic>
      <p:sp>
        <p:nvSpPr>
          <p:cNvPr id="16" name="Date Placeholder 1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320B54F6-3ABE-4154-B0DB-835E695B97A1}" type="datetime1">
              <a:rPr lang="en-US" smtClean="0"/>
              <a:t>9/26/2023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/>
              <a:t>Discrete Mathematics I Fall 2022</a:t>
            </a:r>
            <a:endParaRPr lang="en-GB" spc="-25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49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2513" y="583883"/>
            <a:ext cx="88328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.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77" y="-38082"/>
            <a:ext cx="7439659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Proving Set Identities by Venn Diagram</a:t>
            </a:r>
            <a:endParaRPr sz="4000" dirty="0"/>
          </a:p>
        </p:txBody>
      </p:sp>
      <p:sp>
        <p:nvSpPr>
          <p:cNvPr id="12" name="Rectangle 11"/>
          <p:cNvSpPr/>
          <p:nvPr/>
        </p:nvSpPr>
        <p:spPr>
          <a:xfrm>
            <a:off x="127000" y="4114800"/>
            <a:ext cx="3683000" cy="4789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bject 23"/>
          <p:cNvSpPr txBox="1"/>
          <p:nvPr/>
        </p:nvSpPr>
        <p:spPr>
          <a:xfrm>
            <a:off x="868362" y="1353344"/>
            <a:ext cx="6549295" cy="21595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lang="en-US"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               </a:t>
            </a:r>
            <a:r>
              <a:rPr sz="2800" dirty="0">
                <a:latin typeface="Arial"/>
                <a:cs typeface="Arial"/>
              </a:rPr>
              <a:t>Prov</a:t>
            </a:r>
            <a:r>
              <a:rPr lang="en-US" sz="2800" dirty="0">
                <a:latin typeface="Arial"/>
                <a:cs typeface="Arial"/>
              </a:rPr>
              <a:t>e the </a:t>
            </a:r>
            <a:r>
              <a:rPr lang="en-US" sz="2800" dirty="0"/>
              <a:t>following using Venn Diagrams:</a:t>
            </a:r>
          </a:p>
          <a:p>
            <a:r>
              <a:rPr lang="pt-BR" sz="2800" dirty="0"/>
              <a:t>(i) A – (A – B) = A ∩ B</a:t>
            </a:r>
          </a:p>
          <a:p>
            <a:r>
              <a:rPr lang="pt-BR" sz="2800" dirty="0"/>
              <a:t>(ii) (A ∩ B)</a:t>
            </a:r>
            <a:r>
              <a:rPr lang="pt-BR" sz="4000" baseline="30000" dirty="0"/>
              <a:t>c</a:t>
            </a:r>
            <a:r>
              <a:rPr lang="pt-BR" sz="2800" dirty="0"/>
              <a:t> = A</a:t>
            </a:r>
            <a:r>
              <a:rPr lang="pt-BR" sz="4000" baseline="30000" dirty="0"/>
              <a:t>c</a:t>
            </a:r>
            <a:r>
              <a:rPr lang="pt-BR" sz="2800" dirty="0"/>
              <a:t> ∪ B</a:t>
            </a:r>
            <a:r>
              <a:rPr lang="pt-BR" sz="4000" baseline="30000" dirty="0"/>
              <a:t>c</a:t>
            </a:r>
            <a:endParaRPr lang="pt-BR" sz="2800" baseline="30000" dirty="0"/>
          </a:p>
          <a:p>
            <a:r>
              <a:rPr lang="pt-BR" sz="2800" dirty="0"/>
              <a:t>(iii) A – B = A ∩ B</a:t>
            </a:r>
            <a:r>
              <a:rPr lang="pt-BR" sz="4000" baseline="30000" dirty="0"/>
              <a:t>c</a:t>
            </a:r>
            <a:endParaRPr sz="2800" baseline="30000" dirty="0">
              <a:latin typeface="Arial"/>
              <a:cs typeface="Arial"/>
            </a:endParaRPr>
          </a:p>
          <a:p>
            <a:pPr marL="473075">
              <a:lnSpc>
                <a:spcPts val="3300"/>
              </a:lnSpc>
              <a:tabLst>
                <a:tab pos="3630929" algn="l"/>
              </a:tabLst>
            </a:pPr>
            <a:r>
              <a:rPr sz="2800" i="1" dirty="0">
                <a:latin typeface="Times New Roman"/>
                <a:cs typeface="Times New Roman"/>
              </a:rPr>
              <a:t>	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22144" y="2017628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= { 1, 2 }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 = { 2, 3 }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68" y="3269763"/>
            <a:ext cx="3162300" cy="2647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2189" y="3269763"/>
            <a:ext cx="3238500" cy="26193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6432" y="3416829"/>
            <a:ext cx="2554707" cy="2052889"/>
          </a:xfrm>
          <a:prstGeom prst="rect">
            <a:avLst/>
          </a:prstGeom>
        </p:spPr>
      </p:pic>
      <p:sp>
        <p:nvSpPr>
          <p:cNvPr id="18" name="Date Placeholder 17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E4A8423-208B-4BEF-B64E-0BDF1DDBB3C3}" type="datetime1">
              <a:rPr lang="en-US" smtClean="0"/>
              <a:t>9/26/2023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/>
              <a:t>Discrete Mathematics I Fall 2022</a:t>
            </a:r>
            <a:endParaRPr lang="en-GB" spc="-25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20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2513" y="583883"/>
            <a:ext cx="88328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.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77" y="-38082"/>
            <a:ext cx="7439659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Proving Set Identities by Venn Diagram</a:t>
            </a:r>
            <a:endParaRPr sz="4000" dirty="0"/>
          </a:p>
        </p:txBody>
      </p:sp>
      <p:sp>
        <p:nvSpPr>
          <p:cNvPr id="12" name="Rectangle 11"/>
          <p:cNvSpPr/>
          <p:nvPr/>
        </p:nvSpPr>
        <p:spPr>
          <a:xfrm>
            <a:off x="127000" y="4114800"/>
            <a:ext cx="3683000" cy="4789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349" y="1293170"/>
            <a:ext cx="3867150" cy="50863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3552" y="1996423"/>
            <a:ext cx="3848961" cy="2869011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06CC920-182E-4C1B-9A53-13FF53AE9B63}" type="datetime1">
              <a:rPr lang="en-US" smtClean="0"/>
              <a:t>9/26/2023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/>
              <a:t>Discrete Mathematics I Fall 2022</a:t>
            </a:r>
            <a:endParaRPr lang="en-GB" spc="-25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7596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2513" y="583883"/>
            <a:ext cx="88328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.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77" y="-38082"/>
            <a:ext cx="7439659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Proving Set Identities by Membership Table</a:t>
            </a:r>
            <a:endParaRPr sz="4000" dirty="0"/>
          </a:p>
        </p:txBody>
      </p:sp>
      <p:sp>
        <p:nvSpPr>
          <p:cNvPr id="12" name="Rectangle 11"/>
          <p:cNvSpPr/>
          <p:nvPr/>
        </p:nvSpPr>
        <p:spPr>
          <a:xfrm>
            <a:off x="127000" y="4114800"/>
            <a:ext cx="3683000" cy="4789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bject 23"/>
          <p:cNvSpPr txBox="1"/>
          <p:nvPr/>
        </p:nvSpPr>
        <p:spPr>
          <a:xfrm>
            <a:off x="868362" y="1353344"/>
            <a:ext cx="7274151" cy="21595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lang="en-US"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               </a:t>
            </a:r>
            <a:r>
              <a:rPr sz="2800" dirty="0">
                <a:latin typeface="Arial"/>
                <a:cs typeface="Arial"/>
              </a:rPr>
              <a:t>Prov</a:t>
            </a:r>
            <a:r>
              <a:rPr lang="en-US" sz="2800" dirty="0">
                <a:latin typeface="Arial"/>
                <a:cs typeface="Arial"/>
              </a:rPr>
              <a:t>e the </a:t>
            </a:r>
            <a:r>
              <a:rPr lang="en-US" sz="2800" dirty="0"/>
              <a:t>following using Membership Table:</a:t>
            </a:r>
          </a:p>
          <a:p>
            <a:r>
              <a:rPr lang="pt-BR" sz="2800" dirty="0"/>
              <a:t>(i) A – (A – B) = A ∩ B</a:t>
            </a:r>
          </a:p>
          <a:p>
            <a:r>
              <a:rPr lang="pt-BR" sz="2800" dirty="0"/>
              <a:t>(ii) (A ∩ B)</a:t>
            </a:r>
            <a:r>
              <a:rPr lang="pt-BR" sz="4000" baseline="30000" dirty="0"/>
              <a:t>c</a:t>
            </a:r>
            <a:r>
              <a:rPr lang="pt-BR" sz="2800" dirty="0"/>
              <a:t> = A</a:t>
            </a:r>
            <a:r>
              <a:rPr lang="pt-BR" sz="4000" baseline="30000" dirty="0"/>
              <a:t>c</a:t>
            </a:r>
            <a:r>
              <a:rPr lang="pt-BR" sz="2800" dirty="0"/>
              <a:t> ∪ B</a:t>
            </a:r>
            <a:r>
              <a:rPr lang="pt-BR" sz="4000" baseline="30000" dirty="0"/>
              <a:t>c</a:t>
            </a:r>
            <a:endParaRPr lang="pt-BR" sz="2800" baseline="30000" dirty="0"/>
          </a:p>
          <a:p>
            <a:r>
              <a:rPr lang="pt-BR" sz="2800" dirty="0"/>
              <a:t>(iii) A – B = A ∩ B</a:t>
            </a:r>
            <a:r>
              <a:rPr lang="pt-BR" sz="4000" baseline="30000" dirty="0"/>
              <a:t>c</a:t>
            </a:r>
            <a:endParaRPr sz="2800" baseline="30000" dirty="0">
              <a:latin typeface="Arial"/>
              <a:cs typeface="Arial"/>
            </a:endParaRPr>
          </a:p>
          <a:p>
            <a:pPr marL="473075">
              <a:lnSpc>
                <a:spcPts val="3300"/>
              </a:lnSpc>
              <a:tabLst>
                <a:tab pos="3630929" algn="l"/>
              </a:tabLst>
            </a:pPr>
            <a:r>
              <a:rPr sz="2800" i="1" dirty="0">
                <a:latin typeface="Times New Roman"/>
                <a:cs typeface="Times New Roman"/>
              </a:rPr>
              <a:t>	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22144" y="2017628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= { 1, 2 }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 = { 2, 3 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376" y="3477402"/>
            <a:ext cx="3629025" cy="24098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9600" y="3805832"/>
            <a:ext cx="4000500" cy="2009775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3E81DD4E-3034-443F-B1D0-547305AEE4EE}" type="datetime1">
              <a:rPr lang="en-US" smtClean="0"/>
              <a:t>9/26/2023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/>
              <a:t>Discrete Mathematics I Fall 2022</a:t>
            </a:r>
            <a:endParaRPr lang="en-GB" spc="-25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84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2513" y="583883"/>
            <a:ext cx="88328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.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04502" y="438491"/>
            <a:ext cx="743965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Applications of Venn Diagram</a:t>
            </a:r>
            <a:endParaRPr sz="4000" dirty="0"/>
          </a:p>
        </p:txBody>
      </p:sp>
      <p:sp>
        <p:nvSpPr>
          <p:cNvPr id="12" name="Rectangle 11"/>
          <p:cNvSpPr/>
          <p:nvPr/>
        </p:nvSpPr>
        <p:spPr>
          <a:xfrm>
            <a:off x="127000" y="4114800"/>
            <a:ext cx="3683000" cy="4789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bject 23"/>
          <p:cNvSpPr txBox="1"/>
          <p:nvPr/>
        </p:nvSpPr>
        <p:spPr>
          <a:xfrm>
            <a:off x="186689" y="1353344"/>
            <a:ext cx="8839109" cy="6037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lang="en-US"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                 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number of computer users are surveyed to find out if they have a printer, modem or scanner. Draw separate Venn diagrams and shade the areas,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represent the following configurations: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modem and printer but no scanner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(ii) scanner but no printer and no modem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(iii) scanner or printer but no modem.</a:t>
            </a:r>
          </a:p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(iv) no modem and no printer.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</a:p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P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 the set of computer users having printer.</a:t>
            </a:r>
          </a:p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M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 the set of computer users having modem.</a:t>
            </a:r>
          </a:p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S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 the set of computer users having scanner.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3075">
              <a:lnSpc>
                <a:spcPts val="3300"/>
              </a:lnSpc>
              <a:tabLst>
                <a:tab pos="3630929" algn="l"/>
              </a:tabLst>
            </a:pPr>
            <a:r>
              <a:rPr sz="2800" i="1" dirty="0">
                <a:latin typeface="Times New Roman"/>
                <a:cs typeface="Times New Roman"/>
              </a:rPr>
              <a:t>	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67E193F0-7CB6-4F79-A830-BF1AD4FDE1DC}" type="datetime1">
              <a:rPr lang="en-US" smtClean="0"/>
              <a:t>9/26/2023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/>
              <a:t>Discrete Mathematics I Fall 2022</a:t>
            </a:r>
            <a:endParaRPr lang="en-GB" spc="-25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7619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2513" y="583883"/>
            <a:ext cx="88328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.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04502" y="438491"/>
            <a:ext cx="743965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Applications of Venn Diagram</a:t>
            </a:r>
            <a:endParaRPr sz="4000" dirty="0"/>
          </a:p>
        </p:txBody>
      </p:sp>
      <p:sp>
        <p:nvSpPr>
          <p:cNvPr id="12" name="Rectangle 11"/>
          <p:cNvSpPr/>
          <p:nvPr/>
        </p:nvSpPr>
        <p:spPr>
          <a:xfrm>
            <a:off x="127000" y="4114800"/>
            <a:ext cx="3683000" cy="4789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bject 23"/>
          <p:cNvSpPr txBox="1"/>
          <p:nvPr/>
        </p:nvSpPr>
        <p:spPr>
          <a:xfrm>
            <a:off x="186689" y="1353344"/>
            <a:ext cx="883910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lang="en-US"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                 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3075">
              <a:lnSpc>
                <a:spcPts val="3300"/>
              </a:lnSpc>
              <a:tabLst>
                <a:tab pos="3630929" algn="l"/>
              </a:tabLst>
            </a:pPr>
            <a:r>
              <a:rPr sz="2800" i="1" dirty="0">
                <a:latin typeface="Times New Roman"/>
                <a:cs typeface="Times New Roman"/>
              </a:rPr>
              <a:t>	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119" y="1350235"/>
            <a:ext cx="3786187" cy="19832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6243" y="1350235"/>
            <a:ext cx="3629025" cy="19372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7193" y="3810000"/>
            <a:ext cx="3743325" cy="22669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06243" y="3880061"/>
            <a:ext cx="3633787" cy="2126798"/>
          </a:xfrm>
          <a:prstGeom prst="rect">
            <a:avLst/>
          </a:prstGeom>
        </p:spPr>
      </p:pic>
      <p:sp>
        <p:nvSpPr>
          <p:cNvPr id="13" name="Date Placeholder 12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DE5FE31-BDE3-40C2-8ABF-C67629545DDB}" type="datetime1">
              <a:rPr lang="en-US" smtClean="0"/>
              <a:t>9/26/2023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/>
              <a:t>Discrete Mathematics I Fall 2022</a:t>
            </a:r>
            <a:endParaRPr lang="en-GB" spc="-25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108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2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7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2516" y="583882"/>
            <a:ext cx="88328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 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58972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09395" algn="l"/>
                <a:tab pos="3992245" algn="l"/>
                <a:tab pos="4810760" algn="l"/>
              </a:tabLst>
            </a:pPr>
            <a:r>
              <a:rPr dirty="0"/>
              <a:t>Bas</a:t>
            </a:r>
            <a:r>
              <a:rPr spc="-5" dirty="0"/>
              <a:t>i</a:t>
            </a:r>
            <a:r>
              <a:rPr dirty="0"/>
              <a:t>c	N</a:t>
            </a:r>
            <a:r>
              <a:rPr spc="-5" dirty="0"/>
              <a:t>o</a:t>
            </a:r>
            <a:r>
              <a:rPr dirty="0"/>
              <a:t>tat</a:t>
            </a:r>
            <a:r>
              <a:rPr spc="-5" dirty="0"/>
              <a:t>ion</a:t>
            </a:r>
            <a:r>
              <a:rPr dirty="0"/>
              <a:t>s	f</a:t>
            </a:r>
            <a:r>
              <a:rPr spc="-5" dirty="0"/>
              <a:t>o</a:t>
            </a:r>
            <a:r>
              <a:rPr dirty="0"/>
              <a:t>r	Sets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42912" y="1185608"/>
            <a:ext cx="8582889" cy="5456622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45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TABULAR FORM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Listing all the elements of a set, separated by commas and enclosed within braces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or curly brackets{}.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 = {1, 2, 3, 4, 5} is the set of first five 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Natural Numbers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B = {2, 4, 6, 8, …, 50} is the set of 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Even numbers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up to 50.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 = {1, 3, 5, 7, 9, …} is the set of 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positive odd numbers.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</a:p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The symbol “…” is called an ellipsis. It is a short for “and so forth.”</a:t>
            </a:r>
            <a:endParaRPr lang="en-US" sz="2800" spc="450" dirty="0">
              <a:solidFill>
                <a:srgbClr val="33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marR="5080" indent="-342900">
              <a:lnSpc>
                <a:spcPts val="3329"/>
              </a:lnSpc>
              <a:spcBef>
                <a:spcPts val="750"/>
              </a:spcBef>
            </a:pPr>
            <a:r>
              <a:rPr sz="2800" spc="-5" dirty="0">
                <a:latin typeface="Arial"/>
                <a:cs typeface="Arial"/>
              </a:rPr>
              <a:t>We </a:t>
            </a:r>
            <a:r>
              <a:rPr sz="2800" dirty="0">
                <a:latin typeface="Arial"/>
                <a:cs typeface="Arial"/>
              </a:rPr>
              <a:t>can </a:t>
            </a:r>
            <a:r>
              <a:rPr sz="2800" spc="-5" dirty="0">
                <a:latin typeface="Arial"/>
                <a:cs typeface="Arial"/>
              </a:rPr>
              <a:t>denote </a:t>
            </a:r>
            <a:r>
              <a:rPr sz="2800" dirty="0">
                <a:latin typeface="Arial"/>
                <a:cs typeface="Arial"/>
              </a:rPr>
              <a:t>a set </a:t>
            </a:r>
            <a:r>
              <a:rPr sz="2800" i="1" dirty="0">
                <a:latin typeface="Arial"/>
                <a:cs typeface="Arial"/>
              </a:rPr>
              <a:t>S </a:t>
            </a:r>
            <a:r>
              <a:rPr sz="2800" dirty="0">
                <a:latin typeface="Arial"/>
                <a:cs typeface="Arial"/>
              </a:rPr>
              <a:t>in </a:t>
            </a:r>
            <a:r>
              <a:rPr sz="2800" spc="-5" dirty="0">
                <a:latin typeface="Arial"/>
                <a:cs typeface="Arial"/>
              </a:rPr>
              <a:t>writing </a:t>
            </a:r>
            <a:r>
              <a:rPr sz="2800" dirty="0">
                <a:latin typeface="Arial"/>
                <a:cs typeface="Arial"/>
              </a:rPr>
              <a:t>by </a:t>
            </a:r>
            <a:r>
              <a:rPr sz="2800" spc="-5" dirty="0">
                <a:latin typeface="Arial"/>
                <a:cs typeface="Arial"/>
              </a:rPr>
              <a:t>listing </a:t>
            </a:r>
            <a:r>
              <a:rPr sz="2800" dirty="0">
                <a:latin typeface="Arial"/>
                <a:cs typeface="Arial"/>
              </a:rPr>
              <a:t>all of  </a:t>
            </a:r>
            <a:r>
              <a:rPr sz="2800" spc="-5" dirty="0">
                <a:latin typeface="Arial"/>
                <a:cs typeface="Arial"/>
              </a:rPr>
              <a:t>its elements </a:t>
            </a:r>
            <a:r>
              <a:rPr sz="2800" dirty="0">
                <a:latin typeface="Arial"/>
                <a:cs typeface="Arial"/>
              </a:rPr>
              <a:t>in curly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braces:</a:t>
            </a:r>
          </a:p>
          <a:p>
            <a:pPr marL="469900">
              <a:lnSpc>
                <a:spcPct val="100000"/>
              </a:lnSpc>
              <a:spcBef>
                <a:spcPts val="555"/>
              </a:spcBef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2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Arial"/>
                <a:cs typeface="Arial"/>
              </a:rPr>
              <a:t>{</a:t>
            </a:r>
            <a:r>
              <a:rPr sz="2600" i="1" spc="-5" dirty="0">
                <a:latin typeface="Arial"/>
                <a:cs typeface="Arial"/>
              </a:rPr>
              <a:t>a,b,c</a:t>
            </a:r>
            <a:r>
              <a:rPr sz="2600" spc="-5" dirty="0">
                <a:latin typeface="Arial"/>
                <a:cs typeface="Arial"/>
              </a:rPr>
              <a:t>} </a:t>
            </a:r>
            <a:r>
              <a:rPr sz="2600" dirty="0">
                <a:latin typeface="Arial"/>
                <a:cs typeface="Arial"/>
              </a:rPr>
              <a:t>is </a:t>
            </a:r>
            <a:r>
              <a:rPr sz="2600" spc="-5" dirty="0">
                <a:latin typeface="Arial"/>
                <a:cs typeface="Arial"/>
              </a:rPr>
              <a:t>the </a:t>
            </a:r>
            <a:r>
              <a:rPr sz="2600" dirty="0">
                <a:latin typeface="Arial"/>
                <a:cs typeface="Arial"/>
              </a:rPr>
              <a:t>set whose </a:t>
            </a:r>
            <a:r>
              <a:rPr sz="2600" spc="-5" dirty="0">
                <a:latin typeface="Arial"/>
                <a:cs typeface="Arial"/>
              </a:rPr>
              <a:t>elements </a:t>
            </a:r>
            <a:r>
              <a:rPr sz="2600" dirty="0">
                <a:latin typeface="Arial"/>
                <a:cs typeface="Arial"/>
              </a:rPr>
              <a:t>are </a:t>
            </a:r>
            <a:r>
              <a:rPr sz="2600" i="1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, </a:t>
            </a:r>
            <a:r>
              <a:rPr sz="2600" i="1" dirty="0">
                <a:latin typeface="Arial"/>
                <a:cs typeface="Arial"/>
              </a:rPr>
              <a:t>b</a:t>
            </a:r>
            <a:r>
              <a:rPr sz="2600" dirty="0">
                <a:latin typeface="Arial"/>
                <a:cs typeface="Arial"/>
              </a:rPr>
              <a:t>, </a:t>
            </a:r>
            <a:r>
              <a:rPr sz="2600" spc="-5" dirty="0">
                <a:latin typeface="Arial"/>
                <a:cs typeface="Arial"/>
              </a:rPr>
              <a:t>and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c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D5B82DD-01E7-475C-95AE-2EE135A54351}" type="datetime1">
              <a:rPr lang="en-US" smtClean="0"/>
              <a:t>9/26/2023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lang="en-US" smtClean="0"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4" y="890589"/>
            <a:ext cx="368299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4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4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8"/>
            <a:ext cx="8226424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2513" y="583883"/>
            <a:ext cx="88328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.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04502" y="438491"/>
            <a:ext cx="743965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Applications of Venn Diagram</a:t>
            </a:r>
            <a:endParaRPr sz="4000" dirty="0"/>
          </a:p>
        </p:txBody>
      </p:sp>
      <p:sp>
        <p:nvSpPr>
          <p:cNvPr id="12" name="Rectangle 11"/>
          <p:cNvSpPr/>
          <p:nvPr/>
        </p:nvSpPr>
        <p:spPr>
          <a:xfrm>
            <a:off x="127000" y="4114800"/>
            <a:ext cx="3683000" cy="4789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bject 23"/>
          <p:cNvSpPr txBox="1"/>
          <p:nvPr/>
        </p:nvSpPr>
        <p:spPr>
          <a:xfrm>
            <a:off x="687387" y="1353344"/>
            <a:ext cx="8338411" cy="57297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lang="en-US"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                         </a:t>
            </a:r>
            <a:r>
              <a:rPr lang="en-GB" sz="2800" dirty="0">
                <a:latin typeface="TimesNewRomanPSMT"/>
              </a:rPr>
              <a:t> </a:t>
            </a:r>
            <a:r>
              <a:rPr lang="en-GB" sz="3600" dirty="0">
                <a:solidFill>
                  <a:srgbClr val="FF0000"/>
                </a:solidFill>
                <a:latin typeface="TimesNewRomanPSMT"/>
              </a:rPr>
              <a:t>Do Yourself!</a:t>
            </a:r>
          </a:p>
          <a:p>
            <a:r>
              <a:rPr lang="en-GB" sz="2800" dirty="0">
                <a:latin typeface="TimesNewRomanPSMT"/>
              </a:rPr>
              <a:t>Of </a:t>
            </a:r>
            <a:r>
              <a:rPr lang="en-GB" sz="2800" b="1" dirty="0">
                <a:latin typeface="Times New Roman" panose="02020603050405020304" pitchFamily="18" charset="0"/>
              </a:rPr>
              <a:t>21 typists </a:t>
            </a:r>
            <a:r>
              <a:rPr lang="en-GB" sz="2800" dirty="0">
                <a:latin typeface="TimesNewRomanPSMT"/>
              </a:rPr>
              <a:t>in an office, </a:t>
            </a:r>
            <a:r>
              <a:rPr lang="en-GB" sz="2800" b="1" dirty="0">
                <a:latin typeface="Times New Roman" panose="02020603050405020304" pitchFamily="18" charset="0"/>
              </a:rPr>
              <a:t>5 </a:t>
            </a:r>
            <a:r>
              <a:rPr lang="en-GB" sz="2800" dirty="0">
                <a:latin typeface="TimesNewRomanPSMT"/>
              </a:rPr>
              <a:t>use all </a:t>
            </a:r>
            <a:r>
              <a:rPr lang="en-GB" sz="2800" b="1" dirty="0">
                <a:latin typeface="Times New Roman" panose="02020603050405020304" pitchFamily="18" charset="0"/>
              </a:rPr>
              <a:t>manual typewriters (M), electronic typewriters (E) and word processors (W); 9 </a:t>
            </a:r>
            <a:r>
              <a:rPr lang="en-GB" sz="2800" dirty="0">
                <a:latin typeface="TimesNewRomanPSMT"/>
              </a:rPr>
              <a:t>use </a:t>
            </a:r>
            <a:r>
              <a:rPr lang="en-GB" sz="2800" b="1" dirty="0">
                <a:latin typeface="Times New Roman" panose="02020603050405020304" pitchFamily="18" charset="0"/>
              </a:rPr>
              <a:t>E </a:t>
            </a:r>
            <a:r>
              <a:rPr lang="en-GB" sz="2800" dirty="0">
                <a:latin typeface="TimesNewRomanPSMT"/>
              </a:rPr>
              <a:t>and </a:t>
            </a:r>
            <a:r>
              <a:rPr lang="en-GB" sz="2800" b="1" dirty="0">
                <a:latin typeface="Times New Roman" panose="02020603050405020304" pitchFamily="18" charset="0"/>
              </a:rPr>
              <a:t>W</a:t>
            </a:r>
            <a:r>
              <a:rPr lang="en-GB" sz="2800" dirty="0">
                <a:latin typeface="TimesNewRomanPSMT"/>
              </a:rPr>
              <a:t>; </a:t>
            </a:r>
            <a:r>
              <a:rPr lang="en-GB" sz="2800" b="1" dirty="0">
                <a:latin typeface="Times New Roman" panose="02020603050405020304" pitchFamily="18" charset="0"/>
              </a:rPr>
              <a:t>7 </a:t>
            </a:r>
            <a:r>
              <a:rPr lang="en-GB" sz="2800" dirty="0">
                <a:latin typeface="TimesNewRomanPSMT"/>
              </a:rPr>
              <a:t>use </a:t>
            </a:r>
            <a:r>
              <a:rPr lang="en-GB" sz="2800" b="1" dirty="0">
                <a:latin typeface="Times New Roman" panose="02020603050405020304" pitchFamily="18" charset="0"/>
              </a:rPr>
              <a:t>M </a:t>
            </a:r>
            <a:r>
              <a:rPr lang="en-GB" sz="2800" dirty="0">
                <a:latin typeface="TimesNewRomanPSMT"/>
              </a:rPr>
              <a:t>and </a:t>
            </a:r>
            <a:r>
              <a:rPr lang="en-GB" sz="2800" b="1" dirty="0">
                <a:latin typeface="Times New Roman" panose="02020603050405020304" pitchFamily="18" charset="0"/>
              </a:rPr>
              <a:t>W</a:t>
            </a:r>
            <a:r>
              <a:rPr lang="en-GB" sz="2800" dirty="0">
                <a:latin typeface="TimesNewRomanPSMT"/>
              </a:rPr>
              <a:t>; </a:t>
            </a:r>
            <a:r>
              <a:rPr lang="en-GB" sz="2800" b="1" dirty="0">
                <a:latin typeface="Times New Roman" panose="02020603050405020304" pitchFamily="18" charset="0"/>
              </a:rPr>
              <a:t>6 </a:t>
            </a:r>
            <a:r>
              <a:rPr lang="en-GB" sz="2800" dirty="0">
                <a:latin typeface="TimesNewRomanPSMT"/>
              </a:rPr>
              <a:t>use </a:t>
            </a:r>
            <a:r>
              <a:rPr lang="en-GB" sz="2800" b="1" dirty="0">
                <a:latin typeface="Times New Roman" panose="02020603050405020304" pitchFamily="18" charset="0"/>
              </a:rPr>
              <a:t>M </a:t>
            </a:r>
            <a:r>
              <a:rPr lang="en-GB" sz="2800" dirty="0">
                <a:latin typeface="TimesNewRomanPSMT"/>
              </a:rPr>
              <a:t>and </a:t>
            </a:r>
            <a:r>
              <a:rPr lang="en-GB" sz="2800" b="1" dirty="0">
                <a:latin typeface="Times New Roman" panose="02020603050405020304" pitchFamily="18" charset="0"/>
              </a:rPr>
              <a:t>E</a:t>
            </a:r>
            <a:r>
              <a:rPr lang="en-GB" sz="2800" dirty="0">
                <a:latin typeface="TimesNewRomanPSMT"/>
              </a:rPr>
              <a:t>; but </a:t>
            </a:r>
            <a:r>
              <a:rPr lang="en-GB" sz="2800" b="1" dirty="0">
                <a:latin typeface="Times New Roman" panose="02020603050405020304" pitchFamily="18" charset="0"/>
              </a:rPr>
              <a:t>no one </a:t>
            </a:r>
            <a:r>
              <a:rPr lang="en-GB" sz="2800" dirty="0">
                <a:latin typeface="TimesNewRomanPSMT"/>
              </a:rPr>
              <a:t>uses </a:t>
            </a:r>
            <a:r>
              <a:rPr lang="en-GB" sz="2800" b="1" dirty="0">
                <a:latin typeface="Times New Roman" panose="02020603050405020304" pitchFamily="18" charset="0"/>
              </a:rPr>
              <a:t>M </a:t>
            </a:r>
            <a:r>
              <a:rPr lang="en-GB" sz="2800" dirty="0">
                <a:latin typeface="TimesNewRomanPSMT"/>
              </a:rPr>
              <a:t>only.</a:t>
            </a:r>
          </a:p>
          <a:p>
            <a:r>
              <a:rPr lang="en-GB" sz="2800" dirty="0">
                <a:latin typeface="TimesNewRomanPSMT"/>
              </a:rPr>
              <a:t>(</a:t>
            </a:r>
            <a:r>
              <a:rPr lang="en-GB" sz="2800" dirty="0" err="1">
                <a:latin typeface="TimesNewRomanPSMT"/>
              </a:rPr>
              <a:t>i</a:t>
            </a:r>
            <a:r>
              <a:rPr lang="en-GB" sz="2800" dirty="0">
                <a:latin typeface="TimesNewRomanPSMT"/>
              </a:rPr>
              <a:t>) Represent this information in a Venn Diagram.</a:t>
            </a:r>
          </a:p>
          <a:p>
            <a:r>
              <a:rPr lang="en-GB" sz="2800" dirty="0">
                <a:latin typeface="TimesNewRomanPSMT"/>
              </a:rPr>
              <a:t>(ii) If the same number of typists use electronic as use</a:t>
            </a:r>
          </a:p>
          <a:p>
            <a:r>
              <a:rPr lang="en-US" sz="2800" dirty="0">
                <a:latin typeface="TimesNewRomanPSMT"/>
              </a:rPr>
              <a:t>word processors, then</a:t>
            </a:r>
          </a:p>
          <a:p>
            <a:r>
              <a:rPr lang="en-GB" sz="2800" dirty="0">
                <a:latin typeface="TimesNewRomanPSMT"/>
              </a:rPr>
              <a:t>1. (a) How many use word processors only,</a:t>
            </a:r>
          </a:p>
          <a:p>
            <a:r>
              <a:rPr lang="en-GB" sz="2800" dirty="0">
                <a:latin typeface="TimesNewRomanPSMT"/>
              </a:rPr>
              <a:t>2. (b) How many use electronic typewriters?</a:t>
            </a:r>
            <a:endParaRPr lang="en-US" sz="2800" dirty="0"/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3075">
              <a:lnSpc>
                <a:spcPts val="3300"/>
              </a:lnSpc>
              <a:tabLst>
                <a:tab pos="3630929" algn="l"/>
              </a:tabLst>
            </a:pPr>
            <a:r>
              <a:rPr sz="2800" i="1" dirty="0">
                <a:latin typeface="Times New Roman"/>
                <a:cs typeface="Times New Roman"/>
              </a:rPr>
              <a:t>	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BA136DB-7CFD-470A-BA4D-806CD3FFC892}" type="datetime1">
              <a:rPr lang="en-US" smtClean="0"/>
              <a:t>9/26/2023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/>
              <a:t>Discrete Mathematics I Fall 2022</a:t>
            </a:r>
            <a:endParaRPr lang="en-GB" spc="-25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542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2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7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2516" y="583882"/>
            <a:ext cx="88328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 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58972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09395" algn="l"/>
                <a:tab pos="3992245" algn="l"/>
                <a:tab pos="4810760" algn="l"/>
              </a:tabLst>
            </a:pPr>
            <a:r>
              <a:rPr dirty="0"/>
              <a:t>Bas</a:t>
            </a:r>
            <a:r>
              <a:rPr spc="-5" dirty="0"/>
              <a:t>i</a:t>
            </a:r>
            <a:r>
              <a:rPr dirty="0"/>
              <a:t>c	N</a:t>
            </a:r>
            <a:r>
              <a:rPr spc="-5" dirty="0"/>
              <a:t>o</a:t>
            </a:r>
            <a:r>
              <a:rPr dirty="0"/>
              <a:t>tat</a:t>
            </a:r>
            <a:r>
              <a:rPr spc="-5" dirty="0"/>
              <a:t>ion</a:t>
            </a:r>
            <a:r>
              <a:rPr dirty="0"/>
              <a:t>s	f</a:t>
            </a:r>
            <a:r>
              <a:rPr spc="-5" dirty="0"/>
              <a:t>o</a:t>
            </a:r>
            <a:r>
              <a:rPr dirty="0"/>
              <a:t>r	Sets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42912" y="1185608"/>
            <a:ext cx="8582889" cy="396903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45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DESCRIPTIVE FORM:</a:t>
            </a:r>
          </a:p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Stating in words the elements of a set.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</a:p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A = {1, 2, 3, 4, 5}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A = set of first five Natural Numbers(Descriptive Form)</a:t>
            </a:r>
          </a:p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B = {2, 4, 6, 8, …, 50}</a:t>
            </a:r>
          </a:p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B = set of positive even integers less or equal to fifty.</a:t>
            </a:r>
          </a:p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C = {1, 3, 5, 7, 9, …}</a:t>
            </a:r>
          </a:p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C = set of positive odd integers. (Descriptive Form )</a:t>
            </a:r>
            <a:endParaRPr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379DD43F-0B43-4D94-B7DF-A4FB3FB685FD}" type="datetime1">
              <a:rPr lang="en-US" smtClean="0"/>
              <a:t>9/26/2023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625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2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7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2516" y="583882"/>
            <a:ext cx="88328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 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58972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09395" algn="l"/>
                <a:tab pos="3992245" algn="l"/>
                <a:tab pos="4810760" algn="l"/>
              </a:tabLst>
            </a:pPr>
            <a:r>
              <a:rPr dirty="0"/>
              <a:t>Bas</a:t>
            </a:r>
            <a:r>
              <a:rPr spc="-5" dirty="0"/>
              <a:t>i</a:t>
            </a:r>
            <a:r>
              <a:rPr dirty="0"/>
              <a:t>c	N</a:t>
            </a:r>
            <a:r>
              <a:rPr spc="-5" dirty="0"/>
              <a:t>o</a:t>
            </a:r>
            <a:r>
              <a:rPr dirty="0"/>
              <a:t>tat</a:t>
            </a:r>
            <a:r>
              <a:rPr spc="-5" dirty="0"/>
              <a:t>ion</a:t>
            </a:r>
            <a:r>
              <a:rPr dirty="0"/>
              <a:t>s	f</a:t>
            </a:r>
            <a:r>
              <a:rPr spc="-5" dirty="0"/>
              <a:t>o</a:t>
            </a:r>
            <a:r>
              <a:rPr dirty="0"/>
              <a:t>r	Sets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69339" y="1185608"/>
            <a:ext cx="7800340" cy="3304751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35"/>
              </a:spcBef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45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FF0000"/>
                </a:solidFill>
                <a:latin typeface="Arial"/>
                <a:cs typeface="Arial"/>
              </a:rPr>
              <a:t>Set </a:t>
            </a: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builder</a:t>
            </a:r>
            <a:r>
              <a:rPr sz="2800" b="1" i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notation</a:t>
            </a:r>
            <a:r>
              <a:rPr sz="2800" spc="-5" dirty="0">
                <a:latin typeface="Arial"/>
                <a:cs typeface="Arial"/>
              </a:rPr>
              <a:t>:</a:t>
            </a:r>
            <a:endParaRPr sz="28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205"/>
              </a:spcBef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2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Arial"/>
                <a:cs typeface="Arial"/>
              </a:rPr>
              <a:t>For </a:t>
            </a:r>
            <a:r>
              <a:rPr sz="2600" dirty="0">
                <a:latin typeface="Arial"/>
                <a:cs typeface="Arial"/>
              </a:rPr>
              <a:t>any </a:t>
            </a:r>
            <a:r>
              <a:rPr sz="2600" spc="-5" dirty="0">
                <a:latin typeface="Arial"/>
                <a:cs typeface="Arial"/>
              </a:rPr>
              <a:t>statement </a:t>
            </a: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) over any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domain,</a:t>
            </a:r>
          </a:p>
          <a:p>
            <a:pPr marL="537210" algn="ctr">
              <a:lnSpc>
                <a:spcPct val="100000"/>
              </a:lnSpc>
              <a:spcBef>
                <a:spcPts val="655"/>
              </a:spcBef>
            </a:pP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{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| 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)} </a:t>
            </a:r>
            <a:r>
              <a:rPr sz="2600" dirty="0">
                <a:latin typeface="Arial"/>
                <a:cs typeface="Arial"/>
              </a:rPr>
              <a:t>is </a:t>
            </a:r>
            <a:r>
              <a:rPr sz="2600" i="1" dirty="0">
                <a:latin typeface="Arial"/>
                <a:cs typeface="Arial"/>
              </a:rPr>
              <a:t>the </a:t>
            </a: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set of all x such </a:t>
            </a:r>
            <a:r>
              <a:rPr sz="2600" i="1" spc="-5" dirty="0">
                <a:solidFill>
                  <a:srgbClr val="FF0000"/>
                </a:solidFill>
                <a:latin typeface="Arial"/>
                <a:cs typeface="Arial"/>
              </a:rPr>
              <a:t>that P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600" i="1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2600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true</a:t>
            </a:r>
            <a:endParaRPr sz="26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010"/>
              </a:spcBef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2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Example: {1, 2, 3,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4}</a:t>
            </a:r>
          </a:p>
          <a:p>
            <a:pPr marL="938530">
              <a:lnSpc>
                <a:spcPct val="100000"/>
              </a:lnSpc>
              <a:spcBef>
                <a:spcPts val="1045"/>
              </a:spcBef>
            </a:pPr>
            <a:r>
              <a:rPr sz="2600" dirty="0">
                <a:latin typeface="Arial"/>
                <a:cs typeface="Arial"/>
              </a:rPr>
              <a:t>= {</a:t>
            </a:r>
            <a:r>
              <a:rPr sz="2600" i="1" dirty="0">
                <a:latin typeface="Arial"/>
                <a:cs typeface="Arial"/>
              </a:rPr>
              <a:t>x </a:t>
            </a:r>
            <a:r>
              <a:rPr sz="2600" dirty="0">
                <a:latin typeface="Arial"/>
                <a:cs typeface="Arial"/>
              </a:rPr>
              <a:t>| </a:t>
            </a:r>
            <a:r>
              <a:rPr sz="2600" i="1" dirty="0">
                <a:latin typeface="Arial"/>
                <a:cs typeface="Arial"/>
              </a:rPr>
              <a:t>x </a:t>
            </a:r>
            <a:r>
              <a:rPr sz="2600" dirty="0">
                <a:latin typeface="Arial"/>
                <a:cs typeface="Arial"/>
              </a:rPr>
              <a:t>is an </a:t>
            </a:r>
            <a:r>
              <a:rPr sz="2600" spc="-5" dirty="0">
                <a:latin typeface="Arial"/>
                <a:cs typeface="Arial"/>
              </a:rPr>
              <a:t>integer </a:t>
            </a:r>
            <a:r>
              <a:rPr sz="2600" dirty="0">
                <a:latin typeface="Arial"/>
                <a:cs typeface="Arial"/>
              </a:rPr>
              <a:t>where </a:t>
            </a:r>
            <a:r>
              <a:rPr sz="2600" i="1" dirty="0">
                <a:latin typeface="Arial"/>
                <a:cs typeface="Arial"/>
              </a:rPr>
              <a:t>x </a:t>
            </a:r>
            <a:r>
              <a:rPr sz="2600" dirty="0">
                <a:latin typeface="Symbol"/>
                <a:cs typeface="Symbol"/>
              </a:rPr>
              <a:t>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0 </a:t>
            </a:r>
            <a:r>
              <a:rPr sz="2600" spc="-5" dirty="0">
                <a:latin typeface="Arial"/>
                <a:cs typeface="Arial"/>
              </a:rPr>
              <a:t>and </a:t>
            </a:r>
            <a:r>
              <a:rPr sz="2600" i="1" dirty="0">
                <a:latin typeface="Arial"/>
                <a:cs typeface="Arial"/>
              </a:rPr>
              <a:t>x </a:t>
            </a:r>
            <a:r>
              <a:rPr sz="2600" dirty="0">
                <a:latin typeface="Symbol"/>
                <a:cs typeface="Symbol"/>
              </a:rPr>
              <a:t>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5</a:t>
            </a:r>
            <a:r>
              <a:rPr sz="2600" spc="7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}</a:t>
            </a:r>
          </a:p>
          <a:p>
            <a:pPr marL="938530">
              <a:lnSpc>
                <a:spcPct val="100000"/>
              </a:lnSpc>
              <a:spcBef>
                <a:spcPts val="1180"/>
              </a:spcBef>
            </a:pPr>
            <a:r>
              <a:rPr sz="2600" dirty="0">
                <a:latin typeface="Arial"/>
                <a:cs typeface="Arial"/>
              </a:rPr>
              <a:t>= {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400" dirty="0">
                <a:latin typeface="Symbol"/>
                <a:cs typeface="Symbol"/>
              </a:rPr>
              <a:t></a:t>
            </a:r>
            <a:r>
              <a:rPr sz="2600" b="1" dirty="0">
                <a:latin typeface="Arial"/>
                <a:cs typeface="Arial"/>
              </a:rPr>
              <a:t>Z </a:t>
            </a:r>
            <a:r>
              <a:rPr sz="2600" dirty="0">
                <a:latin typeface="Arial"/>
                <a:cs typeface="Arial"/>
              </a:rPr>
              <a:t>| </a:t>
            </a:r>
            <a:r>
              <a:rPr sz="2600" i="1" dirty="0">
                <a:latin typeface="Arial"/>
                <a:cs typeface="Arial"/>
              </a:rPr>
              <a:t>x </a:t>
            </a:r>
            <a:r>
              <a:rPr sz="2600" dirty="0">
                <a:latin typeface="Symbol"/>
                <a:cs typeface="Symbol"/>
              </a:rPr>
              <a:t>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0 </a:t>
            </a:r>
            <a:r>
              <a:rPr sz="2600" spc="-5" dirty="0">
                <a:latin typeface="Arial"/>
                <a:cs typeface="Arial"/>
              </a:rPr>
              <a:t>and </a:t>
            </a:r>
            <a:r>
              <a:rPr sz="2600" i="1" dirty="0">
                <a:latin typeface="Arial"/>
                <a:cs typeface="Arial"/>
              </a:rPr>
              <a:t>x </a:t>
            </a:r>
            <a:r>
              <a:rPr sz="2600" dirty="0">
                <a:latin typeface="Symbol"/>
                <a:cs typeface="Symbol"/>
              </a:rPr>
              <a:t>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5</a:t>
            </a:r>
            <a:r>
              <a:rPr sz="2600" spc="1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}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361C581-098D-47FA-ABC4-8179EBBC6490}" type="datetime1">
              <a:rPr lang="en-US" smtClean="0"/>
              <a:t>9/26/2023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431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2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7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2516" y="583882"/>
            <a:ext cx="88328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 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58972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09395" algn="l"/>
                <a:tab pos="3992245" algn="l"/>
                <a:tab pos="4810760" algn="l"/>
              </a:tabLst>
            </a:pPr>
            <a:r>
              <a:rPr lang="en-US" dirty="0"/>
              <a:t>SUB</a:t>
            </a:r>
            <a:r>
              <a:rPr dirty="0"/>
              <a:t>S</a:t>
            </a:r>
            <a:r>
              <a:rPr lang="en-US" dirty="0"/>
              <a:t>ET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86689" y="1185608"/>
            <a:ext cx="8682990" cy="5261697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35"/>
              </a:spcBef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45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lang="en-US" sz="2800" b="1" dirty="0"/>
              <a:t>SUBSET: </a:t>
            </a:r>
            <a:r>
              <a:rPr lang="en-GB" sz="2800" dirty="0"/>
              <a:t>If A &amp; B are two sets, A is called a subset of B, written A ⊆ B, if, and only if, any element of A is also an element of B. </a:t>
            </a:r>
            <a:r>
              <a:rPr lang="en-US" sz="2800" b="1" dirty="0"/>
              <a:t>Symbolically: </a:t>
            </a:r>
            <a:r>
              <a:rPr lang="en-GB" sz="2800" dirty="0"/>
              <a:t>A ⊆ B ⇔ if x ∈ A then x ∈ B</a:t>
            </a:r>
          </a:p>
          <a:p>
            <a:r>
              <a:rPr lang="en-US" sz="1600" spc="-605" dirty="0">
                <a:solidFill>
                  <a:srgbClr val="3333CC"/>
                </a:solidFill>
                <a:latin typeface="Wingdings" panose="05000000000000000000" pitchFamily="2" charset="2"/>
                <a:cs typeface="Wingdings"/>
              </a:rPr>
              <a:t></a:t>
            </a:r>
            <a:r>
              <a:rPr lang="en-US" sz="1600" spc="450" dirty="0">
                <a:solidFill>
                  <a:srgbClr val="3333CC"/>
                </a:solidFill>
                <a:latin typeface="Wingdings" panose="05000000000000000000" pitchFamily="2" charset="2"/>
                <a:cs typeface="Times New Roman"/>
              </a:rPr>
              <a:t> </a:t>
            </a:r>
            <a:r>
              <a:rPr lang="en-US" sz="2800" b="1" dirty="0"/>
              <a:t>REMARK:</a:t>
            </a:r>
          </a:p>
          <a:p>
            <a:r>
              <a:rPr lang="en-GB" sz="2800" dirty="0"/>
              <a:t>1. When A ⊆ B, then B is called a superset of A.</a:t>
            </a:r>
          </a:p>
          <a:p>
            <a:r>
              <a:rPr lang="en-GB" sz="2800" dirty="0"/>
              <a:t>2. When A is not subset of B, then there exist at least one x ∈ A such </a:t>
            </a:r>
            <a:r>
              <a:rPr lang="en-US" sz="2800" dirty="0"/>
              <a:t>that x ∉B.</a:t>
            </a:r>
          </a:p>
          <a:p>
            <a:r>
              <a:rPr lang="en-GB" sz="2800" dirty="0"/>
              <a:t>3. Every set is a subset of itself.</a:t>
            </a:r>
          </a:p>
          <a:p>
            <a:r>
              <a:rPr lang="en-US" sz="1600" spc="-605" dirty="0">
                <a:solidFill>
                  <a:srgbClr val="3333CC"/>
                </a:solidFill>
                <a:latin typeface="Wingdings" panose="05000000000000000000" pitchFamily="2" charset="2"/>
                <a:cs typeface="Wingdings"/>
              </a:rPr>
              <a:t></a:t>
            </a:r>
            <a:r>
              <a:rPr lang="en-US" sz="1600" spc="450" dirty="0">
                <a:solidFill>
                  <a:srgbClr val="3333CC"/>
                </a:solidFill>
                <a:latin typeface="Wingdings" panose="05000000000000000000" pitchFamily="2" charset="2"/>
                <a:cs typeface="Times New Roman"/>
              </a:rPr>
              <a:t> </a:t>
            </a:r>
            <a:r>
              <a:rPr lang="en-US" sz="2800" b="1" dirty="0"/>
              <a:t>EXAMPLES:</a:t>
            </a:r>
            <a:endParaRPr lang="en-US" sz="2800" dirty="0"/>
          </a:p>
          <a:p>
            <a:r>
              <a:rPr lang="pt-BR" sz="2800" dirty="0"/>
              <a:t>A = {1, 3, 5} B = {1, 2, 3, 4, 5} </a:t>
            </a:r>
            <a:r>
              <a:rPr lang="en-US" sz="2800" dirty="0"/>
              <a:t>C = {1, 2, 3, 4} D = {3, 1, 5}</a:t>
            </a:r>
          </a:p>
          <a:p>
            <a:r>
              <a:rPr lang="en-GB" sz="2800" dirty="0"/>
              <a:t>A ⊆ B ( Because every element of A is in B )</a:t>
            </a:r>
          </a:p>
          <a:p>
            <a:r>
              <a:rPr lang="en-GB" sz="2800" dirty="0"/>
              <a:t>C ⊆ B ( Because every element of C is also an element of B 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D5F88AC-D8DA-4F33-A903-D7F47AD9656E}" type="datetime1">
              <a:rPr lang="en-US" smtClean="0"/>
              <a:t>9/26/2023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916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1225" y="890587"/>
            <a:ext cx="368300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000" y="817562"/>
            <a:ext cx="560387" cy="422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875" y="360363"/>
            <a:ext cx="0" cy="1052830"/>
          </a:xfrm>
          <a:custGeom>
            <a:avLst/>
            <a:gdLst/>
            <a:ahLst/>
            <a:cxnLst/>
            <a:rect l="l" t="t" r="r" b="b"/>
            <a:pathLst>
              <a:path h="1052830">
                <a:moveTo>
                  <a:pt x="0" y="0"/>
                </a:moveTo>
                <a:lnTo>
                  <a:pt x="0" y="1052511"/>
                </a:lnTo>
              </a:path>
            </a:pathLst>
          </a:custGeom>
          <a:ln w="31750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912" y="1150937"/>
            <a:ext cx="8226425" cy="31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42516" y="583882"/>
            <a:ext cx="88328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spc="-5" dirty="0">
                <a:solidFill>
                  <a:srgbClr val="336600"/>
                </a:solidFill>
                <a:latin typeface="Times New Roman"/>
                <a:cs typeface="Times New Roman"/>
              </a:rPr>
              <a:t>   </a:t>
            </a: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58972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09395" algn="l"/>
                <a:tab pos="3992245" algn="l"/>
                <a:tab pos="4810760" algn="l"/>
              </a:tabLst>
            </a:pPr>
            <a:r>
              <a:rPr lang="en-US" dirty="0"/>
              <a:t>Proper SUB</a:t>
            </a:r>
            <a:r>
              <a:rPr dirty="0"/>
              <a:t>S</a:t>
            </a:r>
            <a:r>
              <a:rPr lang="en-US" dirty="0"/>
              <a:t>ET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86689" y="1185608"/>
            <a:ext cx="8682990" cy="4399922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45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lang="en-US" sz="2800" b="1" dirty="0"/>
              <a:t>SUBSET: </a:t>
            </a:r>
            <a:r>
              <a:rPr lang="en-GB" sz="2800" dirty="0"/>
              <a:t>Let A and B be sets. A is a proper subset of B, if, and only if, every element of A is in B but there is at least one element of B that is not in A, and is denoted </a:t>
            </a:r>
            <a:r>
              <a:rPr lang="en-US" sz="2800" dirty="0"/>
              <a:t>as A ⊂ B.</a:t>
            </a:r>
          </a:p>
          <a:p>
            <a:r>
              <a:rPr lang="en-US" sz="2800" b="1" dirty="0"/>
              <a:t>EXAMPLE:</a:t>
            </a:r>
          </a:p>
          <a:p>
            <a:r>
              <a:rPr lang="en-GB" sz="2800" dirty="0"/>
              <a:t>Let A = {1, 3, 5} B = {1, 2, 3, 5}</a:t>
            </a:r>
          </a:p>
          <a:p>
            <a:r>
              <a:rPr lang="en-GB" sz="2800" dirty="0"/>
              <a:t>then A ⊂ B ( Because there is an element 2 of B which is not in A).</a:t>
            </a:r>
          </a:p>
          <a:p>
            <a:endParaRPr lang="en-GB" sz="2800" dirty="0">
              <a:solidFill>
                <a:srgbClr val="FF0000"/>
              </a:solidFill>
            </a:endParaRPr>
          </a:p>
          <a:p>
            <a:r>
              <a:rPr lang="en-GB" sz="2800" dirty="0">
                <a:solidFill>
                  <a:srgbClr val="FF0000"/>
                </a:solidFill>
              </a:rPr>
              <a:t>Try Yourself! Prove that empty set is a subset of any set. </a:t>
            </a:r>
          </a:p>
          <a:p>
            <a:endParaRPr lang="en-GB" sz="28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59B9052-B4E3-434E-A047-5FACF83E5148}" type="datetime1">
              <a:rPr lang="en-US" smtClean="0"/>
              <a:t>9/26/2023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985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17110</TotalTime>
  <Words>4751</Words>
  <Application>Microsoft Office PowerPoint</Application>
  <PresentationFormat>On-screen Show (4:3)</PresentationFormat>
  <Paragraphs>626</Paragraphs>
  <Slides>50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Calibri</vt:lpstr>
      <vt:lpstr>Symbol</vt:lpstr>
      <vt:lpstr>Times New Roman</vt:lpstr>
      <vt:lpstr>TimesNewRomanPSMT</vt:lpstr>
      <vt:lpstr>Wingdings</vt:lpstr>
      <vt:lpstr>Office Theme</vt:lpstr>
      <vt:lpstr> Discrete Mathematics for</vt:lpstr>
      <vt:lpstr>2.1 Sets</vt:lpstr>
      <vt:lpstr>2.1 Sets</vt:lpstr>
      <vt:lpstr>Basic Properties of Sets</vt:lpstr>
      <vt:lpstr>Basic Notations for Sets</vt:lpstr>
      <vt:lpstr>Basic Notations for Sets</vt:lpstr>
      <vt:lpstr>Basic Notations for Sets</vt:lpstr>
      <vt:lpstr>SUBSET</vt:lpstr>
      <vt:lpstr>Proper SUBSET</vt:lpstr>
      <vt:lpstr>Definition of Set Equality</vt:lpstr>
      <vt:lpstr>Infinite Sets</vt:lpstr>
      <vt:lpstr>Basic Set Relations</vt:lpstr>
      <vt:lpstr>The Empty Set</vt:lpstr>
      <vt:lpstr>Venn Diagrams</vt:lpstr>
      <vt:lpstr>Subset and Superset</vt:lpstr>
      <vt:lpstr>Proper (Strict) Subsets &amp;</vt:lpstr>
      <vt:lpstr>Sets Are Objects, Too!</vt:lpstr>
      <vt:lpstr>Cardinality and Finiteness</vt:lpstr>
      <vt:lpstr>The Power Set Operation</vt:lpstr>
      <vt:lpstr>Cartesian Products of Sets</vt:lpstr>
      <vt:lpstr>The Union Operator</vt:lpstr>
      <vt:lpstr>Union Examples</vt:lpstr>
      <vt:lpstr>The Intersection Operator</vt:lpstr>
      <vt:lpstr>Intersection Examples</vt:lpstr>
      <vt:lpstr>Disjointedness</vt:lpstr>
      <vt:lpstr>Inclusion-Exclusion Principle.</vt:lpstr>
      <vt:lpstr>Set Difference</vt:lpstr>
      <vt:lpstr>Set Difference: Venn Diagram.</vt:lpstr>
      <vt:lpstr>Set Difference Examples</vt:lpstr>
      <vt:lpstr>Set Complements</vt:lpstr>
      <vt:lpstr>More on Set Complements</vt:lpstr>
      <vt:lpstr>Computer Representation of Sets</vt:lpstr>
      <vt:lpstr>Interval Notation</vt:lpstr>
      <vt:lpstr>Set Identities</vt:lpstr>
      <vt:lpstr>DeMorgan’s Law for Sets</vt:lpstr>
      <vt:lpstr>Proving Set Identities</vt:lpstr>
      <vt:lpstr>Method 1: Set Builder Notation</vt:lpstr>
      <vt:lpstr>Method 2: Membership Table  s     </vt:lpstr>
      <vt:lpstr>Membership Table Example</vt:lpstr>
      <vt:lpstr>Membership Table Exercise</vt:lpstr>
      <vt:lpstr>Method 3: Venn Diagram</vt:lpstr>
      <vt:lpstr>Venn Diagram</vt:lpstr>
      <vt:lpstr>Venn Diagram</vt:lpstr>
      <vt:lpstr>Venn Diagram</vt:lpstr>
      <vt:lpstr>Proving Set Identities by Venn Diagram</vt:lpstr>
      <vt:lpstr>Proving Set Identities by Venn Diagram</vt:lpstr>
      <vt:lpstr>Proving Set Identities by Membership Table</vt:lpstr>
      <vt:lpstr>Applications of Venn Diagram</vt:lpstr>
      <vt:lpstr>Applications of Venn Diagram</vt:lpstr>
      <vt:lpstr>Applications of Venn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ICS141: Discrete Mathematics for</dc:title>
  <dc:creator>Zunair Mahmood</dc:creator>
  <cp:lastModifiedBy>Dr. Ayesha Altaf</cp:lastModifiedBy>
  <cp:revision>53</cp:revision>
  <dcterms:created xsi:type="dcterms:W3CDTF">2019-10-20T14:05:08Z</dcterms:created>
  <dcterms:modified xsi:type="dcterms:W3CDTF">2023-09-26T08:10:28Z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2019-10-20T00:00:00Z</vt:filetime>
  </property>
</Properties>
</file>