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iFn3is/4MdGBOhzWrf7OCUff9W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1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1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25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0" name="Google Shape;170;p25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25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3" name="Google Shape;173;p25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25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76" name="Google Shape;176;p25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3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4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4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4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770AA"/>
            </a:gs>
            <a:gs pos="50000">
              <a:srgbClr val="B45AA9"/>
            </a:gs>
            <a:gs pos="100000">
              <a:srgbClr val="3C1A5E"/>
            </a:gs>
          </a:gsLst>
          <a:lin ang="25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SELF MOTIVATION</a:t>
            </a:r>
            <a:endParaRPr/>
          </a:p>
        </p:txBody>
      </p:sp>
      <p:sp>
        <p:nvSpPr>
          <p:cNvPr id="203" name="Google Shape;203;p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MUHAMMAD NAUMAN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WHAT IS SELF MOVTIVATION?</a:t>
            </a: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smtClean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000" smtClean="0">
                <a:latin typeface="Arial"/>
                <a:ea typeface="Arial"/>
                <a:cs typeface="Arial"/>
                <a:sym typeface="Arial"/>
              </a:rPr>
              <a:t>It </a:t>
            </a: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is the mechanism that help  to reach you goal without external influence. Self motivation improve your confidence as well as give you strength to achieve your </a:t>
            </a:r>
            <a:r>
              <a:rPr lang="en-US" sz="4000" dirty="0" smtClean="0">
                <a:latin typeface="Arial"/>
                <a:ea typeface="Arial"/>
                <a:cs typeface="Arial"/>
                <a:sym typeface="Arial"/>
              </a:rPr>
              <a:t>goal”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IMPORTANT STEPS </a:t>
            </a: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Dream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Positive attitude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Start with small steps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Consistency</a:t>
            </a:r>
            <a:endParaRPr/>
          </a:p>
          <a:p>
            <a:pPr marL="228600" lvl="0" indent="-254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</a:pPr>
            <a:r>
              <a:rPr lang="en-US" sz="4000"/>
              <a:t>Never quit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DREAM</a:t>
            </a:r>
            <a:endParaRPr/>
          </a:p>
        </p:txBody>
      </p:sp>
      <p:sp>
        <p:nvSpPr>
          <p:cNvPr id="221" name="Google Shape;221;p4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Without have a dream, you can’t achieve anything. Only when you have dream, You will be determined to follow it and make it real.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POSITIVE ATTITUDE</a:t>
            </a:r>
            <a:endParaRPr/>
          </a:p>
        </p:txBody>
      </p:sp>
      <p:sp>
        <p:nvSpPr>
          <p:cNvPr id="227" name="Google Shape;227;p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Your attitude is your biggest asset.Do not let negative thought or people influence you. 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START WITH SMALL STEPS</a:t>
            </a:r>
            <a:endParaRPr/>
          </a:p>
        </p:txBody>
      </p:sp>
      <p:sp>
        <p:nvSpPr>
          <p:cNvPr id="233" name="Google Shape;233;p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You must take a single step to begin your work. Once you begin, you will see it is easier to continue.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239" name="Google Shape;239;p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You have to self-motivate and be focused. Don’t complain about lack of resources or unsuitable situation.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NEVER QUIT</a:t>
            </a:r>
            <a:endParaRPr/>
          </a:p>
        </p:txBody>
      </p:sp>
      <p:sp>
        <p:nvSpPr>
          <p:cNvPr id="245" name="Google Shape;245;p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If you have right plan and procedure, You are sure to succeed. Keep trying , find out what is wrong but never quit.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/>
        </p:nvSpPr>
        <p:spPr>
          <a:xfrm>
            <a:off x="3749842" y="3244334"/>
            <a:ext cx="46923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rgbClr val="000000"/>
      </a:dk1>
      <a:lt1>
        <a:srgbClr val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175</Words>
  <Application>Microsoft Office PowerPoint</Application>
  <PresentationFormat>Widescreen</PresentationFormat>
  <Paragraphs>21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SELF MOTIVATION</vt:lpstr>
      <vt:lpstr>WHAT IS SELF MOVTIVATION?</vt:lpstr>
      <vt:lpstr>IMPORTANT STEPS </vt:lpstr>
      <vt:lpstr>DREAM</vt:lpstr>
      <vt:lpstr>POSITIVE ATTITUDE</vt:lpstr>
      <vt:lpstr>START WITH SMALL STEPS</vt:lpstr>
      <vt:lpstr>CONSISTENCY</vt:lpstr>
      <vt:lpstr>NEVER QUIT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MOTIVATION</dc:title>
  <dc:creator>Nouman</dc:creator>
  <cp:lastModifiedBy>ns22</cp:lastModifiedBy>
  <cp:revision>3</cp:revision>
  <dcterms:created xsi:type="dcterms:W3CDTF">2022-05-18T01:14:08Z</dcterms:created>
  <dcterms:modified xsi:type="dcterms:W3CDTF">2022-05-18T04:25:19Z</dcterms:modified>
</cp:coreProperties>
</file>