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Fn3is/4MdGBOhzWrf7OCUff9W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5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25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5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25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5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25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SELF MOTIVATION</a:t>
            </a:r>
            <a:endParaRPr/>
          </a:p>
        </p:txBody>
      </p:sp>
      <p:sp>
        <p:nvSpPr>
          <p:cNvPr id="203" name="Google Shape;203;p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MUHAMMAD NAUMAN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WHAT IS SELF MOVTIVATION?</a:t>
            </a: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It is the mechanism that help  to reach you goal without external influence. Self motivation improve your confidence as well as give you strength to achieve your goal.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STEPS </a:t>
            </a: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Dream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Positive attitude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Start with small steps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Consistency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Never quit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DREAM</a:t>
            </a:r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Without have a dream, you can’t achieve anything. Only when you have dream, You will be determined to follow it and make it real.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POSITIVE ATTITUDE</a:t>
            </a:r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Your attitude is your biggest asset.Do not let negative thought or people influence you. 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START WITH SMALL STEPS</a:t>
            </a:r>
            <a:endParaRPr/>
          </a:p>
        </p:txBody>
      </p:sp>
      <p:sp>
        <p:nvSpPr>
          <p:cNvPr id="233" name="Google Shape;233;p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You must take a single step to begin your work. Once you begin, you will see it is easier to continue.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You have to self-motivate and be focused. Don’t complain about lack of resources or unsuitable situation.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NEVER QUIT</a:t>
            </a: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If you have right plan and procedure, You are sure to succeed. Keep trying , find out what is wrong but never quit.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/>
        </p:nvSpPr>
        <p:spPr>
          <a:xfrm>
            <a:off x="3749842" y="3244334"/>
            <a:ext cx="46923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SELF MOTIVATION</vt:lpstr>
      <vt:lpstr>WHAT IS SELF MOVTIVATION?</vt:lpstr>
      <vt:lpstr>IMPORTANT STEPS </vt:lpstr>
      <vt:lpstr>DREAM</vt:lpstr>
      <vt:lpstr>POSITIVE ATTITUDE</vt:lpstr>
      <vt:lpstr>START WITH SMALL STEPS</vt:lpstr>
      <vt:lpstr>CONSISTENCY</vt:lpstr>
      <vt:lpstr>NEVER QUIT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MOTIVATION</dc:title>
  <dc:creator>Nouman</dc:creator>
  <cp:lastModifiedBy>ns22</cp:lastModifiedBy>
  <cp:revision>1</cp:revision>
  <dcterms:created xsi:type="dcterms:W3CDTF">2022-05-18T01:14:08Z</dcterms:created>
  <dcterms:modified xsi:type="dcterms:W3CDTF">2022-05-18T04:05:44Z</dcterms:modified>
</cp:coreProperties>
</file>