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B9364-ACC7-4942-B13B-F5F84B60CD2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A0EA0-BDD9-446B-A81B-0AC76DF8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EA0-BDD9-446B-A81B-0AC76DF83D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6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4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9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8329-D4F2-4FD4-950E-23FF9D32425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5687-0908-4B23-A134-701E50633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Circular Doubly Linked List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DSA LAB 8</a:t>
            </a:r>
          </a:p>
          <a:p>
            <a:r>
              <a:rPr lang="en-US" dirty="0" smtClean="0"/>
              <a:t>BCSF18 Morning/Afternoon</a:t>
            </a:r>
          </a:p>
          <a:p>
            <a:r>
              <a:rPr lang="en-US" dirty="0" err="1" smtClean="0"/>
              <a:t>Mariha</a:t>
            </a:r>
            <a:r>
              <a:rPr lang="en-US" dirty="0" smtClean="0"/>
              <a:t> </a:t>
            </a:r>
            <a:r>
              <a:rPr lang="en-US" dirty="0" err="1" smtClean="0"/>
              <a:t>Asad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 Start</a:t>
            </a:r>
            <a:endParaRPr lang="en-US" dirty="0"/>
          </a:p>
        </p:txBody>
      </p:sp>
      <p:pic>
        <p:nvPicPr>
          <p:cNvPr id="7170" name="Picture 2" descr="C:\Users\fawad\Downloads\Lab8 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2199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Sorted Insert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new node temp</a:t>
            </a:r>
          </a:p>
          <a:p>
            <a:r>
              <a:rPr lang="en-US" dirty="0" smtClean="0"/>
              <a:t>Let current node is point to </a:t>
            </a:r>
            <a:r>
              <a:rPr lang="en-US" dirty="0" err="1" smtClean="0"/>
              <a:t>head.next</a:t>
            </a:r>
            <a:r>
              <a:rPr lang="en-US" dirty="0" smtClean="0"/>
              <a:t> in order to traverse linked list</a:t>
            </a:r>
          </a:p>
          <a:p>
            <a:r>
              <a:rPr lang="en-US" dirty="0" smtClean="0"/>
              <a:t>Current = current 	next;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the condition of loop???</a:t>
            </a:r>
          </a:p>
          <a:p>
            <a:pPr marL="0" indent="0">
              <a:buNone/>
            </a:pPr>
            <a:r>
              <a:rPr lang="en-US" dirty="0" smtClean="0"/>
              <a:t>1- current != &amp;head</a:t>
            </a:r>
          </a:p>
          <a:p>
            <a:pPr marL="0" indent="0">
              <a:buNone/>
            </a:pPr>
            <a:r>
              <a:rPr lang="en-US" dirty="0" smtClean="0"/>
              <a:t>2-  current 	    data &lt; </a:t>
            </a:r>
            <a:r>
              <a:rPr lang="en-US" dirty="0" err="1" smtClean="0"/>
              <a:t>val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10000" y="3581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62200" y="53340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Sorted Insert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8194" name="Picture 2" descr="C:\Users\fawad\Downloads\Lab8 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56959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fawad\Downloads\Lab8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22669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0" y="16002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2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Sorted Insert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9218" name="Picture 2" descr="C:\Users\fawad\Downloads\Lab8 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695950" cy="180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fawad\Downloads\Lab8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24325"/>
            <a:ext cx="22669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1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Sorted Insert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temp     next  = current;</a:t>
            </a:r>
          </a:p>
          <a:p>
            <a:pPr marL="0" indent="0">
              <a:buNone/>
            </a:pPr>
            <a:r>
              <a:rPr lang="en-US" dirty="0" smtClean="0"/>
              <a:t> temp     </a:t>
            </a:r>
            <a:r>
              <a:rPr lang="en-US" dirty="0" err="1" smtClean="0"/>
              <a:t>prev</a:t>
            </a:r>
            <a:r>
              <a:rPr lang="en-US" dirty="0" smtClean="0"/>
              <a:t> = current     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urrent    </a:t>
            </a:r>
            <a:r>
              <a:rPr lang="en-US" dirty="0" err="1" smtClean="0"/>
              <a:t>prev</a:t>
            </a:r>
            <a:r>
              <a:rPr lang="en-US" dirty="0" smtClean="0"/>
              <a:t>     next = temp;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urrent    </a:t>
            </a:r>
            <a:r>
              <a:rPr lang="en-US" dirty="0" err="1" smtClean="0"/>
              <a:t>prev</a:t>
            </a:r>
            <a:r>
              <a:rPr lang="en-US" dirty="0" smtClean="0"/>
              <a:t> = temp;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00200" y="19050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00200" y="25146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19600" y="2504364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06053" y="3109415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02507" y="3099179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37897" y="36576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Thank you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Any Questions???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Question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42560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1        2        3</a:t>
                      </a:r>
                      <a:r>
                        <a:rPr lang="en-US" baseline="0" dirty="0" smtClean="0"/>
                        <a:t>      4       5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Circular singly linked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1         3       5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r>
                        <a:rPr lang="en-US" baseline="0" dirty="0" smtClean="0"/>
                        <a:t> eliminate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 eliminate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in the</a:t>
                      </a:r>
                      <a:r>
                        <a:rPr lang="en-US" baseline="0" dirty="0" smtClean="0"/>
                        <a:t>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762000" y="1774209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1774209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52600" y="1774209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9800" y="1774209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000" y="21336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95400" y="2155209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to previous node</a:t>
            </a:r>
          </a:p>
          <a:p>
            <a:r>
              <a:rPr lang="en-US" dirty="0" smtClean="0"/>
              <a:t>Reference to next 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fawad\Downloads\Lab8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6959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1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 data in the doubly linked 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fawad\Downloads\LAb8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52750"/>
            <a:ext cx="3886199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6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first Element</a:t>
            </a:r>
            <a:endParaRPr lang="en-US" dirty="0"/>
          </a:p>
        </p:txBody>
      </p:sp>
      <p:pic>
        <p:nvPicPr>
          <p:cNvPr id="3074" name="Picture 2" descr="C:\Users\fawad\Downloads\Lab8 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60" y="2362200"/>
            <a:ext cx="22669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awad\Downloads\LAb8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14181"/>
            <a:ext cx="2647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1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first Element</a:t>
            </a:r>
            <a:endParaRPr lang="en-US" dirty="0"/>
          </a:p>
        </p:txBody>
      </p:sp>
      <p:pic>
        <p:nvPicPr>
          <p:cNvPr id="4098" name="Picture 2" descr="C:\Users\fawad\Downloads\LAb8 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09800"/>
            <a:ext cx="31242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7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 Start</a:t>
            </a:r>
            <a:endParaRPr lang="en-US" dirty="0"/>
          </a:p>
        </p:txBody>
      </p:sp>
      <p:pic>
        <p:nvPicPr>
          <p:cNvPr id="4" name="Picture 2" descr="C:\Users\fawad\Downloads\Lab8 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22669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fawad\Downloads\Lab8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6959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37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#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Dnode</a:t>
            </a:r>
            <a:r>
              <a:rPr lang="en-US" dirty="0" smtClean="0"/>
              <a:t> *temp = new </a:t>
            </a:r>
            <a:r>
              <a:rPr lang="en-US" dirty="0" err="1" smtClean="0"/>
              <a:t>Dnode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#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     data  =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# 3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temp    next = </a:t>
            </a:r>
            <a:r>
              <a:rPr lang="en-US" dirty="0" err="1" smtClean="0"/>
              <a:t>head.next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    </a:t>
            </a:r>
            <a:r>
              <a:rPr lang="en-US" dirty="0" err="1" smtClean="0"/>
              <a:t>prev</a:t>
            </a:r>
            <a:r>
              <a:rPr lang="en-US" dirty="0" smtClean="0"/>
              <a:t> = &amp;head;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38400" y="3728113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52048" y="48768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11105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 Start</a:t>
            </a:r>
            <a:endParaRPr lang="en-US" dirty="0"/>
          </a:p>
        </p:txBody>
      </p:sp>
      <p:pic>
        <p:nvPicPr>
          <p:cNvPr id="5122" name="Picture 2" descr="C:\Users\fawad\Downloads\Lab8 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2199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# 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head.next</a:t>
            </a:r>
            <a:r>
              <a:rPr lang="en-US" dirty="0" smtClean="0"/>
              <a:t>    </a:t>
            </a:r>
            <a:r>
              <a:rPr lang="en-US" dirty="0" err="1" smtClean="0"/>
              <a:t>prev</a:t>
            </a:r>
            <a:r>
              <a:rPr lang="en-US" dirty="0" smtClean="0"/>
              <a:t> = temp;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# 5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head.next</a:t>
            </a:r>
            <a:r>
              <a:rPr lang="en-US" dirty="0" smtClean="0"/>
              <a:t> = temp;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54907" y="25146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137</Words>
  <Application>Microsoft Office PowerPoint</Application>
  <PresentationFormat>On-screen Show (4:3)</PresentationFormat>
  <Paragraphs>52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Circular Doubly Linked List</vt:lpstr>
      <vt:lpstr>Introduction</vt:lpstr>
      <vt:lpstr>Introduction</vt:lpstr>
      <vt:lpstr>Insert first Element</vt:lpstr>
      <vt:lpstr>Insert first Element</vt:lpstr>
      <vt:lpstr>Insert in Start</vt:lpstr>
      <vt:lpstr>Insert in Start</vt:lpstr>
      <vt:lpstr>Insert in Start</vt:lpstr>
      <vt:lpstr>Insert in Start</vt:lpstr>
      <vt:lpstr>Insert in Start</vt:lpstr>
      <vt:lpstr>Sorted Insert</vt:lpstr>
      <vt:lpstr>Sorted Insert</vt:lpstr>
      <vt:lpstr>Sorted Insert</vt:lpstr>
      <vt:lpstr>Sorted Insert</vt:lpstr>
      <vt:lpstr>Thank you Any Questions???</vt:lpstr>
      <vt:lpstr>Lab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Doubly Linked List</dc:title>
  <dc:creator>fawad</dc:creator>
  <cp:lastModifiedBy>fawad</cp:lastModifiedBy>
  <cp:revision>26</cp:revision>
  <dcterms:created xsi:type="dcterms:W3CDTF">2020-04-22T17:41:33Z</dcterms:created>
  <dcterms:modified xsi:type="dcterms:W3CDTF">2020-04-23T08:46:07Z</dcterms:modified>
</cp:coreProperties>
</file>