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7746F-BCAB-4433-431B-78B558ABD3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875C0557-A387-D504-E176-6CB320C385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6CE78FD0-0FF0-A8FE-DECF-BA4C4B559F8C}"/>
              </a:ext>
            </a:extLst>
          </p:cNvPr>
          <p:cNvSpPr>
            <a:spLocks noGrp="1"/>
          </p:cNvSpPr>
          <p:nvPr>
            <p:ph type="dt" sz="half" idx="10"/>
          </p:nvPr>
        </p:nvSpPr>
        <p:spPr/>
        <p:txBody>
          <a:bodyPr/>
          <a:lstStyle/>
          <a:p>
            <a:fld id="{9D1C42AA-F06A-4F1A-B891-77B5F4FE39F3}" type="datetimeFigureOut">
              <a:rPr lang="en-IE" smtClean="0"/>
              <a:t>25/01/2024</a:t>
            </a:fld>
            <a:endParaRPr lang="en-IE"/>
          </a:p>
        </p:txBody>
      </p:sp>
      <p:sp>
        <p:nvSpPr>
          <p:cNvPr id="5" name="Footer Placeholder 4">
            <a:extLst>
              <a:ext uri="{FF2B5EF4-FFF2-40B4-BE49-F238E27FC236}">
                <a16:creationId xmlns:a16="http://schemas.microsoft.com/office/drawing/2014/main" id="{484BFA4C-0893-FC04-6E7E-CC4DAA39876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01F07CC-CC99-0A59-E6CF-629025A4736D}"/>
              </a:ext>
            </a:extLst>
          </p:cNvPr>
          <p:cNvSpPr>
            <a:spLocks noGrp="1"/>
          </p:cNvSpPr>
          <p:nvPr>
            <p:ph type="sldNum" sz="quarter" idx="12"/>
          </p:nvPr>
        </p:nvSpPr>
        <p:spPr/>
        <p:txBody>
          <a:bodyPr/>
          <a:lstStyle/>
          <a:p>
            <a:fld id="{6595217E-EDCE-4F2A-82BF-C973C7BFCC3B}" type="slidenum">
              <a:rPr lang="en-IE" smtClean="0"/>
              <a:t>‹#›</a:t>
            </a:fld>
            <a:endParaRPr lang="en-IE"/>
          </a:p>
        </p:txBody>
      </p:sp>
    </p:spTree>
    <p:extLst>
      <p:ext uri="{BB962C8B-B14F-4D97-AF65-F5344CB8AC3E}">
        <p14:creationId xmlns:p14="http://schemas.microsoft.com/office/powerpoint/2010/main" val="371814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7DEA-A331-A579-D44C-A5482BB5AD24}"/>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32BCD6FD-32B1-26F3-AA05-DD81552176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27E0704-3F43-84F1-6280-B88819ABE81C}"/>
              </a:ext>
            </a:extLst>
          </p:cNvPr>
          <p:cNvSpPr>
            <a:spLocks noGrp="1"/>
          </p:cNvSpPr>
          <p:nvPr>
            <p:ph type="dt" sz="half" idx="10"/>
          </p:nvPr>
        </p:nvSpPr>
        <p:spPr/>
        <p:txBody>
          <a:bodyPr/>
          <a:lstStyle/>
          <a:p>
            <a:fld id="{9D1C42AA-F06A-4F1A-B891-77B5F4FE39F3}" type="datetimeFigureOut">
              <a:rPr lang="en-IE" smtClean="0"/>
              <a:t>25/01/2024</a:t>
            </a:fld>
            <a:endParaRPr lang="en-IE"/>
          </a:p>
        </p:txBody>
      </p:sp>
      <p:sp>
        <p:nvSpPr>
          <p:cNvPr id="5" name="Footer Placeholder 4">
            <a:extLst>
              <a:ext uri="{FF2B5EF4-FFF2-40B4-BE49-F238E27FC236}">
                <a16:creationId xmlns:a16="http://schemas.microsoft.com/office/drawing/2014/main" id="{E13A415A-AC41-94D4-C5FC-5023D6A073A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9B0D7D1-2261-5836-9EB1-C3E02028927D}"/>
              </a:ext>
            </a:extLst>
          </p:cNvPr>
          <p:cNvSpPr>
            <a:spLocks noGrp="1"/>
          </p:cNvSpPr>
          <p:nvPr>
            <p:ph type="sldNum" sz="quarter" idx="12"/>
          </p:nvPr>
        </p:nvSpPr>
        <p:spPr/>
        <p:txBody>
          <a:bodyPr/>
          <a:lstStyle/>
          <a:p>
            <a:fld id="{6595217E-EDCE-4F2A-82BF-C973C7BFCC3B}" type="slidenum">
              <a:rPr lang="en-IE" smtClean="0"/>
              <a:t>‹#›</a:t>
            </a:fld>
            <a:endParaRPr lang="en-IE"/>
          </a:p>
        </p:txBody>
      </p:sp>
    </p:spTree>
    <p:extLst>
      <p:ext uri="{BB962C8B-B14F-4D97-AF65-F5344CB8AC3E}">
        <p14:creationId xmlns:p14="http://schemas.microsoft.com/office/powerpoint/2010/main" val="141435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2F541D-66D8-93A6-AD19-BD63948452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D1E24483-546C-E59A-180C-6BF526F3E7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D5DC172-1C11-8845-C3AA-EEFFD3CB90DE}"/>
              </a:ext>
            </a:extLst>
          </p:cNvPr>
          <p:cNvSpPr>
            <a:spLocks noGrp="1"/>
          </p:cNvSpPr>
          <p:nvPr>
            <p:ph type="dt" sz="half" idx="10"/>
          </p:nvPr>
        </p:nvSpPr>
        <p:spPr/>
        <p:txBody>
          <a:bodyPr/>
          <a:lstStyle/>
          <a:p>
            <a:fld id="{9D1C42AA-F06A-4F1A-B891-77B5F4FE39F3}" type="datetimeFigureOut">
              <a:rPr lang="en-IE" smtClean="0"/>
              <a:t>25/01/2024</a:t>
            </a:fld>
            <a:endParaRPr lang="en-IE"/>
          </a:p>
        </p:txBody>
      </p:sp>
      <p:sp>
        <p:nvSpPr>
          <p:cNvPr id="5" name="Footer Placeholder 4">
            <a:extLst>
              <a:ext uri="{FF2B5EF4-FFF2-40B4-BE49-F238E27FC236}">
                <a16:creationId xmlns:a16="http://schemas.microsoft.com/office/drawing/2014/main" id="{D61C87B3-00DD-E0CA-5CC3-6E8A02507C7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D4DABA6-01D8-D595-ED94-696F4E63BE26}"/>
              </a:ext>
            </a:extLst>
          </p:cNvPr>
          <p:cNvSpPr>
            <a:spLocks noGrp="1"/>
          </p:cNvSpPr>
          <p:nvPr>
            <p:ph type="sldNum" sz="quarter" idx="12"/>
          </p:nvPr>
        </p:nvSpPr>
        <p:spPr/>
        <p:txBody>
          <a:bodyPr/>
          <a:lstStyle/>
          <a:p>
            <a:fld id="{6595217E-EDCE-4F2A-82BF-C973C7BFCC3B}" type="slidenum">
              <a:rPr lang="en-IE" smtClean="0"/>
              <a:t>‹#›</a:t>
            </a:fld>
            <a:endParaRPr lang="en-IE"/>
          </a:p>
        </p:txBody>
      </p:sp>
    </p:spTree>
    <p:extLst>
      <p:ext uri="{BB962C8B-B14F-4D97-AF65-F5344CB8AC3E}">
        <p14:creationId xmlns:p14="http://schemas.microsoft.com/office/powerpoint/2010/main" val="417687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F1F5-F289-E916-B59E-88C8D8315B11}"/>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D70C1F23-D347-819A-95AB-DCD17BC86B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C9123BD-FEFD-76BA-18B7-BB43034DBD89}"/>
              </a:ext>
            </a:extLst>
          </p:cNvPr>
          <p:cNvSpPr>
            <a:spLocks noGrp="1"/>
          </p:cNvSpPr>
          <p:nvPr>
            <p:ph type="dt" sz="half" idx="10"/>
          </p:nvPr>
        </p:nvSpPr>
        <p:spPr/>
        <p:txBody>
          <a:bodyPr/>
          <a:lstStyle/>
          <a:p>
            <a:fld id="{9D1C42AA-F06A-4F1A-B891-77B5F4FE39F3}" type="datetimeFigureOut">
              <a:rPr lang="en-IE" smtClean="0"/>
              <a:t>25/01/2024</a:t>
            </a:fld>
            <a:endParaRPr lang="en-IE"/>
          </a:p>
        </p:txBody>
      </p:sp>
      <p:sp>
        <p:nvSpPr>
          <p:cNvPr id="5" name="Footer Placeholder 4">
            <a:extLst>
              <a:ext uri="{FF2B5EF4-FFF2-40B4-BE49-F238E27FC236}">
                <a16:creationId xmlns:a16="http://schemas.microsoft.com/office/drawing/2014/main" id="{7CCD5D27-E608-2E63-FB50-70BC1276588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4B6A9FC-B53C-6CFC-CD52-93DC5AB63DFC}"/>
              </a:ext>
            </a:extLst>
          </p:cNvPr>
          <p:cNvSpPr>
            <a:spLocks noGrp="1"/>
          </p:cNvSpPr>
          <p:nvPr>
            <p:ph type="sldNum" sz="quarter" idx="12"/>
          </p:nvPr>
        </p:nvSpPr>
        <p:spPr/>
        <p:txBody>
          <a:bodyPr/>
          <a:lstStyle/>
          <a:p>
            <a:fld id="{6595217E-EDCE-4F2A-82BF-C973C7BFCC3B}" type="slidenum">
              <a:rPr lang="en-IE" smtClean="0"/>
              <a:t>‹#›</a:t>
            </a:fld>
            <a:endParaRPr lang="en-IE"/>
          </a:p>
        </p:txBody>
      </p:sp>
    </p:spTree>
    <p:extLst>
      <p:ext uri="{BB962C8B-B14F-4D97-AF65-F5344CB8AC3E}">
        <p14:creationId xmlns:p14="http://schemas.microsoft.com/office/powerpoint/2010/main" val="100767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D37B-9556-8C67-30B7-341A0FC0B1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8EE57969-2918-785D-AE39-DAA0997B7B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EBC9B3-6C52-9568-9B41-3FF4FF14F755}"/>
              </a:ext>
            </a:extLst>
          </p:cNvPr>
          <p:cNvSpPr>
            <a:spLocks noGrp="1"/>
          </p:cNvSpPr>
          <p:nvPr>
            <p:ph type="dt" sz="half" idx="10"/>
          </p:nvPr>
        </p:nvSpPr>
        <p:spPr/>
        <p:txBody>
          <a:bodyPr/>
          <a:lstStyle/>
          <a:p>
            <a:fld id="{9D1C42AA-F06A-4F1A-B891-77B5F4FE39F3}" type="datetimeFigureOut">
              <a:rPr lang="en-IE" smtClean="0"/>
              <a:t>25/01/2024</a:t>
            </a:fld>
            <a:endParaRPr lang="en-IE"/>
          </a:p>
        </p:txBody>
      </p:sp>
      <p:sp>
        <p:nvSpPr>
          <p:cNvPr id="5" name="Footer Placeholder 4">
            <a:extLst>
              <a:ext uri="{FF2B5EF4-FFF2-40B4-BE49-F238E27FC236}">
                <a16:creationId xmlns:a16="http://schemas.microsoft.com/office/drawing/2014/main" id="{FFE8D4C3-507F-C948-B9A1-4E8697982AF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FD9A59E-BD6E-486C-0B83-136E44B1B55A}"/>
              </a:ext>
            </a:extLst>
          </p:cNvPr>
          <p:cNvSpPr>
            <a:spLocks noGrp="1"/>
          </p:cNvSpPr>
          <p:nvPr>
            <p:ph type="sldNum" sz="quarter" idx="12"/>
          </p:nvPr>
        </p:nvSpPr>
        <p:spPr/>
        <p:txBody>
          <a:bodyPr/>
          <a:lstStyle/>
          <a:p>
            <a:fld id="{6595217E-EDCE-4F2A-82BF-C973C7BFCC3B}" type="slidenum">
              <a:rPr lang="en-IE" smtClean="0"/>
              <a:t>‹#›</a:t>
            </a:fld>
            <a:endParaRPr lang="en-IE"/>
          </a:p>
        </p:txBody>
      </p:sp>
    </p:spTree>
    <p:extLst>
      <p:ext uri="{BB962C8B-B14F-4D97-AF65-F5344CB8AC3E}">
        <p14:creationId xmlns:p14="http://schemas.microsoft.com/office/powerpoint/2010/main" val="3062477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14CBF-D687-264C-E519-9A3788380E18}"/>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00C3738D-A4C1-1552-2B61-91CC2A32E2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80AF689D-C05A-8D97-2B23-EF3FE05273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80BA9DD2-6729-616E-B6DA-D25BAF979A70}"/>
              </a:ext>
            </a:extLst>
          </p:cNvPr>
          <p:cNvSpPr>
            <a:spLocks noGrp="1"/>
          </p:cNvSpPr>
          <p:nvPr>
            <p:ph type="dt" sz="half" idx="10"/>
          </p:nvPr>
        </p:nvSpPr>
        <p:spPr/>
        <p:txBody>
          <a:bodyPr/>
          <a:lstStyle/>
          <a:p>
            <a:fld id="{9D1C42AA-F06A-4F1A-B891-77B5F4FE39F3}" type="datetimeFigureOut">
              <a:rPr lang="en-IE" smtClean="0"/>
              <a:t>25/01/2024</a:t>
            </a:fld>
            <a:endParaRPr lang="en-IE"/>
          </a:p>
        </p:txBody>
      </p:sp>
      <p:sp>
        <p:nvSpPr>
          <p:cNvPr id="6" name="Footer Placeholder 5">
            <a:extLst>
              <a:ext uri="{FF2B5EF4-FFF2-40B4-BE49-F238E27FC236}">
                <a16:creationId xmlns:a16="http://schemas.microsoft.com/office/drawing/2014/main" id="{0D6AD1CF-9345-4EB4-D521-96B228D519A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7A4F1DD-43DE-38A8-19C4-8042DF511D7A}"/>
              </a:ext>
            </a:extLst>
          </p:cNvPr>
          <p:cNvSpPr>
            <a:spLocks noGrp="1"/>
          </p:cNvSpPr>
          <p:nvPr>
            <p:ph type="sldNum" sz="quarter" idx="12"/>
          </p:nvPr>
        </p:nvSpPr>
        <p:spPr/>
        <p:txBody>
          <a:bodyPr/>
          <a:lstStyle/>
          <a:p>
            <a:fld id="{6595217E-EDCE-4F2A-82BF-C973C7BFCC3B}" type="slidenum">
              <a:rPr lang="en-IE" smtClean="0"/>
              <a:t>‹#›</a:t>
            </a:fld>
            <a:endParaRPr lang="en-IE"/>
          </a:p>
        </p:txBody>
      </p:sp>
    </p:spTree>
    <p:extLst>
      <p:ext uri="{BB962C8B-B14F-4D97-AF65-F5344CB8AC3E}">
        <p14:creationId xmlns:p14="http://schemas.microsoft.com/office/powerpoint/2010/main" val="140335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49EF-A074-DA42-8440-C038B54A666F}"/>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6E6A4221-A9A0-8AB7-2252-205B24A7A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579FC3-BB4C-29CB-C0C3-AB9D9B6A7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30288FF4-FDB5-0593-98E7-935712495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E3D9B9-2206-9CC5-CE90-4B164C7B04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E4A1BF0C-9CAD-E446-8B1A-7E2EAF9ABF0D}"/>
              </a:ext>
            </a:extLst>
          </p:cNvPr>
          <p:cNvSpPr>
            <a:spLocks noGrp="1"/>
          </p:cNvSpPr>
          <p:nvPr>
            <p:ph type="dt" sz="half" idx="10"/>
          </p:nvPr>
        </p:nvSpPr>
        <p:spPr/>
        <p:txBody>
          <a:bodyPr/>
          <a:lstStyle/>
          <a:p>
            <a:fld id="{9D1C42AA-F06A-4F1A-B891-77B5F4FE39F3}" type="datetimeFigureOut">
              <a:rPr lang="en-IE" smtClean="0"/>
              <a:t>25/01/2024</a:t>
            </a:fld>
            <a:endParaRPr lang="en-IE"/>
          </a:p>
        </p:txBody>
      </p:sp>
      <p:sp>
        <p:nvSpPr>
          <p:cNvPr id="8" name="Footer Placeholder 7">
            <a:extLst>
              <a:ext uri="{FF2B5EF4-FFF2-40B4-BE49-F238E27FC236}">
                <a16:creationId xmlns:a16="http://schemas.microsoft.com/office/drawing/2014/main" id="{DB746236-D09A-675A-959F-779825ACA521}"/>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7C858959-9D1C-8E7C-3061-28FF31CDC394}"/>
              </a:ext>
            </a:extLst>
          </p:cNvPr>
          <p:cNvSpPr>
            <a:spLocks noGrp="1"/>
          </p:cNvSpPr>
          <p:nvPr>
            <p:ph type="sldNum" sz="quarter" idx="12"/>
          </p:nvPr>
        </p:nvSpPr>
        <p:spPr/>
        <p:txBody>
          <a:bodyPr/>
          <a:lstStyle/>
          <a:p>
            <a:fld id="{6595217E-EDCE-4F2A-82BF-C973C7BFCC3B}" type="slidenum">
              <a:rPr lang="en-IE" smtClean="0"/>
              <a:t>‹#›</a:t>
            </a:fld>
            <a:endParaRPr lang="en-IE"/>
          </a:p>
        </p:txBody>
      </p:sp>
    </p:spTree>
    <p:extLst>
      <p:ext uri="{BB962C8B-B14F-4D97-AF65-F5344CB8AC3E}">
        <p14:creationId xmlns:p14="http://schemas.microsoft.com/office/powerpoint/2010/main" val="98803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727B-D713-5A43-1589-BF71D53B5966}"/>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525E566B-EA1C-8F9D-5917-E3B917DD4B7D}"/>
              </a:ext>
            </a:extLst>
          </p:cNvPr>
          <p:cNvSpPr>
            <a:spLocks noGrp="1"/>
          </p:cNvSpPr>
          <p:nvPr>
            <p:ph type="dt" sz="half" idx="10"/>
          </p:nvPr>
        </p:nvSpPr>
        <p:spPr/>
        <p:txBody>
          <a:bodyPr/>
          <a:lstStyle/>
          <a:p>
            <a:fld id="{9D1C42AA-F06A-4F1A-B891-77B5F4FE39F3}" type="datetimeFigureOut">
              <a:rPr lang="en-IE" smtClean="0"/>
              <a:t>25/01/2024</a:t>
            </a:fld>
            <a:endParaRPr lang="en-IE"/>
          </a:p>
        </p:txBody>
      </p:sp>
      <p:sp>
        <p:nvSpPr>
          <p:cNvPr id="4" name="Footer Placeholder 3">
            <a:extLst>
              <a:ext uri="{FF2B5EF4-FFF2-40B4-BE49-F238E27FC236}">
                <a16:creationId xmlns:a16="http://schemas.microsoft.com/office/drawing/2014/main" id="{E783B259-48C6-3DDF-1E64-ED4ADD8FCD76}"/>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DBE8A24B-73D4-631F-1868-22ED9AF654CA}"/>
              </a:ext>
            </a:extLst>
          </p:cNvPr>
          <p:cNvSpPr>
            <a:spLocks noGrp="1"/>
          </p:cNvSpPr>
          <p:nvPr>
            <p:ph type="sldNum" sz="quarter" idx="12"/>
          </p:nvPr>
        </p:nvSpPr>
        <p:spPr/>
        <p:txBody>
          <a:bodyPr/>
          <a:lstStyle/>
          <a:p>
            <a:fld id="{6595217E-EDCE-4F2A-82BF-C973C7BFCC3B}" type="slidenum">
              <a:rPr lang="en-IE" smtClean="0"/>
              <a:t>‹#›</a:t>
            </a:fld>
            <a:endParaRPr lang="en-IE"/>
          </a:p>
        </p:txBody>
      </p:sp>
    </p:spTree>
    <p:extLst>
      <p:ext uri="{BB962C8B-B14F-4D97-AF65-F5344CB8AC3E}">
        <p14:creationId xmlns:p14="http://schemas.microsoft.com/office/powerpoint/2010/main" val="275099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BB69A-193C-03E4-6B5B-29B1575732CF}"/>
              </a:ext>
            </a:extLst>
          </p:cNvPr>
          <p:cNvSpPr>
            <a:spLocks noGrp="1"/>
          </p:cNvSpPr>
          <p:nvPr>
            <p:ph type="dt" sz="half" idx="10"/>
          </p:nvPr>
        </p:nvSpPr>
        <p:spPr/>
        <p:txBody>
          <a:bodyPr/>
          <a:lstStyle/>
          <a:p>
            <a:fld id="{9D1C42AA-F06A-4F1A-B891-77B5F4FE39F3}" type="datetimeFigureOut">
              <a:rPr lang="en-IE" smtClean="0"/>
              <a:t>25/01/2024</a:t>
            </a:fld>
            <a:endParaRPr lang="en-IE"/>
          </a:p>
        </p:txBody>
      </p:sp>
      <p:sp>
        <p:nvSpPr>
          <p:cNvPr id="3" name="Footer Placeholder 2">
            <a:extLst>
              <a:ext uri="{FF2B5EF4-FFF2-40B4-BE49-F238E27FC236}">
                <a16:creationId xmlns:a16="http://schemas.microsoft.com/office/drawing/2014/main" id="{ED1DF0BB-5734-7B85-A666-700C9CF82908}"/>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094C7F49-8F03-F65A-0E8B-7E10D5234FF6}"/>
              </a:ext>
            </a:extLst>
          </p:cNvPr>
          <p:cNvSpPr>
            <a:spLocks noGrp="1"/>
          </p:cNvSpPr>
          <p:nvPr>
            <p:ph type="sldNum" sz="quarter" idx="12"/>
          </p:nvPr>
        </p:nvSpPr>
        <p:spPr/>
        <p:txBody>
          <a:bodyPr/>
          <a:lstStyle/>
          <a:p>
            <a:fld id="{6595217E-EDCE-4F2A-82BF-C973C7BFCC3B}" type="slidenum">
              <a:rPr lang="en-IE" smtClean="0"/>
              <a:t>‹#›</a:t>
            </a:fld>
            <a:endParaRPr lang="en-IE"/>
          </a:p>
        </p:txBody>
      </p:sp>
    </p:spTree>
    <p:extLst>
      <p:ext uri="{BB962C8B-B14F-4D97-AF65-F5344CB8AC3E}">
        <p14:creationId xmlns:p14="http://schemas.microsoft.com/office/powerpoint/2010/main" val="275419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5A7B-AD06-BCBC-8A68-F2397E0E4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A9B62AAF-4649-6640-766A-54DF6A138F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D61EEB64-F725-4BE1-9674-2F048C442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119A75-3670-D430-D11F-A3E22A05509E}"/>
              </a:ext>
            </a:extLst>
          </p:cNvPr>
          <p:cNvSpPr>
            <a:spLocks noGrp="1"/>
          </p:cNvSpPr>
          <p:nvPr>
            <p:ph type="dt" sz="half" idx="10"/>
          </p:nvPr>
        </p:nvSpPr>
        <p:spPr/>
        <p:txBody>
          <a:bodyPr/>
          <a:lstStyle/>
          <a:p>
            <a:fld id="{9D1C42AA-F06A-4F1A-B891-77B5F4FE39F3}" type="datetimeFigureOut">
              <a:rPr lang="en-IE" smtClean="0"/>
              <a:t>25/01/2024</a:t>
            </a:fld>
            <a:endParaRPr lang="en-IE"/>
          </a:p>
        </p:txBody>
      </p:sp>
      <p:sp>
        <p:nvSpPr>
          <p:cNvPr id="6" name="Footer Placeholder 5">
            <a:extLst>
              <a:ext uri="{FF2B5EF4-FFF2-40B4-BE49-F238E27FC236}">
                <a16:creationId xmlns:a16="http://schemas.microsoft.com/office/drawing/2014/main" id="{087B0AB0-E597-1542-5787-97A8C614D6A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B40E826-3AEF-BE53-75FB-99D682280DAA}"/>
              </a:ext>
            </a:extLst>
          </p:cNvPr>
          <p:cNvSpPr>
            <a:spLocks noGrp="1"/>
          </p:cNvSpPr>
          <p:nvPr>
            <p:ph type="sldNum" sz="quarter" idx="12"/>
          </p:nvPr>
        </p:nvSpPr>
        <p:spPr/>
        <p:txBody>
          <a:bodyPr/>
          <a:lstStyle/>
          <a:p>
            <a:fld id="{6595217E-EDCE-4F2A-82BF-C973C7BFCC3B}" type="slidenum">
              <a:rPr lang="en-IE" smtClean="0"/>
              <a:t>‹#›</a:t>
            </a:fld>
            <a:endParaRPr lang="en-IE"/>
          </a:p>
        </p:txBody>
      </p:sp>
    </p:spTree>
    <p:extLst>
      <p:ext uri="{BB962C8B-B14F-4D97-AF65-F5344CB8AC3E}">
        <p14:creationId xmlns:p14="http://schemas.microsoft.com/office/powerpoint/2010/main" val="275346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0AF2-7EB5-6E78-E3DA-4BA8B8743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8350E4CA-70B1-250F-2D08-0E574261D6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91DB57A0-51E8-1E8E-3AE3-43888C82A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227C64-3811-C683-41B1-64083E235C0D}"/>
              </a:ext>
            </a:extLst>
          </p:cNvPr>
          <p:cNvSpPr>
            <a:spLocks noGrp="1"/>
          </p:cNvSpPr>
          <p:nvPr>
            <p:ph type="dt" sz="half" idx="10"/>
          </p:nvPr>
        </p:nvSpPr>
        <p:spPr/>
        <p:txBody>
          <a:bodyPr/>
          <a:lstStyle/>
          <a:p>
            <a:fld id="{9D1C42AA-F06A-4F1A-B891-77B5F4FE39F3}" type="datetimeFigureOut">
              <a:rPr lang="en-IE" smtClean="0"/>
              <a:t>25/01/2024</a:t>
            </a:fld>
            <a:endParaRPr lang="en-IE"/>
          </a:p>
        </p:txBody>
      </p:sp>
      <p:sp>
        <p:nvSpPr>
          <p:cNvPr id="6" name="Footer Placeholder 5">
            <a:extLst>
              <a:ext uri="{FF2B5EF4-FFF2-40B4-BE49-F238E27FC236}">
                <a16:creationId xmlns:a16="http://schemas.microsoft.com/office/drawing/2014/main" id="{E3C61F28-2CB1-7CE3-EF4C-E00359779A8B}"/>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B7A3DC3-840B-4502-2EB4-91652F8FEDD5}"/>
              </a:ext>
            </a:extLst>
          </p:cNvPr>
          <p:cNvSpPr>
            <a:spLocks noGrp="1"/>
          </p:cNvSpPr>
          <p:nvPr>
            <p:ph type="sldNum" sz="quarter" idx="12"/>
          </p:nvPr>
        </p:nvSpPr>
        <p:spPr/>
        <p:txBody>
          <a:bodyPr/>
          <a:lstStyle/>
          <a:p>
            <a:fld id="{6595217E-EDCE-4F2A-82BF-C973C7BFCC3B}" type="slidenum">
              <a:rPr lang="en-IE" smtClean="0"/>
              <a:t>‹#›</a:t>
            </a:fld>
            <a:endParaRPr lang="en-IE"/>
          </a:p>
        </p:txBody>
      </p:sp>
    </p:spTree>
    <p:extLst>
      <p:ext uri="{BB962C8B-B14F-4D97-AF65-F5344CB8AC3E}">
        <p14:creationId xmlns:p14="http://schemas.microsoft.com/office/powerpoint/2010/main" val="385416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3605F7-1AEF-39F1-35F7-71D3B8B0D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D6CE383-1D8D-A60C-D768-CC068FD45B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312139C-E9DB-0EC4-BA99-CB7A4ABCC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C42AA-F06A-4F1A-B891-77B5F4FE39F3}" type="datetimeFigureOut">
              <a:rPr lang="en-IE" smtClean="0"/>
              <a:t>25/01/2024</a:t>
            </a:fld>
            <a:endParaRPr lang="en-IE"/>
          </a:p>
        </p:txBody>
      </p:sp>
      <p:sp>
        <p:nvSpPr>
          <p:cNvPr id="5" name="Footer Placeholder 4">
            <a:extLst>
              <a:ext uri="{FF2B5EF4-FFF2-40B4-BE49-F238E27FC236}">
                <a16:creationId xmlns:a16="http://schemas.microsoft.com/office/drawing/2014/main" id="{A070D68F-0260-8C28-F8D7-9C6A53FE4F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91B89C8E-5104-0B19-D6AA-A91BC01835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5217E-EDCE-4F2A-82BF-C973C7BFCC3B}" type="slidenum">
              <a:rPr lang="en-IE" smtClean="0"/>
              <a:t>‹#›</a:t>
            </a:fld>
            <a:endParaRPr lang="en-IE"/>
          </a:p>
        </p:txBody>
      </p:sp>
    </p:spTree>
    <p:extLst>
      <p:ext uri="{BB962C8B-B14F-4D97-AF65-F5344CB8AC3E}">
        <p14:creationId xmlns:p14="http://schemas.microsoft.com/office/powerpoint/2010/main" val="270448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43D602-3A35-9F2A-9E05-6A950717FEC1}"/>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Final Year Project</a:t>
            </a:r>
            <a:endParaRPr lang="en-IE" sz="5400">
              <a:solidFill>
                <a:schemeClr val="bg1"/>
              </a:solidFill>
            </a:endParaRPr>
          </a:p>
        </p:txBody>
      </p:sp>
      <p:sp>
        <p:nvSpPr>
          <p:cNvPr id="3" name="Subtitle 2">
            <a:extLst>
              <a:ext uri="{FF2B5EF4-FFF2-40B4-BE49-F238E27FC236}">
                <a16:creationId xmlns:a16="http://schemas.microsoft.com/office/drawing/2014/main" id="{0E2BE963-6068-C05B-487F-560FAEF632FD}"/>
              </a:ext>
            </a:extLst>
          </p:cNvPr>
          <p:cNvSpPr>
            <a:spLocks noGrp="1"/>
          </p:cNvSpPr>
          <p:nvPr>
            <p:ph type="subTitle" idx="1"/>
          </p:nvPr>
        </p:nvSpPr>
        <p:spPr>
          <a:xfrm>
            <a:off x="3820817" y="4409960"/>
            <a:ext cx="4508641" cy="1116414"/>
          </a:xfrm>
        </p:spPr>
        <p:txBody>
          <a:bodyPr>
            <a:normAutofit/>
          </a:bodyPr>
          <a:lstStyle/>
          <a:p>
            <a:r>
              <a:rPr lang="en-US" sz="2000">
                <a:solidFill>
                  <a:schemeClr val="bg1"/>
                </a:solidFill>
              </a:rPr>
              <a:t>Nouman Zafar</a:t>
            </a:r>
            <a:endParaRPr lang="en-IE" sz="2000">
              <a:solidFill>
                <a:schemeClr val="bg1"/>
              </a:solidFill>
            </a:endParaRP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94327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BD232-5EC8-15F5-3B44-CAF1C16E0893}"/>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Movies Review</a:t>
            </a:r>
            <a:endParaRPr lang="en-IE">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2AF7F5CE-5929-41F2-4F0F-3783EE578C16}"/>
              </a:ext>
            </a:extLst>
          </p:cNvPr>
          <p:cNvSpPr>
            <a:spLocks noGrp="1"/>
          </p:cNvSpPr>
          <p:nvPr>
            <p:ph idx="1"/>
          </p:nvPr>
        </p:nvSpPr>
        <p:spPr>
          <a:xfrm>
            <a:off x="6234868" y="1130846"/>
            <a:ext cx="5217173" cy="4351338"/>
          </a:xfrm>
        </p:spPr>
        <p:txBody>
          <a:bodyPr>
            <a:normAutofit/>
          </a:bodyPr>
          <a:lstStyle/>
          <a:p>
            <a:pPr marL="0" indent="0">
              <a:buNone/>
            </a:pPr>
            <a:r>
              <a:rPr lang="en-US" sz="2600">
                <a:solidFill>
                  <a:schemeClr val="bg1"/>
                </a:solidFill>
              </a:rPr>
              <a:t>Welcome to my movie review website. This website will provide valuable insights, ratings, and recommendations for both new and classic films. Website will cover wide range of genre and provide detailed review of each movie. </a:t>
            </a:r>
          </a:p>
          <a:p>
            <a:pPr marL="0" indent="0">
              <a:buNone/>
            </a:pPr>
            <a:r>
              <a:rPr lang="en-US" sz="2600">
                <a:solidFill>
                  <a:schemeClr val="bg1"/>
                </a:solidFill>
              </a:rPr>
              <a:t>User of this website will be able to see the poster, cast &amp; crew, trailer, ratings and reviews from multiple users for a movie.</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54023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FA2666-62A0-D35E-749A-A9EDB59E297E}"/>
              </a:ext>
            </a:extLst>
          </p:cNvPr>
          <p:cNvSpPr>
            <a:spLocks noGrp="1"/>
          </p:cNvSpPr>
          <p:nvPr>
            <p:ph type="title"/>
          </p:nvPr>
        </p:nvSpPr>
        <p:spPr>
          <a:xfrm>
            <a:off x="1102368" y="694268"/>
            <a:ext cx="3553510" cy="5477932"/>
          </a:xfrm>
        </p:spPr>
        <p:txBody>
          <a:bodyPr>
            <a:normAutofit/>
          </a:bodyPr>
          <a:lstStyle/>
          <a:p>
            <a:pPr algn="ctr"/>
            <a:r>
              <a:rPr lang="en-US" dirty="0">
                <a:solidFill>
                  <a:schemeClr val="bg1"/>
                </a:solidFill>
              </a:rPr>
              <a:t>Parts of the Project</a:t>
            </a:r>
            <a:endParaRPr lang="en-IE" dirty="0">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8" name="Freeform: Shape 27">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30" name="Freeform: Shape 29">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4D38FD8B-00D2-4650-5693-36FC9DE051B9}"/>
              </a:ext>
            </a:extLst>
          </p:cNvPr>
          <p:cNvSpPr>
            <a:spLocks noGrp="1"/>
          </p:cNvSpPr>
          <p:nvPr>
            <p:ph idx="1"/>
          </p:nvPr>
        </p:nvSpPr>
        <p:spPr>
          <a:xfrm>
            <a:off x="6234868" y="1130846"/>
            <a:ext cx="5217173" cy="4351338"/>
          </a:xfrm>
        </p:spPr>
        <p:txBody>
          <a:bodyPr>
            <a:normAutofit/>
          </a:bodyPr>
          <a:lstStyle/>
          <a:p>
            <a:pPr marL="0" indent="0">
              <a:buNone/>
            </a:pPr>
            <a:r>
              <a:rPr lang="en-US" dirty="0">
                <a:solidFill>
                  <a:schemeClr val="bg1"/>
                </a:solidFill>
              </a:rPr>
              <a:t>There are 3 parts of the project</a:t>
            </a:r>
          </a:p>
          <a:p>
            <a:pPr marL="0" indent="0">
              <a:buNone/>
            </a:pPr>
            <a:r>
              <a:rPr lang="en-US" dirty="0">
                <a:solidFill>
                  <a:schemeClr val="bg1"/>
                </a:solidFill>
              </a:rPr>
              <a:t>	1. Front End</a:t>
            </a:r>
          </a:p>
          <a:p>
            <a:pPr marL="0" indent="0">
              <a:buNone/>
            </a:pPr>
            <a:r>
              <a:rPr lang="en-US" dirty="0">
                <a:solidFill>
                  <a:schemeClr val="bg1"/>
                </a:solidFill>
              </a:rPr>
              <a:t>	2. Back End</a:t>
            </a:r>
          </a:p>
          <a:p>
            <a:pPr marL="0" indent="0">
              <a:buNone/>
            </a:pPr>
            <a:r>
              <a:rPr lang="en-US" dirty="0">
                <a:solidFill>
                  <a:schemeClr val="bg1"/>
                </a:solidFill>
              </a:rPr>
              <a:t>	3. Database</a:t>
            </a:r>
          </a:p>
        </p:txBody>
      </p:sp>
    </p:spTree>
    <p:extLst>
      <p:ext uri="{BB962C8B-B14F-4D97-AF65-F5344CB8AC3E}">
        <p14:creationId xmlns:p14="http://schemas.microsoft.com/office/powerpoint/2010/main" val="21125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80DEE2-C2B6-B1BE-E723-F7BC1E5BC86F}"/>
              </a:ext>
            </a:extLst>
          </p:cNvPr>
          <p:cNvSpPr>
            <a:spLocks noGrp="1"/>
          </p:cNvSpPr>
          <p:nvPr>
            <p:ph type="title"/>
          </p:nvPr>
        </p:nvSpPr>
        <p:spPr>
          <a:xfrm>
            <a:off x="1102368" y="694268"/>
            <a:ext cx="3553510" cy="5477932"/>
          </a:xfrm>
        </p:spPr>
        <p:txBody>
          <a:bodyPr>
            <a:normAutofit/>
          </a:bodyPr>
          <a:lstStyle/>
          <a:p>
            <a:pPr algn="ctr"/>
            <a:r>
              <a:rPr lang="en-US" dirty="0">
                <a:solidFill>
                  <a:schemeClr val="bg1"/>
                </a:solidFill>
              </a:rPr>
              <a:t>Technologies</a:t>
            </a:r>
            <a:endParaRPr lang="en-IE" dirty="0">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1F49D88C-52E0-F1A7-E655-1A17420E9A36}"/>
              </a:ext>
            </a:extLst>
          </p:cNvPr>
          <p:cNvSpPr>
            <a:spLocks noGrp="1"/>
          </p:cNvSpPr>
          <p:nvPr>
            <p:ph idx="1"/>
          </p:nvPr>
        </p:nvSpPr>
        <p:spPr>
          <a:xfrm>
            <a:off x="6234868" y="1130846"/>
            <a:ext cx="5217173" cy="4351338"/>
          </a:xfrm>
        </p:spPr>
        <p:txBody>
          <a:bodyPr>
            <a:normAutofit/>
          </a:bodyPr>
          <a:lstStyle/>
          <a:p>
            <a:pPr marL="0" indent="0">
              <a:buNone/>
            </a:pPr>
            <a:r>
              <a:rPr lang="en-US" sz="2600" b="1" dirty="0">
                <a:solidFill>
                  <a:schemeClr val="bg1"/>
                </a:solidFill>
              </a:rPr>
              <a:t>Front End: </a:t>
            </a:r>
            <a:r>
              <a:rPr lang="en-US" sz="2600" dirty="0">
                <a:solidFill>
                  <a:schemeClr val="bg1"/>
                </a:solidFill>
              </a:rPr>
              <a:t>For this part of the project Angular framework will be used</a:t>
            </a:r>
          </a:p>
          <a:p>
            <a:pPr marL="0" indent="0">
              <a:buNone/>
            </a:pPr>
            <a:endParaRPr lang="en-US" sz="2600" b="1" dirty="0">
              <a:solidFill>
                <a:schemeClr val="bg1"/>
              </a:solidFill>
            </a:endParaRPr>
          </a:p>
          <a:p>
            <a:pPr marL="0" indent="0">
              <a:buNone/>
            </a:pPr>
            <a:r>
              <a:rPr lang="en-US" sz="2600" b="1" dirty="0">
                <a:solidFill>
                  <a:schemeClr val="bg1"/>
                </a:solidFill>
              </a:rPr>
              <a:t>Back End: </a:t>
            </a:r>
            <a:r>
              <a:rPr lang="en-US" sz="2600" dirty="0">
                <a:solidFill>
                  <a:schemeClr val="bg1"/>
                </a:solidFill>
              </a:rPr>
              <a:t>For this I am going to use Java Spring boot along with </a:t>
            </a:r>
            <a:r>
              <a:rPr lang="en-US" sz="2600" dirty="0" err="1">
                <a:solidFill>
                  <a:schemeClr val="bg1"/>
                </a:solidFill>
              </a:rPr>
              <a:t>Speedment</a:t>
            </a:r>
            <a:r>
              <a:rPr lang="en-US" sz="2600" dirty="0">
                <a:solidFill>
                  <a:schemeClr val="bg1"/>
                </a:solidFill>
              </a:rPr>
              <a:t>.</a:t>
            </a:r>
          </a:p>
          <a:p>
            <a:pPr marL="0" indent="0">
              <a:buNone/>
            </a:pPr>
            <a:endParaRPr lang="en-US" sz="2600" b="1" dirty="0">
              <a:solidFill>
                <a:schemeClr val="bg1"/>
              </a:solidFill>
            </a:endParaRPr>
          </a:p>
          <a:p>
            <a:pPr marL="0" indent="0">
              <a:buNone/>
            </a:pPr>
            <a:r>
              <a:rPr lang="en-US" sz="2600" b="1" dirty="0">
                <a:solidFill>
                  <a:schemeClr val="bg1"/>
                </a:solidFill>
              </a:rPr>
              <a:t>Storage: </a:t>
            </a:r>
            <a:r>
              <a:rPr lang="en-US" sz="2600" dirty="0">
                <a:solidFill>
                  <a:schemeClr val="bg1"/>
                </a:solidFill>
              </a:rPr>
              <a:t>MySQL will be used to store the data. And it will be deployed on AWS.</a:t>
            </a:r>
            <a:endParaRPr lang="en-IE" sz="2600" b="1" dirty="0">
              <a:solidFill>
                <a:schemeClr val="bg1"/>
              </a:solidFill>
            </a:endParaRPr>
          </a:p>
        </p:txBody>
      </p:sp>
    </p:spTree>
    <p:extLst>
      <p:ext uri="{BB962C8B-B14F-4D97-AF65-F5344CB8AC3E}">
        <p14:creationId xmlns:p14="http://schemas.microsoft.com/office/powerpoint/2010/main" val="291421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9E98CA-C8D9-74A3-A19F-DC8064A1553A}"/>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rPr>
              <a:t>Architecture</a:t>
            </a:r>
            <a:endParaRPr lang="en-IE">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8C6A99A2-520C-A46D-8F64-6ABCF73D77F3}"/>
              </a:ext>
            </a:extLst>
          </p:cNvPr>
          <p:cNvSpPr>
            <a:spLocks noGrp="1"/>
          </p:cNvSpPr>
          <p:nvPr>
            <p:ph idx="1"/>
          </p:nvPr>
        </p:nvSpPr>
        <p:spPr>
          <a:xfrm>
            <a:off x="6234868" y="1130846"/>
            <a:ext cx="5217173" cy="4351338"/>
          </a:xfrm>
        </p:spPr>
        <p:txBody>
          <a:bodyPr>
            <a:normAutofit/>
          </a:bodyPr>
          <a:lstStyle/>
          <a:p>
            <a:pPr marL="0" indent="0">
              <a:buNone/>
            </a:pPr>
            <a:r>
              <a:rPr lang="en-US">
                <a:solidFill>
                  <a:schemeClr val="bg1"/>
                </a:solidFill>
              </a:rPr>
              <a:t>This project will have full stack architecture incorporating Database, Server and Browser where server of the project will be used to feed the information to angular. Front end will consume the information from server and produce a web page displaying all that information appropriately. </a:t>
            </a:r>
          </a:p>
          <a:p>
            <a:pPr marL="0" indent="0">
              <a:buNone/>
            </a:pPr>
            <a:endParaRPr lang="en-US">
              <a:solidFill>
                <a:schemeClr val="bg1"/>
              </a:solidFill>
            </a:endParaRPr>
          </a:p>
          <a:p>
            <a:pPr marL="0" indent="0">
              <a:buNone/>
            </a:pPr>
            <a:endParaRPr lang="en-IE">
              <a:solidFill>
                <a:schemeClr val="bg1"/>
              </a:solidFill>
            </a:endParaRPr>
          </a:p>
        </p:txBody>
      </p:sp>
    </p:spTree>
    <p:extLst>
      <p:ext uri="{BB962C8B-B14F-4D97-AF65-F5344CB8AC3E}">
        <p14:creationId xmlns:p14="http://schemas.microsoft.com/office/powerpoint/2010/main" val="3649649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B83A5-A67D-2492-3C05-9DBD5E17080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Architecture </a:t>
            </a:r>
          </a:p>
        </p:txBody>
      </p:sp>
      <p:pic>
        <p:nvPicPr>
          <p:cNvPr id="4" name="Content Placeholder 3" descr="A group of logos with arrows&#10;&#10;Description automatically generated">
            <a:extLst>
              <a:ext uri="{FF2B5EF4-FFF2-40B4-BE49-F238E27FC236}">
                <a16:creationId xmlns:a16="http://schemas.microsoft.com/office/drawing/2014/main" id="{F9D27895-895F-D52B-C61A-80C1AB205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7913" y="643466"/>
            <a:ext cx="4719506" cy="5568739"/>
          </a:xfrm>
          <a:prstGeom prst="rect">
            <a:avLst/>
          </a:prstGeom>
        </p:spPr>
      </p:pic>
    </p:spTree>
    <p:extLst>
      <p:ext uri="{BB962C8B-B14F-4D97-AF65-F5344CB8AC3E}">
        <p14:creationId xmlns:p14="http://schemas.microsoft.com/office/powerpoint/2010/main" val="428519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hand holding a sign&#10;&#10;Description automatically generated">
            <a:extLst>
              <a:ext uri="{FF2B5EF4-FFF2-40B4-BE49-F238E27FC236}">
                <a16:creationId xmlns:a16="http://schemas.microsoft.com/office/drawing/2014/main" id="{F581D3BE-5112-E7B8-BD04-7877551C254E}"/>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838200" y="233807"/>
            <a:ext cx="10468866" cy="5888737"/>
          </a:xfrm>
          <a:prstGeom prst="rect">
            <a:avLst/>
          </a:prstGeom>
          <a:ln w="28575">
            <a:solidFill>
              <a:schemeClr val="bg1"/>
            </a:solidFill>
          </a:ln>
        </p:spPr>
      </p:pic>
    </p:spTree>
    <p:extLst>
      <p:ext uri="{BB962C8B-B14F-4D97-AF65-F5344CB8AC3E}">
        <p14:creationId xmlns:p14="http://schemas.microsoft.com/office/powerpoint/2010/main" val="2335844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37CC741-901C-4A3C-B81B-20AA73C91282}">
  <we:reference id="3e0fcce7-415c-4081-926c-b4e449c650e4" version="1.1.0.2" store="EXCatalog" storeType="EXCatalog"/>
  <we:alternateReferences>
    <we:reference id="WA200004709" version="1.1.0.2" store="en-I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95</TotalTime>
  <Words>200</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Final Year Project</vt:lpstr>
      <vt:lpstr>Movies Review</vt:lpstr>
      <vt:lpstr>Parts of the Project</vt:lpstr>
      <vt:lpstr>Technologies</vt:lpstr>
      <vt:lpstr>Architecture</vt:lpstr>
      <vt:lpstr>Architecture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A00314863: Muhammad Nouman Zafar</dc:creator>
  <cp:lastModifiedBy>A00314863: Muhammad Nouman Zafar</cp:lastModifiedBy>
  <cp:revision>4</cp:revision>
  <dcterms:created xsi:type="dcterms:W3CDTF">2024-01-25T07:35:31Z</dcterms:created>
  <dcterms:modified xsi:type="dcterms:W3CDTF">2024-01-25T09:12:01Z</dcterms:modified>
</cp:coreProperties>
</file>