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D36D-9BC5-4A16-A29A-50BDFB9CA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65548"/>
            <a:ext cx="9448800" cy="1825096"/>
          </a:xfrm>
        </p:spPr>
        <p:txBody>
          <a:bodyPr/>
          <a:lstStyle/>
          <a:p>
            <a:pPr algn="ctr"/>
            <a:r>
              <a:rPr lang="en-IE" dirty="0"/>
              <a:t>Professional Practice  in IT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38A6-7BEE-4F9E-A552-F521CA0D9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32303"/>
            <a:ext cx="9448800" cy="119848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Muhammed </a:t>
            </a:r>
            <a:r>
              <a:rPr lang="en-IE" dirty="0" err="1"/>
              <a:t>Noumann</a:t>
            </a:r>
            <a:r>
              <a:rPr lang="en-IE" dirty="0"/>
              <a:t> Zafar</a:t>
            </a:r>
          </a:p>
          <a:p>
            <a:pPr algn="ctr"/>
            <a:r>
              <a:rPr lang="en-IE" dirty="0"/>
              <a:t>Julie Gardiner</a:t>
            </a:r>
          </a:p>
        </p:txBody>
      </p:sp>
    </p:spTree>
    <p:extLst>
      <p:ext uri="{BB962C8B-B14F-4D97-AF65-F5344CB8AC3E}">
        <p14:creationId xmlns:p14="http://schemas.microsoft.com/office/powerpoint/2010/main" val="8522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A206-9898-4BFE-8331-F590DBED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9" y="764373"/>
            <a:ext cx="10893641" cy="1293028"/>
          </a:xfrm>
        </p:spPr>
        <p:txBody>
          <a:bodyPr/>
          <a:lstStyle/>
          <a:p>
            <a:pPr algn="l"/>
            <a:r>
              <a:rPr lang="en-IE" dirty="0"/>
              <a:t>About Our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2B06-831F-46B2-93F7-171CE3C6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Is a Movie Database where a User can view existing Images and Videos already in the database.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A user can add their own images and videos into the database.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58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9AF4-5704-40A8-9735-B793E3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664911" cy="1293028"/>
          </a:xfrm>
        </p:spPr>
        <p:txBody>
          <a:bodyPr/>
          <a:lstStyle/>
          <a:p>
            <a:pPr algn="l"/>
            <a:r>
              <a:rPr lang="en-IE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56FC-5CFD-4D41-8D85-D7A0965C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 Database hosted on Amazon Web Services.</a:t>
            </a:r>
          </a:p>
          <a:p>
            <a:endParaRPr lang="en-IE" dirty="0"/>
          </a:p>
          <a:p>
            <a:r>
              <a:rPr lang="en-IE" dirty="0"/>
              <a:t>Spring Boot</a:t>
            </a:r>
          </a:p>
          <a:p>
            <a:endParaRPr lang="en-IE" dirty="0"/>
          </a:p>
          <a:p>
            <a:r>
              <a:rPr lang="en-IE" dirty="0" err="1"/>
              <a:t>Speedment</a:t>
            </a:r>
            <a:endParaRPr lang="en-IE" dirty="0"/>
          </a:p>
          <a:p>
            <a:endParaRPr lang="en-IE" dirty="0"/>
          </a:p>
          <a:p>
            <a:r>
              <a:rPr lang="en-IE" dirty="0"/>
              <a:t>Angular 7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050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07F3-388A-47CD-9CBC-9266C8E4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764373"/>
            <a:ext cx="11220450" cy="1073854"/>
          </a:xfrm>
        </p:spPr>
        <p:txBody>
          <a:bodyPr>
            <a:normAutofit/>
          </a:bodyPr>
          <a:lstStyle/>
          <a:p>
            <a:pPr algn="ctr"/>
            <a:r>
              <a:rPr lang="en-IE" sz="5400" dirty="0"/>
              <a:t>Architecture: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825280-B2C0-49C1-AAC6-CEF1A1C3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590" y="1979629"/>
            <a:ext cx="5326144" cy="4600280"/>
          </a:xfrm>
        </p:spPr>
      </p:pic>
    </p:spTree>
    <p:extLst>
      <p:ext uri="{BB962C8B-B14F-4D97-AF65-F5344CB8AC3E}">
        <p14:creationId xmlns:p14="http://schemas.microsoft.com/office/powerpoint/2010/main" val="99638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97D1-D602-414D-BF0E-D0E2F71A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764373"/>
            <a:ext cx="10733202" cy="3072336"/>
          </a:xfrm>
        </p:spPr>
        <p:txBody>
          <a:bodyPr>
            <a:normAutofit/>
          </a:bodyPr>
          <a:lstStyle/>
          <a:p>
            <a:pPr algn="ctr"/>
            <a:r>
              <a:rPr lang="en-IE" sz="4800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9434-F177-4D2A-97F2-44CB2DDD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62953"/>
            <a:ext cx="10820400" cy="2155732"/>
          </a:xfrm>
        </p:spPr>
        <p:txBody>
          <a:bodyPr>
            <a:normAutofit/>
          </a:bodyPr>
          <a:lstStyle/>
          <a:p>
            <a:pPr algn="ctr"/>
            <a:endParaRPr lang="en-IE" sz="5400" dirty="0"/>
          </a:p>
          <a:p>
            <a:pPr algn="ctr"/>
            <a:endParaRPr lang="en-IE" sz="5400" dirty="0"/>
          </a:p>
          <a:p>
            <a:pPr algn="ctr"/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16129693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</TotalTime>
  <Words>64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Professional Practice  in IT 2019</vt:lpstr>
      <vt:lpstr>About Our project:</vt:lpstr>
      <vt:lpstr>Technologies Used:</vt:lpstr>
      <vt:lpstr>Architecture: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  in IT 2019</dc:title>
  <dc:creator>Julie Gardiner</dc:creator>
  <cp:lastModifiedBy>Julie Gardiner</cp:lastModifiedBy>
  <cp:revision>5</cp:revision>
  <dcterms:created xsi:type="dcterms:W3CDTF">2019-04-28T16:17:31Z</dcterms:created>
  <dcterms:modified xsi:type="dcterms:W3CDTF">2019-04-29T13:18:53Z</dcterms:modified>
</cp:coreProperties>
</file>