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253092-0C29-4582-ACF7-46146669A25A}" type="doc">
      <dgm:prSet loTypeId="urn:microsoft.com/office/officeart/2016/7/layout/HorizontalAction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501FAB8-1927-488C-8509-6E5612B87462}">
      <dgm:prSet/>
      <dgm:spPr/>
      <dgm:t>
        <a:bodyPr/>
        <a:lstStyle/>
        <a:p>
          <a:r>
            <a:rPr lang="en-US"/>
            <a:t>Loading</a:t>
          </a:r>
        </a:p>
      </dgm:t>
    </dgm:pt>
    <dgm:pt modelId="{767CF995-FEA5-478E-9B28-C8AD783BFB60}" type="parTrans" cxnId="{B57B23E2-84D1-4C62-9D9D-5DCD3FA018E7}">
      <dgm:prSet/>
      <dgm:spPr/>
      <dgm:t>
        <a:bodyPr/>
        <a:lstStyle/>
        <a:p>
          <a:endParaRPr lang="en-US"/>
        </a:p>
      </dgm:t>
    </dgm:pt>
    <dgm:pt modelId="{CE4253BC-196B-4ADD-B4E5-5A66F7E315DF}" type="sibTrans" cxnId="{B57B23E2-84D1-4C62-9D9D-5DCD3FA018E7}">
      <dgm:prSet/>
      <dgm:spPr/>
      <dgm:t>
        <a:bodyPr/>
        <a:lstStyle/>
        <a:p>
          <a:endParaRPr lang="en-US"/>
        </a:p>
      </dgm:t>
    </dgm:pt>
    <dgm:pt modelId="{958FEC2D-ED1B-4D28-9944-F9EDF471B630}">
      <dgm:prSet/>
      <dgm:spPr/>
      <dgm:t>
        <a:bodyPr/>
        <a:lstStyle/>
        <a:p>
          <a:r>
            <a:rPr lang="en-US"/>
            <a:t>Loading Data</a:t>
          </a:r>
        </a:p>
      </dgm:t>
    </dgm:pt>
    <dgm:pt modelId="{C0B83C13-AA51-4780-835E-920312FFF1C2}" type="parTrans" cxnId="{D408C606-A541-4EB1-9D14-499D467A0095}">
      <dgm:prSet/>
      <dgm:spPr/>
      <dgm:t>
        <a:bodyPr/>
        <a:lstStyle/>
        <a:p>
          <a:endParaRPr lang="en-US"/>
        </a:p>
      </dgm:t>
    </dgm:pt>
    <dgm:pt modelId="{1B852AD8-06C0-4E5F-B852-A893A161A438}" type="sibTrans" cxnId="{D408C606-A541-4EB1-9D14-499D467A0095}">
      <dgm:prSet/>
      <dgm:spPr/>
      <dgm:t>
        <a:bodyPr/>
        <a:lstStyle/>
        <a:p>
          <a:endParaRPr lang="en-US"/>
        </a:p>
      </dgm:t>
    </dgm:pt>
    <dgm:pt modelId="{ACF17AA2-05EB-4C7E-8A4C-752A40F18035}">
      <dgm:prSet/>
      <dgm:spPr/>
      <dgm:t>
        <a:bodyPr/>
        <a:lstStyle/>
        <a:p>
          <a:r>
            <a:rPr lang="en-US"/>
            <a:t>Splitting</a:t>
          </a:r>
        </a:p>
      </dgm:t>
    </dgm:pt>
    <dgm:pt modelId="{179B9F7C-C4FA-4946-851F-9A5C2F170EFC}" type="parTrans" cxnId="{559CA500-A7FD-4979-9D49-151AEE39F429}">
      <dgm:prSet/>
      <dgm:spPr/>
      <dgm:t>
        <a:bodyPr/>
        <a:lstStyle/>
        <a:p>
          <a:endParaRPr lang="en-US"/>
        </a:p>
      </dgm:t>
    </dgm:pt>
    <dgm:pt modelId="{FD44F893-674E-4E87-A3B9-04BAAC162E3D}" type="sibTrans" cxnId="{559CA500-A7FD-4979-9D49-151AEE39F429}">
      <dgm:prSet/>
      <dgm:spPr/>
      <dgm:t>
        <a:bodyPr/>
        <a:lstStyle/>
        <a:p>
          <a:endParaRPr lang="en-US"/>
        </a:p>
      </dgm:t>
    </dgm:pt>
    <dgm:pt modelId="{9E0AA2BA-65D2-4044-B7F7-987D9312451B}">
      <dgm:prSet/>
      <dgm:spPr/>
      <dgm:t>
        <a:bodyPr/>
        <a:lstStyle/>
        <a:p>
          <a:r>
            <a:rPr lang="en-US"/>
            <a:t>Splitting Training and Testing Data</a:t>
          </a:r>
        </a:p>
      </dgm:t>
    </dgm:pt>
    <dgm:pt modelId="{0925FCAE-A83E-4368-B1B1-B713DEE56504}" type="parTrans" cxnId="{B7CE8B77-BA63-4FE6-ABAF-677A5FF6E2E9}">
      <dgm:prSet/>
      <dgm:spPr/>
      <dgm:t>
        <a:bodyPr/>
        <a:lstStyle/>
        <a:p>
          <a:endParaRPr lang="en-US"/>
        </a:p>
      </dgm:t>
    </dgm:pt>
    <dgm:pt modelId="{A6675CFC-D1F0-4BF5-B342-9067D5467CC3}" type="sibTrans" cxnId="{B7CE8B77-BA63-4FE6-ABAF-677A5FF6E2E9}">
      <dgm:prSet/>
      <dgm:spPr/>
      <dgm:t>
        <a:bodyPr/>
        <a:lstStyle/>
        <a:p>
          <a:endParaRPr lang="en-US"/>
        </a:p>
      </dgm:t>
    </dgm:pt>
    <dgm:pt modelId="{7E5AD58F-63B7-4EAD-836B-B305F54D1C45}" type="pres">
      <dgm:prSet presAssocID="{49253092-0C29-4582-ACF7-46146669A25A}" presName="Name0" presStyleCnt="0">
        <dgm:presLayoutVars>
          <dgm:dir/>
          <dgm:animLvl val="lvl"/>
          <dgm:resizeHandles val="exact"/>
        </dgm:presLayoutVars>
      </dgm:prSet>
      <dgm:spPr/>
    </dgm:pt>
    <dgm:pt modelId="{30559669-A3F7-4F00-94C2-61156F29D26B}" type="pres">
      <dgm:prSet presAssocID="{C501FAB8-1927-488C-8509-6E5612B87462}" presName="composite" presStyleCnt="0"/>
      <dgm:spPr/>
    </dgm:pt>
    <dgm:pt modelId="{9C6AB115-1480-47F4-B10A-07922E4DAB55}" type="pres">
      <dgm:prSet presAssocID="{C501FAB8-1927-488C-8509-6E5612B87462}" presName="parTx" presStyleLbl="alignNode1" presStyleIdx="0" presStyleCnt="2">
        <dgm:presLayoutVars>
          <dgm:chMax val="0"/>
          <dgm:chPref val="0"/>
        </dgm:presLayoutVars>
      </dgm:prSet>
      <dgm:spPr/>
    </dgm:pt>
    <dgm:pt modelId="{B2247181-B1B9-4E1F-8D6B-073BCF0ACB2A}" type="pres">
      <dgm:prSet presAssocID="{C501FAB8-1927-488C-8509-6E5612B87462}" presName="desTx" presStyleLbl="alignAccFollowNode1" presStyleIdx="0" presStyleCnt="2">
        <dgm:presLayoutVars/>
      </dgm:prSet>
      <dgm:spPr/>
    </dgm:pt>
    <dgm:pt modelId="{B441CC16-940F-42E0-AC49-B3395925A8E2}" type="pres">
      <dgm:prSet presAssocID="{CE4253BC-196B-4ADD-B4E5-5A66F7E315DF}" presName="space" presStyleCnt="0"/>
      <dgm:spPr/>
    </dgm:pt>
    <dgm:pt modelId="{43F0BFA6-5B5B-4E62-924B-392B4C7C55DE}" type="pres">
      <dgm:prSet presAssocID="{ACF17AA2-05EB-4C7E-8A4C-752A40F18035}" presName="composite" presStyleCnt="0"/>
      <dgm:spPr/>
    </dgm:pt>
    <dgm:pt modelId="{59270781-B81E-4C19-8CC8-A5707D713D8E}" type="pres">
      <dgm:prSet presAssocID="{ACF17AA2-05EB-4C7E-8A4C-752A40F18035}" presName="parTx" presStyleLbl="alignNode1" presStyleIdx="1" presStyleCnt="2">
        <dgm:presLayoutVars>
          <dgm:chMax val="0"/>
          <dgm:chPref val="0"/>
        </dgm:presLayoutVars>
      </dgm:prSet>
      <dgm:spPr/>
    </dgm:pt>
    <dgm:pt modelId="{53914B15-4174-463D-8C12-C4825774039D}" type="pres">
      <dgm:prSet presAssocID="{ACF17AA2-05EB-4C7E-8A4C-752A40F18035}" presName="desTx" presStyleLbl="alignAccFollowNode1" presStyleIdx="1" presStyleCnt="2">
        <dgm:presLayoutVars/>
      </dgm:prSet>
      <dgm:spPr/>
    </dgm:pt>
  </dgm:ptLst>
  <dgm:cxnLst>
    <dgm:cxn modelId="{559CA500-A7FD-4979-9D49-151AEE39F429}" srcId="{49253092-0C29-4582-ACF7-46146669A25A}" destId="{ACF17AA2-05EB-4C7E-8A4C-752A40F18035}" srcOrd="1" destOrd="0" parTransId="{179B9F7C-C4FA-4946-851F-9A5C2F170EFC}" sibTransId="{FD44F893-674E-4E87-A3B9-04BAAC162E3D}"/>
    <dgm:cxn modelId="{D408C606-A541-4EB1-9D14-499D467A0095}" srcId="{C501FAB8-1927-488C-8509-6E5612B87462}" destId="{958FEC2D-ED1B-4D28-9944-F9EDF471B630}" srcOrd="0" destOrd="0" parTransId="{C0B83C13-AA51-4780-835E-920312FFF1C2}" sibTransId="{1B852AD8-06C0-4E5F-B852-A893A161A438}"/>
    <dgm:cxn modelId="{A922F629-7CE9-4D91-9EA9-C666A4B3940E}" type="presOf" srcId="{9E0AA2BA-65D2-4044-B7F7-987D9312451B}" destId="{53914B15-4174-463D-8C12-C4825774039D}" srcOrd="0" destOrd="0" presId="urn:microsoft.com/office/officeart/2016/7/layout/HorizontalActionList"/>
    <dgm:cxn modelId="{7AB74D73-AB26-47BC-B515-E92542002D4A}" type="presOf" srcId="{49253092-0C29-4582-ACF7-46146669A25A}" destId="{7E5AD58F-63B7-4EAD-836B-B305F54D1C45}" srcOrd="0" destOrd="0" presId="urn:microsoft.com/office/officeart/2016/7/layout/HorizontalActionList"/>
    <dgm:cxn modelId="{B34ABA56-7367-4A56-BE82-D15C4FF3B338}" type="presOf" srcId="{C501FAB8-1927-488C-8509-6E5612B87462}" destId="{9C6AB115-1480-47F4-B10A-07922E4DAB55}" srcOrd="0" destOrd="0" presId="urn:microsoft.com/office/officeart/2016/7/layout/HorizontalActionList"/>
    <dgm:cxn modelId="{B7CE8B77-BA63-4FE6-ABAF-677A5FF6E2E9}" srcId="{ACF17AA2-05EB-4C7E-8A4C-752A40F18035}" destId="{9E0AA2BA-65D2-4044-B7F7-987D9312451B}" srcOrd="0" destOrd="0" parTransId="{0925FCAE-A83E-4368-B1B1-B713DEE56504}" sibTransId="{A6675CFC-D1F0-4BF5-B342-9067D5467CC3}"/>
    <dgm:cxn modelId="{B57B23E2-84D1-4C62-9D9D-5DCD3FA018E7}" srcId="{49253092-0C29-4582-ACF7-46146669A25A}" destId="{C501FAB8-1927-488C-8509-6E5612B87462}" srcOrd="0" destOrd="0" parTransId="{767CF995-FEA5-478E-9B28-C8AD783BFB60}" sibTransId="{CE4253BC-196B-4ADD-B4E5-5A66F7E315DF}"/>
    <dgm:cxn modelId="{53EFC1E9-EEB2-420B-A96C-EE8385854001}" type="presOf" srcId="{958FEC2D-ED1B-4D28-9944-F9EDF471B630}" destId="{B2247181-B1B9-4E1F-8D6B-073BCF0ACB2A}" srcOrd="0" destOrd="0" presId="urn:microsoft.com/office/officeart/2016/7/layout/HorizontalActionList"/>
    <dgm:cxn modelId="{1C743BF6-C667-465C-AD20-24D5A94CF2BA}" type="presOf" srcId="{ACF17AA2-05EB-4C7E-8A4C-752A40F18035}" destId="{59270781-B81E-4C19-8CC8-A5707D713D8E}" srcOrd="0" destOrd="0" presId="urn:microsoft.com/office/officeart/2016/7/layout/HorizontalActionList"/>
    <dgm:cxn modelId="{8AD9D984-2475-47FA-8455-0DE43D19850C}" type="presParOf" srcId="{7E5AD58F-63B7-4EAD-836B-B305F54D1C45}" destId="{30559669-A3F7-4F00-94C2-61156F29D26B}" srcOrd="0" destOrd="0" presId="urn:microsoft.com/office/officeart/2016/7/layout/HorizontalActionList"/>
    <dgm:cxn modelId="{03FD8ACA-134B-40E8-AC07-E00F4CAD8089}" type="presParOf" srcId="{30559669-A3F7-4F00-94C2-61156F29D26B}" destId="{9C6AB115-1480-47F4-B10A-07922E4DAB55}" srcOrd="0" destOrd="0" presId="urn:microsoft.com/office/officeart/2016/7/layout/HorizontalActionList"/>
    <dgm:cxn modelId="{56DA71A5-4216-490A-B989-1BA3138C7997}" type="presParOf" srcId="{30559669-A3F7-4F00-94C2-61156F29D26B}" destId="{B2247181-B1B9-4E1F-8D6B-073BCF0ACB2A}" srcOrd="1" destOrd="0" presId="urn:microsoft.com/office/officeart/2016/7/layout/HorizontalActionList"/>
    <dgm:cxn modelId="{2055AFFC-FBA5-4238-971D-FBF2BA1358EC}" type="presParOf" srcId="{7E5AD58F-63B7-4EAD-836B-B305F54D1C45}" destId="{B441CC16-940F-42E0-AC49-B3395925A8E2}" srcOrd="1" destOrd="0" presId="urn:microsoft.com/office/officeart/2016/7/layout/HorizontalActionList"/>
    <dgm:cxn modelId="{7B7C060C-434D-4492-B0F7-9B7D7F2D7AA5}" type="presParOf" srcId="{7E5AD58F-63B7-4EAD-836B-B305F54D1C45}" destId="{43F0BFA6-5B5B-4E62-924B-392B4C7C55DE}" srcOrd="2" destOrd="0" presId="urn:microsoft.com/office/officeart/2016/7/layout/HorizontalActionList"/>
    <dgm:cxn modelId="{7687B26A-8826-4496-8DBD-066C092E9F8C}" type="presParOf" srcId="{43F0BFA6-5B5B-4E62-924B-392B4C7C55DE}" destId="{59270781-B81E-4C19-8CC8-A5707D713D8E}" srcOrd="0" destOrd="0" presId="urn:microsoft.com/office/officeart/2016/7/layout/HorizontalActionList"/>
    <dgm:cxn modelId="{040AE3B5-6938-49D1-815A-0BEE07366B6B}" type="presParOf" srcId="{43F0BFA6-5B5B-4E62-924B-392B4C7C55DE}" destId="{53914B15-4174-463D-8C12-C4825774039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75DCF9-713F-41B0-85FF-7F55EA23857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1D39883E-D5DC-4C2F-A388-D7FB5BEC2A61}">
      <dgm:prSet/>
      <dgm:spPr/>
      <dgm:t>
        <a:bodyPr/>
        <a:lstStyle/>
        <a:p>
          <a:pPr>
            <a:defRPr b="1"/>
          </a:pPr>
          <a:r>
            <a:rPr lang="en-US"/>
            <a:t>Normalization</a:t>
          </a:r>
        </a:p>
      </dgm:t>
    </dgm:pt>
    <dgm:pt modelId="{6F7A0F29-27A8-46EB-BBB8-B5C886053CC0}" type="parTrans" cxnId="{47A8646E-90BF-46C5-A729-C32F88ADC79C}">
      <dgm:prSet/>
      <dgm:spPr/>
      <dgm:t>
        <a:bodyPr/>
        <a:lstStyle/>
        <a:p>
          <a:endParaRPr lang="en-US"/>
        </a:p>
      </dgm:t>
    </dgm:pt>
    <dgm:pt modelId="{BE21E620-A3F8-4F2D-8BEA-2E034755AE18}" type="sibTrans" cxnId="{47A8646E-90BF-46C5-A729-C32F88ADC79C}">
      <dgm:prSet/>
      <dgm:spPr/>
      <dgm:t>
        <a:bodyPr/>
        <a:lstStyle/>
        <a:p>
          <a:endParaRPr lang="en-US"/>
        </a:p>
      </dgm:t>
    </dgm:pt>
    <dgm:pt modelId="{04641428-6E7A-405B-8BC7-F9BEE9FA8F94}">
      <dgm:prSet/>
      <dgm:spPr/>
      <dgm:t>
        <a:bodyPr/>
        <a:lstStyle/>
        <a:p>
          <a:r>
            <a:rPr lang="fr-FR"/>
            <a:t>train_images=train_images/255</a:t>
          </a:r>
          <a:endParaRPr lang="en-US"/>
        </a:p>
      </dgm:t>
    </dgm:pt>
    <dgm:pt modelId="{BDBED611-DCB4-4BA6-A37F-F0F7ECD35E57}" type="parTrans" cxnId="{7535C1E6-5B19-4EB4-90F0-CDD1D66D98F7}">
      <dgm:prSet/>
      <dgm:spPr/>
      <dgm:t>
        <a:bodyPr/>
        <a:lstStyle/>
        <a:p>
          <a:endParaRPr lang="en-US"/>
        </a:p>
      </dgm:t>
    </dgm:pt>
    <dgm:pt modelId="{4BC77228-C99A-4D4A-8D9A-B7379D93E0B2}" type="sibTrans" cxnId="{7535C1E6-5B19-4EB4-90F0-CDD1D66D98F7}">
      <dgm:prSet/>
      <dgm:spPr/>
      <dgm:t>
        <a:bodyPr/>
        <a:lstStyle/>
        <a:p>
          <a:endParaRPr lang="en-US"/>
        </a:p>
      </dgm:t>
    </dgm:pt>
    <dgm:pt modelId="{95491BF0-2D5A-4EC4-8A54-15C34756E13D}">
      <dgm:prSet/>
      <dgm:spPr/>
      <dgm:t>
        <a:bodyPr/>
        <a:lstStyle/>
        <a:p>
          <a:r>
            <a:rPr lang="fr-FR"/>
            <a:t>test_images=test_images/255</a:t>
          </a:r>
          <a:endParaRPr lang="en-US"/>
        </a:p>
      </dgm:t>
    </dgm:pt>
    <dgm:pt modelId="{C2561728-665E-4F32-B799-99115EDD27DF}" type="parTrans" cxnId="{AAE14935-47B4-458A-9104-7BFBE5E7CE52}">
      <dgm:prSet/>
      <dgm:spPr/>
      <dgm:t>
        <a:bodyPr/>
        <a:lstStyle/>
        <a:p>
          <a:endParaRPr lang="en-US"/>
        </a:p>
      </dgm:t>
    </dgm:pt>
    <dgm:pt modelId="{CB80F5F6-DCE9-40C0-A54D-07FDF3B45C7E}" type="sibTrans" cxnId="{AAE14935-47B4-458A-9104-7BFBE5E7CE52}">
      <dgm:prSet/>
      <dgm:spPr/>
      <dgm:t>
        <a:bodyPr/>
        <a:lstStyle/>
        <a:p>
          <a:endParaRPr lang="en-US"/>
        </a:p>
      </dgm:t>
    </dgm:pt>
    <dgm:pt modelId="{66C46F70-80B9-4264-A799-3D9CA5D49927}">
      <dgm:prSet/>
      <dgm:spPr/>
      <dgm:t>
        <a:bodyPr/>
        <a:lstStyle/>
        <a:p>
          <a:pPr>
            <a:defRPr b="1"/>
          </a:pPr>
          <a:r>
            <a:rPr lang="en-US"/>
            <a:t>One Hot Encoding</a:t>
          </a:r>
        </a:p>
      </dgm:t>
    </dgm:pt>
    <dgm:pt modelId="{E4086710-F111-4C91-AD23-68967329281C}" type="parTrans" cxnId="{B60F703F-F4FC-4D1D-A203-2E413A8C1E16}">
      <dgm:prSet/>
      <dgm:spPr/>
      <dgm:t>
        <a:bodyPr/>
        <a:lstStyle/>
        <a:p>
          <a:endParaRPr lang="en-US"/>
        </a:p>
      </dgm:t>
    </dgm:pt>
    <dgm:pt modelId="{A676B4F0-5441-42C6-8669-E0E6C001220C}" type="sibTrans" cxnId="{B60F703F-F4FC-4D1D-A203-2E413A8C1E16}">
      <dgm:prSet/>
      <dgm:spPr/>
      <dgm:t>
        <a:bodyPr/>
        <a:lstStyle/>
        <a:p>
          <a:endParaRPr lang="en-US"/>
        </a:p>
      </dgm:t>
    </dgm:pt>
    <dgm:pt modelId="{89CB9476-BBD0-49C7-8E36-9030C852AC1A}">
      <dgm:prSet/>
      <dgm:spPr/>
      <dgm:t>
        <a:bodyPr/>
        <a:lstStyle/>
        <a:p>
          <a:r>
            <a:rPr lang="en-GB"/>
            <a:t>train_labels=to_categorical(train_labels,7)</a:t>
          </a:r>
          <a:endParaRPr lang="en-US"/>
        </a:p>
      </dgm:t>
    </dgm:pt>
    <dgm:pt modelId="{7E6EC9C6-4FA8-4A03-A443-1DB2AA54A7FC}" type="parTrans" cxnId="{1760D573-D899-4E49-A795-73AD563F3B8B}">
      <dgm:prSet/>
      <dgm:spPr/>
      <dgm:t>
        <a:bodyPr/>
        <a:lstStyle/>
        <a:p>
          <a:endParaRPr lang="en-US"/>
        </a:p>
      </dgm:t>
    </dgm:pt>
    <dgm:pt modelId="{8A412ACD-B1B0-4F67-8111-47B8389FAC90}" type="sibTrans" cxnId="{1760D573-D899-4E49-A795-73AD563F3B8B}">
      <dgm:prSet/>
      <dgm:spPr/>
      <dgm:t>
        <a:bodyPr/>
        <a:lstStyle/>
        <a:p>
          <a:endParaRPr lang="en-US"/>
        </a:p>
      </dgm:t>
    </dgm:pt>
    <dgm:pt modelId="{619679F4-D343-4F27-8E2A-06544785EB58}">
      <dgm:prSet/>
      <dgm:spPr/>
      <dgm:t>
        <a:bodyPr/>
        <a:lstStyle/>
        <a:p>
          <a:r>
            <a:rPr lang="en-GB"/>
            <a:t>test_labels=to_categorical(test_labels,7)</a:t>
          </a:r>
          <a:endParaRPr lang="en-US"/>
        </a:p>
      </dgm:t>
    </dgm:pt>
    <dgm:pt modelId="{620B52FF-F9F2-4105-B48F-C6A242B5873E}" type="parTrans" cxnId="{4520DE9D-205C-40AB-9234-AF61B63C1515}">
      <dgm:prSet/>
      <dgm:spPr/>
      <dgm:t>
        <a:bodyPr/>
        <a:lstStyle/>
        <a:p>
          <a:endParaRPr lang="en-US"/>
        </a:p>
      </dgm:t>
    </dgm:pt>
    <dgm:pt modelId="{6E16D3E2-BE0D-4E98-A99B-F22FAF495B5B}" type="sibTrans" cxnId="{4520DE9D-205C-40AB-9234-AF61B63C1515}">
      <dgm:prSet/>
      <dgm:spPr/>
      <dgm:t>
        <a:bodyPr/>
        <a:lstStyle/>
        <a:p>
          <a:endParaRPr lang="en-US"/>
        </a:p>
      </dgm:t>
    </dgm:pt>
    <dgm:pt modelId="{8A378260-5597-409E-BD5F-C48A81E5F513}">
      <dgm:prSet/>
      <dgm:spPr/>
      <dgm:t>
        <a:bodyPr/>
        <a:lstStyle/>
        <a:p>
          <a:pPr>
            <a:defRPr b="1"/>
          </a:pPr>
          <a:r>
            <a:rPr lang="en-US"/>
            <a:t>Data Splitting</a:t>
          </a:r>
        </a:p>
      </dgm:t>
    </dgm:pt>
    <dgm:pt modelId="{CC3978F1-0607-40DA-B45F-2139472FF9BA}" type="parTrans" cxnId="{F272174E-EA20-4FB8-8DBD-A49D1DC775B9}">
      <dgm:prSet/>
      <dgm:spPr/>
      <dgm:t>
        <a:bodyPr/>
        <a:lstStyle/>
        <a:p>
          <a:endParaRPr lang="en-US"/>
        </a:p>
      </dgm:t>
    </dgm:pt>
    <dgm:pt modelId="{F16514BB-5F1A-4A16-8857-531724CEF011}" type="sibTrans" cxnId="{F272174E-EA20-4FB8-8DBD-A49D1DC775B9}">
      <dgm:prSet/>
      <dgm:spPr/>
      <dgm:t>
        <a:bodyPr/>
        <a:lstStyle/>
        <a:p>
          <a:endParaRPr lang="en-US"/>
        </a:p>
      </dgm:t>
    </dgm:pt>
    <dgm:pt modelId="{E8DE0464-6686-405F-BC5A-C9E29DAB8A03}">
      <dgm:prSet/>
      <dgm:spPr/>
      <dgm:t>
        <a:bodyPr/>
        <a:lstStyle/>
        <a:p>
          <a:endParaRPr lang="en-US"/>
        </a:p>
      </dgm:t>
    </dgm:pt>
    <dgm:pt modelId="{8D103DD4-0095-454F-8997-462D575CDCC9}" type="parTrans" cxnId="{7D8E7385-5FB6-4776-876B-3769973FB102}">
      <dgm:prSet/>
      <dgm:spPr/>
      <dgm:t>
        <a:bodyPr/>
        <a:lstStyle/>
        <a:p>
          <a:endParaRPr lang="en-US"/>
        </a:p>
      </dgm:t>
    </dgm:pt>
    <dgm:pt modelId="{49D9831D-3466-48AD-A2D2-FE228B22AD32}" type="sibTrans" cxnId="{7D8E7385-5FB6-4776-876B-3769973FB102}">
      <dgm:prSet/>
      <dgm:spPr/>
      <dgm:t>
        <a:bodyPr/>
        <a:lstStyle/>
        <a:p>
          <a:endParaRPr lang="en-US"/>
        </a:p>
      </dgm:t>
    </dgm:pt>
    <dgm:pt modelId="{4442EEC0-1D2C-4527-A5BA-2D79DD3F121D}">
      <dgm:prSet/>
      <dgm:spPr/>
      <dgm:t>
        <a:bodyPr/>
        <a:lstStyle/>
        <a:p>
          <a:r>
            <a:rPr lang="en-US"/>
            <a:t>70% Training</a:t>
          </a:r>
        </a:p>
        <a:p>
          <a:r>
            <a:rPr lang="en-US"/>
            <a:t>15% Validation</a:t>
          </a:r>
        </a:p>
        <a:p>
          <a:r>
            <a:rPr lang="en-US"/>
            <a:t>15% Testing</a:t>
          </a:r>
        </a:p>
      </dgm:t>
    </dgm:pt>
    <dgm:pt modelId="{F523AE54-7D15-4030-9930-2709994B1197}" type="parTrans" cxnId="{B0ED31C6-634D-44E1-B412-1433EDF55FCC}">
      <dgm:prSet/>
      <dgm:spPr/>
      <dgm:t>
        <a:bodyPr/>
        <a:lstStyle/>
        <a:p>
          <a:endParaRPr lang="en-US"/>
        </a:p>
      </dgm:t>
    </dgm:pt>
    <dgm:pt modelId="{33C070CC-75D2-4AC1-A19C-D46F5A1C787E}" type="sibTrans" cxnId="{B0ED31C6-634D-44E1-B412-1433EDF55FCC}">
      <dgm:prSet/>
      <dgm:spPr/>
      <dgm:t>
        <a:bodyPr/>
        <a:lstStyle/>
        <a:p>
          <a:endParaRPr lang="en-US"/>
        </a:p>
      </dgm:t>
    </dgm:pt>
    <dgm:pt modelId="{5ED0FD70-D258-4245-9658-0D8EB480804C}" type="pres">
      <dgm:prSet presAssocID="{AE75DCF9-713F-41B0-85FF-7F55EA23857B}" presName="root" presStyleCnt="0">
        <dgm:presLayoutVars>
          <dgm:dir/>
          <dgm:resizeHandles val="exact"/>
        </dgm:presLayoutVars>
      </dgm:prSet>
      <dgm:spPr/>
    </dgm:pt>
    <dgm:pt modelId="{7B8897D8-ED8A-48FD-9A50-89AB3B0AB558}" type="pres">
      <dgm:prSet presAssocID="{1D39883E-D5DC-4C2F-A388-D7FB5BEC2A61}" presName="compNode" presStyleCnt="0"/>
      <dgm:spPr/>
    </dgm:pt>
    <dgm:pt modelId="{CC7B82F0-706F-453D-B135-9DDAFB3038FA}" type="pres">
      <dgm:prSet presAssocID="{1D39883E-D5DC-4C2F-A388-D7FB5BEC2A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48015783-5C93-4BF1-8A9D-F4F8033756CA}" type="pres">
      <dgm:prSet presAssocID="{1D39883E-D5DC-4C2F-A388-D7FB5BEC2A61}" presName="iconSpace" presStyleCnt="0"/>
      <dgm:spPr/>
    </dgm:pt>
    <dgm:pt modelId="{7C1497CC-0FC2-4426-A2DF-25E01C54EF43}" type="pres">
      <dgm:prSet presAssocID="{1D39883E-D5DC-4C2F-A388-D7FB5BEC2A61}" presName="parTx" presStyleLbl="revTx" presStyleIdx="0" presStyleCnt="6">
        <dgm:presLayoutVars>
          <dgm:chMax val="0"/>
          <dgm:chPref val="0"/>
        </dgm:presLayoutVars>
      </dgm:prSet>
      <dgm:spPr/>
    </dgm:pt>
    <dgm:pt modelId="{32446F37-5B49-430E-855A-866E35E1BE09}" type="pres">
      <dgm:prSet presAssocID="{1D39883E-D5DC-4C2F-A388-D7FB5BEC2A61}" presName="txSpace" presStyleCnt="0"/>
      <dgm:spPr/>
    </dgm:pt>
    <dgm:pt modelId="{55E21D57-BD51-46B5-AC4C-3DB32D074DC2}" type="pres">
      <dgm:prSet presAssocID="{1D39883E-D5DC-4C2F-A388-D7FB5BEC2A61}" presName="desTx" presStyleLbl="revTx" presStyleIdx="1" presStyleCnt="6">
        <dgm:presLayoutVars/>
      </dgm:prSet>
      <dgm:spPr/>
    </dgm:pt>
    <dgm:pt modelId="{65476C4E-E863-49BF-A045-DF09075ABD19}" type="pres">
      <dgm:prSet presAssocID="{BE21E620-A3F8-4F2D-8BEA-2E034755AE18}" presName="sibTrans" presStyleCnt="0"/>
      <dgm:spPr/>
    </dgm:pt>
    <dgm:pt modelId="{ECF7C592-E3F8-4DF7-A0D5-CACC691A3A20}" type="pres">
      <dgm:prSet presAssocID="{66C46F70-80B9-4264-A799-3D9CA5D49927}" presName="compNode" presStyleCnt="0"/>
      <dgm:spPr/>
    </dgm:pt>
    <dgm:pt modelId="{DC0E5691-2072-4D8D-A5D9-805722E7A7BB}" type="pres">
      <dgm:prSet presAssocID="{66C46F70-80B9-4264-A799-3D9CA5D4992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A1EA1488-1857-4D79-AD94-4BE1B40F2A6E}" type="pres">
      <dgm:prSet presAssocID="{66C46F70-80B9-4264-A799-3D9CA5D49927}" presName="iconSpace" presStyleCnt="0"/>
      <dgm:spPr/>
    </dgm:pt>
    <dgm:pt modelId="{5133FE66-3BDB-49BE-97D6-87C57306A9CB}" type="pres">
      <dgm:prSet presAssocID="{66C46F70-80B9-4264-A799-3D9CA5D49927}" presName="parTx" presStyleLbl="revTx" presStyleIdx="2" presStyleCnt="6">
        <dgm:presLayoutVars>
          <dgm:chMax val="0"/>
          <dgm:chPref val="0"/>
        </dgm:presLayoutVars>
      </dgm:prSet>
      <dgm:spPr/>
    </dgm:pt>
    <dgm:pt modelId="{C89FDF9D-46FB-444C-998F-51D0E9378922}" type="pres">
      <dgm:prSet presAssocID="{66C46F70-80B9-4264-A799-3D9CA5D49927}" presName="txSpace" presStyleCnt="0"/>
      <dgm:spPr/>
    </dgm:pt>
    <dgm:pt modelId="{0918A2E1-22F1-4CDE-BB21-81A0A008EF45}" type="pres">
      <dgm:prSet presAssocID="{66C46F70-80B9-4264-A799-3D9CA5D49927}" presName="desTx" presStyleLbl="revTx" presStyleIdx="3" presStyleCnt="6">
        <dgm:presLayoutVars/>
      </dgm:prSet>
      <dgm:spPr/>
    </dgm:pt>
    <dgm:pt modelId="{11E79581-9663-4E41-A815-D331E6D4D3BF}" type="pres">
      <dgm:prSet presAssocID="{A676B4F0-5441-42C6-8669-E0E6C001220C}" presName="sibTrans" presStyleCnt="0"/>
      <dgm:spPr/>
    </dgm:pt>
    <dgm:pt modelId="{76D14153-7FB1-4D5C-9A28-2A7A7617E6A6}" type="pres">
      <dgm:prSet presAssocID="{8A378260-5597-409E-BD5F-C48A81E5F513}" presName="compNode" presStyleCnt="0"/>
      <dgm:spPr/>
    </dgm:pt>
    <dgm:pt modelId="{887EF1CB-89AC-44A4-A0DB-291FAF0CCC26}" type="pres">
      <dgm:prSet presAssocID="{8A378260-5597-409E-BD5F-C48A81E5F5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001699C3-7CCB-4FAF-92C7-5D94891E6995}" type="pres">
      <dgm:prSet presAssocID="{8A378260-5597-409E-BD5F-C48A81E5F513}" presName="iconSpace" presStyleCnt="0"/>
      <dgm:spPr/>
    </dgm:pt>
    <dgm:pt modelId="{C5845BA7-A0DD-4173-94A8-5A3606C227FA}" type="pres">
      <dgm:prSet presAssocID="{8A378260-5597-409E-BD5F-C48A81E5F513}" presName="parTx" presStyleLbl="revTx" presStyleIdx="4" presStyleCnt="6">
        <dgm:presLayoutVars>
          <dgm:chMax val="0"/>
          <dgm:chPref val="0"/>
        </dgm:presLayoutVars>
      </dgm:prSet>
      <dgm:spPr/>
    </dgm:pt>
    <dgm:pt modelId="{49206E31-C523-4BC7-A33D-FFC88C54ADE9}" type="pres">
      <dgm:prSet presAssocID="{8A378260-5597-409E-BD5F-C48A81E5F513}" presName="txSpace" presStyleCnt="0"/>
      <dgm:spPr/>
    </dgm:pt>
    <dgm:pt modelId="{64414579-EC58-49FC-A1D5-8784F1CD44A7}" type="pres">
      <dgm:prSet presAssocID="{8A378260-5597-409E-BD5F-C48A81E5F513}" presName="desTx" presStyleLbl="revTx" presStyleIdx="5" presStyleCnt="6">
        <dgm:presLayoutVars/>
      </dgm:prSet>
      <dgm:spPr/>
    </dgm:pt>
  </dgm:ptLst>
  <dgm:cxnLst>
    <dgm:cxn modelId="{834EE009-402E-431A-8B7E-A8BCDC8D21D8}" type="presOf" srcId="{1D39883E-D5DC-4C2F-A388-D7FB5BEC2A61}" destId="{7C1497CC-0FC2-4426-A2DF-25E01C54EF43}" srcOrd="0" destOrd="0" presId="urn:microsoft.com/office/officeart/2018/5/layout/CenteredIconLabelDescriptionList"/>
    <dgm:cxn modelId="{8DF14B19-560D-4CD2-82F8-DD318DD72151}" type="presOf" srcId="{89CB9476-BBD0-49C7-8E36-9030C852AC1A}" destId="{0918A2E1-22F1-4CDE-BB21-81A0A008EF45}" srcOrd="0" destOrd="0" presId="urn:microsoft.com/office/officeart/2018/5/layout/CenteredIconLabelDescriptionList"/>
    <dgm:cxn modelId="{AAE14935-47B4-458A-9104-7BFBE5E7CE52}" srcId="{1D39883E-D5DC-4C2F-A388-D7FB5BEC2A61}" destId="{95491BF0-2D5A-4EC4-8A54-15C34756E13D}" srcOrd="1" destOrd="0" parTransId="{C2561728-665E-4F32-B799-99115EDD27DF}" sibTransId="{CB80F5F6-DCE9-40C0-A54D-07FDF3B45C7E}"/>
    <dgm:cxn modelId="{B60F703F-F4FC-4D1D-A203-2E413A8C1E16}" srcId="{AE75DCF9-713F-41B0-85FF-7F55EA23857B}" destId="{66C46F70-80B9-4264-A799-3D9CA5D49927}" srcOrd="1" destOrd="0" parTransId="{E4086710-F111-4C91-AD23-68967329281C}" sibTransId="{A676B4F0-5441-42C6-8669-E0E6C001220C}"/>
    <dgm:cxn modelId="{ED93715E-90C6-4DEB-ADA1-28C2FCC548FE}" type="presOf" srcId="{8A378260-5597-409E-BD5F-C48A81E5F513}" destId="{C5845BA7-A0DD-4173-94A8-5A3606C227FA}" srcOrd="0" destOrd="0" presId="urn:microsoft.com/office/officeart/2018/5/layout/CenteredIconLabelDescriptionList"/>
    <dgm:cxn modelId="{4100C065-BAC0-4005-B093-D25C4D24BBAD}" type="presOf" srcId="{4442EEC0-1D2C-4527-A5BA-2D79DD3F121D}" destId="{64414579-EC58-49FC-A1D5-8784F1CD44A7}" srcOrd="0" destOrd="1" presId="urn:microsoft.com/office/officeart/2018/5/layout/CenteredIconLabelDescriptionList"/>
    <dgm:cxn modelId="{F272174E-EA20-4FB8-8DBD-A49D1DC775B9}" srcId="{AE75DCF9-713F-41B0-85FF-7F55EA23857B}" destId="{8A378260-5597-409E-BD5F-C48A81E5F513}" srcOrd="2" destOrd="0" parTransId="{CC3978F1-0607-40DA-B45F-2139472FF9BA}" sibTransId="{F16514BB-5F1A-4A16-8857-531724CEF011}"/>
    <dgm:cxn modelId="{47A8646E-90BF-46C5-A729-C32F88ADC79C}" srcId="{AE75DCF9-713F-41B0-85FF-7F55EA23857B}" destId="{1D39883E-D5DC-4C2F-A388-D7FB5BEC2A61}" srcOrd="0" destOrd="0" parTransId="{6F7A0F29-27A8-46EB-BBB8-B5C886053CC0}" sibTransId="{BE21E620-A3F8-4F2D-8BEA-2E034755AE18}"/>
    <dgm:cxn modelId="{1760D573-D899-4E49-A795-73AD563F3B8B}" srcId="{66C46F70-80B9-4264-A799-3D9CA5D49927}" destId="{89CB9476-BBD0-49C7-8E36-9030C852AC1A}" srcOrd="0" destOrd="0" parTransId="{7E6EC9C6-4FA8-4A03-A443-1DB2AA54A7FC}" sibTransId="{8A412ACD-B1B0-4F67-8111-47B8389FAC90}"/>
    <dgm:cxn modelId="{7D8E7385-5FB6-4776-876B-3769973FB102}" srcId="{8A378260-5597-409E-BD5F-C48A81E5F513}" destId="{E8DE0464-6686-405F-BC5A-C9E29DAB8A03}" srcOrd="0" destOrd="0" parTransId="{8D103DD4-0095-454F-8997-462D575CDCC9}" sibTransId="{49D9831D-3466-48AD-A2D2-FE228B22AD32}"/>
    <dgm:cxn modelId="{548D489D-1AE1-4C5F-92B2-FC409093F5BE}" type="presOf" srcId="{66C46F70-80B9-4264-A799-3D9CA5D49927}" destId="{5133FE66-3BDB-49BE-97D6-87C57306A9CB}" srcOrd="0" destOrd="0" presId="urn:microsoft.com/office/officeart/2018/5/layout/CenteredIconLabelDescriptionList"/>
    <dgm:cxn modelId="{4520DE9D-205C-40AB-9234-AF61B63C1515}" srcId="{66C46F70-80B9-4264-A799-3D9CA5D49927}" destId="{619679F4-D343-4F27-8E2A-06544785EB58}" srcOrd="1" destOrd="0" parTransId="{620B52FF-F9F2-4105-B48F-C6A242B5873E}" sibTransId="{6E16D3E2-BE0D-4E98-A99B-F22FAF495B5B}"/>
    <dgm:cxn modelId="{E6BB68A6-CD23-4DE9-9B81-8248A6FEF1F1}" type="presOf" srcId="{619679F4-D343-4F27-8E2A-06544785EB58}" destId="{0918A2E1-22F1-4CDE-BB21-81A0A008EF45}" srcOrd="0" destOrd="1" presId="urn:microsoft.com/office/officeart/2018/5/layout/CenteredIconLabelDescriptionList"/>
    <dgm:cxn modelId="{B0ED31C6-634D-44E1-B412-1433EDF55FCC}" srcId="{8A378260-5597-409E-BD5F-C48A81E5F513}" destId="{4442EEC0-1D2C-4527-A5BA-2D79DD3F121D}" srcOrd="1" destOrd="0" parTransId="{F523AE54-7D15-4030-9930-2709994B1197}" sibTransId="{33C070CC-75D2-4AC1-A19C-D46F5A1C787E}"/>
    <dgm:cxn modelId="{BA4764CD-3E1E-401C-B915-9C28075F77AC}" type="presOf" srcId="{E8DE0464-6686-405F-BC5A-C9E29DAB8A03}" destId="{64414579-EC58-49FC-A1D5-8784F1CD44A7}" srcOrd="0" destOrd="0" presId="urn:microsoft.com/office/officeart/2018/5/layout/CenteredIconLabelDescriptionList"/>
    <dgm:cxn modelId="{C683D7DC-59BE-4653-9A65-3C99F7D8D872}" type="presOf" srcId="{04641428-6E7A-405B-8BC7-F9BEE9FA8F94}" destId="{55E21D57-BD51-46B5-AC4C-3DB32D074DC2}" srcOrd="0" destOrd="0" presId="urn:microsoft.com/office/officeart/2018/5/layout/CenteredIconLabelDescriptionList"/>
    <dgm:cxn modelId="{7535C1E6-5B19-4EB4-90F0-CDD1D66D98F7}" srcId="{1D39883E-D5DC-4C2F-A388-D7FB5BEC2A61}" destId="{04641428-6E7A-405B-8BC7-F9BEE9FA8F94}" srcOrd="0" destOrd="0" parTransId="{BDBED611-DCB4-4BA6-A37F-F0F7ECD35E57}" sibTransId="{4BC77228-C99A-4D4A-8D9A-B7379D93E0B2}"/>
    <dgm:cxn modelId="{3712B1EC-6194-4289-8716-17199B46444C}" type="presOf" srcId="{AE75DCF9-713F-41B0-85FF-7F55EA23857B}" destId="{5ED0FD70-D258-4245-9658-0D8EB480804C}" srcOrd="0" destOrd="0" presId="urn:microsoft.com/office/officeart/2018/5/layout/CenteredIconLabelDescriptionList"/>
    <dgm:cxn modelId="{1B9C24F2-9D06-4388-B5FC-C756D4AC940F}" type="presOf" srcId="{95491BF0-2D5A-4EC4-8A54-15C34756E13D}" destId="{55E21D57-BD51-46B5-AC4C-3DB32D074DC2}" srcOrd="0" destOrd="1" presId="urn:microsoft.com/office/officeart/2018/5/layout/CenteredIconLabelDescriptionList"/>
    <dgm:cxn modelId="{1C3C9498-ADAC-4A98-9D5B-3D9F019D656C}" type="presParOf" srcId="{5ED0FD70-D258-4245-9658-0D8EB480804C}" destId="{7B8897D8-ED8A-48FD-9A50-89AB3B0AB558}" srcOrd="0" destOrd="0" presId="urn:microsoft.com/office/officeart/2018/5/layout/CenteredIconLabelDescriptionList"/>
    <dgm:cxn modelId="{B3FBD3A2-B17A-4E15-BBB0-1BCC890B7514}" type="presParOf" srcId="{7B8897D8-ED8A-48FD-9A50-89AB3B0AB558}" destId="{CC7B82F0-706F-453D-B135-9DDAFB3038FA}" srcOrd="0" destOrd="0" presId="urn:microsoft.com/office/officeart/2018/5/layout/CenteredIconLabelDescriptionList"/>
    <dgm:cxn modelId="{251E1B0F-4285-4ACD-9570-483EB1BA1FBE}" type="presParOf" srcId="{7B8897D8-ED8A-48FD-9A50-89AB3B0AB558}" destId="{48015783-5C93-4BF1-8A9D-F4F8033756CA}" srcOrd="1" destOrd="0" presId="urn:microsoft.com/office/officeart/2018/5/layout/CenteredIconLabelDescriptionList"/>
    <dgm:cxn modelId="{764C8DB1-20A7-4719-8E72-D12094E80F30}" type="presParOf" srcId="{7B8897D8-ED8A-48FD-9A50-89AB3B0AB558}" destId="{7C1497CC-0FC2-4426-A2DF-25E01C54EF43}" srcOrd="2" destOrd="0" presId="urn:microsoft.com/office/officeart/2018/5/layout/CenteredIconLabelDescriptionList"/>
    <dgm:cxn modelId="{5913B815-F681-4675-94A0-C4B62016BF60}" type="presParOf" srcId="{7B8897D8-ED8A-48FD-9A50-89AB3B0AB558}" destId="{32446F37-5B49-430E-855A-866E35E1BE09}" srcOrd="3" destOrd="0" presId="urn:microsoft.com/office/officeart/2018/5/layout/CenteredIconLabelDescriptionList"/>
    <dgm:cxn modelId="{8D82B3FC-B4DC-4F84-A8ED-C5D34024F953}" type="presParOf" srcId="{7B8897D8-ED8A-48FD-9A50-89AB3B0AB558}" destId="{55E21D57-BD51-46B5-AC4C-3DB32D074DC2}" srcOrd="4" destOrd="0" presId="urn:microsoft.com/office/officeart/2018/5/layout/CenteredIconLabelDescriptionList"/>
    <dgm:cxn modelId="{64A92137-11F5-4329-AFE6-0A063BC01FF1}" type="presParOf" srcId="{5ED0FD70-D258-4245-9658-0D8EB480804C}" destId="{65476C4E-E863-49BF-A045-DF09075ABD19}" srcOrd="1" destOrd="0" presId="urn:microsoft.com/office/officeart/2018/5/layout/CenteredIconLabelDescriptionList"/>
    <dgm:cxn modelId="{43EB2C43-6588-4974-9F62-93AE896B6D84}" type="presParOf" srcId="{5ED0FD70-D258-4245-9658-0D8EB480804C}" destId="{ECF7C592-E3F8-4DF7-A0D5-CACC691A3A20}" srcOrd="2" destOrd="0" presId="urn:microsoft.com/office/officeart/2018/5/layout/CenteredIconLabelDescriptionList"/>
    <dgm:cxn modelId="{69BC3950-542A-4BDE-B57C-F752E6677A98}" type="presParOf" srcId="{ECF7C592-E3F8-4DF7-A0D5-CACC691A3A20}" destId="{DC0E5691-2072-4D8D-A5D9-805722E7A7BB}" srcOrd="0" destOrd="0" presId="urn:microsoft.com/office/officeart/2018/5/layout/CenteredIconLabelDescriptionList"/>
    <dgm:cxn modelId="{26E0757E-99C1-455E-B42A-D4D3766268B6}" type="presParOf" srcId="{ECF7C592-E3F8-4DF7-A0D5-CACC691A3A20}" destId="{A1EA1488-1857-4D79-AD94-4BE1B40F2A6E}" srcOrd="1" destOrd="0" presId="urn:microsoft.com/office/officeart/2018/5/layout/CenteredIconLabelDescriptionList"/>
    <dgm:cxn modelId="{B71DE87E-D6D0-418A-8586-4529D22A3358}" type="presParOf" srcId="{ECF7C592-E3F8-4DF7-A0D5-CACC691A3A20}" destId="{5133FE66-3BDB-49BE-97D6-87C57306A9CB}" srcOrd="2" destOrd="0" presId="urn:microsoft.com/office/officeart/2018/5/layout/CenteredIconLabelDescriptionList"/>
    <dgm:cxn modelId="{BF8EBEF4-B4A1-49E7-8F01-236AF27CDB00}" type="presParOf" srcId="{ECF7C592-E3F8-4DF7-A0D5-CACC691A3A20}" destId="{C89FDF9D-46FB-444C-998F-51D0E9378922}" srcOrd="3" destOrd="0" presId="urn:microsoft.com/office/officeart/2018/5/layout/CenteredIconLabelDescriptionList"/>
    <dgm:cxn modelId="{AEBE14CF-1C0E-4462-8403-62285E6857C3}" type="presParOf" srcId="{ECF7C592-E3F8-4DF7-A0D5-CACC691A3A20}" destId="{0918A2E1-22F1-4CDE-BB21-81A0A008EF45}" srcOrd="4" destOrd="0" presId="urn:microsoft.com/office/officeart/2018/5/layout/CenteredIconLabelDescriptionList"/>
    <dgm:cxn modelId="{6A3B4060-2B8A-4DE7-A99E-1216660F2DB4}" type="presParOf" srcId="{5ED0FD70-D258-4245-9658-0D8EB480804C}" destId="{11E79581-9663-4E41-A815-D331E6D4D3BF}" srcOrd="3" destOrd="0" presId="urn:microsoft.com/office/officeart/2018/5/layout/CenteredIconLabelDescriptionList"/>
    <dgm:cxn modelId="{CB750DF0-E0D2-4C95-9B74-B5A6A0234A35}" type="presParOf" srcId="{5ED0FD70-D258-4245-9658-0D8EB480804C}" destId="{76D14153-7FB1-4D5C-9A28-2A7A7617E6A6}" srcOrd="4" destOrd="0" presId="urn:microsoft.com/office/officeart/2018/5/layout/CenteredIconLabelDescriptionList"/>
    <dgm:cxn modelId="{FE408976-C2D7-490E-8D81-0549BB936878}" type="presParOf" srcId="{76D14153-7FB1-4D5C-9A28-2A7A7617E6A6}" destId="{887EF1CB-89AC-44A4-A0DB-291FAF0CCC26}" srcOrd="0" destOrd="0" presId="urn:microsoft.com/office/officeart/2018/5/layout/CenteredIconLabelDescriptionList"/>
    <dgm:cxn modelId="{23B94DA3-E9A0-4AA7-944D-F74434E77DB9}" type="presParOf" srcId="{76D14153-7FB1-4D5C-9A28-2A7A7617E6A6}" destId="{001699C3-7CCB-4FAF-92C7-5D94891E6995}" srcOrd="1" destOrd="0" presId="urn:microsoft.com/office/officeart/2018/5/layout/CenteredIconLabelDescriptionList"/>
    <dgm:cxn modelId="{A1F5F1A8-F0D9-4AEC-8B2F-ADC520B3D501}" type="presParOf" srcId="{76D14153-7FB1-4D5C-9A28-2A7A7617E6A6}" destId="{C5845BA7-A0DD-4173-94A8-5A3606C227FA}" srcOrd="2" destOrd="0" presId="urn:microsoft.com/office/officeart/2018/5/layout/CenteredIconLabelDescriptionList"/>
    <dgm:cxn modelId="{50648C9C-CB43-45E6-B4A5-93CCD15AD0F3}" type="presParOf" srcId="{76D14153-7FB1-4D5C-9A28-2A7A7617E6A6}" destId="{49206E31-C523-4BC7-A33D-FFC88C54ADE9}" srcOrd="3" destOrd="0" presId="urn:microsoft.com/office/officeart/2018/5/layout/CenteredIconLabelDescriptionList"/>
    <dgm:cxn modelId="{769C9023-6389-4A56-AFA1-3C4167279B33}" type="presParOf" srcId="{76D14153-7FB1-4D5C-9A28-2A7A7617E6A6}" destId="{64414579-EC58-49FC-A1D5-8784F1CD44A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694B4B-7526-48F8-A9A9-103D178D0AD9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EB3108D-295D-476F-B654-3C2D8DEBBA57}">
      <dgm:prSet/>
      <dgm:spPr/>
      <dgm:t>
        <a:bodyPr/>
        <a:lstStyle/>
        <a:p>
          <a:r>
            <a:rPr lang="en-US"/>
            <a:t>Convolutional Layer Hyperparameters</a:t>
          </a:r>
        </a:p>
      </dgm:t>
    </dgm:pt>
    <dgm:pt modelId="{AC4B8952-AFB8-4646-B108-979074B722BE}" type="parTrans" cxnId="{1161D3C6-5489-4D16-8C98-C18C95417C4D}">
      <dgm:prSet/>
      <dgm:spPr/>
      <dgm:t>
        <a:bodyPr/>
        <a:lstStyle/>
        <a:p>
          <a:endParaRPr lang="en-US"/>
        </a:p>
      </dgm:t>
    </dgm:pt>
    <dgm:pt modelId="{1CC01933-BF82-42FA-9D12-014777FE5151}" type="sibTrans" cxnId="{1161D3C6-5489-4D16-8C98-C18C95417C4D}">
      <dgm:prSet/>
      <dgm:spPr/>
      <dgm:t>
        <a:bodyPr/>
        <a:lstStyle/>
        <a:p>
          <a:endParaRPr lang="en-US"/>
        </a:p>
      </dgm:t>
    </dgm:pt>
    <dgm:pt modelId="{D0896528-9D17-44A8-83D4-71B04B54DAD0}">
      <dgm:prSet/>
      <dgm:spPr/>
      <dgm:t>
        <a:bodyPr/>
        <a:lstStyle/>
        <a:p>
          <a:r>
            <a:rPr lang="en-US"/>
            <a:t>Pooling Layer Hyperparameters</a:t>
          </a:r>
        </a:p>
      </dgm:t>
    </dgm:pt>
    <dgm:pt modelId="{79FA3255-2F97-425D-843F-F5879194DC0A}" type="parTrans" cxnId="{6DE8C00F-A8B2-4DF8-A9AB-15D37975C09A}">
      <dgm:prSet/>
      <dgm:spPr/>
      <dgm:t>
        <a:bodyPr/>
        <a:lstStyle/>
        <a:p>
          <a:endParaRPr lang="en-US"/>
        </a:p>
      </dgm:t>
    </dgm:pt>
    <dgm:pt modelId="{B599FEBB-5780-4739-A074-A2BE25F60ACF}" type="sibTrans" cxnId="{6DE8C00F-A8B2-4DF8-A9AB-15D37975C09A}">
      <dgm:prSet/>
      <dgm:spPr/>
      <dgm:t>
        <a:bodyPr/>
        <a:lstStyle/>
        <a:p>
          <a:endParaRPr lang="en-US"/>
        </a:p>
      </dgm:t>
    </dgm:pt>
    <dgm:pt modelId="{F54B6BAB-CCE0-471C-AE75-20D0C3C5929D}">
      <dgm:prSet/>
      <dgm:spPr/>
      <dgm:t>
        <a:bodyPr/>
        <a:lstStyle/>
        <a:p>
          <a:r>
            <a:rPr lang="en-US"/>
            <a:t>Dense Layer Hyperparameters </a:t>
          </a:r>
        </a:p>
      </dgm:t>
    </dgm:pt>
    <dgm:pt modelId="{29EF35DE-AA28-4CDC-99CF-A9985E44A698}" type="parTrans" cxnId="{C7DC0E52-AD31-4145-B60E-2A747127A423}">
      <dgm:prSet/>
      <dgm:spPr/>
      <dgm:t>
        <a:bodyPr/>
        <a:lstStyle/>
        <a:p>
          <a:endParaRPr lang="en-US"/>
        </a:p>
      </dgm:t>
    </dgm:pt>
    <dgm:pt modelId="{15B60FBF-E366-44B3-9BCB-A7059F77E334}" type="sibTrans" cxnId="{C7DC0E52-AD31-4145-B60E-2A747127A423}">
      <dgm:prSet/>
      <dgm:spPr/>
      <dgm:t>
        <a:bodyPr/>
        <a:lstStyle/>
        <a:p>
          <a:endParaRPr lang="en-US"/>
        </a:p>
      </dgm:t>
    </dgm:pt>
    <dgm:pt modelId="{87E1ABAC-66D8-4DA6-9B00-1FDFD8139C20}">
      <dgm:prSet/>
      <dgm:spPr/>
      <dgm:t>
        <a:bodyPr/>
        <a:lstStyle/>
        <a:p>
          <a:r>
            <a:rPr lang="en-US"/>
            <a:t>Dropout Layer Hyperparameters</a:t>
          </a:r>
        </a:p>
      </dgm:t>
    </dgm:pt>
    <dgm:pt modelId="{322F1122-E91F-4A05-B2E0-13FA98F06E98}" type="parTrans" cxnId="{124F8D38-4851-40D7-B872-79265EB4EF60}">
      <dgm:prSet/>
      <dgm:spPr/>
      <dgm:t>
        <a:bodyPr/>
        <a:lstStyle/>
        <a:p>
          <a:endParaRPr lang="en-US"/>
        </a:p>
      </dgm:t>
    </dgm:pt>
    <dgm:pt modelId="{60F7E09E-27E9-48EE-9850-1EAD80836E6B}" type="sibTrans" cxnId="{124F8D38-4851-40D7-B872-79265EB4EF60}">
      <dgm:prSet/>
      <dgm:spPr/>
      <dgm:t>
        <a:bodyPr/>
        <a:lstStyle/>
        <a:p>
          <a:endParaRPr lang="en-US"/>
        </a:p>
      </dgm:t>
    </dgm:pt>
    <dgm:pt modelId="{CCEBC6DD-6D2F-4DA5-BFEC-0BC776687404}">
      <dgm:prSet/>
      <dgm:spPr/>
      <dgm:t>
        <a:bodyPr/>
        <a:lstStyle/>
        <a:p>
          <a:r>
            <a:rPr lang="en-US"/>
            <a:t>Optimizer and Learning Rate</a:t>
          </a:r>
        </a:p>
      </dgm:t>
    </dgm:pt>
    <dgm:pt modelId="{EB3227DA-B7DC-4951-BF43-5080F217DCC0}" type="parTrans" cxnId="{958C635A-3CEC-4FE5-B118-FAFAEBE8C35A}">
      <dgm:prSet/>
      <dgm:spPr/>
      <dgm:t>
        <a:bodyPr/>
        <a:lstStyle/>
        <a:p>
          <a:endParaRPr lang="en-US"/>
        </a:p>
      </dgm:t>
    </dgm:pt>
    <dgm:pt modelId="{107087CC-AAF3-4D6F-A305-C3718AB39631}" type="sibTrans" cxnId="{958C635A-3CEC-4FE5-B118-FAFAEBE8C35A}">
      <dgm:prSet/>
      <dgm:spPr/>
      <dgm:t>
        <a:bodyPr/>
        <a:lstStyle/>
        <a:p>
          <a:endParaRPr lang="en-US"/>
        </a:p>
      </dgm:t>
    </dgm:pt>
    <dgm:pt modelId="{8EE9EA83-33BB-49B8-8A98-BAE2A6B6DA1E}">
      <dgm:prSet/>
      <dgm:spPr/>
      <dgm:t>
        <a:bodyPr/>
        <a:lstStyle/>
        <a:p>
          <a:r>
            <a:rPr lang="en-US"/>
            <a:t>Batch Size</a:t>
          </a:r>
        </a:p>
      </dgm:t>
    </dgm:pt>
    <dgm:pt modelId="{AD44DCED-0CD0-4562-8656-0508638E56F9}" type="parTrans" cxnId="{2BDF9155-348E-473C-9243-EFB5E5115D95}">
      <dgm:prSet/>
      <dgm:spPr/>
      <dgm:t>
        <a:bodyPr/>
        <a:lstStyle/>
        <a:p>
          <a:endParaRPr lang="en-US"/>
        </a:p>
      </dgm:t>
    </dgm:pt>
    <dgm:pt modelId="{E6F0E4FA-4AD0-422A-B062-34440D988083}" type="sibTrans" cxnId="{2BDF9155-348E-473C-9243-EFB5E5115D95}">
      <dgm:prSet/>
      <dgm:spPr/>
      <dgm:t>
        <a:bodyPr/>
        <a:lstStyle/>
        <a:p>
          <a:endParaRPr lang="en-US"/>
        </a:p>
      </dgm:t>
    </dgm:pt>
    <dgm:pt modelId="{239A5327-9F75-4041-8826-197F88CFE64D}">
      <dgm:prSet/>
      <dgm:spPr/>
      <dgm:t>
        <a:bodyPr/>
        <a:lstStyle/>
        <a:p>
          <a:r>
            <a:rPr lang="en-US"/>
            <a:t>Number of Epochs</a:t>
          </a:r>
        </a:p>
      </dgm:t>
    </dgm:pt>
    <dgm:pt modelId="{3B0B81AE-2DAD-4310-A941-2A2043239033}" type="parTrans" cxnId="{CEE3B6B7-604E-41F5-BB30-3C6B15729984}">
      <dgm:prSet/>
      <dgm:spPr/>
      <dgm:t>
        <a:bodyPr/>
        <a:lstStyle/>
        <a:p>
          <a:endParaRPr lang="en-US"/>
        </a:p>
      </dgm:t>
    </dgm:pt>
    <dgm:pt modelId="{351E5AEF-2564-418D-8351-6B5CFF67771E}" type="sibTrans" cxnId="{CEE3B6B7-604E-41F5-BB30-3C6B15729984}">
      <dgm:prSet/>
      <dgm:spPr/>
      <dgm:t>
        <a:bodyPr/>
        <a:lstStyle/>
        <a:p>
          <a:endParaRPr lang="en-US"/>
        </a:p>
      </dgm:t>
    </dgm:pt>
    <dgm:pt modelId="{DC625719-5FF9-4B9D-ACC6-94F216529756}" type="pres">
      <dgm:prSet presAssocID="{1B694B4B-7526-48F8-A9A9-103D178D0AD9}" presName="diagram" presStyleCnt="0">
        <dgm:presLayoutVars>
          <dgm:dir/>
          <dgm:resizeHandles val="exact"/>
        </dgm:presLayoutVars>
      </dgm:prSet>
      <dgm:spPr/>
    </dgm:pt>
    <dgm:pt modelId="{F227610C-0E04-4AEF-886A-A30BA63D29AF}" type="pres">
      <dgm:prSet presAssocID="{8EB3108D-295D-476F-B654-3C2D8DEBBA57}" presName="node" presStyleLbl="node1" presStyleIdx="0" presStyleCnt="7">
        <dgm:presLayoutVars>
          <dgm:bulletEnabled val="1"/>
        </dgm:presLayoutVars>
      </dgm:prSet>
      <dgm:spPr/>
    </dgm:pt>
    <dgm:pt modelId="{7F920DFC-748C-4A65-8A1C-66EC591D9846}" type="pres">
      <dgm:prSet presAssocID="{1CC01933-BF82-42FA-9D12-014777FE5151}" presName="sibTrans" presStyleCnt="0"/>
      <dgm:spPr/>
    </dgm:pt>
    <dgm:pt modelId="{EB8F1001-B958-44F7-9739-99792BE3CE10}" type="pres">
      <dgm:prSet presAssocID="{D0896528-9D17-44A8-83D4-71B04B54DAD0}" presName="node" presStyleLbl="node1" presStyleIdx="1" presStyleCnt="7">
        <dgm:presLayoutVars>
          <dgm:bulletEnabled val="1"/>
        </dgm:presLayoutVars>
      </dgm:prSet>
      <dgm:spPr/>
    </dgm:pt>
    <dgm:pt modelId="{D31F7AF3-5CB9-4010-82BA-9EE931059CD1}" type="pres">
      <dgm:prSet presAssocID="{B599FEBB-5780-4739-A074-A2BE25F60ACF}" presName="sibTrans" presStyleCnt="0"/>
      <dgm:spPr/>
    </dgm:pt>
    <dgm:pt modelId="{5752E024-8EFD-4058-8931-F7682951746D}" type="pres">
      <dgm:prSet presAssocID="{F54B6BAB-CCE0-471C-AE75-20D0C3C5929D}" presName="node" presStyleLbl="node1" presStyleIdx="2" presStyleCnt="7">
        <dgm:presLayoutVars>
          <dgm:bulletEnabled val="1"/>
        </dgm:presLayoutVars>
      </dgm:prSet>
      <dgm:spPr/>
    </dgm:pt>
    <dgm:pt modelId="{8E43C385-FF33-458E-A4D1-A45EE08B7E79}" type="pres">
      <dgm:prSet presAssocID="{15B60FBF-E366-44B3-9BCB-A7059F77E334}" presName="sibTrans" presStyleCnt="0"/>
      <dgm:spPr/>
    </dgm:pt>
    <dgm:pt modelId="{A2D78D7E-8FA7-4D21-8BD0-23BE73A70CEC}" type="pres">
      <dgm:prSet presAssocID="{87E1ABAC-66D8-4DA6-9B00-1FDFD8139C20}" presName="node" presStyleLbl="node1" presStyleIdx="3" presStyleCnt="7">
        <dgm:presLayoutVars>
          <dgm:bulletEnabled val="1"/>
        </dgm:presLayoutVars>
      </dgm:prSet>
      <dgm:spPr/>
    </dgm:pt>
    <dgm:pt modelId="{DB768FCD-4788-4B65-BE76-2BB6EDB91581}" type="pres">
      <dgm:prSet presAssocID="{60F7E09E-27E9-48EE-9850-1EAD80836E6B}" presName="sibTrans" presStyleCnt="0"/>
      <dgm:spPr/>
    </dgm:pt>
    <dgm:pt modelId="{6E410AB6-8662-4683-9845-D811E6B706B9}" type="pres">
      <dgm:prSet presAssocID="{CCEBC6DD-6D2F-4DA5-BFEC-0BC776687404}" presName="node" presStyleLbl="node1" presStyleIdx="4" presStyleCnt="7">
        <dgm:presLayoutVars>
          <dgm:bulletEnabled val="1"/>
        </dgm:presLayoutVars>
      </dgm:prSet>
      <dgm:spPr/>
    </dgm:pt>
    <dgm:pt modelId="{D45F4E06-D499-47EE-86D6-054983715F05}" type="pres">
      <dgm:prSet presAssocID="{107087CC-AAF3-4D6F-A305-C3718AB39631}" presName="sibTrans" presStyleCnt="0"/>
      <dgm:spPr/>
    </dgm:pt>
    <dgm:pt modelId="{13E3C35F-3353-40A0-A2F9-B09A5868AF1F}" type="pres">
      <dgm:prSet presAssocID="{8EE9EA83-33BB-49B8-8A98-BAE2A6B6DA1E}" presName="node" presStyleLbl="node1" presStyleIdx="5" presStyleCnt="7">
        <dgm:presLayoutVars>
          <dgm:bulletEnabled val="1"/>
        </dgm:presLayoutVars>
      </dgm:prSet>
      <dgm:spPr/>
    </dgm:pt>
    <dgm:pt modelId="{9FCD527A-D494-450D-AACE-DA4D60CEEC72}" type="pres">
      <dgm:prSet presAssocID="{E6F0E4FA-4AD0-422A-B062-34440D988083}" presName="sibTrans" presStyleCnt="0"/>
      <dgm:spPr/>
    </dgm:pt>
    <dgm:pt modelId="{3A837D1A-F4B4-4893-B44D-E947CF9CD556}" type="pres">
      <dgm:prSet presAssocID="{239A5327-9F75-4041-8826-197F88CFE64D}" presName="node" presStyleLbl="node1" presStyleIdx="6" presStyleCnt="7">
        <dgm:presLayoutVars>
          <dgm:bulletEnabled val="1"/>
        </dgm:presLayoutVars>
      </dgm:prSet>
      <dgm:spPr/>
    </dgm:pt>
  </dgm:ptLst>
  <dgm:cxnLst>
    <dgm:cxn modelId="{6DE8C00F-A8B2-4DF8-A9AB-15D37975C09A}" srcId="{1B694B4B-7526-48F8-A9A9-103D178D0AD9}" destId="{D0896528-9D17-44A8-83D4-71B04B54DAD0}" srcOrd="1" destOrd="0" parTransId="{79FA3255-2F97-425D-843F-F5879194DC0A}" sibTransId="{B599FEBB-5780-4739-A074-A2BE25F60ACF}"/>
    <dgm:cxn modelId="{124F8D38-4851-40D7-B872-79265EB4EF60}" srcId="{1B694B4B-7526-48F8-A9A9-103D178D0AD9}" destId="{87E1ABAC-66D8-4DA6-9B00-1FDFD8139C20}" srcOrd="3" destOrd="0" parTransId="{322F1122-E91F-4A05-B2E0-13FA98F06E98}" sibTransId="{60F7E09E-27E9-48EE-9850-1EAD80836E6B}"/>
    <dgm:cxn modelId="{C7DC0E52-AD31-4145-B60E-2A747127A423}" srcId="{1B694B4B-7526-48F8-A9A9-103D178D0AD9}" destId="{F54B6BAB-CCE0-471C-AE75-20D0C3C5929D}" srcOrd="2" destOrd="0" parTransId="{29EF35DE-AA28-4CDC-99CF-A9985E44A698}" sibTransId="{15B60FBF-E366-44B3-9BCB-A7059F77E334}"/>
    <dgm:cxn modelId="{77286D55-AA59-472C-B2A2-F223909F1ECA}" type="presOf" srcId="{1B694B4B-7526-48F8-A9A9-103D178D0AD9}" destId="{DC625719-5FF9-4B9D-ACC6-94F216529756}" srcOrd="0" destOrd="0" presId="urn:microsoft.com/office/officeart/2005/8/layout/default"/>
    <dgm:cxn modelId="{2BDF9155-348E-473C-9243-EFB5E5115D95}" srcId="{1B694B4B-7526-48F8-A9A9-103D178D0AD9}" destId="{8EE9EA83-33BB-49B8-8A98-BAE2A6B6DA1E}" srcOrd="5" destOrd="0" parTransId="{AD44DCED-0CD0-4562-8656-0508638E56F9}" sibTransId="{E6F0E4FA-4AD0-422A-B062-34440D988083}"/>
    <dgm:cxn modelId="{958C635A-3CEC-4FE5-B118-FAFAEBE8C35A}" srcId="{1B694B4B-7526-48F8-A9A9-103D178D0AD9}" destId="{CCEBC6DD-6D2F-4DA5-BFEC-0BC776687404}" srcOrd="4" destOrd="0" parTransId="{EB3227DA-B7DC-4951-BF43-5080F217DCC0}" sibTransId="{107087CC-AAF3-4D6F-A305-C3718AB39631}"/>
    <dgm:cxn modelId="{CAB55797-E83B-42D5-9F60-7FBBA95D6B3E}" type="presOf" srcId="{239A5327-9F75-4041-8826-197F88CFE64D}" destId="{3A837D1A-F4B4-4893-B44D-E947CF9CD556}" srcOrd="0" destOrd="0" presId="urn:microsoft.com/office/officeart/2005/8/layout/default"/>
    <dgm:cxn modelId="{4E312698-509B-42D4-8989-DA12E1CE1E04}" type="presOf" srcId="{8EE9EA83-33BB-49B8-8A98-BAE2A6B6DA1E}" destId="{13E3C35F-3353-40A0-A2F9-B09A5868AF1F}" srcOrd="0" destOrd="0" presId="urn:microsoft.com/office/officeart/2005/8/layout/default"/>
    <dgm:cxn modelId="{89A675A7-0283-48EB-8EC0-50BDD665E1EF}" type="presOf" srcId="{8EB3108D-295D-476F-B654-3C2D8DEBBA57}" destId="{F227610C-0E04-4AEF-886A-A30BA63D29AF}" srcOrd="0" destOrd="0" presId="urn:microsoft.com/office/officeart/2005/8/layout/default"/>
    <dgm:cxn modelId="{493815A9-18DD-4721-994D-0704E749F334}" type="presOf" srcId="{D0896528-9D17-44A8-83D4-71B04B54DAD0}" destId="{EB8F1001-B958-44F7-9739-99792BE3CE10}" srcOrd="0" destOrd="0" presId="urn:microsoft.com/office/officeart/2005/8/layout/default"/>
    <dgm:cxn modelId="{5DA476B1-C812-41C4-8535-56009CF39892}" type="presOf" srcId="{CCEBC6DD-6D2F-4DA5-BFEC-0BC776687404}" destId="{6E410AB6-8662-4683-9845-D811E6B706B9}" srcOrd="0" destOrd="0" presId="urn:microsoft.com/office/officeart/2005/8/layout/default"/>
    <dgm:cxn modelId="{CEE3B6B7-604E-41F5-BB30-3C6B15729984}" srcId="{1B694B4B-7526-48F8-A9A9-103D178D0AD9}" destId="{239A5327-9F75-4041-8826-197F88CFE64D}" srcOrd="6" destOrd="0" parTransId="{3B0B81AE-2DAD-4310-A941-2A2043239033}" sibTransId="{351E5AEF-2564-418D-8351-6B5CFF67771E}"/>
    <dgm:cxn modelId="{1161D3C6-5489-4D16-8C98-C18C95417C4D}" srcId="{1B694B4B-7526-48F8-A9A9-103D178D0AD9}" destId="{8EB3108D-295D-476F-B654-3C2D8DEBBA57}" srcOrd="0" destOrd="0" parTransId="{AC4B8952-AFB8-4646-B108-979074B722BE}" sibTransId="{1CC01933-BF82-42FA-9D12-014777FE5151}"/>
    <dgm:cxn modelId="{7C2D9CC7-49F9-42CB-9A5A-FE66513C9192}" type="presOf" srcId="{F54B6BAB-CCE0-471C-AE75-20D0C3C5929D}" destId="{5752E024-8EFD-4058-8931-F7682951746D}" srcOrd="0" destOrd="0" presId="urn:microsoft.com/office/officeart/2005/8/layout/default"/>
    <dgm:cxn modelId="{4F0201FD-7C0D-4D4E-B66F-930101EF206A}" type="presOf" srcId="{87E1ABAC-66D8-4DA6-9B00-1FDFD8139C20}" destId="{A2D78D7E-8FA7-4D21-8BD0-23BE73A70CEC}" srcOrd="0" destOrd="0" presId="urn:microsoft.com/office/officeart/2005/8/layout/default"/>
    <dgm:cxn modelId="{8A6DCB4A-C824-4637-A39E-031AA856C2A3}" type="presParOf" srcId="{DC625719-5FF9-4B9D-ACC6-94F216529756}" destId="{F227610C-0E04-4AEF-886A-A30BA63D29AF}" srcOrd="0" destOrd="0" presId="urn:microsoft.com/office/officeart/2005/8/layout/default"/>
    <dgm:cxn modelId="{6F06C041-2C5F-4D6D-8BA2-5A948AD0E598}" type="presParOf" srcId="{DC625719-5FF9-4B9D-ACC6-94F216529756}" destId="{7F920DFC-748C-4A65-8A1C-66EC591D9846}" srcOrd="1" destOrd="0" presId="urn:microsoft.com/office/officeart/2005/8/layout/default"/>
    <dgm:cxn modelId="{220249B6-EE16-4FAF-B1D9-68D35E416EEA}" type="presParOf" srcId="{DC625719-5FF9-4B9D-ACC6-94F216529756}" destId="{EB8F1001-B958-44F7-9739-99792BE3CE10}" srcOrd="2" destOrd="0" presId="urn:microsoft.com/office/officeart/2005/8/layout/default"/>
    <dgm:cxn modelId="{0B24C9BC-D029-41AF-BF1E-28843A948518}" type="presParOf" srcId="{DC625719-5FF9-4B9D-ACC6-94F216529756}" destId="{D31F7AF3-5CB9-4010-82BA-9EE931059CD1}" srcOrd="3" destOrd="0" presId="urn:microsoft.com/office/officeart/2005/8/layout/default"/>
    <dgm:cxn modelId="{552A59A9-8DBC-49EB-9338-CA35AEFEAE2C}" type="presParOf" srcId="{DC625719-5FF9-4B9D-ACC6-94F216529756}" destId="{5752E024-8EFD-4058-8931-F7682951746D}" srcOrd="4" destOrd="0" presId="urn:microsoft.com/office/officeart/2005/8/layout/default"/>
    <dgm:cxn modelId="{2669C1AB-559A-4845-A908-5AEF06EEF06E}" type="presParOf" srcId="{DC625719-5FF9-4B9D-ACC6-94F216529756}" destId="{8E43C385-FF33-458E-A4D1-A45EE08B7E79}" srcOrd="5" destOrd="0" presId="urn:microsoft.com/office/officeart/2005/8/layout/default"/>
    <dgm:cxn modelId="{98A7232A-F2E8-4956-B351-14775EBDBEB1}" type="presParOf" srcId="{DC625719-5FF9-4B9D-ACC6-94F216529756}" destId="{A2D78D7E-8FA7-4D21-8BD0-23BE73A70CEC}" srcOrd="6" destOrd="0" presId="urn:microsoft.com/office/officeart/2005/8/layout/default"/>
    <dgm:cxn modelId="{3EF36C80-4B04-4DDC-A7AD-0A152C270B52}" type="presParOf" srcId="{DC625719-5FF9-4B9D-ACC6-94F216529756}" destId="{DB768FCD-4788-4B65-BE76-2BB6EDB91581}" srcOrd="7" destOrd="0" presId="urn:microsoft.com/office/officeart/2005/8/layout/default"/>
    <dgm:cxn modelId="{9CF80E83-83A9-4447-9AFE-4D58891C4962}" type="presParOf" srcId="{DC625719-5FF9-4B9D-ACC6-94F216529756}" destId="{6E410AB6-8662-4683-9845-D811E6B706B9}" srcOrd="8" destOrd="0" presId="urn:microsoft.com/office/officeart/2005/8/layout/default"/>
    <dgm:cxn modelId="{EAD32F8C-41CF-443B-872C-A09EF0677A08}" type="presParOf" srcId="{DC625719-5FF9-4B9D-ACC6-94F216529756}" destId="{D45F4E06-D499-47EE-86D6-054983715F05}" srcOrd="9" destOrd="0" presId="urn:microsoft.com/office/officeart/2005/8/layout/default"/>
    <dgm:cxn modelId="{AF462292-4567-469D-9EEC-DDD626F9E1B4}" type="presParOf" srcId="{DC625719-5FF9-4B9D-ACC6-94F216529756}" destId="{13E3C35F-3353-40A0-A2F9-B09A5868AF1F}" srcOrd="10" destOrd="0" presId="urn:microsoft.com/office/officeart/2005/8/layout/default"/>
    <dgm:cxn modelId="{5E37A6C5-0F04-4880-BEC4-FD791D17D474}" type="presParOf" srcId="{DC625719-5FF9-4B9D-ACC6-94F216529756}" destId="{9FCD527A-D494-450D-AACE-DA4D60CEEC72}" srcOrd="11" destOrd="0" presId="urn:microsoft.com/office/officeart/2005/8/layout/default"/>
    <dgm:cxn modelId="{D4A85F16-DAD4-4185-B52E-EE20E115091B}" type="presParOf" srcId="{DC625719-5FF9-4B9D-ACC6-94F216529756}" destId="{3A837D1A-F4B4-4893-B44D-E947CF9CD55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A2126A-9116-4ABA-BC74-BFDC27EFE615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F0559DD-E3FC-43C7-9753-3B291ECD144D}">
      <dgm:prSet/>
      <dgm:spPr/>
      <dgm:t>
        <a:bodyPr/>
        <a:lstStyle/>
        <a:p>
          <a:r>
            <a:rPr lang="en-US" dirty="0"/>
            <a:t>Accuracy=64.38%</a:t>
          </a:r>
        </a:p>
      </dgm:t>
    </dgm:pt>
    <dgm:pt modelId="{37185913-9058-4ADA-B88D-D3D0FAAA201A}" type="parTrans" cxnId="{04D671CD-1554-473C-9083-1BB6CB6EB2D1}">
      <dgm:prSet/>
      <dgm:spPr/>
      <dgm:t>
        <a:bodyPr/>
        <a:lstStyle/>
        <a:p>
          <a:endParaRPr lang="en-US"/>
        </a:p>
      </dgm:t>
    </dgm:pt>
    <dgm:pt modelId="{F243E910-1411-40C6-8AC2-EDCAEBF80FD9}" type="sibTrans" cxnId="{04D671CD-1554-473C-9083-1BB6CB6EB2D1}">
      <dgm:prSet/>
      <dgm:spPr/>
      <dgm:t>
        <a:bodyPr/>
        <a:lstStyle/>
        <a:p>
          <a:endParaRPr lang="en-US"/>
        </a:p>
      </dgm:t>
    </dgm:pt>
    <dgm:pt modelId="{5B817DAF-CCFE-4B68-8B10-AB5E9EA9F622}">
      <dgm:prSet/>
      <dgm:spPr/>
      <dgm:t>
        <a:bodyPr/>
        <a:lstStyle/>
        <a:p>
          <a:r>
            <a:rPr lang="en-US" dirty="0"/>
            <a:t>Precision = 61%</a:t>
          </a:r>
        </a:p>
      </dgm:t>
    </dgm:pt>
    <dgm:pt modelId="{380C16DB-7393-41F4-B77E-5B1C1558774A}" type="parTrans" cxnId="{27549C40-DA44-408B-87CA-577AAFC1AEFC}">
      <dgm:prSet/>
      <dgm:spPr/>
      <dgm:t>
        <a:bodyPr/>
        <a:lstStyle/>
        <a:p>
          <a:endParaRPr lang="en-US"/>
        </a:p>
      </dgm:t>
    </dgm:pt>
    <dgm:pt modelId="{BDD8275A-5C64-4398-809B-58E3EDF22EFB}" type="sibTrans" cxnId="{27549C40-DA44-408B-87CA-577AAFC1AEFC}">
      <dgm:prSet/>
      <dgm:spPr/>
      <dgm:t>
        <a:bodyPr/>
        <a:lstStyle/>
        <a:p>
          <a:endParaRPr lang="en-US"/>
        </a:p>
      </dgm:t>
    </dgm:pt>
    <dgm:pt modelId="{8A205BC0-E02E-43C2-8ED8-755A4D932039}">
      <dgm:prSet/>
      <dgm:spPr/>
      <dgm:t>
        <a:bodyPr/>
        <a:lstStyle/>
        <a:p>
          <a:r>
            <a:rPr lang="en-US" dirty="0"/>
            <a:t>Recall = 64%</a:t>
          </a:r>
        </a:p>
      </dgm:t>
    </dgm:pt>
    <dgm:pt modelId="{A8B74F78-350F-46C5-9E13-DCFDCA4B0698}" type="parTrans" cxnId="{73C91C86-3871-465A-8CEB-00A55C144CD3}">
      <dgm:prSet/>
      <dgm:spPr/>
      <dgm:t>
        <a:bodyPr/>
        <a:lstStyle/>
        <a:p>
          <a:endParaRPr lang="en-US"/>
        </a:p>
      </dgm:t>
    </dgm:pt>
    <dgm:pt modelId="{5A317444-F9D4-44A5-9514-9ABA0F21B286}" type="sibTrans" cxnId="{73C91C86-3871-465A-8CEB-00A55C144CD3}">
      <dgm:prSet/>
      <dgm:spPr/>
      <dgm:t>
        <a:bodyPr/>
        <a:lstStyle/>
        <a:p>
          <a:endParaRPr lang="en-US"/>
        </a:p>
      </dgm:t>
    </dgm:pt>
    <dgm:pt modelId="{BD22D83A-960F-4E90-A104-451DAFA344DF}">
      <dgm:prSet/>
      <dgm:spPr/>
      <dgm:t>
        <a:bodyPr/>
        <a:lstStyle/>
        <a:p>
          <a:r>
            <a:rPr lang="en-US" dirty="0"/>
            <a:t>F1 score 60%</a:t>
          </a:r>
        </a:p>
      </dgm:t>
    </dgm:pt>
    <dgm:pt modelId="{1B195F20-9016-492D-BDB5-4FC50067C89C}" type="parTrans" cxnId="{41516337-7167-451C-B9DA-07B7F7251F07}">
      <dgm:prSet/>
      <dgm:spPr/>
      <dgm:t>
        <a:bodyPr/>
        <a:lstStyle/>
        <a:p>
          <a:endParaRPr lang="en-US"/>
        </a:p>
      </dgm:t>
    </dgm:pt>
    <dgm:pt modelId="{BC36AA3A-094C-438C-9175-684823B100C7}" type="sibTrans" cxnId="{41516337-7167-451C-B9DA-07B7F7251F07}">
      <dgm:prSet/>
      <dgm:spPr/>
      <dgm:t>
        <a:bodyPr/>
        <a:lstStyle/>
        <a:p>
          <a:endParaRPr lang="en-US"/>
        </a:p>
      </dgm:t>
    </dgm:pt>
    <dgm:pt modelId="{DB9BB4CE-1167-473A-8247-E9EB3B67CECC}" type="pres">
      <dgm:prSet presAssocID="{F2A2126A-9116-4ABA-BC74-BFDC27EFE615}" presName="matrix" presStyleCnt="0">
        <dgm:presLayoutVars>
          <dgm:chMax val="1"/>
          <dgm:dir/>
          <dgm:resizeHandles val="exact"/>
        </dgm:presLayoutVars>
      </dgm:prSet>
      <dgm:spPr/>
    </dgm:pt>
    <dgm:pt modelId="{681F4925-061D-49D9-88EB-DD78D4126B7B}" type="pres">
      <dgm:prSet presAssocID="{F2A2126A-9116-4ABA-BC74-BFDC27EFE615}" presName="diamond" presStyleLbl="bgShp" presStyleIdx="0" presStyleCnt="1"/>
      <dgm:spPr/>
    </dgm:pt>
    <dgm:pt modelId="{90D83D68-7184-4F04-8678-3634A58289DA}" type="pres">
      <dgm:prSet presAssocID="{F2A2126A-9116-4ABA-BC74-BFDC27EFE61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7736BE4-CD74-4A3A-98AD-C27CE72E4DA4}" type="pres">
      <dgm:prSet presAssocID="{F2A2126A-9116-4ABA-BC74-BFDC27EFE61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1A015BA-71A2-43F5-B848-D7FCB1F69066}" type="pres">
      <dgm:prSet presAssocID="{F2A2126A-9116-4ABA-BC74-BFDC27EFE61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DBD72FE-535B-451F-926F-5E9ED3E270D1}" type="pres">
      <dgm:prSet presAssocID="{F2A2126A-9116-4ABA-BC74-BFDC27EFE61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1516337-7167-451C-B9DA-07B7F7251F07}" srcId="{F2A2126A-9116-4ABA-BC74-BFDC27EFE615}" destId="{BD22D83A-960F-4E90-A104-451DAFA344DF}" srcOrd="3" destOrd="0" parTransId="{1B195F20-9016-492D-BDB5-4FC50067C89C}" sibTransId="{BC36AA3A-094C-438C-9175-684823B100C7}"/>
    <dgm:cxn modelId="{F9888D3B-06CD-4B3D-91D0-6E333297AF4E}" type="presOf" srcId="{F2A2126A-9116-4ABA-BC74-BFDC27EFE615}" destId="{DB9BB4CE-1167-473A-8247-E9EB3B67CECC}" srcOrd="0" destOrd="0" presId="urn:microsoft.com/office/officeart/2005/8/layout/matrix3"/>
    <dgm:cxn modelId="{27549C40-DA44-408B-87CA-577AAFC1AEFC}" srcId="{F2A2126A-9116-4ABA-BC74-BFDC27EFE615}" destId="{5B817DAF-CCFE-4B68-8B10-AB5E9EA9F622}" srcOrd="1" destOrd="0" parTransId="{380C16DB-7393-41F4-B77E-5B1C1558774A}" sibTransId="{BDD8275A-5C64-4398-809B-58E3EDF22EFB}"/>
    <dgm:cxn modelId="{73C91C86-3871-465A-8CEB-00A55C144CD3}" srcId="{F2A2126A-9116-4ABA-BC74-BFDC27EFE615}" destId="{8A205BC0-E02E-43C2-8ED8-755A4D932039}" srcOrd="2" destOrd="0" parTransId="{A8B74F78-350F-46C5-9E13-DCFDCA4B0698}" sibTransId="{5A317444-F9D4-44A5-9514-9ABA0F21B286}"/>
    <dgm:cxn modelId="{E394B6AB-AF85-4854-BF30-B73806EE7F4F}" type="presOf" srcId="{8A205BC0-E02E-43C2-8ED8-755A4D932039}" destId="{11A015BA-71A2-43F5-B848-D7FCB1F69066}" srcOrd="0" destOrd="0" presId="urn:microsoft.com/office/officeart/2005/8/layout/matrix3"/>
    <dgm:cxn modelId="{DA2FCCCB-F776-4BF1-B85C-CB9B7226068B}" type="presOf" srcId="{EF0559DD-E3FC-43C7-9753-3B291ECD144D}" destId="{90D83D68-7184-4F04-8678-3634A58289DA}" srcOrd="0" destOrd="0" presId="urn:microsoft.com/office/officeart/2005/8/layout/matrix3"/>
    <dgm:cxn modelId="{04D671CD-1554-473C-9083-1BB6CB6EB2D1}" srcId="{F2A2126A-9116-4ABA-BC74-BFDC27EFE615}" destId="{EF0559DD-E3FC-43C7-9753-3B291ECD144D}" srcOrd="0" destOrd="0" parTransId="{37185913-9058-4ADA-B88D-D3D0FAAA201A}" sibTransId="{F243E910-1411-40C6-8AC2-EDCAEBF80FD9}"/>
    <dgm:cxn modelId="{27C524CE-8104-478D-8B0C-E85BFB9BE828}" type="presOf" srcId="{BD22D83A-960F-4E90-A104-451DAFA344DF}" destId="{BDBD72FE-535B-451F-926F-5E9ED3E270D1}" srcOrd="0" destOrd="0" presId="urn:microsoft.com/office/officeart/2005/8/layout/matrix3"/>
    <dgm:cxn modelId="{43EF61F2-07A7-4B98-823C-1EA45CC937E8}" type="presOf" srcId="{5B817DAF-CCFE-4B68-8B10-AB5E9EA9F622}" destId="{B7736BE4-CD74-4A3A-98AD-C27CE72E4DA4}" srcOrd="0" destOrd="0" presId="urn:microsoft.com/office/officeart/2005/8/layout/matrix3"/>
    <dgm:cxn modelId="{65D9B3DA-253F-42BD-9DA7-E819F3C449C2}" type="presParOf" srcId="{DB9BB4CE-1167-473A-8247-E9EB3B67CECC}" destId="{681F4925-061D-49D9-88EB-DD78D4126B7B}" srcOrd="0" destOrd="0" presId="urn:microsoft.com/office/officeart/2005/8/layout/matrix3"/>
    <dgm:cxn modelId="{F7E524FA-0D82-405D-985B-4AEAB6ACC4EC}" type="presParOf" srcId="{DB9BB4CE-1167-473A-8247-E9EB3B67CECC}" destId="{90D83D68-7184-4F04-8678-3634A58289DA}" srcOrd="1" destOrd="0" presId="urn:microsoft.com/office/officeart/2005/8/layout/matrix3"/>
    <dgm:cxn modelId="{80F6F7EB-EF76-461C-A24C-C94EF2AAA162}" type="presParOf" srcId="{DB9BB4CE-1167-473A-8247-E9EB3B67CECC}" destId="{B7736BE4-CD74-4A3A-98AD-C27CE72E4DA4}" srcOrd="2" destOrd="0" presId="urn:microsoft.com/office/officeart/2005/8/layout/matrix3"/>
    <dgm:cxn modelId="{881D715B-50E8-4776-A705-683F05DFED37}" type="presParOf" srcId="{DB9BB4CE-1167-473A-8247-E9EB3B67CECC}" destId="{11A015BA-71A2-43F5-B848-D7FCB1F69066}" srcOrd="3" destOrd="0" presId="urn:microsoft.com/office/officeart/2005/8/layout/matrix3"/>
    <dgm:cxn modelId="{42910B3B-1B75-41B7-BEC5-3FDEE81BFAE0}" type="presParOf" srcId="{DB9BB4CE-1167-473A-8247-E9EB3B67CECC}" destId="{BDBD72FE-535B-451F-926F-5E9ED3E270D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C04015-F2B9-40D7-A549-EB00CDDE288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ED82AAC-908E-4D50-A528-8EB727CEE5A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Model Performance was Satisfactory</a:t>
          </a:r>
        </a:p>
      </dgm:t>
    </dgm:pt>
    <dgm:pt modelId="{0F0FC2E5-74EB-429E-BC75-B012D71C30FA}" type="parTrans" cxnId="{B202D70D-E9C8-4C24-BEB1-A9E262C1F156}">
      <dgm:prSet/>
      <dgm:spPr/>
      <dgm:t>
        <a:bodyPr/>
        <a:lstStyle/>
        <a:p>
          <a:endParaRPr lang="en-US"/>
        </a:p>
      </dgm:t>
    </dgm:pt>
    <dgm:pt modelId="{54CA5E5A-1372-49CB-90D0-342418E14BA3}" type="sibTrans" cxnId="{B202D70D-E9C8-4C24-BEB1-A9E262C1F156}">
      <dgm:prSet/>
      <dgm:spPr/>
      <dgm:t>
        <a:bodyPr/>
        <a:lstStyle/>
        <a:p>
          <a:endParaRPr lang="en-US"/>
        </a:p>
      </dgm:t>
    </dgm:pt>
    <dgm:pt modelId="{A8E724EB-BA92-4C37-90F3-A4AA49F6CEC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Room for Improvements</a:t>
          </a:r>
        </a:p>
      </dgm:t>
    </dgm:pt>
    <dgm:pt modelId="{5E478700-8357-4513-AB5A-70F61197062A}" type="parTrans" cxnId="{3105A730-5008-495F-8925-5E0ABBF0421A}">
      <dgm:prSet/>
      <dgm:spPr/>
      <dgm:t>
        <a:bodyPr/>
        <a:lstStyle/>
        <a:p>
          <a:endParaRPr lang="en-US"/>
        </a:p>
      </dgm:t>
    </dgm:pt>
    <dgm:pt modelId="{9C7DEECA-48F0-4675-8512-66C30C008BC4}" type="sibTrans" cxnId="{3105A730-5008-495F-8925-5E0ABBF0421A}">
      <dgm:prSet/>
      <dgm:spPr/>
      <dgm:t>
        <a:bodyPr/>
        <a:lstStyle/>
        <a:p>
          <a:endParaRPr lang="en-US"/>
        </a:p>
      </dgm:t>
    </dgm:pt>
    <dgm:pt modelId="{C5C37D2A-FDD5-4977-8778-03CD86912732}" type="pres">
      <dgm:prSet presAssocID="{8DC04015-F2B9-40D7-A549-EB00CDDE2880}" presName="root" presStyleCnt="0">
        <dgm:presLayoutVars>
          <dgm:dir/>
          <dgm:resizeHandles val="exact"/>
        </dgm:presLayoutVars>
      </dgm:prSet>
      <dgm:spPr/>
    </dgm:pt>
    <dgm:pt modelId="{D1502FAB-AD24-4568-B045-5AEEED7BC146}" type="pres">
      <dgm:prSet presAssocID="{0ED82AAC-908E-4D50-A528-8EB727CEE5A7}" presName="compNode" presStyleCnt="0"/>
      <dgm:spPr/>
    </dgm:pt>
    <dgm:pt modelId="{760F0E9B-5256-415F-BCF1-568C391DA94E}" type="pres">
      <dgm:prSet presAssocID="{0ED82AAC-908E-4D50-A528-8EB727CEE5A7}" presName="iconBgRect" presStyleLbl="bgShp" presStyleIdx="0" presStyleCnt="2"/>
      <dgm:spPr/>
    </dgm:pt>
    <dgm:pt modelId="{47AE2244-32FB-4F2E-BA95-7EAF38B9BA96}" type="pres">
      <dgm:prSet presAssocID="{0ED82AAC-908E-4D50-A528-8EB727CEE5A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6AD9C7A8-B3D2-40A5-9CDD-54F9F8942406}" type="pres">
      <dgm:prSet presAssocID="{0ED82AAC-908E-4D50-A528-8EB727CEE5A7}" presName="spaceRect" presStyleCnt="0"/>
      <dgm:spPr/>
    </dgm:pt>
    <dgm:pt modelId="{78CB2257-27EF-42FE-9F98-010BF53DA1C9}" type="pres">
      <dgm:prSet presAssocID="{0ED82AAC-908E-4D50-A528-8EB727CEE5A7}" presName="textRect" presStyleLbl="revTx" presStyleIdx="0" presStyleCnt="2">
        <dgm:presLayoutVars>
          <dgm:chMax val="1"/>
          <dgm:chPref val="1"/>
        </dgm:presLayoutVars>
      </dgm:prSet>
      <dgm:spPr/>
    </dgm:pt>
    <dgm:pt modelId="{A1E67F13-F03F-48EC-879E-341FB06180CF}" type="pres">
      <dgm:prSet presAssocID="{54CA5E5A-1372-49CB-90D0-342418E14BA3}" presName="sibTrans" presStyleCnt="0"/>
      <dgm:spPr/>
    </dgm:pt>
    <dgm:pt modelId="{9639F698-D460-4652-9810-F3BDB143946D}" type="pres">
      <dgm:prSet presAssocID="{A8E724EB-BA92-4C37-90F3-A4AA49F6CEC4}" presName="compNode" presStyleCnt="0"/>
      <dgm:spPr/>
    </dgm:pt>
    <dgm:pt modelId="{88B51F94-0413-4FA7-8DB9-351ABB74B7BD}" type="pres">
      <dgm:prSet presAssocID="{A8E724EB-BA92-4C37-90F3-A4AA49F6CEC4}" presName="iconBgRect" presStyleLbl="bgShp" presStyleIdx="1" presStyleCnt="2"/>
      <dgm:spPr/>
    </dgm:pt>
    <dgm:pt modelId="{AEDB56E5-6644-40EE-BA29-BFE029033172}" type="pres">
      <dgm:prSet presAssocID="{A8E724EB-BA92-4C37-90F3-A4AA49F6CEC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1C47FED-F932-424A-9714-31C163F83C43}" type="pres">
      <dgm:prSet presAssocID="{A8E724EB-BA92-4C37-90F3-A4AA49F6CEC4}" presName="spaceRect" presStyleCnt="0"/>
      <dgm:spPr/>
    </dgm:pt>
    <dgm:pt modelId="{BE5D3C95-69E8-487E-88A3-49F35954C992}" type="pres">
      <dgm:prSet presAssocID="{A8E724EB-BA92-4C37-90F3-A4AA49F6CEC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202D70D-E9C8-4C24-BEB1-A9E262C1F156}" srcId="{8DC04015-F2B9-40D7-A549-EB00CDDE2880}" destId="{0ED82AAC-908E-4D50-A528-8EB727CEE5A7}" srcOrd="0" destOrd="0" parTransId="{0F0FC2E5-74EB-429E-BC75-B012D71C30FA}" sibTransId="{54CA5E5A-1372-49CB-90D0-342418E14BA3}"/>
    <dgm:cxn modelId="{3105A730-5008-495F-8925-5E0ABBF0421A}" srcId="{8DC04015-F2B9-40D7-A549-EB00CDDE2880}" destId="{A8E724EB-BA92-4C37-90F3-A4AA49F6CEC4}" srcOrd="1" destOrd="0" parTransId="{5E478700-8357-4513-AB5A-70F61197062A}" sibTransId="{9C7DEECA-48F0-4675-8512-66C30C008BC4}"/>
    <dgm:cxn modelId="{AE33258C-919E-4131-B037-F2708C3C435B}" type="presOf" srcId="{0ED82AAC-908E-4D50-A528-8EB727CEE5A7}" destId="{78CB2257-27EF-42FE-9F98-010BF53DA1C9}" srcOrd="0" destOrd="0" presId="urn:microsoft.com/office/officeart/2018/5/layout/IconCircleLabelList"/>
    <dgm:cxn modelId="{5DD7FFA5-4217-4BCD-AE25-34EC3A53F12A}" type="presOf" srcId="{8DC04015-F2B9-40D7-A549-EB00CDDE2880}" destId="{C5C37D2A-FDD5-4977-8778-03CD86912732}" srcOrd="0" destOrd="0" presId="urn:microsoft.com/office/officeart/2018/5/layout/IconCircleLabelList"/>
    <dgm:cxn modelId="{5DB710AA-C1D5-4E93-853F-4E2C69A9E6FA}" type="presOf" srcId="{A8E724EB-BA92-4C37-90F3-A4AA49F6CEC4}" destId="{BE5D3C95-69E8-487E-88A3-49F35954C992}" srcOrd="0" destOrd="0" presId="urn:microsoft.com/office/officeart/2018/5/layout/IconCircleLabelList"/>
    <dgm:cxn modelId="{A3FDD3B2-CC8A-471E-B3E9-CA42B8A81586}" type="presParOf" srcId="{C5C37D2A-FDD5-4977-8778-03CD86912732}" destId="{D1502FAB-AD24-4568-B045-5AEEED7BC146}" srcOrd="0" destOrd="0" presId="urn:microsoft.com/office/officeart/2018/5/layout/IconCircleLabelList"/>
    <dgm:cxn modelId="{56B34800-03A8-41CE-9D1A-2ED43EA7F7A1}" type="presParOf" srcId="{D1502FAB-AD24-4568-B045-5AEEED7BC146}" destId="{760F0E9B-5256-415F-BCF1-568C391DA94E}" srcOrd="0" destOrd="0" presId="urn:microsoft.com/office/officeart/2018/5/layout/IconCircleLabelList"/>
    <dgm:cxn modelId="{9072E60A-B37A-40D1-89B6-435D3BA9701D}" type="presParOf" srcId="{D1502FAB-AD24-4568-B045-5AEEED7BC146}" destId="{47AE2244-32FB-4F2E-BA95-7EAF38B9BA96}" srcOrd="1" destOrd="0" presId="urn:microsoft.com/office/officeart/2018/5/layout/IconCircleLabelList"/>
    <dgm:cxn modelId="{FAB13593-C182-4286-8C0D-34324D5002AD}" type="presParOf" srcId="{D1502FAB-AD24-4568-B045-5AEEED7BC146}" destId="{6AD9C7A8-B3D2-40A5-9CDD-54F9F8942406}" srcOrd="2" destOrd="0" presId="urn:microsoft.com/office/officeart/2018/5/layout/IconCircleLabelList"/>
    <dgm:cxn modelId="{ACABB9E8-8EFA-42BA-9EC2-28C742A6F4CA}" type="presParOf" srcId="{D1502FAB-AD24-4568-B045-5AEEED7BC146}" destId="{78CB2257-27EF-42FE-9F98-010BF53DA1C9}" srcOrd="3" destOrd="0" presId="urn:microsoft.com/office/officeart/2018/5/layout/IconCircleLabelList"/>
    <dgm:cxn modelId="{41DB9F51-746F-4C7B-9341-6D7984A217FF}" type="presParOf" srcId="{C5C37D2A-FDD5-4977-8778-03CD86912732}" destId="{A1E67F13-F03F-48EC-879E-341FB06180CF}" srcOrd="1" destOrd="0" presId="urn:microsoft.com/office/officeart/2018/5/layout/IconCircleLabelList"/>
    <dgm:cxn modelId="{774FE53D-F8D4-477C-B780-CCF236329BBA}" type="presParOf" srcId="{C5C37D2A-FDD5-4977-8778-03CD86912732}" destId="{9639F698-D460-4652-9810-F3BDB143946D}" srcOrd="2" destOrd="0" presId="urn:microsoft.com/office/officeart/2018/5/layout/IconCircleLabelList"/>
    <dgm:cxn modelId="{963B5689-ABAD-4A7E-8428-2634447D833D}" type="presParOf" srcId="{9639F698-D460-4652-9810-F3BDB143946D}" destId="{88B51F94-0413-4FA7-8DB9-351ABB74B7BD}" srcOrd="0" destOrd="0" presId="urn:microsoft.com/office/officeart/2018/5/layout/IconCircleLabelList"/>
    <dgm:cxn modelId="{0D23609D-1208-4CD4-AAB6-07323487C872}" type="presParOf" srcId="{9639F698-D460-4652-9810-F3BDB143946D}" destId="{AEDB56E5-6644-40EE-BA29-BFE029033172}" srcOrd="1" destOrd="0" presId="urn:microsoft.com/office/officeart/2018/5/layout/IconCircleLabelList"/>
    <dgm:cxn modelId="{63A8658C-90AD-4CEF-B0D6-019152684F3B}" type="presParOf" srcId="{9639F698-D460-4652-9810-F3BDB143946D}" destId="{51C47FED-F932-424A-9714-31C163F83C43}" srcOrd="2" destOrd="0" presId="urn:microsoft.com/office/officeart/2018/5/layout/IconCircleLabelList"/>
    <dgm:cxn modelId="{E9AC13C8-68E9-4BA9-8B71-C532C801E0AA}" type="presParOf" srcId="{9639F698-D460-4652-9810-F3BDB143946D}" destId="{BE5D3C95-69E8-487E-88A3-49F35954C99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AB115-1480-47F4-B10A-07922E4DAB55}">
      <dsp:nvSpPr>
        <dsp:cNvPr id="0" name=""/>
        <dsp:cNvSpPr/>
      </dsp:nvSpPr>
      <dsp:spPr>
        <a:xfrm>
          <a:off x="2453" y="939799"/>
          <a:ext cx="2986092" cy="89582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5968" tIns="235968" rIns="235968" bIns="235968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Loading</a:t>
          </a:r>
        </a:p>
      </dsp:txBody>
      <dsp:txXfrm>
        <a:off x="2453" y="939799"/>
        <a:ext cx="2986092" cy="895827"/>
      </dsp:txXfrm>
    </dsp:sp>
    <dsp:sp modelId="{B2247181-B1B9-4E1F-8D6B-073BCF0ACB2A}">
      <dsp:nvSpPr>
        <dsp:cNvPr id="0" name=""/>
        <dsp:cNvSpPr/>
      </dsp:nvSpPr>
      <dsp:spPr>
        <a:xfrm>
          <a:off x="2453" y="1835627"/>
          <a:ext cx="2986092" cy="19235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4960" tIns="294960" rIns="294960" bIns="29496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Loading Data</a:t>
          </a:r>
        </a:p>
      </dsp:txBody>
      <dsp:txXfrm>
        <a:off x="2453" y="1835627"/>
        <a:ext cx="2986092" cy="1923572"/>
      </dsp:txXfrm>
    </dsp:sp>
    <dsp:sp modelId="{59270781-B81E-4C19-8CC8-A5707D713D8E}">
      <dsp:nvSpPr>
        <dsp:cNvPr id="0" name=""/>
        <dsp:cNvSpPr/>
      </dsp:nvSpPr>
      <dsp:spPr>
        <a:xfrm>
          <a:off x="3096545" y="939799"/>
          <a:ext cx="2986092" cy="89582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5968" tIns="235968" rIns="235968" bIns="235968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Splitting</a:t>
          </a:r>
        </a:p>
      </dsp:txBody>
      <dsp:txXfrm>
        <a:off x="3096545" y="939799"/>
        <a:ext cx="2986092" cy="895827"/>
      </dsp:txXfrm>
    </dsp:sp>
    <dsp:sp modelId="{53914B15-4174-463D-8C12-C4825774039D}">
      <dsp:nvSpPr>
        <dsp:cNvPr id="0" name=""/>
        <dsp:cNvSpPr/>
      </dsp:nvSpPr>
      <dsp:spPr>
        <a:xfrm>
          <a:off x="3096545" y="1835627"/>
          <a:ext cx="2986092" cy="19235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4960" tIns="294960" rIns="294960" bIns="29496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Splitting Training and Testing Data</a:t>
          </a:r>
        </a:p>
      </dsp:txBody>
      <dsp:txXfrm>
        <a:off x="3096545" y="1835627"/>
        <a:ext cx="2986092" cy="19235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B82F0-706F-453D-B135-9DDAFB3038FA}">
      <dsp:nvSpPr>
        <dsp:cNvPr id="0" name=""/>
        <dsp:cNvSpPr/>
      </dsp:nvSpPr>
      <dsp:spPr>
        <a:xfrm>
          <a:off x="942619" y="468798"/>
          <a:ext cx="1000628" cy="1000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497CC-0FC2-4426-A2DF-25E01C54EF43}">
      <dsp:nvSpPr>
        <dsp:cNvPr id="0" name=""/>
        <dsp:cNvSpPr/>
      </dsp:nvSpPr>
      <dsp:spPr>
        <a:xfrm>
          <a:off x="13464" y="1589209"/>
          <a:ext cx="2858939" cy="428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Normalization</a:t>
          </a:r>
        </a:p>
      </dsp:txBody>
      <dsp:txXfrm>
        <a:off x="13464" y="1589209"/>
        <a:ext cx="2858939" cy="428840"/>
      </dsp:txXfrm>
    </dsp:sp>
    <dsp:sp modelId="{55E21D57-BD51-46B5-AC4C-3DB32D074DC2}">
      <dsp:nvSpPr>
        <dsp:cNvPr id="0" name=""/>
        <dsp:cNvSpPr/>
      </dsp:nvSpPr>
      <dsp:spPr>
        <a:xfrm>
          <a:off x="13464" y="2073762"/>
          <a:ext cx="2858939" cy="1180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train_images=train_images/255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test_images=test_images/255</a:t>
          </a:r>
          <a:endParaRPr lang="en-US" sz="1700" kern="1200"/>
        </a:p>
      </dsp:txBody>
      <dsp:txXfrm>
        <a:off x="13464" y="2073762"/>
        <a:ext cx="2858939" cy="1180666"/>
      </dsp:txXfrm>
    </dsp:sp>
    <dsp:sp modelId="{DC0E5691-2072-4D8D-A5D9-805722E7A7BB}">
      <dsp:nvSpPr>
        <dsp:cNvPr id="0" name=""/>
        <dsp:cNvSpPr/>
      </dsp:nvSpPr>
      <dsp:spPr>
        <a:xfrm>
          <a:off x="4301873" y="468798"/>
          <a:ext cx="1000628" cy="1000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3FE66-3BDB-49BE-97D6-87C57306A9CB}">
      <dsp:nvSpPr>
        <dsp:cNvPr id="0" name=""/>
        <dsp:cNvSpPr/>
      </dsp:nvSpPr>
      <dsp:spPr>
        <a:xfrm>
          <a:off x="3372717" y="1589209"/>
          <a:ext cx="2858939" cy="428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One Hot Encoding</a:t>
          </a:r>
        </a:p>
      </dsp:txBody>
      <dsp:txXfrm>
        <a:off x="3372717" y="1589209"/>
        <a:ext cx="2858939" cy="428840"/>
      </dsp:txXfrm>
    </dsp:sp>
    <dsp:sp modelId="{0918A2E1-22F1-4CDE-BB21-81A0A008EF45}">
      <dsp:nvSpPr>
        <dsp:cNvPr id="0" name=""/>
        <dsp:cNvSpPr/>
      </dsp:nvSpPr>
      <dsp:spPr>
        <a:xfrm>
          <a:off x="3372717" y="2073762"/>
          <a:ext cx="2858939" cy="1180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train_labels=to_categorical(train_labels,7)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test_labels=to_categorical(test_labels,7)</a:t>
          </a:r>
          <a:endParaRPr lang="en-US" sz="1700" kern="1200"/>
        </a:p>
      </dsp:txBody>
      <dsp:txXfrm>
        <a:off x="3372717" y="2073762"/>
        <a:ext cx="2858939" cy="1180666"/>
      </dsp:txXfrm>
    </dsp:sp>
    <dsp:sp modelId="{887EF1CB-89AC-44A4-A0DB-291FAF0CCC26}">
      <dsp:nvSpPr>
        <dsp:cNvPr id="0" name=""/>
        <dsp:cNvSpPr/>
      </dsp:nvSpPr>
      <dsp:spPr>
        <a:xfrm>
          <a:off x="7661126" y="468798"/>
          <a:ext cx="1000628" cy="1000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45BA7-A0DD-4173-94A8-5A3606C227FA}">
      <dsp:nvSpPr>
        <dsp:cNvPr id="0" name=""/>
        <dsp:cNvSpPr/>
      </dsp:nvSpPr>
      <dsp:spPr>
        <a:xfrm>
          <a:off x="6731971" y="1589209"/>
          <a:ext cx="2858939" cy="428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Data Splitting</a:t>
          </a:r>
        </a:p>
      </dsp:txBody>
      <dsp:txXfrm>
        <a:off x="6731971" y="1589209"/>
        <a:ext cx="2858939" cy="428840"/>
      </dsp:txXfrm>
    </dsp:sp>
    <dsp:sp modelId="{64414579-EC58-49FC-A1D5-8784F1CD44A7}">
      <dsp:nvSpPr>
        <dsp:cNvPr id="0" name=""/>
        <dsp:cNvSpPr/>
      </dsp:nvSpPr>
      <dsp:spPr>
        <a:xfrm>
          <a:off x="6731971" y="2073762"/>
          <a:ext cx="2858939" cy="1180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70% Training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15% Validation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15% Testing</a:t>
          </a:r>
        </a:p>
      </dsp:txBody>
      <dsp:txXfrm>
        <a:off x="6731971" y="2073762"/>
        <a:ext cx="2858939" cy="11806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7610C-0E04-4AEF-886A-A30BA63D29AF}">
      <dsp:nvSpPr>
        <dsp:cNvPr id="0" name=""/>
        <dsp:cNvSpPr/>
      </dsp:nvSpPr>
      <dsp:spPr>
        <a:xfrm>
          <a:off x="2813" y="273845"/>
          <a:ext cx="2232266" cy="13393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Convolutional Layer Hyperparameters</a:t>
          </a:r>
        </a:p>
      </dsp:txBody>
      <dsp:txXfrm>
        <a:off x="2813" y="273845"/>
        <a:ext cx="2232266" cy="1339360"/>
      </dsp:txXfrm>
    </dsp:sp>
    <dsp:sp modelId="{EB8F1001-B958-44F7-9739-99792BE3CE10}">
      <dsp:nvSpPr>
        <dsp:cNvPr id="0" name=""/>
        <dsp:cNvSpPr/>
      </dsp:nvSpPr>
      <dsp:spPr>
        <a:xfrm>
          <a:off x="2458307" y="273845"/>
          <a:ext cx="2232266" cy="13393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Pooling Layer Hyperparameters</a:t>
          </a:r>
        </a:p>
      </dsp:txBody>
      <dsp:txXfrm>
        <a:off x="2458307" y="273845"/>
        <a:ext cx="2232266" cy="1339360"/>
      </dsp:txXfrm>
    </dsp:sp>
    <dsp:sp modelId="{5752E024-8EFD-4058-8931-F7682951746D}">
      <dsp:nvSpPr>
        <dsp:cNvPr id="0" name=""/>
        <dsp:cNvSpPr/>
      </dsp:nvSpPr>
      <dsp:spPr>
        <a:xfrm>
          <a:off x="4913800" y="273845"/>
          <a:ext cx="2232266" cy="13393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Dense Layer Hyperparameters </a:t>
          </a:r>
        </a:p>
      </dsp:txBody>
      <dsp:txXfrm>
        <a:off x="4913800" y="273845"/>
        <a:ext cx="2232266" cy="1339360"/>
      </dsp:txXfrm>
    </dsp:sp>
    <dsp:sp modelId="{A2D78D7E-8FA7-4D21-8BD0-23BE73A70CEC}">
      <dsp:nvSpPr>
        <dsp:cNvPr id="0" name=""/>
        <dsp:cNvSpPr/>
      </dsp:nvSpPr>
      <dsp:spPr>
        <a:xfrm>
          <a:off x="7369294" y="273845"/>
          <a:ext cx="2232266" cy="13393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Dropout Layer Hyperparameters</a:t>
          </a:r>
        </a:p>
      </dsp:txBody>
      <dsp:txXfrm>
        <a:off x="7369294" y="273845"/>
        <a:ext cx="2232266" cy="1339360"/>
      </dsp:txXfrm>
    </dsp:sp>
    <dsp:sp modelId="{6E410AB6-8662-4683-9845-D811E6B706B9}">
      <dsp:nvSpPr>
        <dsp:cNvPr id="0" name=""/>
        <dsp:cNvSpPr/>
      </dsp:nvSpPr>
      <dsp:spPr>
        <a:xfrm>
          <a:off x="1230560" y="1836432"/>
          <a:ext cx="2232266" cy="13393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Optimizer and Learning Rate</a:t>
          </a:r>
        </a:p>
      </dsp:txBody>
      <dsp:txXfrm>
        <a:off x="1230560" y="1836432"/>
        <a:ext cx="2232266" cy="1339360"/>
      </dsp:txXfrm>
    </dsp:sp>
    <dsp:sp modelId="{13E3C35F-3353-40A0-A2F9-B09A5868AF1F}">
      <dsp:nvSpPr>
        <dsp:cNvPr id="0" name=""/>
        <dsp:cNvSpPr/>
      </dsp:nvSpPr>
      <dsp:spPr>
        <a:xfrm>
          <a:off x="3686054" y="1836432"/>
          <a:ext cx="2232266" cy="13393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Batch Size</a:t>
          </a:r>
        </a:p>
      </dsp:txBody>
      <dsp:txXfrm>
        <a:off x="3686054" y="1836432"/>
        <a:ext cx="2232266" cy="1339360"/>
      </dsp:txXfrm>
    </dsp:sp>
    <dsp:sp modelId="{3A837D1A-F4B4-4893-B44D-E947CF9CD556}">
      <dsp:nvSpPr>
        <dsp:cNvPr id="0" name=""/>
        <dsp:cNvSpPr/>
      </dsp:nvSpPr>
      <dsp:spPr>
        <a:xfrm>
          <a:off x="6141547" y="1836432"/>
          <a:ext cx="2232266" cy="13393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Number of Epochs</a:t>
          </a:r>
        </a:p>
      </dsp:txBody>
      <dsp:txXfrm>
        <a:off x="6141547" y="1836432"/>
        <a:ext cx="2232266" cy="1339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F4925-061D-49D9-88EB-DD78D4126B7B}">
      <dsp:nvSpPr>
        <dsp:cNvPr id="0" name=""/>
        <dsp:cNvSpPr/>
      </dsp:nvSpPr>
      <dsp:spPr>
        <a:xfrm>
          <a:off x="606456" y="0"/>
          <a:ext cx="5453920" cy="545392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D83D68-7184-4F04-8678-3634A58289DA}">
      <dsp:nvSpPr>
        <dsp:cNvPr id="0" name=""/>
        <dsp:cNvSpPr/>
      </dsp:nvSpPr>
      <dsp:spPr>
        <a:xfrm>
          <a:off x="1124578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Accuracy=64.38%</a:t>
          </a:r>
        </a:p>
      </dsp:txBody>
      <dsp:txXfrm>
        <a:off x="1228411" y="621955"/>
        <a:ext cx="1919362" cy="1919362"/>
      </dsp:txXfrm>
    </dsp:sp>
    <dsp:sp modelId="{B7736BE4-CD74-4A3A-98AD-C27CE72E4DA4}">
      <dsp:nvSpPr>
        <dsp:cNvPr id="0" name=""/>
        <dsp:cNvSpPr/>
      </dsp:nvSpPr>
      <dsp:spPr>
        <a:xfrm>
          <a:off x="3415225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Precision = 61%</a:t>
          </a:r>
        </a:p>
      </dsp:txBody>
      <dsp:txXfrm>
        <a:off x="3519058" y="621955"/>
        <a:ext cx="1919362" cy="1919362"/>
      </dsp:txXfrm>
    </dsp:sp>
    <dsp:sp modelId="{11A015BA-71A2-43F5-B848-D7FCB1F69066}">
      <dsp:nvSpPr>
        <dsp:cNvPr id="0" name=""/>
        <dsp:cNvSpPr/>
      </dsp:nvSpPr>
      <dsp:spPr>
        <a:xfrm>
          <a:off x="1124578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Recall = 64%</a:t>
          </a:r>
        </a:p>
      </dsp:txBody>
      <dsp:txXfrm>
        <a:off x="1228411" y="2912601"/>
        <a:ext cx="1919362" cy="1919362"/>
      </dsp:txXfrm>
    </dsp:sp>
    <dsp:sp modelId="{BDBD72FE-535B-451F-926F-5E9ED3E270D1}">
      <dsp:nvSpPr>
        <dsp:cNvPr id="0" name=""/>
        <dsp:cNvSpPr/>
      </dsp:nvSpPr>
      <dsp:spPr>
        <a:xfrm>
          <a:off x="3415225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F1 score 60%</a:t>
          </a:r>
        </a:p>
      </dsp:txBody>
      <dsp:txXfrm>
        <a:off x="3519058" y="2912601"/>
        <a:ext cx="1919362" cy="19193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F0E9B-5256-415F-BCF1-568C391DA94E}">
      <dsp:nvSpPr>
        <dsp:cNvPr id="0" name=""/>
        <dsp:cNvSpPr/>
      </dsp:nvSpPr>
      <dsp:spPr>
        <a:xfrm>
          <a:off x="1589187" y="61613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E2244-32FB-4F2E-BA95-7EAF38B9BA96}">
      <dsp:nvSpPr>
        <dsp:cNvPr id="0" name=""/>
        <dsp:cNvSpPr/>
      </dsp:nvSpPr>
      <dsp:spPr>
        <a:xfrm>
          <a:off x="2057187" y="529613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B2257-27EF-42FE-9F98-010BF53DA1C9}">
      <dsp:nvSpPr>
        <dsp:cNvPr id="0" name=""/>
        <dsp:cNvSpPr/>
      </dsp:nvSpPr>
      <dsp:spPr>
        <a:xfrm>
          <a:off x="887187" y="294161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The Model Performance was Satisfactory</a:t>
          </a:r>
        </a:p>
      </dsp:txBody>
      <dsp:txXfrm>
        <a:off x="887187" y="2941613"/>
        <a:ext cx="3600000" cy="720000"/>
      </dsp:txXfrm>
    </dsp:sp>
    <dsp:sp modelId="{88B51F94-0413-4FA7-8DB9-351ABB74B7BD}">
      <dsp:nvSpPr>
        <dsp:cNvPr id="0" name=""/>
        <dsp:cNvSpPr/>
      </dsp:nvSpPr>
      <dsp:spPr>
        <a:xfrm>
          <a:off x="5819187" y="61613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B56E5-6644-40EE-BA29-BFE029033172}">
      <dsp:nvSpPr>
        <dsp:cNvPr id="0" name=""/>
        <dsp:cNvSpPr/>
      </dsp:nvSpPr>
      <dsp:spPr>
        <a:xfrm>
          <a:off x="6287187" y="529613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D3C95-69E8-487E-88A3-49F35954C992}">
      <dsp:nvSpPr>
        <dsp:cNvPr id="0" name=""/>
        <dsp:cNvSpPr/>
      </dsp:nvSpPr>
      <dsp:spPr>
        <a:xfrm>
          <a:off x="5117187" y="294161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Room for Improvements</a:t>
          </a:r>
        </a:p>
      </dsp:txBody>
      <dsp:txXfrm>
        <a:off x="5117187" y="2941613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B9A8-C265-4E11-B4C2-C0B1BF63275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A64988F-5929-4BFA-BCB0-058AA523EC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08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B9A8-C265-4E11-B4C2-C0B1BF63275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988F-5929-4BFA-BCB0-058AA523EC4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66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B9A8-C265-4E11-B4C2-C0B1BF63275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988F-5929-4BFA-BCB0-058AA523EC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05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B9A8-C265-4E11-B4C2-C0B1BF63275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988F-5929-4BFA-BCB0-058AA523EC4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70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B9A8-C265-4E11-B4C2-C0B1BF63275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988F-5929-4BFA-BCB0-058AA523EC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29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B9A8-C265-4E11-B4C2-C0B1BF63275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988F-5929-4BFA-BCB0-058AA523EC4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79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B9A8-C265-4E11-B4C2-C0B1BF63275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988F-5929-4BFA-BCB0-058AA523EC4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03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B9A8-C265-4E11-B4C2-C0B1BF63275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988F-5929-4BFA-BCB0-058AA523EC4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97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B9A8-C265-4E11-B4C2-C0B1BF63275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988F-5929-4BFA-BCB0-058AA523E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3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B9A8-C265-4E11-B4C2-C0B1BF63275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988F-5929-4BFA-BCB0-058AA523EC4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46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C67B9A8-C265-4E11-B4C2-C0B1BF63275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988F-5929-4BFA-BCB0-058AA523EC4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57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B9A8-C265-4E11-B4C2-C0B1BF63275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A64988F-5929-4BFA-BCB0-058AA523EC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00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ock numbers on a digital display">
            <a:extLst>
              <a:ext uri="{FF2B5EF4-FFF2-40B4-BE49-F238E27FC236}">
                <a16:creationId xmlns:a16="http://schemas.microsoft.com/office/drawing/2014/main" id="{19FCFD8B-D738-D968-75F0-DF74EF6041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b="12210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415F1-5B30-4BCE-B3BF-8BC8D86DD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/>
          </a:bodyPr>
          <a:lstStyle/>
          <a:p>
            <a:r>
              <a:rPr lang="en-US" sz="3100" b="1">
                <a:solidFill>
                  <a:srgbClr val="FFFFFE"/>
                </a:solidFill>
              </a:rPr>
              <a:t>Expression Classification from Facial Images</a:t>
            </a:r>
            <a:endParaRPr lang="en-US" sz="3100">
              <a:solidFill>
                <a:srgbClr val="FFFFFE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6DE44-944F-453A-864B-03D4BCCDE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E"/>
                </a:solidFill>
              </a:rPr>
              <a:t>By Nouman </a:t>
            </a:r>
            <a:r>
              <a:rPr lang="en-US" sz="1600">
                <a:solidFill>
                  <a:srgbClr val="FFFFFE"/>
                </a:solidFill>
              </a:rPr>
              <a:t>ALi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F2AA3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79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6505F-E45F-4BB3-84A4-4D6C7D76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819B64-BE32-B3FD-175E-DCF3D6F737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771370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736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>
            <a:extLst>
              <a:ext uri="{FF2B5EF4-FFF2-40B4-BE49-F238E27FC236}">
                <a16:creationId xmlns:a16="http://schemas.microsoft.com/office/drawing/2014/main" id="{33F7018E-4919-213A-2909-61C7A3A7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3" t="909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68B8211-0B9F-4516-8771-3316E00D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4C770-D9ED-47C8-B2D9-17524847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21" y="804520"/>
            <a:ext cx="6815731" cy="10492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Outline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82E73-8B46-4A0E-944E-58357C80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>
            <a:solidFill>
              <a:srgbClr val="00D9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42C94-3101-4B9F-AAE4-7A0AC8E9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421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00D9FF"/>
              </a:buClr>
            </a:pPr>
            <a:r>
              <a:rPr lang="en-US">
                <a:solidFill>
                  <a:srgbClr val="FFFFFE"/>
                </a:solidFill>
              </a:rPr>
              <a:t>Data Set</a:t>
            </a:r>
          </a:p>
          <a:p>
            <a:pPr>
              <a:buClr>
                <a:srgbClr val="00D9FF"/>
              </a:buClr>
            </a:pPr>
            <a:r>
              <a:rPr lang="en-US">
                <a:solidFill>
                  <a:srgbClr val="FFFFFE"/>
                </a:solidFill>
              </a:rPr>
              <a:t>Data Preprocessing</a:t>
            </a:r>
          </a:p>
          <a:p>
            <a:pPr>
              <a:buClr>
                <a:srgbClr val="00D9FF"/>
              </a:buClr>
            </a:pPr>
            <a:r>
              <a:rPr lang="en-US">
                <a:solidFill>
                  <a:srgbClr val="FFFFFE"/>
                </a:solidFill>
              </a:rPr>
              <a:t>Model Architecture</a:t>
            </a:r>
          </a:p>
          <a:p>
            <a:pPr>
              <a:buClr>
                <a:srgbClr val="00D9FF"/>
              </a:buClr>
            </a:pPr>
            <a:r>
              <a:rPr lang="en-US">
                <a:solidFill>
                  <a:srgbClr val="FFFFFE"/>
                </a:solidFill>
              </a:rPr>
              <a:t>Hyperparameters</a:t>
            </a:r>
          </a:p>
          <a:p>
            <a:pPr>
              <a:buClr>
                <a:srgbClr val="00D9FF"/>
              </a:buClr>
            </a:pPr>
            <a:r>
              <a:rPr lang="en-US">
                <a:solidFill>
                  <a:srgbClr val="FFFFFE"/>
                </a:solidFill>
              </a:rPr>
              <a:t>Model performance</a:t>
            </a:r>
          </a:p>
          <a:p>
            <a:pPr>
              <a:buClr>
                <a:srgbClr val="00D9FF"/>
              </a:buClr>
            </a:pPr>
            <a:endParaRPr lang="en-US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8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use line vector icons">
            <a:extLst>
              <a:ext uri="{FF2B5EF4-FFF2-40B4-BE49-F238E27FC236}">
                <a16:creationId xmlns:a16="http://schemas.microsoft.com/office/drawing/2014/main" id="{F5EC4C99-5A7E-93C6-6B32-AFD8FFDDBC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899" r="-1" b="1175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47A43-A5D1-469A-BDEB-6E541E4C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/>
              <a:t>Data Set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19C3-4715-4C8A-8B1B-15EEE9522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/>
              <a:t>Expressions in the wild</a:t>
            </a:r>
          </a:p>
          <a:p>
            <a:r>
              <a:rPr lang="en-US"/>
              <a:t>Total Images = 91793 </a:t>
            </a:r>
          </a:p>
          <a:p>
            <a:r>
              <a:rPr lang="en-US"/>
              <a:t>Total Images(after CI) = 44,452 </a:t>
            </a:r>
          </a:p>
          <a:p>
            <a:r>
              <a:rPr lang="en-US"/>
              <a:t>Total labels =7</a:t>
            </a:r>
          </a:p>
          <a:p>
            <a:r>
              <a:rPr lang="en-US"/>
              <a:t>Image size =(224*224*3)</a:t>
            </a:r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25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C6D0B-CAC0-304F-C524-03A2E52C3E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8471" r="-1" b="147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8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94D70-5701-4382-A62C-43FB416C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/>
              <a:t>Data Preprocessing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DD5C0AF-69AC-5E58-8E62-90D8DB0722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1925776"/>
              </p:ext>
            </p:extLst>
          </p:nvPr>
        </p:nvGraphicFramePr>
        <p:xfrm>
          <a:off x="4976636" y="1193800"/>
          <a:ext cx="6085091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3100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94D70-5701-4382-A62C-43FB416C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Data Preprocessing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DD13C9-CD9C-ECCE-9172-898DB71F1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909312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049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2810100C-B2E3-4BD2-B42B-F78F0239C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ABDA076A-A426-4BA4-91D7-2194025E1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3317" y="1847088"/>
            <a:ext cx="498508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A94D70-5701-4382-A62C-43FB416C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318" y="804520"/>
            <a:ext cx="4985079" cy="1049235"/>
          </a:xfrm>
        </p:spPr>
        <p:txBody>
          <a:bodyPr>
            <a:normAutofit/>
          </a:bodyPr>
          <a:lstStyle/>
          <a:p>
            <a:r>
              <a:rPr lang="en-US"/>
              <a:t>Data Preprocessing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06FE94E2-EB97-4BF3-ADFD-1D6ECE62B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6" name="Group 15">
            <a:extLst>
              <a:ext uri="{FF2B5EF4-FFF2-40B4-BE49-F238E27FC236}">
                <a16:creationId xmlns:a16="http://schemas.microsoft.com/office/drawing/2014/main" id="{E19263DE-9849-4BA8-8990-4AFC76B95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8" y="482171"/>
            <a:ext cx="4641751" cy="5149101"/>
            <a:chOff x="7463259" y="583365"/>
            <a:chExt cx="4641750" cy="51819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0925473-E783-403A-8BDE-D1EBDAEDA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64175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EABD99F7-1E3E-4B98-A113-A2DAA96D1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4001651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Zigzag indicator line">
            <a:extLst>
              <a:ext uri="{FF2B5EF4-FFF2-40B4-BE49-F238E27FC236}">
                <a16:creationId xmlns:a16="http://schemas.microsoft.com/office/drawing/2014/main" id="{3298FAEB-823D-81B9-FEE2-7F345FA4BB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09" r="23743"/>
          <a:stretch/>
        </p:blipFill>
        <p:spPr>
          <a:xfrm>
            <a:off x="1271223" y="1116345"/>
            <a:ext cx="3362141" cy="38661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6F965-10B7-4CF1-BF4B-20AA83DDF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317" y="2015732"/>
            <a:ext cx="4985080" cy="3450613"/>
          </a:xfrm>
        </p:spPr>
        <p:txBody>
          <a:bodyPr>
            <a:normAutofit/>
          </a:bodyPr>
          <a:lstStyle/>
          <a:p>
            <a:r>
              <a:rPr lang="en-US"/>
              <a:t>Data Augmentation</a:t>
            </a:r>
          </a:p>
          <a:p>
            <a:pPr marL="0" indent="0">
              <a:buNone/>
            </a:pPr>
            <a:r>
              <a:rPr lang="en-US" err="1"/>
              <a:t>rotation_range</a:t>
            </a:r>
            <a:r>
              <a:rPr lang="en-US"/>
              <a:t>=10</a:t>
            </a:r>
          </a:p>
          <a:p>
            <a:pPr marL="0" indent="0">
              <a:buNone/>
            </a:pPr>
            <a:r>
              <a:rPr lang="en-US" err="1"/>
              <a:t>width_shift_range</a:t>
            </a:r>
            <a:r>
              <a:rPr lang="en-US"/>
              <a:t>=0.05</a:t>
            </a:r>
          </a:p>
          <a:p>
            <a:pPr marL="0" indent="0">
              <a:buNone/>
            </a:pPr>
            <a:r>
              <a:rPr lang="en-US" err="1"/>
              <a:t>height_shift_range</a:t>
            </a:r>
            <a:r>
              <a:rPr lang="en-US"/>
              <a:t>=0.05</a:t>
            </a:r>
          </a:p>
          <a:p>
            <a:pPr marL="0" indent="0">
              <a:buNone/>
            </a:pPr>
            <a:r>
              <a:rPr lang="en-US" err="1"/>
              <a:t>shear_range</a:t>
            </a:r>
            <a:r>
              <a:rPr lang="en-US"/>
              <a:t>=0.05</a:t>
            </a:r>
          </a:p>
          <a:p>
            <a:pPr marL="0" indent="0">
              <a:buNone/>
            </a:pPr>
            <a:r>
              <a:rPr lang="en-US" err="1"/>
              <a:t>zoom_range</a:t>
            </a:r>
            <a:r>
              <a:rPr lang="en-US"/>
              <a:t>=0.05</a:t>
            </a:r>
          </a:p>
          <a:p>
            <a:endParaRPr lang="fr-FR"/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</p:txBody>
      </p:sp>
      <p:pic>
        <p:nvPicPr>
          <p:cNvPr id="28" name="Picture 19">
            <a:extLst>
              <a:ext uri="{FF2B5EF4-FFF2-40B4-BE49-F238E27FC236}">
                <a16:creationId xmlns:a16="http://schemas.microsoft.com/office/drawing/2014/main" id="{463556DA-E50F-49FC-B9C5-16746A937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D4E8CC-A5F3-49D3-A830-647340CFF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66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C2B79-0D5F-4651-985F-06BF2B72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  <a:prstGeom prst="ellipse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/>
              <a:t>Model Building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D6D6AD-A9B4-4E95-9985-53B6A5F4A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05829" y="622889"/>
            <a:ext cx="6914898" cy="477400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62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1A9F35-E2A9-7CA9-DE8C-5FC69398248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0BC229-C55A-4374-87CC-95F7BFA4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Hyperparameters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B0CDA41-00AB-5633-05D5-E7B909C40E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328331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07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44BC-FF37-497B-8CEC-97886C1C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Model Performance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A37EB0-3433-2E41-E031-FBEB136429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04423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45170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</TotalTime>
  <Words>203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Expression Classification from Facial Images</vt:lpstr>
      <vt:lpstr>Outline </vt:lpstr>
      <vt:lpstr>Data Set</vt:lpstr>
      <vt:lpstr>Data Preprocessing</vt:lpstr>
      <vt:lpstr>Data Preprocessing</vt:lpstr>
      <vt:lpstr>Data Preprocessing</vt:lpstr>
      <vt:lpstr>Model Building</vt:lpstr>
      <vt:lpstr>Hyperparameters</vt:lpstr>
      <vt:lpstr>Model Performance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on the SVHN Dataset for Classification</dc:title>
  <dc:creator>Nouman Ali</dc:creator>
  <cp:lastModifiedBy>Nouman Ali</cp:lastModifiedBy>
  <cp:revision>7</cp:revision>
  <dcterms:created xsi:type="dcterms:W3CDTF">2024-10-04T13:56:11Z</dcterms:created>
  <dcterms:modified xsi:type="dcterms:W3CDTF">2024-10-19T14:51:34Z</dcterms:modified>
</cp:coreProperties>
</file>