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6" r:id="rId5"/>
    <p:sldId id="258" r:id="rId6"/>
    <p:sldId id="265" r:id="rId7"/>
    <p:sldId id="268" r:id="rId8"/>
    <p:sldId id="260" r:id="rId9"/>
    <p:sldId id="261" r:id="rId10"/>
    <p:sldId id="262" r:id="rId11"/>
    <p:sldId id="263" r:id="rId12"/>
    <p:sldId id="264" r:id="rId13"/>
    <p:sldId id="269" r:id="rId14"/>
    <p:sldId id="270" r:id="rId15"/>
    <p:sldId id="284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7" r:id="rId30"/>
    <p:sldId id="288" r:id="rId31"/>
    <p:sldId id="290" r:id="rId32"/>
    <p:sldId id="289" r:id="rId33"/>
    <p:sldId id="291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0D46436-85D0-4689-8216-2B3648CB2E07}">
          <p14:sldIdLst>
            <p14:sldId id="256"/>
            <p14:sldId id="267"/>
          </p14:sldIdLst>
        </p14:section>
        <p14:section name="Java" id="{62CA0949-944D-49A5-B717-79F6CB2B9EF6}">
          <p14:sldIdLst>
            <p14:sldId id="257"/>
            <p14:sldId id="266"/>
            <p14:sldId id="258"/>
            <p14:sldId id="265"/>
            <p14:sldId id="268"/>
            <p14:sldId id="260"/>
            <p14:sldId id="261"/>
            <p14:sldId id="262"/>
            <p14:sldId id="263"/>
            <p14:sldId id="264"/>
            <p14:sldId id="269"/>
            <p14:sldId id="270"/>
            <p14:sldId id="284"/>
            <p14:sldId id="271"/>
            <p14:sldId id="272"/>
            <p14:sldId id="273"/>
            <p14:sldId id="274"/>
            <p14:sldId id="275"/>
            <p14:sldId id="277"/>
            <p14:sldId id="278"/>
            <p14:sldId id="279"/>
            <p14:sldId id="280"/>
          </p14:sldIdLst>
        </p14:section>
        <p14:section name="C++" id="{763E254A-FB82-4F81-8ABA-DE2D27295996}">
          <p14:sldIdLst>
            <p14:sldId id="281"/>
            <p14:sldId id="282"/>
            <p14:sldId id="283"/>
            <p14:sldId id="285"/>
            <p14:sldId id="287"/>
            <p14:sldId id="288"/>
            <p14:sldId id="290"/>
            <p14:sldId id="289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01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24:03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24575,'369'12'0,"1149"-13"0,-1476 3 0,44 8 0,-44-5 0,44 1 0,-36-5 0,96-13 0,-129 8-1365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28:59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375 842 24575,'-2'0'0,"-1"-1"0,0 1 0,0 1 0,1-1 0,-1 0 0,0 1 0,1-1 0,-1 1 0,-3 1 0,4-1 0,1 0 0,0 1 0,-1-1 0,1 0 0,0 1 0,0-1 0,0 1 0,0-1 0,0 1 0,0 0 0,1-1 0,-1 1 0,0 0 0,1 0 0,-1-1 0,1 3 0,-11 46 0,3 1 0,2-1 0,1 59 0,-1 8 0,-46 421-1403,5-75-215,-57 818 1266,33 393 113,71-1483-496,-9 1033 175,-1 702 1282,11-1305 1178,6-412-553,-1-158-1034,1-1 0,16 54-1,89 394-312,-52-258 0,-17-76 0,-41-154 0,1 0 0,0 0 0,1 0 0,0 0 0,0 0 0,7 9 0,-8-15 0,0 1 0,1-1 0,-1 0 0,1 0 0,0 0 0,0-1 0,1 0 0,-1 0 0,1 0 0,-1 0 0,1 0 0,0-1 0,9 3 0,23 6 0,0-2 0,53 7 0,79-1 0,-75-8 0,43 6 0,378 21 0,-145-12 0,-40 0 0,511-19 18,-449-5-179,11008 2 304,-11351 0-143,1-2 0,-1-2 0,-1-2 0,86-23 0,-40 3 0,74-25 0,-145 42 0,1-2 0,-2 0 0,1-1 0,-2-2 0,34-26 0,-20 10 0,-1-2 0,35-42 0,-64 68 0,-1 0 0,1-1 0,-1 1 0,-1-1 0,0 0 0,0 0 0,0 0 0,3-15 0,-1-6 0,3-32 0,-2 7 0,29-192 0,5-286 0,-37-652-483,-6 579 310,1 75 332,5-601 338,8 711-497,1-100 0,-14-103 0,4-252 0,15 543 0,0-29 0,-17-544 0,-1 364 0,-21 194 0,-25 1 0,23 197 0,-68-232 0,88 367 0,0 0 0,-1 1 0,-1 0 0,0 0 0,-12-16 0,14 22 0,0 1 0,0 0 0,-1 1 0,0-1 0,0 1 0,0 0 0,0 0 0,0 0 0,-1 1 0,0 0 0,0 0 0,0 0 0,-7-1 0,-21-4 0,-1 2 0,-69-4 0,69 8 0,-714-12-473,524 16 271,-5625-1 692,3463-1-305,2298 4-185,-169 32 0,62-6 0,-278 36 0,237-38 0,-297 43 0,-329 68 0,503-61 0,106-20 0,-226 26 0,90-19 0,6-10 0,299-45 0,-78 15 0,76-10 0,-138 5 0,-250-20 0,182-2 0,260 6-1365,16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29:02.0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5360 3974 24575,'-1'-1'0,"0"0"0,0 0 0,0 0 0,0-1 0,0 1 0,0 0 0,-1 0 0,1 0 0,0 1 0,0-1 0,-1 0 0,1 0 0,0 1 0,-1-1 0,1 1 0,-1-1 0,-1 1 0,-30-5 0,26 5 0,-92-5 0,-88-8 0,-822-167-1132,659 82 1074,5-16 0,-559-266-1,754 304 48,3-7-1,-254-189 0,-33-95 12,316 253 0,-152-188 0,211 223 108,5-3 0,3-2 0,-54-118 0,-91-282 604,76 177-514,-75-134-198,174 394 0,3 0 0,-16-61 0,16 58-1365,8 32-5461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0T02:29:02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1168 24575,'3'0'0,"1"0"0,-1-1 0,0 1 0,0-1 0,0 0 0,0 0 0,0 0 0,0 0 0,0 0 0,0-1 0,0 0 0,-1 1 0,1-1 0,0 0 0,-1 0 0,0 0 0,1-1 0,-1 1 0,0 0 0,3-6 0,2-3 0,0-1 0,-1 0 0,8-22 0,-11 26 0,14-39 0,-3-1 0,-1 0 0,8-74 0,4-155 0,-18 174 0,33-195 0,-37 276 0,-3 12 0,2 0 0,0 1 0,0-1 0,5-14 0,-6 22 0,-1 1 0,1-1 0,0 1 0,-1-1 0,1 1 0,0-1 0,0 1 0,0 0 0,0-1 0,1 1 0,-1 0 0,0 0 0,0 0 0,1 0 0,-1 0 0,1 0 0,-1 0 0,1 0 0,-1 1 0,1-1 0,-1 1 0,1-1 0,0 1 0,-1-1 0,1 1 0,0 0 0,-1 0 0,1 0 0,0 0 0,-1 0 0,1 0 0,2 1 0,17 5 0,0 0 0,-1 2 0,0 1 0,0 0 0,-1 2 0,34 23 0,2 0 0,713 385 0,-747-409 117,-2 0-611,1-1 0,23 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C62ED-8121-3ABC-1F16-4DFBBB18C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CE9487-B25F-D3EB-C833-B3E945F72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0F7271-8975-2831-23BA-CF41974F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CC72-D2F5-41DC-92E2-B487BC18609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5D39E-9304-E7F0-5411-FE7B12E6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79164-E30F-03D1-E7EA-8794A09A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25A6-E069-4A6A-BCC2-66B7946DD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58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268EB-77DE-E7B3-27CF-A36DEB23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92FF72-91BE-782D-5EE2-26220332B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05BCB-6D75-4622-EEAE-C1A19FEE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CC72-D2F5-41DC-92E2-B487BC18609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442B5-AD3E-0EC3-C86A-B72DEF17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B14EB-79E6-970A-8E66-74BD7BD2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25A6-E069-4A6A-BCC2-66B7946DD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5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B393DD-ECC5-D932-8307-8B61B0280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00AB8F-DDD4-E4DA-30A2-A740FC2E5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A65B09-3F06-AB46-EFC1-9FCB5083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CC72-D2F5-41DC-92E2-B487BC18609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B1528-7AEC-024F-64B5-EE454E55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D59B-E51B-D730-05E0-49489877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25A6-E069-4A6A-BCC2-66B7946DD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43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3A64D-2BA8-A8B4-560A-67F6BC44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B0023E-1B86-8FDD-60F1-579F2FCC0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DDB15-8DDE-7D3E-E725-62808269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CC72-D2F5-41DC-92E2-B487BC18609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85FE0B-D78C-948D-99F3-7069B9BA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4BB648-A362-842E-D52C-A3FA3E4D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25A6-E069-4A6A-BCC2-66B7946DD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3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95098-90D4-A3D8-23DA-604ED3D4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93FECF-6FF1-2318-C0A9-D9A26725C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1438B-F5AD-2481-549C-537EA058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CC72-D2F5-41DC-92E2-B487BC18609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FBEB20-0C02-981C-97AB-4FB197A9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8A6D9-1F5B-F7B3-5391-B9857FE2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25A6-E069-4A6A-BCC2-66B7946DD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99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3C6A5-53C6-E378-DCBD-A55F05F7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C65A0-B5CD-A216-C80E-65F761A30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72D05B-1D62-6EDA-23F8-DB4E4BB7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CE5-0885-82A0-9925-9B7A0ACC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CC72-D2F5-41DC-92E2-B487BC18609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CA318A-720A-27F9-7AE8-439A31F0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448E4F-BBF7-A315-CF97-DAE8FF31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25A6-E069-4A6A-BCC2-66B7946DD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7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AEB56-01D7-19FA-36E4-C97FFC7C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82DA0B-8D61-C5E5-DE9F-16BC9F377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0C5EB7-171A-4421-B943-807736A19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9314CA-F11A-4760-DEA6-FD906004F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015494-9358-9C88-CBD2-42D819D43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FF4DC4-5559-2C7D-CB03-6CA8AF0F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CC72-D2F5-41DC-92E2-B487BC18609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E5B89C-5EF0-88CF-A690-30B13935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C52A5C-D9E0-E254-49C8-D46BCB90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25A6-E069-4A6A-BCC2-66B7946DD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48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9656F-9368-A63C-BA16-1C91F083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C6EF08-289F-360F-3FE2-66806BA8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CC72-D2F5-41DC-92E2-B487BC18609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683F9C-32E5-9563-B3E5-6DE8AD13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409E90-2A95-5E0D-EA38-AA5F56C1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25A6-E069-4A6A-BCC2-66B7946DD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57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7436FA-3CB7-9F6A-DBB2-FBF1C856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CC72-D2F5-41DC-92E2-B487BC18609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5CBA04-9EB6-0CE0-C5AD-DD887F9D1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F422E7-6A92-453C-FC52-0B0439EA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25A6-E069-4A6A-BCC2-66B7946DD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3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9F29D-FDB2-70BC-750B-9B1F1970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522F7E-0BC9-0DD1-7D70-E57D890C5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821F97-9B7F-FE58-7BFF-5E7E71C27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11FB2-C105-02C1-6E79-D1B73CFC3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CC72-D2F5-41DC-92E2-B487BC18609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99CA35-0F08-0261-787F-09A93E1F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0D6505-1F81-DD16-2481-5EE60AF7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25A6-E069-4A6A-BCC2-66B7946DD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16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527CC-DF1D-7739-A654-C1E100EC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14F642-A90C-2503-1CB2-E06C3D26EC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A01E4F-AE5B-BB74-250E-FDFA0AA53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C60FAA-1D04-5D33-A73C-054457FA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CC72-D2F5-41DC-92E2-B487BC18609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E039D3-0295-4E4E-3ED8-20ADC374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92B2F4-63A3-E801-65B7-D67BA860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25A6-E069-4A6A-BCC2-66B7946DD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30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1BA0C8-C1CD-BCC5-041F-D0F00340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FA1879-EE96-7CEF-9B6C-A6EC948DE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5AA48D-1CF2-38AD-7E8E-C991704A6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CCC72-D2F5-41DC-92E2-B487BC186093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E8C0B-701D-C408-9CAA-7FFC78916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195FA-672C-29F1-60D7-18BE551AD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25A6-E069-4A6A-BCC2-66B7946DD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8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ocus.co.kr/m/1521" TargetMode="External"/><Relationship Id="rId2" Type="http://schemas.openxmlformats.org/officeDocument/2006/relationships/hyperlink" Target="https://keykat7.blogspot.com/2021/03/android-activity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vahero/PluginMobileNativeCod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dplay.github.io/post/what-is-gradl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1.png"/><Relationship Id="rId4" Type="http://schemas.openxmlformats.org/officeDocument/2006/relationships/customXml" Target="../ink/ink2.xml"/><Relationship Id="rId9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B5426-B9EF-39A5-A96A-EBD05FA3B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Mobile Native Plugin </a:t>
            </a:r>
            <a:r>
              <a:rPr lang="ko-KR" altLang="en-US" sz="4800" dirty="0"/>
              <a:t>사용법</a:t>
            </a:r>
            <a:br>
              <a:rPr lang="en-US" altLang="ko-KR" sz="4800" dirty="0"/>
            </a:br>
            <a:br>
              <a:rPr lang="en-US" altLang="ko-KR" sz="3600" dirty="0"/>
            </a:br>
            <a:r>
              <a:rPr lang="en-US" altLang="ko-KR" sz="3600" dirty="0"/>
              <a:t>Android, </a:t>
            </a:r>
            <a:r>
              <a:rPr lang="en-US" altLang="ko-KR" sz="3600" dirty="0" err="1"/>
              <a:t>Profile_Image</a:t>
            </a:r>
            <a:r>
              <a:rPr lang="ko-KR" altLang="en-US" sz="3600" dirty="0"/>
              <a:t> 설정을 중심으로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BE3A72-5E7C-337D-F7D1-362BA0F77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20221018 </a:t>
            </a:r>
            <a:r>
              <a:rPr lang="ko-KR" altLang="en-US" dirty="0"/>
              <a:t>김노운</a:t>
            </a:r>
          </a:p>
        </p:txBody>
      </p:sp>
    </p:spTree>
    <p:extLst>
      <p:ext uri="{BB962C8B-B14F-4D97-AF65-F5344CB8AC3E}">
        <p14:creationId xmlns:p14="http://schemas.microsoft.com/office/powerpoint/2010/main" val="419677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59D6669-C330-9D24-F0FF-6DBB0F27C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80" y="938505"/>
            <a:ext cx="7215518" cy="5484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20A6E9-E7E8-4ECE-972C-CA619A86BFEF}"/>
              </a:ext>
            </a:extLst>
          </p:cNvPr>
          <p:cNvSpPr txBox="1"/>
          <p:nvPr/>
        </p:nvSpPr>
        <p:spPr>
          <a:xfrm>
            <a:off x="5695719" y="374557"/>
            <a:ext cx="1203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85E7C-A6FA-D331-52A6-62280C6198C9}"/>
              </a:ext>
            </a:extLst>
          </p:cNvPr>
          <p:cNvSpPr txBox="1"/>
          <p:nvPr/>
        </p:nvSpPr>
        <p:spPr>
          <a:xfrm>
            <a:off x="7777819" y="1015299"/>
            <a:ext cx="4382931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갤러리를 여는 요청을 한 후 사진을 선택하면 </a:t>
            </a:r>
            <a:endParaRPr lang="en-US" altLang="ko-KR" sz="1600" dirty="0"/>
          </a:p>
          <a:p>
            <a:r>
              <a:rPr lang="ko-KR" altLang="en-US" sz="1600" dirty="0"/>
              <a:t>사진에 대한 정보가 </a:t>
            </a:r>
            <a:r>
              <a:rPr lang="en-US" altLang="ko-KR" sz="1600" dirty="0" err="1"/>
              <a:t>GameActivity</a:t>
            </a:r>
            <a:r>
              <a:rPr lang="ko-KR" altLang="en-US" sz="1600" dirty="0"/>
              <a:t>의</a:t>
            </a:r>
            <a:endParaRPr lang="en-US" altLang="ko-KR" sz="1600" dirty="0"/>
          </a:p>
          <a:p>
            <a:endParaRPr lang="en-US" altLang="ko-KR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onActivityResult</a:t>
            </a:r>
            <a:endParaRPr lang="en-US" altLang="ko-KR" sz="12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requestCode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resultCode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600" dirty="0"/>
          </a:p>
          <a:p>
            <a:r>
              <a:rPr lang="ko-KR" altLang="en-US" sz="1600" dirty="0"/>
              <a:t>라는 함수에 전달된다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중 </a:t>
            </a:r>
            <a:r>
              <a:rPr lang="en-US" altLang="ko-KR" sz="1600" dirty="0"/>
              <a:t>Intent</a:t>
            </a:r>
            <a:r>
              <a:rPr lang="ko-KR" altLang="en-US" sz="1600" dirty="0"/>
              <a:t>에 갤러리</a:t>
            </a:r>
            <a:endParaRPr lang="en-US" altLang="ko-KR" sz="1600" dirty="0"/>
          </a:p>
          <a:p>
            <a:r>
              <a:rPr lang="ko-KR" altLang="en-US" sz="1600" dirty="0"/>
              <a:t>에서 선택한 사진에 대한 데이터가 들어있다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이 사진 데이터를 처리할 클래스를 생성하고</a:t>
            </a:r>
            <a:endParaRPr lang="en-US" altLang="ko-KR" sz="1600" dirty="0"/>
          </a:p>
          <a:p>
            <a:r>
              <a:rPr lang="ko-KR" altLang="en-US" sz="1600" dirty="0"/>
              <a:t>정보를 전달해보자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유니크한 </a:t>
            </a:r>
            <a:r>
              <a:rPr lang="en-US" altLang="ko-KR" sz="1600" dirty="0"/>
              <a:t>request code</a:t>
            </a:r>
            <a:r>
              <a:rPr lang="ko-KR" altLang="en-US" sz="1600" dirty="0"/>
              <a:t>를 선택해서 호출해야</a:t>
            </a:r>
            <a:endParaRPr lang="en-US" altLang="ko-KR" sz="1600" dirty="0"/>
          </a:p>
          <a:p>
            <a:r>
              <a:rPr lang="ko-KR" altLang="en-US" sz="1600" dirty="0"/>
              <a:t>우리가 원하는 </a:t>
            </a:r>
            <a:r>
              <a:rPr lang="en-US" altLang="ko-KR" sz="1600" dirty="0"/>
              <a:t>if </a:t>
            </a:r>
            <a:r>
              <a:rPr lang="ko-KR" altLang="en-US" sz="1600" dirty="0"/>
              <a:t>문 안에 걸려들 것이다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049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692F19E-0400-6DB2-A24D-A70E728D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MobileNativeCode_UPL_Android.xml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18B400-A7FC-43F6-41CA-76FC40C6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49" y="2128323"/>
            <a:ext cx="9957527" cy="27337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A9F14C-7C5B-35E0-58DA-F5020C5BF3E9}"/>
              </a:ext>
            </a:extLst>
          </p:cNvPr>
          <p:cNvSpPr txBox="1"/>
          <p:nvPr/>
        </p:nvSpPr>
        <p:spPr>
          <a:xfrm>
            <a:off x="1135117" y="17657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정리</a:t>
            </a:r>
            <a:endParaRPr lang="en-US" altLang="ko-KR" dirty="0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47DC4C79-7988-0F65-5BDF-07C71FFD8400}"/>
              </a:ext>
            </a:extLst>
          </p:cNvPr>
          <p:cNvSpPr/>
          <p:nvPr/>
        </p:nvSpPr>
        <p:spPr>
          <a:xfrm rot="10800000">
            <a:off x="1458282" y="4471101"/>
            <a:ext cx="927012" cy="889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05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908D6C-271E-2BD0-87A3-CE43446D5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353" y="1138042"/>
            <a:ext cx="4976144" cy="54579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6F294C-027C-B75F-419B-6FB42EC40601}"/>
              </a:ext>
            </a:extLst>
          </p:cNvPr>
          <p:cNvSpPr txBox="1"/>
          <p:nvPr/>
        </p:nvSpPr>
        <p:spPr>
          <a:xfrm>
            <a:off x="5744259" y="5429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전문</a:t>
            </a:r>
          </a:p>
        </p:txBody>
      </p:sp>
    </p:spTree>
    <p:extLst>
      <p:ext uri="{BB962C8B-B14F-4D97-AF65-F5344CB8AC3E}">
        <p14:creationId xmlns:p14="http://schemas.microsoft.com/office/powerpoint/2010/main" val="2284429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A67A7-A006-4854-457D-D88E7499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asyncAndroidFunctionLibClass.java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9BD16-6029-25C9-A71D-B99DD2541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Path:</a:t>
            </a:r>
            <a:r>
              <a:rPr lang="en-US" altLang="ko-KR" sz="1400" dirty="0"/>
              <a:t>\Plugins\</a:t>
            </a:r>
            <a:r>
              <a:rPr lang="en-US" altLang="ko-KR" sz="1400" dirty="0" err="1"/>
              <a:t>PluginMobileNativeCode</a:t>
            </a:r>
            <a:r>
              <a:rPr lang="en-US" altLang="ko-KR" sz="1400" dirty="0"/>
              <a:t>\</a:t>
            </a:r>
            <a:r>
              <a:rPr lang="en-US" altLang="ko-KR" sz="1400" dirty="0" err="1"/>
              <a:t>MobileNativeCode</a:t>
            </a:r>
            <a:r>
              <a:rPr lang="en-US" altLang="ko-KR" sz="1400" dirty="0"/>
              <a:t>\Source\</a:t>
            </a:r>
            <a:r>
              <a:rPr lang="en-US" altLang="ko-KR" sz="1400" dirty="0" err="1"/>
              <a:t>MobileNativeCode</a:t>
            </a:r>
            <a:r>
              <a:rPr lang="en-US" altLang="ko-KR" sz="1400" dirty="0"/>
              <a:t>\Private\Android\Java</a:t>
            </a:r>
          </a:p>
          <a:p>
            <a:r>
              <a:rPr lang="ko-KR" altLang="en-US" sz="1400" dirty="0"/>
              <a:t>갤러리에서 사진을 불러와 편집하기 위해 만들어진 </a:t>
            </a:r>
            <a:r>
              <a:rPr lang="en-US" altLang="ko-KR" sz="1400" dirty="0"/>
              <a:t>java code.</a:t>
            </a:r>
          </a:p>
          <a:p>
            <a:r>
              <a:rPr lang="ko-KR" altLang="en-US" sz="1400" dirty="0" err="1"/>
              <a:t>언리얼에서</a:t>
            </a:r>
            <a:r>
              <a:rPr lang="ko-KR" altLang="en-US" sz="1400" dirty="0"/>
              <a:t> 호출할 수 있는 </a:t>
            </a:r>
            <a:r>
              <a:rPr lang="ko-KR" altLang="en-US" sz="1400" dirty="0" err="1"/>
              <a:t>디스패처를</a:t>
            </a:r>
            <a:r>
              <a:rPr lang="ko-KR" altLang="en-US" sz="1400" dirty="0"/>
              <a:t> 포함한다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코드 내에 여러 번 경고를 </a:t>
            </a:r>
            <a:r>
              <a:rPr lang="ko-KR" altLang="en-US" sz="1400" dirty="0" err="1"/>
              <a:t>적어놓았지만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다시 한번 </a:t>
            </a:r>
            <a:r>
              <a:rPr lang="ko-KR" altLang="en-US" sz="1400" dirty="0" err="1"/>
              <a:t>말하건대</a:t>
            </a:r>
            <a:r>
              <a:rPr lang="ko-KR" altLang="en-US" sz="1400" dirty="0"/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절대 주석이나 코드에 한글을 포함하지 말 것</a:t>
            </a:r>
            <a:r>
              <a:rPr lang="en-US" altLang="ko-KR" sz="1400" b="1" dirty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400" dirty="0"/>
              <a:t>경고를 어기면 반드시 에러가 발생한다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외부 라이브러리를 쓰기 힘들다</a:t>
            </a:r>
            <a:r>
              <a:rPr lang="en-US" altLang="ko-KR" sz="1400" dirty="0"/>
              <a:t>.(R&amp;D </a:t>
            </a:r>
            <a:r>
              <a:rPr lang="ko-KR" altLang="en-US" sz="1400" dirty="0"/>
              <a:t>필요</a:t>
            </a:r>
            <a:r>
              <a:rPr lang="en-US" altLang="ko-KR" sz="1400" dirty="0"/>
              <a:t>) Java</a:t>
            </a:r>
            <a:r>
              <a:rPr lang="ko-KR" altLang="en-US" sz="1400" dirty="0"/>
              <a:t>와 </a:t>
            </a:r>
            <a:r>
              <a:rPr lang="en-US" altLang="ko-KR" sz="1400" dirty="0"/>
              <a:t>android </a:t>
            </a:r>
            <a:r>
              <a:rPr lang="ko-KR" altLang="en-US" sz="1400" dirty="0"/>
              <a:t>기본 라이브러리만 사용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때때로 함수나 변수가 작동하지 않을 때에는 </a:t>
            </a:r>
            <a:r>
              <a:rPr lang="ko-KR" altLang="en-US" sz="1400" dirty="0" err="1"/>
              <a:t>구버전</a:t>
            </a:r>
            <a:r>
              <a:rPr lang="ko-KR" altLang="en-US" sz="1400" dirty="0"/>
              <a:t> </a:t>
            </a:r>
            <a:r>
              <a:rPr lang="en-US" altLang="ko-KR" sz="1400" dirty="0"/>
              <a:t>Java</a:t>
            </a:r>
            <a:r>
              <a:rPr lang="ko-KR" altLang="en-US" sz="1400" dirty="0"/>
              <a:t> 나 </a:t>
            </a:r>
            <a:r>
              <a:rPr lang="en-US" altLang="ko-KR" sz="1400" dirty="0"/>
              <a:t>Android </a:t>
            </a:r>
            <a:r>
              <a:rPr lang="ko-KR" altLang="en-US" sz="1400" dirty="0"/>
              <a:t>라이브러리를 참조하거나 </a:t>
            </a:r>
            <a:r>
              <a:rPr lang="ko-KR" altLang="en-US" sz="1400" dirty="0" err="1"/>
              <a:t>구버전</a:t>
            </a:r>
            <a:r>
              <a:rPr lang="ko-KR" altLang="en-US" sz="1400" dirty="0"/>
              <a:t> 라이브러리가 작동하지 않을 때에는 폐기된 함수나 변수가 아닌지 의심해보자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간혹 컴파일이 되지 않을 때에는 코드에 </a:t>
            </a:r>
            <a:r>
              <a:rPr lang="en-US" altLang="ko-KR" sz="1400" dirty="0"/>
              <a:t>import</a:t>
            </a:r>
            <a:r>
              <a:rPr lang="ko-KR" altLang="en-US" sz="1400" dirty="0"/>
              <a:t>한 것들 중에 쓰이지 않는 라이브러리가 있는지 살펴본다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분명 옳은 문법을 썼는데 작동을 </a:t>
            </a:r>
            <a:r>
              <a:rPr lang="ko-KR" altLang="en-US" sz="1400" dirty="0" err="1"/>
              <a:t>안한다</a:t>
            </a:r>
            <a:r>
              <a:rPr lang="ko-KR" altLang="en-US" sz="1400" dirty="0"/>
              <a:t> 싶으면 대소문자를 확인해보자</a:t>
            </a:r>
            <a:r>
              <a:rPr lang="en-US" altLang="ko-KR" sz="1400" dirty="0"/>
              <a:t>. </a:t>
            </a:r>
          </a:p>
          <a:p>
            <a:r>
              <a:rPr lang="ko-KR" altLang="en-US" sz="1400" dirty="0"/>
              <a:t>슬프게도 인텔리센스의 도움을 거의 받을 수 없다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805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A67A7-A006-4854-457D-D88E7499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asyncAndroidFunctionLibClass.java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9BD16-6029-25C9-A71D-B99DD2541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0214" y="1609044"/>
            <a:ext cx="3288847" cy="4351338"/>
          </a:xfrm>
        </p:spPr>
        <p:txBody>
          <a:bodyPr/>
          <a:lstStyle/>
          <a:p>
            <a:r>
              <a:rPr lang="en-US" altLang="ko-KR" sz="1400" dirty="0" err="1"/>
              <a:t>GalleryOpen</a:t>
            </a:r>
            <a:r>
              <a:rPr lang="en-US" altLang="ko-KR" sz="1400" dirty="0"/>
              <a:t>: CPP</a:t>
            </a:r>
            <a:r>
              <a:rPr lang="ko-KR" altLang="en-US" sz="1400" dirty="0"/>
              <a:t>에서 호출 가능한 함수</a:t>
            </a:r>
            <a:r>
              <a:rPr lang="en-US" altLang="ko-KR" sz="1400" dirty="0"/>
              <a:t>. </a:t>
            </a:r>
            <a:r>
              <a:rPr lang="ko-KR" altLang="en-US" sz="1400" dirty="0"/>
              <a:t>갤러리를 불러온다</a:t>
            </a:r>
            <a:r>
              <a:rPr lang="en-US" altLang="ko-KR" sz="1400" dirty="0"/>
              <a:t>. </a:t>
            </a:r>
            <a:r>
              <a:rPr lang="ko-KR" altLang="en-US" sz="1400" dirty="0"/>
              <a:t>불려온 갤러리에서 이미지를 선택하면 </a:t>
            </a:r>
            <a:r>
              <a:rPr lang="en-US" altLang="ko-KR" sz="1400" dirty="0" err="1"/>
              <a:t>GameActivity</a:t>
            </a:r>
            <a:r>
              <a:rPr lang="ko-KR" altLang="en-US" sz="1400" dirty="0"/>
              <a:t>의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onActivityResult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400" dirty="0"/>
              <a:t>에서 결과를 반환한다</a:t>
            </a:r>
            <a:r>
              <a:rPr lang="en-US" altLang="ko-KR" sz="1400" dirty="0"/>
              <a:t>.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onActivityResult</a:t>
            </a:r>
            <a:r>
              <a:rPr lang="ko-KR" altLang="en-US" sz="1400" dirty="0"/>
              <a:t>는</a:t>
            </a:r>
            <a:r>
              <a:rPr lang="en-US" altLang="ko-KR" sz="1400" dirty="0"/>
              <a:t> 10</a:t>
            </a:r>
            <a:r>
              <a:rPr lang="ko-KR" altLang="en-US" sz="1400" dirty="0"/>
              <a:t>번 프레젠테이션에서 설명하였다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OpenGallery_Create_Profile</a:t>
            </a:r>
            <a:r>
              <a:rPr lang="en-US" altLang="ko-KR" sz="1400" dirty="0"/>
              <a:t>: CPP</a:t>
            </a:r>
            <a:r>
              <a:rPr lang="ko-KR" altLang="en-US" sz="1400" dirty="0"/>
              <a:t>에서 호출 가능한 함수</a:t>
            </a:r>
            <a:r>
              <a:rPr lang="en-US" altLang="ko-KR" sz="1400" dirty="0"/>
              <a:t>. </a:t>
            </a:r>
            <a:r>
              <a:rPr lang="ko-KR" altLang="en-US" sz="1400" dirty="0"/>
              <a:t>갤러리를 불러오며 동시에 </a:t>
            </a:r>
            <a:r>
              <a:rPr lang="en-US" altLang="ko-KR" sz="1400" dirty="0"/>
              <a:t>config </a:t>
            </a:r>
            <a:r>
              <a:rPr lang="ko-KR" altLang="en-US" sz="1400" dirty="0"/>
              <a:t>파일에 최종적으로 반환될 이미지 사이즈를 세팅한다</a:t>
            </a:r>
            <a:r>
              <a:rPr lang="en-US" altLang="ko-KR" sz="1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ABED68-DAD3-19A2-6D67-AD95BFDEA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89" y="1609044"/>
            <a:ext cx="7705433" cy="460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39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E2BF5-41A4-99DD-293E-8F257B83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err="1"/>
              <a:t>GalleryOpen</a:t>
            </a:r>
            <a:r>
              <a:rPr lang="en-US" altLang="ko-KR" sz="4400" dirty="0"/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7C78D-8515-F3ED-EDE6-D816C24D9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@Keep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public static void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GalleryOpen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(Activity activity)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GameActivity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 = activity;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  // Set Intent. Intent is a container used to exchange information between activities.</a:t>
            </a:r>
            <a:endParaRPr lang="en-US" altLang="ko-KR" sz="2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  // </a:t>
            </a:r>
            <a:r>
              <a:rPr lang="ko-KR" altLang="en-US" sz="1000" b="0" dirty="0">
                <a:effectLst/>
                <a:latin typeface="Consolas" panose="020B0609020204030204" pitchFamily="49" charset="0"/>
              </a:rPr>
              <a:t>인텐트는 안드로이드에서 원하는 기능을 요청할 때 변수로 넣어야 한다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.</a:t>
            </a:r>
            <a:endParaRPr lang="en-US" altLang="ko-KR" sz="2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  Intent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intent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 = new Intent(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Intent.ACTION_PICK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android.provider.MediaStore.Images.Media.EXTERNAL_CONTENT_URI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  // Sending intent to game activity. This method is not recommended. You should create a Result function in each activity.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  // Code must be added to the result function with the xml command in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MobileNativeCode_UPL_Android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  try{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Create_Config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(-1);}catch(Exception e){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e.printStackTrace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();}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effectLst/>
                <a:latin typeface="Consolas" panose="020B0609020204030204" pitchFamily="49" charset="0"/>
              </a:rPr>
              <a:t>activity.startActivityForResult</a:t>
            </a:r>
            <a:r>
              <a:rPr lang="en-US" altLang="ko-KR" sz="1000" b="0" dirty="0">
                <a:effectLst/>
                <a:latin typeface="Consolas" panose="020B0609020204030204" pitchFamily="49" charset="0"/>
              </a:rPr>
              <a:t>(intent,1723828);</a:t>
            </a:r>
          </a:p>
          <a:p>
            <a:br>
              <a:rPr lang="en-US" altLang="ko-KR" sz="1000" b="0" dirty="0"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55473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B05C9-FC55-26C8-F5EE-A058F39E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@Keep? Activity? Intent?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D0406-77CA-7E85-378A-3ECAB4A2D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컴파일러에서는 자동으로 소스 코드 최적화를 실행한다</a:t>
            </a:r>
            <a:r>
              <a:rPr lang="en-US" altLang="ko-KR" sz="1800" dirty="0"/>
              <a:t>. @Keep</a:t>
            </a:r>
            <a:r>
              <a:rPr lang="ko-KR" altLang="en-US" sz="1800" dirty="0"/>
              <a:t>을 함수에 </a:t>
            </a:r>
            <a:r>
              <a:rPr lang="ko-KR" altLang="en-US" sz="1800" dirty="0" err="1"/>
              <a:t>달아놓으면</a:t>
            </a:r>
            <a:r>
              <a:rPr lang="ko-KR" altLang="en-US" sz="1800" dirty="0"/>
              <a:t> 소스코드 최적화를 할 때 제거 또는 이름 변경이 되지 않는다</a:t>
            </a:r>
            <a:r>
              <a:rPr lang="en-US" altLang="ko-KR" sz="1800" dirty="0"/>
              <a:t>….</a:t>
            </a:r>
            <a:r>
              <a:rPr lang="ko-KR" altLang="en-US" sz="1800" dirty="0"/>
              <a:t>고 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실질적으로 이 </a:t>
            </a:r>
            <a:r>
              <a:rPr lang="ko-KR" altLang="en-US" sz="1800" dirty="0" err="1"/>
              <a:t>애너테이션이</a:t>
            </a:r>
            <a:r>
              <a:rPr lang="ko-KR" altLang="en-US" sz="1800" dirty="0"/>
              <a:t> 함수에 무슨 역할을 하는지 모른다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일단은 작동하는데 </a:t>
            </a:r>
            <a:r>
              <a:rPr lang="ko-KR" altLang="en-US" sz="1800" dirty="0" err="1"/>
              <a:t>메인이</a:t>
            </a:r>
            <a:r>
              <a:rPr lang="ko-KR" altLang="en-US" sz="1800" dirty="0"/>
              <a:t> 되는 함수와 </a:t>
            </a:r>
            <a:r>
              <a:rPr lang="en-US" altLang="ko-KR" sz="1800" dirty="0"/>
              <a:t>CPP</a:t>
            </a:r>
            <a:r>
              <a:rPr lang="ko-KR" altLang="en-US" sz="1800" dirty="0"/>
              <a:t> 코드에서 직접적으로 호출되는 함수에만 붙여도 정상적으로 동작하는 것을 확인하였다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Activity</a:t>
            </a:r>
            <a:r>
              <a:rPr lang="ko-KR" altLang="en-US" sz="1800" dirty="0"/>
              <a:t>는 해당 링크 설명 참고</a:t>
            </a:r>
            <a:r>
              <a:rPr lang="en-US" altLang="ko-KR" sz="1800" dirty="0"/>
              <a:t>: </a:t>
            </a:r>
            <a:r>
              <a:rPr lang="en-US" altLang="ko-KR" sz="1800" dirty="0">
                <a:hlinkClick r:id="rId2"/>
              </a:rPr>
              <a:t>https://keykat7.blogspot.com/2021/03/android-activity.html</a:t>
            </a:r>
            <a:endParaRPr lang="en-US" altLang="ko-KR" sz="1800" dirty="0"/>
          </a:p>
          <a:p>
            <a:r>
              <a:rPr lang="en-US" altLang="ko-KR" sz="1800" dirty="0"/>
              <a:t>Intent</a:t>
            </a:r>
            <a:r>
              <a:rPr lang="ko-KR" altLang="en-US" sz="1800" dirty="0"/>
              <a:t>는 해당 링크 설명 참고</a:t>
            </a:r>
            <a:r>
              <a:rPr lang="en-US" altLang="ko-KR" sz="1800" dirty="0"/>
              <a:t>: </a:t>
            </a:r>
            <a:r>
              <a:rPr lang="en-US" altLang="ko-KR" sz="1800" dirty="0">
                <a:hlinkClick r:id="rId3"/>
              </a:rPr>
              <a:t>https://www.crocus.co.kr/m/1521</a:t>
            </a:r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33246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B05C9-FC55-26C8-F5EE-A058F39E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특이사항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D0406-77CA-7E85-378A-3ECAB4A2D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Intent</a:t>
            </a:r>
            <a:r>
              <a:rPr lang="ko-KR" altLang="en-US" sz="1800" dirty="0"/>
              <a:t>는 </a:t>
            </a:r>
            <a:r>
              <a:rPr lang="en-US" altLang="ko-KR" sz="1800" dirty="0" err="1"/>
              <a:t>PutExtra</a:t>
            </a:r>
            <a:r>
              <a:rPr lang="en-US" altLang="ko-KR" sz="1800" dirty="0"/>
              <a:t>() </a:t>
            </a:r>
            <a:r>
              <a:rPr lang="ko-KR" altLang="en-US" sz="1800" dirty="0"/>
              <a:t>함수를 통해 변수를 주고받는 것이 가능하다</a:t>
            </a:r>
            <a:r>
              <a:rPr lang="en-US" altLang="ko-KR" sz="1800" dirty="0"/>
              <a:t>. </a:t>
            </a:r>
            <a:r>
              <a:rPr lang="ko-KR" altLang="en-US" sz="1800" dirty="0"/>
              <a:t>원래는 그렇다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 err="1"/>
              <a:t>GameActivity</a:t>
            </a:r>
            <a:r>
              <a:rPr lang="ko-KR" altLang="en-US" sz="1800" dirty="0"/>
              <a:t>가 </a:t>
            </a:r>
            <a:r>
              <a:rPr lang="en-US" altLang="ko-KR" sz="1800" dirty="0"/>
              <a:t>@Override</a:t>
            </a:r>
            <a:r>
              <a:rPr lang="ko-KR" altLang="en-US" sz="1800" dirty="0"/>
              <a:t>여서 그런지 동일한 인텐트가 아니어서 </a:t>
            </a:r>
            <a:r>
              <a:rPr lang="ko-KR" altLang="en-US" sz="1800" dirty="0" err="1"/>
              <a:t>그런지는</a:t>
            </a:r>
            <a:r>
              <a:rPr lang="ko-KR" altLang="en-US" sz="1800" dirty="0"/>
              <a:t> 몰라도 </a:t>
            </a:r>
            <a:r>
              <a:rPr lang="en-US" altLang="ko-KR" sz="1800" dirty="0"/>
              <a:t>asyncAndroidFunctionLibClass.java </a:t>
            </a:r>
            <a:r>
              <a:rPr lang="ko-KR" altLang="en-US" sz="1800" dirty="0"/>
              <a:t>에서 변수를 집어넣어도 </a:t>
            </a:r>
            <a:r>
              <a:rPr lang="en-US" altLang="ko-KR" sz="1800" dirty="0" err="1"/>
              <a:t>GameActivity</a:t>
            </a:r>
            <a:r>
              <a:rPr lang="en-US" altLang="ko-KR" sz="1800" dirty="0"/>
              <a:t> </a:t>
            </a:r>
            <a:r>
              <a:rPr lang="ko-KR" altLang="en-US" sz="1800" dirty="0"/>
              <a:t>까지만 변수가 보존되고 </a:t>
            </a:r>
            <a:r>
              <a:rPr lang="en-US" altLang="ko-KR" sz="1800" dirty="0" err="1"/>
              <a:t>GameActivity</a:t>
            </a:r>
            <a:r>
              <a:rPr lang="ko-KR" altLang="en-US" sz="1800" dirty="0"/>
              <a:t>에서 </a:t>
            </a:r>
            <a:r>
              <a:rPr lang="en-US" altLang="ko-KR" sz="1800" dirty="0" err="1"/>
              <a:t>AFC.sendPictureToApplicationPath</a:t>
            </a:r>
            <a:r>
              <a:rPr lang="en-US" altLang="ko-KR" sz="1800" dirty="0"/>
              <a:t>()</a:t>
            </a:r>
            <a:r>
              <a:rPr lang="ko-KR" altLang="en-US" sz="1800" dirty="0"/>
              <a:t>를 호출할 때는 변수가 보존되지 않는 것을 확인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부득이하게 </a:t>
            </a:r>
            <a:r>
              <a:rPr lang="en-US" altLang="ko-KR" sz="1800" dirty="0"/>
              <a:t>Config </a:t>
            </a:r>
            <a:r>
              <a:rPr lang="ko-KR" altLang="en-US" sz="1800" dirty="0"/>
              <a:t>파일을 임시로 생성하여 </a:t>
            </a:r>
            <a:r>
              <a:rPr lang="en-US" altLang="ko-KR" sz="1800" dirty="0" err="1"/>
              <a:t>return_size</a:t>
            </a:r>
            <a:r>
              <a:rPr lang="ko-KR" altLang="en-US" sz="1800" dirty="0"/>
              <a:t>를 전달한다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10B0A1-7FD4-6703-E559-C1838DB40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18" y="4486475"/>
            <a:ext cx="10311493" cy="142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87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F7075-F177-58A3-146E-6234C1C9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ActivityResult</a:t>
            </a:r>
            <a:r>
              <a:rPr lang="ko-KR" altLang="en-US" sz="2400" dirty="0"/>
              <a:t>에서부터 주요 함수 진행 순서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2712F0-0AD2-3B8B-9BCB-4F51CAB3BA65}"/>
              </a:ext>
            </a:extLst>
          </p:cNvPr>
          <p:cNvSpPr/>
          <p:nvPr/>
        </p:nvSpPr>
        <p:spPr>
          <a:xfrm>
            <a:off x="375561" y="2784702"/>
            <a:ext cx="1849211" cy="86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ActivityResult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5942F5-ACF5-62F1-ECFF-BA39E537A00B}"/>
              </a:ext>
            </a:extLst>
          </p:cNvPr>
          <p:cNvSpPr/>
          <p:nvPr/>
        </p:nvSpPr>
        <p:spPr>
          <a:xfrm>
            <a:off x="3528336" y="2784702"/>
            <a:ext cx="1849211" cy="86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sendPictureToApplicationPath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A03CFD-8C63-B273-34D1-83A16C8F58B0}"/>
              </a:ext>
            </a:extLst>
          </p:cNvPr>
          <p:cNvSpPr/>
          <p:nvPr/>
        </p:nvSpPr>
        <p:spPr>
          <a:xfrm>
            <a:off x="6520549" y="2784701"/>
            <a:ext cx="1849211" cy="86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saveBitmapToPng</a:t>
            </a:r>
            <a:endParaRPr lang="ko-KR" altLang="en-US" sz="1600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E5F9B68-08A8-97E9-A0E1-117C9B0127E3}"/>
              </a:ext>
            </a:extLst>
          </p:cNvPr>
          <p:cNvSpPr/>
          <p:nvPr/>
        </p:nvSpPr>
        <p:spPr>
          <a:xfrm>
            <a:off x="2428879" y="2963635"/>
            <a:ext cx="775607" cy="453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7C133E6-9AA8-2561-9DC6-9F7139B1BF70}"/>
              </a:ext>
            </a:extLst>
          </p:cNvPr>
          <p:cNvSpPr/>
          <p:nvPr/>
        </p:nvSpPr>
        <p:spPr>
          <a:xfrm>
            <a:off x="5505456" y="2958974"/>
            <a:ext cx="775607" cy="453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F392208-7FA9-285B-FCBF-4032899FDEDA}"/>
              </a:ext>
            </a:extLst>
          </p:cNvPr>
          <p:cNvSpPr/>
          <p:nvPr/>
        </p:nvSpPr>
        <p:spPr>
          <a:xfrm rot="1685759">
            <a:off x="5505455" y="4134868"/>
            <a:ext cx="775607" cy="453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C5C6B1-6ACC-AD5E-14A5-212319BAA522}"/>
              </a:ext>
            </a:extLst>
          </p:cNvPr>
          <p:cNvSpPr/>
          <p:nvPr/>
        </p:nvSpPr>
        <p:spPr>
          <a:xfrm>
            <a:off x="6520549" y="4243387"/>
            <a:ext cx="1849211" cy="86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CallBackFunction</a:t>
            </a:r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E46611-E2CD-2C02-1EE7-555014793D69}"/>
              </a:ext>
            </a:extLst>
          </p:cNvPr>
          <p:cNvSpPr/>
          <p:nvPr/>
        </p:nvSpPr>
        <p:spPr>
          <a:xfrm>
            <a:off x="9808033" y="2784701"/>
            <a:ext cx="1849211" cy="864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CallBackFunction</a:t>
            </a:r>
            <a:endParaRPr lang="ko-KR" altLang="en-US" sz="1600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C8B1583-1739-65DF-2AFE-CAB9C18EB445}"/>
              </a:ext>
            </a:extLst>
          </p:cNvPr>
          <p:cNvSpPr/>
          <p:nvPr/>
        </p:nvSpPr>
        <p:spPr>
          <a:xfrm>
            <a:off x="8577947" y="2958974"/>
            <a:ext cx="775607" cy="453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353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9E5EA-ED45-9A5B-7B6F-004612E3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/>
              <a:t>sendPictureToApplicationPath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28735-C852-7623-0A00-E3742493B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ActivityResult</a:t>
            </a:r>
            <a:r>
              <a:rPr lang="ko-KR" altLang="en-US" sz="2000" dirty="0"/>
              <a:t>에서 호출되는 함수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Uri</a:t>
            </a:r>
            <a:r>
              <a:rPr lang="ko-KR" altLang="en-US" sz="2000" dirty="0"/>
              <a:t> </a:t>
            </a:r>
            <a:r>
              <a:rPr lang="en-US" altLang="ko-KR" sz="2000" dirty="0" err="1"/>
              <a:t>imgUri</a:t>
            </a:r>
            <a:r>
              <a:rPr lang="ko-KR" altLang="en-US" sz="2000" dirty="0"/>
              <a:t>로 이미지 경로를</a:t>
            </a:r>
            <a:r>
              <a:rPr lang="en-US" altLang="ko-KR" sz="2000" dirty="0"/>
              <a:t>, Intent </a:t>
            </a:r>
            <a:r>
              <a:rPr lang="en-US" altLang="ko-KR" sz="2000" dirty="0" err="1"/>
              <a:t>intent</a:t>
            </a:r>
            <a:r>
              <a:rPr lang="ko-KR" altLang="en-US" sz="2000" dirty="0"/>
              <a:t>로 선택된 이미지를 가져온다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현재는 </a:t>
            </a:r>
            <a:r>
              <a:rPr lang="en-US" altLang="ko-KR" sz="2000" dirty="0" err="1"/>
              <a:t>imgUri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파싱하여</a:t>
            </a:r>
            <a:r>
              <a:rPr lang="ko-KR" altLang="en-US" sz="2000" dirty="0"/>
              <a:t> 이미지 경로를 가져와 이미지를 처리한다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249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C9E86-199C-AC05-ECB1-BD953747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Build.cs</a:t>
            </a:r>
            <a:r>
              <a:rPr lang="en-US" altLang="ko-KR" dirty="0"/>
              <a:t> </a:t>
            </a:r>
            <a:r>
              <a:rPr lang="ko-KR" altLang="en-US" dirty="0"/>
              <a:t>세팅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410D5-4C78-5273-C730-C2635CFB6C19}"/>
              </a:ext>
            </a:extLst>
          </p:cNvPr>
          <p:cNvSpPr txBox="1"/>
          <p:nvPr/>
        </p:nvSpPr>
        <p:spPr>
          <a:xfrm>
            <a:off x="508000" y="1691561"/>
            <a:ext cx="1105916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dirty="0">
                <a:effectLst/>
                <a:latin typeface="Consolas" panose="020B0609020204030204" pitchFamily="49" charset="0"/>
              </a:rPr>
              <a:t>만약 프로젝트에 새로운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UPL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파일을 추가하고 싶다면 플러그인이나 프로젝트의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Build.cs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에 다음을 코드를 기입해야 한다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.</a:t>
            </a:r>
            <a:r>
              <a:rPr lang="ko-KR" altLang="en-US" sz="1200" b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effectLst/>
                <a:latin typeface="Consolas" panose="020B0609020204030204" pitchFamily="49" charset="0"/>
              </a:rPr>
              <a:t>       </a:t>
            </a:r>
            <a:endParaRPr lang="en-US" altLang="ko-KR" sz="1200" b="0" dirty="0">
              <a:effectLst/>
              <a:latin typeface="Consolas" panose="020B0609020204030204" pitchFamily="49" charset="0"/>
            </a:endParaRP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endParaRPr lang="en-US" altLang="ko-KR" sz="12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 if (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Target.Platform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UnrealTargetPlatform.Android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PrivateIncludePaths.Add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Path.Combine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ModuleDirectory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"Private/Android"));</a:t>
            </a:r>
          </a:p>
          <a:p>
            <a:endParaRPr lang="en-US" altLang="ko-KR" sz="11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effectLst/>
                <a:latin typeface="Consolas" panose="020B0609020204030204" pitchFamily="49" charset="0"/>
              </a:rPr>
              <a:t>	//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build.cs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가 있는 폴더에 바로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upl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파일을 넣을 경우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.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Upl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파일이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build.cs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와 같은 폴더에 있지 않다면 파일 이름 앞에 </a:t>
            </a:r>
            <a:r>
              <a:rPr lang="en-US" altLang="ko-KR" sz="1100" b="0" dirty="0" err="1">
                <a:effectLst/>
                <a:latin typeface="Consolas" panose="020B0609020204030204" pitchFamily="49" charset="0"/>
              </a:rPr>
              <a:t>build.cs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100" b="0" dirty="0">
                <a:effectLst/>
                <a:latin typeface="Consolas" panose="020B0609020204030204" pitchFamily="49" charset="0"/>
              </a:rPr>
              <a:t>기준으로 상대 경로를 추가하라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.</a:t>
            </a:r>
            <a:endParaRPr lang="en-US" altLang="ko-KR" sz="20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AdditionalPropertiesForReceipt.Add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AndroidPlugin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",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Path.Combine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ModuleDirectory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"NFT_Reader_Android_UPL.xml"));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en-US" altLang="ko-KR" sz="1200" b="0" dirty="0">
              <a:effectLst/>
              <a:latin typeface="Consolas" panose="020B0609020204030204" pitchFamily="49" charset="0"/>
            </a:endParaRP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endParaRPr lang="en-US" altLang="ko-KR" sz="1200" b="0" dirty="0"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 dirty="0"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effectLst/>
                <a:latin typeface="Consolas" panose="020B0609020204030204" pitchFamily="49" charset="0"/>
              </a:rPr>
              <a:t>if (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Target.Platform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UnrealTargetPlatform.Android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{ 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string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PluginPath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Utils.MakePathRelativeTo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ModuleDirectory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Target.RelativeEnginePath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AdditionalPropertiesForReceipt.Add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AndroidPlugin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",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Path.Combine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PluginPath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, "NFT_Reader_Android_UPL.xml")); 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9149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9E5EA-ED45-9A5B-7B6F-004612E3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/>
              <a:t>sendPictureToApplicationPath</a:t>
            </a:r>
            <a:endParaRPr lang="ko-KR" altLang="en-US" sz="3600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372D412-1884-5A1F-618D-D2170434C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464"/>
            <a:ext cx="10515600" cy="48160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1600" b="1" dirty="0"/>
              <a:t>함수 실행 순서</a:t>
            </a:r>
            <a:endParaRPr lang="en-US" altLang="ko-KR" sz="1600" b="1" dirty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 err="1"/>
              <a:t>CheckConfig</a:t>
            </a:r>
            <a:r>
              <a:rPr lang="en-US" altLang="ko-KR" sz="1200" dirty="0"/>
              <a:t>(); </a:t>
            </a:r>
            <a:r>
              <a:rPr lang="ko-KR" altLang="en-US" sz="1200" dirty="0"/>
              <a:t>로 미리 </a:t>
            </a:r>
            <a:r>
              <a:rPr lang="ko-KR" altLang="en-US" sz="1200" dirty="0" err="1"/>
              <a:t>저장해두었던</a:t>
            </a:r>
            <a:r>
              <a:rPr lang="ko-KR" altLang="en-US" sz="1200" dirty="0"/>
              <a:t> </a:t>
            </a:r>
            <a:r>
              <a:rPr lang="en-US" altLang="ko-KR" sz="1200" dirty="0" err="1"/>
              <a:t>return_size</a:t>
            </a:r>
            <a:r>
              <a:rPr lang="ko-KR" altLang="en-US" sz="1200" dirty="0"/>
              <a:t>를 전역 변수 </a:t>
            </a:r>
            <a:r>
              <a:rPr lang="en-US" altLang="ko-KR" sz="1200" dirty="0" err="1">
                <a:solidFill>
                  <a:srgbClr val="FF0000"/>
                </a:solidFill>
              </a:rPr>
              <a:t>Gallery_Picture_Size</a:t>
            </a:r>
            <a:r>
              <a:rPr lang="ko-KR" altLang="en-US" sz="1200" dirty="0"/>
              <a:t>에 저장한다</a:t>
            </a:r>
            <a:r>
              <a:rPr lang="en-US" altLang="ko-KR" sz="1200" dirty="0"/>
              <a:t>. </a:t>
            </a:r>
            <a:r>
              <a:rPr lang="en-US" altLang="ko-KR" sz="1200" dirty="0" err="1">
                <a:solidFill>
                  <a:srgbClr val="FF0000"/>
                </a:solidFill>
              </a:rPr>
              <a:t>Gallery_Picture_Size</a:t>
            </a:r>
            <a:r>
              <a:rPr lang="ko-KR" altLang="en-US" sz="1200" dirty="0"/>
              <a:t>가 </a:t>
            </a:r>
            <a:r>
              <a:rPr lang="en-US" altLang="ko-KR" sz="1200" dirty="0"/>
              <a:t>0 </a:t>
            </a:r>
            <a:r>
              <a:rPr lang="ko-KR" altLang="en-US" sz="1200" dirty="0"/>
              <a:t>초과면 </a:t>
            </a:r>
            <a:r>
              <a:rPr lang="en-US" altLang="ko-KR" sz="1200" dirty="0" err="1"/>
              <a:t>Is_Profile</a:t>
            </a:r>
            <a:r>
              <a:rPr lang="ko-KR" altLang="en-US" sz="1200" dirty="0"/>
              <a:t>을 </a:t>
            </a:r>
            <a:r>
              <a:rPr lang="en-US" altLang="ko-KR" sz="1200" dirty="0"/>
              <a:t>true</a:t>
            </a:r>
            <a:r>
              <a:rPr lang="ko-KR" altLang="en-US" sz="1200" dirty="0"/>
              <a:t>로 설정한다</a:t>
            </a:r>
            <a:r>
              <a:rPr lang="en-US" altLang="ko-KR" sz="1200" dirty="0"/>
              <a:t>. (</a:t>
            </a:r>
            <a:r>
              <a:rPr lang="en-US" altLang="ko-KR" sz="1200" dirty="0" err="1"/>
              <a:t>GalleryOpen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OpenGallery_Create_Profile</a:t>
            </a:r>
            <a:r>
              <a:rPr lang="en-US" altLang="ko-KR" sz="1200" dirty="0"/>
              <a:t>(int</a:t>
            </a:r>
            <a:r>
              <a:rPr lang="ko-KR" altLang="en-US" sz="1200" dirty="0"/>
              <a:t> </a:t>
            </a:r>
            <a:r>
              <a:rPr lang="en-US" altLang="ko-KR" sz="1200" dirty="0" err="1"/>
              <a:t>return_size</a:t>
            </a:r>
            <a:r>
              <a:rPr lang="en-US" altLang="ko-KR" sz="1200" dirty="0"/>
              <a:t>)</a:t>
            </a:r>
            <a:r>
              <a:rPr lang="ko-KR" altLang="en-US" sz="1200" dirty="0"/>
              <a:t>에서 전역 변수에 저장하려고 해도 의미가 없다</a:t>
            </a:r>
            <a:r>
              <a:rPr lang="en-US" altLang="ko-KR" sz="1200" dirty="0"/>
              <a:t>. </a:t>
            </a:r>
            <a:r>
              <a:rPr lang="ko-KR" altLang="en-US" sz="1200" dirty="0"/>
              <a:t>먼저 설명했듯</a:t>
            </a:r>
            <a:r>
              <a:rPr lang="en-US" altLang="ko-KR" sz="1200" dirty="0"/>
              <a:t>, intent</a:t>
            </a:r>
            <a:r>
              <a:rPr lang="ko-KR" altLang="en-US" sz="1200" dirty="0"/>
              <a:t>가 전달되지 않으며 동일한 </a:t>
            </a:r>
            <a:r>
              <a:rPr lang="en-US" altLang="ko-KR" sz="1200" dirty="0"/>
              <a:t>Activity</a:t>
            </a:r>
            <a:r>
              <a:rPr lang="ko-KR" altLang="en-US" sz="1200" dirty="0"/>
              <a:t>가 아니기 때문이다</a:t>
            </a:r>
            <a:r>
              <a:rPr lang="en-US" altLang="ko-KR" sz="1200" dirty="0"/>
              <a:t>.)</a:t>
            </a:r>
          </a:p>
          <a:p>
            <a:pPr marL="342900" indent="-342900">
              <a:buAutoNum type="arabicPeriod"/>
            </a:pPr>
            <a:r>
              <a:rPr lang="en-US" altLang="ko-KR" sz="1200" dirty="0" err="1"/>
              <a:t>imgUri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getPath</a:t>
            </a:r>
            <a:r>
              <a:rPr lang="en-US" altLang="ko-KR" sz="1200" dirty="0"/>
              <a:t>()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파싱하여</a:t>
            </a:r>
            <a:r>
              <a:rPr lang="ko-KR" altLang="en-US" sz="1200" dirty="0"/>
              <a:t> </a:t>
            </a:r>
            <a:r>
              <a:rPr lang="en-US" altLang="ko-KR" sz="1200" dirty="0" err="1"/>
              <a:t>imagePath</a:t>
            </a:r>
            <a:r>
              <a:rPr lang="ko-KR" altLang="en-US" sz="1200" dirty="0"/>
              <a:t>를</a:t>
            </a:r>
            <a:r>
              <a:rPr lang="en-US" altLang="ko-KR" sz="1200" dirty="0"/>
              <a:t> </a:t>
            </a:r>
            <a:r>
              <a:rPr lang="ko-KR" altLang="en-US" sz="1200" dirty="0"/>
              <a:t>가져온다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200" dirty="0" err="1"/>
              <a:t>imagePath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Extract_image_name</a:t>
            </a:r>
            <a:r>
              <a:rPr lang="en-US" altLang="ko-KR" sz="1200" dirty="0"/>
              <a:t>()</a:t>
            </a:r>
            <a:r>
              <a:rPr lang="ko-KR" altLang="en-US" sz="1200" dirty="0"/>
              <a:t>으로 </a:t>
            </a:r>
            <a:r>
              <a:rPr lang="ko-KR" altLang="en-US" sz="1200" dirty="0" err="1"/>
              <a:t>파싱하여</a:t>
            </a:r>
            <a:r>
              <a:rPr lang="ko-KR" altLang="en-US" sz="1200" dirty="0"/>
              <a:t> </a:t>
            </a:r>
            <a:r>
              <a:rPr lang="en-US" altLang="ko-KR" sz="1200" dirty="0" err="1"/>
              <a:t>ImageName</a:t>
            </a:r>
            <a:r>
              <a:rPr lang="ko-KR" altLang="en-US" sz="1200" dirty="0"/>
              <a:t>을 가져온다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200" dirty="0" err="1"/>
              <a:t>boolean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Is_In_ImageList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Check_Image_List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imagePath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ImageName</a:t>
            </a:r>
            <a:r>
              <a:rPr lang="en-US" altLang="ko-KR" sz="1200" dirty="0"/>
              <a:t>)</a:t>
            </a:r>
            <a:r>
              <a:rPr lang="ko-KR" altLang="en-US" sz="1200" dirty="0"/>
              <a:t>으로 해당 이미지가 캐시 목록에 있는지 확인한다</a:t>
            </a:r>
            <a:r>
              <a:rPr lang="en-US" altLang="ko-KR" sz="12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200" dirty="0" err="1"/>
              <a:t>Is_In_ImageList</a:t>
            </a:r>
            <a:r>
              <a:rPr lang="en-US" altLang="ko-KR" sz="1200" dirty="0"/>
              <a:t> &amp;&amp; !</a:t>
            </a:r>
            <a:r>
              <a:rPr lang="en-US" altLang="ko-KR" sz="1200" dirty="0" err="1"/>
              <a:t>Is_Profile</a:t>
            </a:r>
            <a:r>
              <a:rPr lang="en-US" altLang="ko-KR" sz="1200" dirty="0"/>
              <a:t> </a:t>
            </a:r>
            <a:r>
              <a:rPr lang="ko-KR" altLang="en-US" sz="1200" dirty="0"/>
              <a:t>로 </a:t>
            </a:r>
            <a:r>
              <a:rPr lang="en-US" altLang="ko-KR" sz="1200" dirty="0"/>
              <a:t>if</a:t>
            </a:r>
            <a:r>
              <a:rPr lang="ko-KR" altLang="en-US" sz="1200" dirty="0"/>
              <a:t>문 분기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5-1. </a:t>
            </a:r>
            <a:r>
              <a:rPr lang="ko-KR" altLang="en-US" sz="1200" dirty="0"/>
              <a:t>프로필 뽑는 것이 아니며 캐시에 존재하는 이미지 리스트에 이미 있는 경우</a:t>
            </a:r>
            <a:r>
              <a:rPr lang="en-US" altLang="ko-KR" sz="1200" dirty="0"/>
              <a:t>: </a:t>
            </a:r>
            <a:r>
              <a:rPr lang="ko-KR" altLang="en-US" sz="1100" dirty="0"/>
              <a:t>실제 캐시에 해당 파일이 있는지 확인하고 있으면 </a:t>
            </a:r>
            <a:r>
              <a:rPr lang="en-US" altLang="ko-KR" sz="1100" dirty="0" err="1"/>
              <a:t>CallBackFunction</a:t>
            </a:r>
            <a:r>
              <a:rPr lang="ko-KR" altLang="en-US" sz="1100" dirty="0"/>
              <a:t>으로 </a:t>
            </a:r>
            <a:r>
              <a:rPr lang="ko-KR" altLang="en-US" sz="1100" dirty="0" err="1"/>
              <a:t>언리얼에</a:t>
            </a:r>
            <a:r>
              <a:rPr lang="ko-KR" altLang="en-US" sz="1100" dirty="0"/>
              <a:t> 갤러리에서 선택한 이미지의 이름을 전달하는 </a:t>
            </a:r>
            <a:r>
              <a:rPr lang="ko-KR" altLang="en-US" sz="1100" dirty="0" err="1"/>
              <a:t>디스패처를</a:t>
            </a:r>
            <a:r>
              <a:rPr lang="ko-KR" altLang="en-US" sz="1100" dirty="0"/>
              <a:t> 보냄</a:t>
            </a:r>
            <a:r>
              <a:rPr lang="en-US" altLang="ko-KR" sz="1100" dirty="0"/>
              <a:t>. / </a:t>
            </a:r>
            <a:r>
              <a:rPr lang="ko-KR" altLang="en-US" sz="1100" dirty="0"/>
              <a:t>실제 캐시에 해당 파일이 없으면 </a:t>
            </a:r>
            <a:r>
              <a:rPr lang="en-US" altLang="ko-KR" sz="1100" dirty="0"/>
              <a:t>Orginal_Image_List.txt </a:t>
            </a:r>
            <a:r>
              <a:rPr lang="ko-KR" altLang="en-US" sz="1100" dirty="0"/>
              <a:t>를 삭제하고 </a:t>
            </a:r>
            <a:r>
              <a:rPr lang="en-US" altLang="ko-KR" sz="1100" dirty="0" err="1"/>
              <a:t>saveBitmapToPng</a:t>
            </a:r>
            <a:r>
              <a:rPr lang="en-US" altLang="ko-KR" sz="1100" dirty="0"/>
              <a:t>(</a:t>
            </a:r>
            <a:r>
              <a:rPr lang="en-US" altLang="ko-KR" sz="1000" dirty="0"/>
              <a:t>Activity </a:t>
            </a:r>
            <a:r>
              <a:rPr lang="en-US" altLang="ko-KR" sz="1000" dirty="0" err="1"/>
              <a:t>activity</a:t>
            </a:r>
            <a:r>
              <a:rPr lang="en-US" altLang="ko-KR" sz="1000" dirty="0"/>
              <a:t>, String </a:t>
            </a:r>
            <a:r>
              <a:rPr lang="en-US" altLang="ko-KR" sz="1000" dirty="0" err="1"/>
              <a:t>AppName</a:t>
            </a:r>
            <a:r>
              <a:rPr lang="en-US" altLang="ko-KR" sz="1000" dirty="0"/>
              <a:t>, String </a:t>
            </a:r>
            <a:r>
              <a:rPr lang="en-US" altLang="ko-KR" sz="1000" dirty="0" err="1"/>
              <a:t>ImagePath</a:t>
            </a:r>
            <a:r>
              <a:rPr lang="en-US" altLang="ko-KR" sz="1000" dirty="0"/>
              <a:t>, String </a:t>
            </a:r>
            <a:r>
              <a:rPr lang="en-US" altLang="ko-KR" sz="1000" dirty="0" err="1"/>
              <a:t>ImageName</a:t>
            </a:r>
            <a:r>
              <a:rPr lang="en-US" altLang="ko-KR" sz="1000" dirty="0"/>
              <a:t>, Bitmap bitmap</a:t>
            </a:r>
            <a:r>
              <a:rPr lang="en-US" altLang="ko-KR" sz="1100" dirty="0"/>
              <a:t>)</a:t>
            </a:r>
            <a:r>
              <a:rPr lang="ko-KR" altLang="en-US" sz="1100" dirty="0"/>
              <a:t>로 파일을 생성한다</a:t>
            </a:r>
            <a:r>
              <a:rPr lang="en-US" altLang="ko-KR" sz="1100" dirty="0"/>
              <a:t>.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5-2. </a:t>
            </a:r>
            <a:r>
              <a:rPr lang="ko-KR" altLang="en-US" sz="1200" dirty="0"/>
              <a:t>프로필 뽑는 것을 선택했거나 캐시에 존재하는 이미지 리스트에 존재하지 않는 경우</a:t>
            </a:r>
            <a:r>
              <a:rPr lang="en-US" altLang="ko-KR" sz="1200" dirty="0"/>
              <a:t>:</a:t>
            </a:r>
          </a:p>
          <a:p>
            <a:pPr marL="0" indent="0">
              <a:buNone/>
            </a:pPr>
            <a:r>
              <a:rPr lang="en-US" altLang="ko-KR" sz="1200" dirty="0"/>
              <a:t>	if(</a:t>
            </a:r>
            <a:r>
              <a:rPr lang="en-US" altLang="ko-KR" sz="1200" dirty="0" err="1"/>
              <a:t>Is_Profile</a:t>
            </a:r>
            <a:r>
              <a:rPr lang="en-US" altLang="ko-KR" sz="1200" dirty="0"/>
              <a:t>)</a:t>
            </a:r>
            <a:r>
              <a:rPr lang="ko-KR" altLang="en-US" sz="1200" dirty="0"/>
              <a:t>로 다시 한번 분기한다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5-2-1. </a:t>
            </a:r>
            <a:r>
              <a:rPr lang="ko-KR" altLang="en-US" sz="1100" dirty="0"/>
              <a:t>프로필 뽑는 경우</a:t>
            </a:r>
            <a:r>
              <a:rPr lang="en-US" altLang="ko-KR" sz="1100" dirty="0"/>
              <a:t>: </a:t>
            </a:r>
            <a:r>
              <a:rPr lang="en-US" altLang="ko-KR" sz="1100" dirty="0" err="1"/>
              <a:t>BitmapFactory.Options</a:t>
            </a:r>
            <a:r>
              <a:rPr lang="en-US" altLang="ko-KR" sz="1100" dirty="0"/>
              <a:t> options</a:t>
            </a:r>
            <a:r>
              <a:rPr lang="ko-KR" altLang="en-US" sz="1100" dirty="0"/>
              <a:t>을 생성한다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options.inJustDecodeBounds</a:t>
            </a:r>
            <a:r>
              <a:rPr lang="en-US" altLang="ko-KR" sz="1100" dirty="0"/>
              <a:t> = true; </a:t>
            </a:r>
            <a:r>
              <a:rPr lang="ko-KR" altLang="en-US" sz="1100" dirty="0"/>
              <a:t>설정을 통해 </a:t>
            </a:r>
            <a:r>
              <a:rPr lang="ko-KR" altLang="en-US" sz="1100" dirty="0" err="1"/>
              <a:t>디코드</a:t>
            </a:r>
            <a:r>
              <a:rPr lang="ko-KR" altLang="en-US" sz="1100" dirty="0"/>
              <a:t> 과정에서 메모리를 소비하지 않도록 설정한다</a:t>
            </a:r>
            <a:r>
              <a:rPr lang="en-US" altLang="ko-KR" sz="1100" dirty="0"/>
              <a:t>. </a:t>
            </a:r>
            <a:r>
              <a:rPr lang="ko-KR" altLang="en-US" sz="1100" dirty="0"/>
              <a:t>이후 옵션을 넣어서 </a:t>
            </a:r>
            <a:r>
              <a:rPr lang="ko-KR" altLang="en-US" sz="1100" dirty="0" err="1"/>
              <a:t>디코드</a:t>
            </a:r>
            <a:r>
              <a:rPr lang="ko-KR" altLang="en-US" sz="1100" dirty="0"/>
              <a:t> 과정을 진행하여 해당 파일의 높이와 너비를 얻는다</a:t>
            </a:r>
            <a:r>
              <a:rPr lang="en-US" altLang="ko-KR" sz="1100" dirty="0"/>
              <a:t>. </a:t>
            </a:r>
            <a:r>
              <a:rPr lang="ko-KR" altLang="en-US" sz="1100" dirty="0"/>
              <a:t>이후 </a:t>
            </a:r>
            <a:r>
              <a:rPr lang="en-US" altLang="ko-KR" sz="1100" dirty="0" err="1"/>
              <a:t>calculateInSampleSize</a:t>
            </a:r>
            <a:r>
              <a:rPr lang="en-US" altLang="ko-KR" sz="1100" dirty="0"/>
              <a:t>(options, </a:t>
            </a:r>
            <a:r>
              <a:rPr lang="en-US" altLang="ko-KR" sz="1100" dirty="0" err="1">
                <a:solidFill>
                  <a:srgbClr val="FF0000"/>
                </a:solidFill>
              </a:rPr>
              <a:t>Gallery_Picture_Size</a:t>
            </a:r>
            <a:r>
              <a:rPr lang="en-US" altLang="ko-KR" sz="1100" dirty="0"/>
              <a:t>, </a:t>
            </a:r>
            <a:r>
              <a:rPr lang="en-US" altLang="ko-KR" sz="1100" dirty="0" err="1">
                <a:solidFill>
                  <a:srgbClr val="FF0000"/>
                </a:solidFill>
              </a:rPr>
              <a:t>Gallery_Picture_Size</a:t>
            </a:r>
            <a:r>
              <a:rPr lang="en-US" altLang="ko-KR" sz="1100" dirty="0"/>
              <a:t>)</a:t>
            </a:r>
            <a:r>
              <a:rPr lang="ko-KR" altLang="en-US" sz="1100" dirty="0"/>
              <a:t>로 </a:t>
            </a:r>
            <a:r>
              <a:rPr lang="en-US" altLang="ko-KR" sz="1100" dirty="0" err="1"/>
              <a:t>options.inSampleSize</a:t>
            </a:r>
            <a:r>
              <a:rPr lang="ko-KR" altLang="en-US" sz="1100" dirty="0"/>
              <a:t>를 결정한다</a:t>
            </a:r>
            <a:r>
              <a:rPr lang="en-US" altLang="ko-KR" sz="1100" dirty="0"/>
              <a:t>. </a:t>
            </a:r>
            <a:r>
              <a:rPr lang="ko-KR" altLang="en-US" sz="1100" dirty="0"/>
              <a:t>이제 실제 비트맵을 뽑기 위해 </a:t>
            </a:r>
            <a:r>
              <a:rPr lang="en-US" altLang="ko-KR" sz="1100" dirty="0" err="1"/>
              <a:t>options.inJustDecodeBounds</a:t>
            </a:r>
            <a:r>
              <a:rPr lang="en-US" altLang="ko-KR" sz="1100" dirty="0"/>
              <a:t> = false; </a:t>
            </a:r>
            <a:r>
              <a:rPr lang="ko-KR" altLang="en-US" sz="1100" dirty="0"/>
              <a:t>로 전환한다</a:t>
            </a:r>
            <a:r>
              <a:rPr lang="en-US" altLang="ko-KR" sz="1100" dirty="0"/>
              <a:t>. Bitmap </a:t>
            </a:r>
            <a:r>
              <a:rPr lang="en-US" altLang="ko-KR" sz="1100" dirty="0" err="1"/>
              <a:t>imgBitmap</a:t>
            </a:r>
            <a:r>
              <a:rPr lang="ko-KR" altLang="en-US" sz="1100" dirty="0"/>
              <a:t>을 만드는 과정에서 파일을 옵션을 넣어서 </a:t>
            </a:r>
            <a:r>
              <a:rPr lang="ko-KR" altLang="en-US" sz="1100" dirty="0" err="1"/>
              <a:t>디코드</a:t>
            </a:r>
            <a:r>
              <a:rPr lang="ko-KR" altLang="en-US" sz="1100" dirty="0"/>
              <a:t> 한다</a:t>
            </a:r>
            <a:r>
              <a:rPr lang="en-US" altLang="ko-KR" sz="1100" dirty="0"/>
              <a:t>. </a:t>
            </a:r>
            <a:r>
              <a:rPr lang="ko-KR" altLang="en-US" sz="1100" dirty="0"/>
              <a:t>이후 프로필을 뽑기 위해 </a:t>
            </a:r>
            <a:r>
              <a:rPr lang="en-US" altLang="ko-KR" sz="1100" dirty="0"/>
              <a:t>Bitmap </a:t>
            </a:r>
            <a:r>
              <a:rPr lang="en-US" altLang="ko-KR" sz="1100" dirty="0" err="1"/>
              <a:t>imgBitmap</a:t>
            </a:r>
            <a:r>
              <a:rPr lang="ko-KR" altLang="en-US" sz="1100" dirty="0"/>
              <a:t>를 정사각형으로 잘라 </a:t>
            </a:r>
            <a:r>
              <a:rPr lang="en-US" altLang="ko-KR" sz="1100" dirty="0"/>
              <a:t>Bitmap </a:t>
            </a:r>
            <a:r>
              <a:rPr lang="en-US" altLang="ko-KR" sz="1100" dirty="0" err="1"/>
              <a:t>croppedBitmap</a:t>
            </a:r>
            <a:r>
              <a:rPr lang="ko-KR" altLang="en-US" sz="1100" dirty="0"/>
              <a:t>을 만든다</a:t>
            </a:r>
            <a:r>
              <a:rPr lang="en-US" altLang="ko-KR" sz="1100" dirty="0"/>
              <a:t>. </a:t>
            </a:r>
            <a:r>
              <a:rPr lang="ko-KR" altLang="en-US" sz="1100" dirty="0"/>
              <a:t>이후 정사각형이 된 </a:t>
            </a:r>
            <a:r>
              <a:rPr lang="en-US" altLang="ko-KR" sz="1100" dirty="0" err="1"/>
              <a:t>croppedBitmap</a:t>
            </a:r>
            <a:r>
              <a:rPr lang="ko-KR" altLang="en-US" sz="1100" dirty="0"/>
              <a:t>을</a:t>
            </a:r>
            <a:r>
              <a:rPr lang="en-US" altLang="ko-KR" sz="1100" dirty="0"/>
              <a:t> </a:t>
            </a:r>
            <a:r>
              <a:rPr lang="en-US" altLang="ko-KR" sz="1100" dirty="0" err="1">
                <a:solidFill>
                  <a:srgbClr val="FF0000"/>
                </a:solidFill>
              </a:rPr>
              <a:t>Gallery_Picture_Size</a:t>
            </a:r>
            <a:r>
              <a:rPr lang="ko-KR" altLang="en-US" sz="1100" dirty="0"/>
              <a:t>로 스케일링 하는 과정을 거친다</a:t>
            </a:r>
            <a:r>
              <a:rPr lang="en-US" altLang="ko-KR" sz="1100" dirty="0"/>
              <a:t>. </a:t>
            </a:r>
            <a:r>
              <a:rPr lang="ko-KR" altLang="en-US" sz="1100" dirty="0"/>
              <a:t>이후 </a:t>
            </a:r>
            <a:r>
              <a:rPr lang="en-US" altLang="ko-KR" sz="1100" dirty="0" err="1"/>
              <a:t>saveBitmapToPng</a:t>
            </a:r>
            <a:r>
              <a:rPr lang="en-US" altLang="ko-KR" sz="1100" dirty="0"/>
              <a:t>(Activity </a:t>
            </a:r>
            <a:r>
              <a:rPr lang="en-US" altLang="ko-KR" sz="1100" dirty="0" err="1"/>
              <a:t>activity</a:t>
            </a:r>
            <a:r>
              <a:rPr lang="en-US" altLang="ko-KR" sz="1100" dirty="0"/>
              <a:t>, String </a:t>
            </a:r>
            <a:r>
              <a:rPr lang="en-US" altLang="ko-KR" sz="1100" dirty="0" err="1"/>
              <a:t>AppName</a:t>
            </a:r>
            <a:r>
              <a:rPr lang="en-US" altLang="ko-KR" sz="1100" dirty="0"/>
              <a:t>, String </a:t>
            </a:r>
            <a:r>
              <a:rPr lang="en-US" altLang="ko-KR" sz="1100" dirty="0" err="1"/>
              <a:t>ImagePath</a:t>
            </a:r>
            <a:r>
              <a:rPr lang="en-US" altLang="ko-KR" sz="1100" dirty="0"/>
              <a:t>, String </a:t>
            </a:r>
            <a:r>
              <a:rPr lang="en-US" altLang="ko-KR" sz="1100" dirty="0" err="1"/>
              <a:t>ImageName</a:t>
            </a:r>
            <a:r>
              <a:rPr lang="en-US" altLang="ko-KR" sz="1100" dirty="0"/>
              <a:t>, Bitmap bitmap)</a:t>
            </a:r>
            <a:r>
              <a:rPr lang="ko-KR" altLang="en-US" sz="1100" dirty="0"/>
              <a:t>로 스케일링 된 비트맵을 넣어 실행한다</a:t>
            </a:r>
            <a:r>
              <a:rPr lang="en-US" altLang="ko-KR" sz="11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5-2-2. </a:t>
            </a:r>
            <a:r>
              <a:rPr lang="ko-KR" altLang="en-US" sz="1200" dirty="0"/>
              <a:t>일반 사진을 캐시에 넣는 경우</a:t>
            </a:r>
            <a:r>
              <a:rPr lang="en-US" altLang="ko-KR" sz="1200" dirty="0"/>
              <a:t>: </a:t>
            </a:r>
            <a:r>
              <a:rPr lang="ko-KR" altLang="en-US" sz="1200" dirty="0"/>
              <a:t>경로에 있는 이미지를 바로 </a:t>
            </a:r>
            <a:r>
              <a:rPr lang="ko-KR" altLang="en-US" sz="1200" dirty="0" err="1"/>
              <a:t>디코드하여</a:t>
            </a:r>
            <a:r>
              <a:rPr lang="ko-KR" altLang="en-US" sz="1200" dirty="0"/>
              <a:t> </a:t>
            </a:r>
            <a:r>
              <a:rPr lang="en-US" altLang="ko-KR" sz="1000" dirty="0" err="1"/>
              <a:t>saveBitmapToPng</a:t>
            </a:r>
            <a:r>
              <a:rPr lang="en-US" altLang="ko-KR" sz="1000" dirty="0"/>
              <a:t>(Activity </a:t>
            </a:r>
            <a:r>
              <a:rPr lang="en-US" altLang="ko-KR" sz="1000" dirty="0" err="1"/>
              <a:t>activity</a:t>
            </a:r>
            <a:r>
              <a:rPr lang="en-US" altLang="ko-KR" sz="1000" dirty="0"/>
              <a:t>, String </a:t>
            </a:r>
            <a:r>
              <a:rPr lang="en-US" altLang="ko-KR" sz="1000" dirty="0" err="1"/>
              <a:t>AppName</a:t>
            </a:r>
            <a:r>
              <a:rPr lang="en-US" altLang="ko-KR" sz="1000" dirty="0"/>
              <a:t>, String </a:t>
            </a:r>
            <a:r>
              <a:rPr lang="en-US" altLang="ko-KR" sz="1000" dirty="0" err="1"/>
              <a:t>ImagePath</a:t>
            </a:r>
            <a:r>
              <a:rPr lang="en-US" altLang="ko-KR" sz="1000" dirty="0"/>
              <a:t>, String </a:t>
            </a:r>
            <a:r>
              <a:rPr lang="en-US" altLang="ko-KR" sz="1000" dirty="0" err="1"/>
              <a:t>ImageName</a:t>
            </a:r>
            <a:r>
              <a:rPr lang="en-US" altLang="ko-KR" sz="1000" dirty="0"/>
              <a:t>, Bitmap bitmap)</a:t>
            </a:r>
            <a:r>
              <a:rPr lang="ko-KR" altLang="en-US" sz="1000" dirty="0"/>
              <a:t>에 </a:t>
            </a:r>
            <a:r>
              <a:rPr lang="ko-KR" altLang="en-US" sz="1000" dirty="0" err="1"/>
              <a:t>디코딩된</a:t>
            </a:r>
            <a:r>
              <a:rPr lang="ko-KR" altLang="en-US" sz="1000" dirty="0"/>
              <a:t> 비트맵을 넣어 실행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8460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9E5EA-ED45-9A5B-7B6F-004612E3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/>
              <a:t>sendPictureToApplicationPath</a:t>
            </a:r>
            <a:endParaRPr lang="ko-KR" altLang="en-US" sz="3600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372D412-1884-5A1F-618D-D2170434C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464"/>
            <a:ext cx="10515600" cy="4816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1" dirty="0"/>
              <a:t>구성 함수 목록</a:t>
            </a:r>
            <a:endParaRPr lang="en-US" altLang="ko-KR" sz="1600" b="1" dirty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100" dirty="0"/>
              <a:t>private static void </a:t>
            </a:r>
            <a:r>
              <a:rPr lang="en-US" altLang="ko-KR" sz="1100" dirty="0" err="1"/>
              <a:t>Check_Config</a:t>
            </a:r>
            <a:r>
              <a:rPr lang="en-US" altLang="ko-KR" sz="1100" dirty="0"/>
              <a:t>(): </a:t>
            </a:r>
            <a:r>
              <a:rPr lang="ko-KR" altLang="en-US" sz="1100" dirty="0"/>
              <a:t>캐시에 있는 </a:t>
            </a:r>
            <a:r>
              <a:rPr lang="en-US" altLang="ko-KR" sz="1100" dirty="0"/>
              <a:t>config.txt </a:t>
            </a:r>
            <a:r>
              <a:rPr lang="ko-KR" altLang="en-US" sz="1100" dirty="0"/>
              <a:t>파일을 열고 </a:t>
            </a:r>
            <a:r>
              <a:rPr lang="ko-KR" altLang="en-US" sz="1100" dirty="0" err="1"/>
              <a:t>파싱하여</a:t>
            </a:r>
            <a:r>
              <a:rPr lang="ko-KR" altLang="en-US" sz="1100" dirty="0"/>
              <a:t> 전역변수 </a:t>
            </a:r>
            <a:r>
              <a:rPr lang="en-US" altLang="ko-KR" sz="1100" dirty="0"/>
              <a:t>int</a:t>
            </a:r>
            <a:r>
              <a:rPr lang="ko-KR" altLang="en-US" sz="1100" dirty="0"/>
              <a:t> </a:t>
            </a:r>
            <a:r>
              <a:rPr lang="en-US" altLang="ko-KR" sz="1100" dirty="0" err="1"/>
              <a:t>Gallery_Picture_Size</a:t>
            </a:r>
            <a:r>
              <a:rPr lang="ko-KR" altLang="en-US" sz="1100" dirty="0"/>
              <a:t>와 </a:t>
            </a:r>
            <a:r>
              <a:rPr lang="en-US" altLang="ko-KR" sz="1100" dirty="0"/>
              <a:t>Boolean </a:t>
            </a:r>
            <a:r>
              <a:rPr lang="en-US" altLang="ko-KR" sz="1100" dirty="0" err="1"/>
              <a:t>Is_Profile</a:t>
            </a:r>
            <a:r>
              <a:rPr lang="ko-KR" altLang="en-US" sz="1100" dirty="0"/>
              <a:t>을</a:t>
            </a:r>
            <a:r>
              <a:rPr lang="en-US" altLang="ko-KR" sz="1100" dirty="0"/>
              <a:t> </a:t>
            </a:r>
            <a:r>
              <a:rPr lang="ko-KR" altLang="en-US" sz="1100" dirty="0"/>
              <a:t>설정함</a:t>
            </a:r>
            <a:r>
              <a:rPr lang="en-US" altLang="ko-KR" sz="11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100" dirty="0"/>
              <a:t>public static String </a:t>
            </a:r>
            <a:r>
              <a:rPr lang="en-US" altLang="ko-KR" sz="1100" dirty="0" err="1"/>
              <a:t>getPath</a:t>
            </a:r>
            <a:r>
              <a:rPr lang="en-US" altLang="ko-KR" sz="1100" dirty="0"/>
              <a:t>(Uri </a:t>
            </a:r>
            <a:r>
              <a:rPr lang="en-US" altLang="ko-KR" sz="1100" dirty="0" err="1"/>
              <a:t>uri</a:t>
            </a:r>
            <a:r>
              <a:rPr lang="en-US" altLang="ko-KR" sz="1100" dirty="0"/>
              <a:t>): Uri</a:t>
            </a:r>
            <a:r>
              <a:rPr lang="ko-KR" altLang="en-US" sz="1100" dirty="0"/>
              <a:t> 에서 경로를 가져와 </a:t>
            </a:r>
            <a:r>
              <a:rPr lang="en-US" altLang="ko-KR" sz="1100" dirty="0"/>
              <a:t>Cursor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파싱하여</a:t>
            </a:r>
            <a:r>
              <a:rPr lang="ko-KR" altLang="en-US" sz="1100" dirty="0"/>
              <a:t> </a:t>
            </a:r>
            <a:r>
              <a:rPr lang="en-US" altLang="ko-KR" sz="1100" dirty="0"/>
              <a:t>String</a:t>
            </a:r>
            <a:r>
              <a:rPr lang="ko-KR" altLang="en-US" sz="1100" dirty="0"/>
              <a:t>으로 변환하여 반환함</a:t>
            </a:r>
            <a:r>
              <a:rPr lang="en-US" altLang="ko-KR" sz="11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100" dirty="0"/>
              <a:t>public static String </a:t>
            </a:r>
            <a:r>
              <a:rPr lang="en-US" altLang="ko-KR" sz="1100" dirty="0" err="1"/>
              <a:t>Extract_image_name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ImagePath</a:t>
            </a:r>
            <a:r>
              <a:rPr lang="en-US" altLang="ko-KR" sz="1100" dirty="0"/>
              <a:t>): </a:t>
            </a:r>
            <a:r>
              <a:rPr lang="ko-KR" altLang="en-US" sz="1100" dirty="0"/>
              <a:t>경로를 </a:t>
            </a:r>
            <a:r>
              <a:rPr lang="ko-KR" altLang="en-US" sz="1100" dirty="0" err="1"/>
              <a:t>파싱하여</a:t>
            </a:r>
            <a:r>
              <a:rPr lang="ko-KR" altLang="en-US" sz="1100" dirty="0"/>
              <a:t> 이미지 이름을 추출함</a:t>
            </a:r>
            <a:r>
              <a:rPr lang="en-US" altLang="ko-KR" sz="11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100" dirty="0"/>
              <a:t>private static </a:t>
            </a:r>
            <a:r>
              <a:rPr lang="en-US" altLang="ko-KR" sz="1100" dirty="0" err="1"/>
              <a:t>boolean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Check_Image_List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ImagePath</a:t>
            </a:r>
            <a:r>
              <a:rPr lang="en-US" altLang="ko-KR" sz="1100" dirty="0"/>
              <a:t>, String </a:t>
            </a:r>
            <a:r>
              <a:rPr lang="en-US" altLang="ko-KR" sz="1100" dirty="0" err="1"/>
              <a:t>ImageName</a:t>
            </a:r>
            <a:r>
              <a:rPr lang="en-US" altLang="ko-KR" sz="1100" dirty="0"/>
              <a:t>) throws </a:t>
            </a:r>
            <a:r>
              <a:rPr lang="en-US" altLang="ko-KR" sz="1100" dirty="0" err="1"/>
              <a:t>IOException</a:t>
            </a:r>
            <a:r>
              <a:rPr lang="en-US" altLang="ko-KR" sz="1100" dirty="0"/>
              <a:t>: </a:t>
            </a:r>
            <a:r>
              <a:rPr lang="ko-KR" altLang="en-US" sz="1100" dirty="0"/>
              <a:t>캐시에 있는 </a:t>
            </a:r>
            <a:r>
              <a:rPr lang="en-US" altLang="ko-KR" sz="1100" dirty="0"/>
              <a:t>Orginal_Image_List.txt </a:t>
            </a:r>
            <a:r>
              <a:rPr lang="ko-KR" altLang="en-US" sz="1100" dirty="0"/>
              <a:t>파일에서 원본 이미지의 이름과 이미지의 최종수정일자를 확인한다</a:t>
            </a:r>
            <a:r>
              <a:rPr lang="en-US" altLang="ko-KR" sz="1100" dirty="0"/>
              <a:t>. </a:t>
            </a:r>
            <a:r>
              <a:rPr lang="ko-KR" altLang="en-US" sz="1100" dirty="0"/>
              <a:t>이미지에 변경이 일어나면 최종수정일자는 동일할 수 없으므로 최종수정일자를 저장하여</a:t>
            </a:r>
            <a:r>
              <a:rPr lang="en-US" altLang="ko-KR" sz="1100" dirty="0"/>
              <a:t> </a:t>
            </a:r>
            <a:r>
              <a:rPr lang="ko-KR" altLang="en-US" sz="1100" dirty="0"/>
              <a:t>확인하는 것</a:t>
            </a:r>
            <a:r>
              <a:rPr lang="en-US" altLang="ko-KR" sz="11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100" dirty="0"/>
              <a:t>public static void </a:t>
            </a:r>
            <a:r>
              <a:rPr lang="en-US" altLang="ko-KR" sz="1100" dirty="0" err="1"/>
              <a:t>CallBackFunction</a:t>
            </a:r>
            <a:r>
              <a:rPr lang="en-US" altLang="ko-KR" sz="1100" dirty="0"/>
              <a:t>(final Activity activity): \Plugins\PluginMobileNativeCode\MobileNativeCode\Source\MobileNativeCode\Private\ MobileNativeCodeBlueprint.cpp </a:t>
            </a:r>
            <a:r>
              <a:rPr lang="ko-KR" altLang="en-US" sz="1100" dirty="0"/>
              <a:t>에 있는 </a:t>
            </a:r>
            <a:r>
              <a:rPr lang="en-US" altLang="ko-KR" sz="1100" dirty="0" err="1"/>
              <a:t>UMobileNativeCodeBlueprint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DispatchGetter</a:t>
            </a:r>
            <a:r>
              <a:rPr lang="ko-KR" altLang="en-US" sz="1100" dirty="0"/>
              <a:t>에 바인딩 된 함수</a:t>
            </a:r>
            <a:r>
              <a:rPr lang="en-US" altLang="ko-KR" sz="1100" dirty="0"/>
              <a:t>. </a:t>
            </a:r>
            <a:r>
              <a:rPr lang="ko-KR" altLang="en-US" sz="1100" dirty="0"/>
              <a:t>이미지 이름을 넘겨주는 역할을 한다</a:t>
            </a:r>
            <a:r>
              <a:rPr lang="en-US" altLang="ko-KR" sz="11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100" dirty="0"/>
              <a:t>public static void </a:t>
            </a:r>
            <a:r>
              <a:rPr lang="en-US" altLang="ko-KR" sz="1100" dirty="0" err="1"/>
              <a:t>saveBitmapToPng</a:t>
            </a:r>
            <a:r>
              <a:rPr lang="en-US" altLang="ko-KR" sz="1100" dirty="0"/>
              <a:t>(Activity </a:t>
            </a:r>
            <a:r>
              <a:rPr lang="en-US" altLang="ko-KR" sz="1100" dirty="0" err="1"/>
              <a:t>activity</a:t>
            </a:r>
            <a:r>
              <a:rPr lang="en-US" altLang="ko-KR" sz="1100" dirty="0"/>
              <a:t>, String </a:t>
            </a:r>
            <a:r>
              <a:rPr lang="en-US" altLang="ko-KR" sz="1100" dirty="0" err="1"/>
              <a:t>AppName</a:t>
            </a:r>
            <a:r>
              <a:rPr lang="en-US" altLang="ko-KR" sz="1100" dirty="0"/>
              <a:t>, String </a:t>
            </a:r>
            <a:r>
              <a:rPr lang="en-US" altLang="ko-KR" sz="1100" dirty="0" err="1"/>
              <a:t>ImagePath</a:t>
            </a:r>
            <a:r>
              <a:rPr lang="en-US" altLang="ko-KR" sz="1100" dirty="0"/>
              <a:t>, String </a:t>
            </a:r>
            <a:r>
              <a:rPr lang="en-US" altLang="ko-KR" sz="1100" dirty="0" err="1"/>
              <a:t>ImageName</a:t>
            </a:r>
            <a:r>
              <a:rPr lang="en-US" altLang="ko-KR" sz="1100" dirty="0"/>
              <a:t>, Bitmap bitmap): </a:t>
            </a:r>
            <a:r>
              <a:rPr lang="ko-KR" altLang="en-US" sz="1100" dirty="0"/>
              <a:t>비트맵을 </a:t>
            </a:r>
            <a:r>
              <a:rPr lang="en-US" altLang="ko-KR" sz="1100" dirty="0" err="1"/>
              <a:t>png</a:t>
            </a:r>
            <a:r>
              <a:rPr lang="en-US" altLang="ko-KR" sz="1100" dirty="0"/>
              <a:t> </a:t>
            </a:r>
            <a:r>
              <a:rPr lang="ko-KR" altLang="en-US" sz="1100" dirty="0"/>
              <a:t>형식으로 전환하여 캐시 경로에 저장해주는 함수</a:t>
            </a:r>
            <a:r>
              <a:rPr lang="en-US" altLang="ko-KR" sz="1100" dirty="0"/>
              <a:t>. </a:t>
            </a:r>
            <a:r>
              <a:rPr lang="ko-KR" altLang="en-US" sz="1100" dirty="0"/>
              <a:t>파일이 성공적으로 저장되면 원본 파일의 이름과 생성일자를 </a:t>
            </a:r>
            <a:r>
              <a:rPr lang="en-US" altLang="ko-KR" sz="1100" dirty="0"/>
              <a:t>private static void </a:t>
            </a:r>
            <a:r>
              <a:rPr lang="en-US" altLang="ko-KR" sz="1100" dirty="0" err="1"/>
              <a:t>Add_Line_To_List</a:t>
            </a:r>
            <a:r>
              <a:rPr lang="en-US" altLang="ko-KR" sz="1100" dirty="0"/>
              <a:t>(String </a:t>
            </a:r>
            <a:r>
              <a:rPr lang="en-US" altLang="ko-KR" sz="1100" dirty="0" err="1"/>
              <a:t>Orginal_FileName</a:t>
            </a:r>
            <a:r>
              <a:rPr lang="en-US" altLang="ko-KR" sz="1100" dirty="0"/>
              <a:t>, long date) throws </a:t>
            </a:r>
            <a:r>
              <a:rPr lang="en-US" altLang="ko-KR" sz="1100" dirty="0" err="1"/>
              <a:t>IOException</a:t>
            </a:r>
            <a:r>
              <a:rPr lang="ko-KR" altLang="en-US" sz="1100" dirty="0"/>
              <a:t>를 사용하여 </a:t>
            </a:r>
            <a:r>
              <a:rPr lang="en-US" altLang="ko-KR" sz="1100" dirty="0"/>
              <a:t>Orginal_Image_List.txt</a:t>
            </a:r>
            <a:r>
              <a:rPr lang="ko-KR" altLang="en-US" sz="1100" dirty="0"/>
              <a:t>에 저장한다</a:t>
            </a:r>
            <a:r>
              <a:rPr lang="en-US" altLang="ko-KR" sz="11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100" dirty="0"/>
              <a:t>public static int </a:t>
            </a:r>
            <a:r>
              <a:rPr lang="en-US" altLang="ko-KR" sz="1100" dirty="0" err="1"/>
              <a:t>calculateInSampleSize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BitmapFactory.Options</a:t>
            </a:r>
            <a:r>
              <a:rPr lang="en-US" altLang="ko-KR" sz="1100" dirty="0"/>
              <a:t> options, int </a:t>
            </a:r>
            <a:r>
              <a:rPr lang="en-US" altLang="ko-KR" sz="1100" dirty="0" err="1"/>
              <a:t>reqWidth</a:t>
            </a:r>
            <a:r>
              <a:rPr lang="en-US" altLang="ko-KR" sz="1100" dirty="0"/>
              <a:t>, int </a:t>
            </a:r>
            <a:r>
              <a:rPr lang="en-US" altLang="ko-KR" sz="1100" dirty="0" err="1"/>
              <a:t>reqHeight</a:t>
            </a:r>
            <a:r>
              <a:rPr lang="en-US" altLang="ko-KR" sz="1100" dirty="0"/>
              <a:t>) : option</a:t>
            </a:r>
            <a:r>
              <a:rPr lang="ko-KR" altLang="en-US" sz="1100" dirty="0"/>
              <a:t>으로 전달된 원본 그림을 요구하는 샘플링 사이즈 수치에 맞춰서 반환하는 함수</a:t>
            </a:r>
            <a:r>
              <a:rPr lang="en-US" altLang="ko-KR" sz="1100" dirty="0"/>
              <a:t>.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652924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29A5C-5BD4-E1B1-989B-8DBD2EB9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saveBitmapToPng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1A75C-7CB9-4962-2E77-DFCA28EC3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전달 받은 비트맵을 압축해서 </a:t>
            </a:r>
            <a:r>
              <a:rPr lang="en-US" altLang="ko-KR" sz="2000" dirty="0" err="1"/>
              <a:t>png</a:t>
            </a:r>
            <a:r>
              <a:rPr lang="en-US" altLang="ko-KR" sz="2000" dirty="0"/>
              <a:t> </a:t>
            </a:r>
            <a:r>
              <a:rPr lang="ko-KR" altLang="en-US" sz="2000" dirty="0"/>
              <a:t>형식으로 저장해주는 함수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압축이 완료되면 </a:t>
            </a:r>
            <a:r>
              <a:rPr lang="en-US" altLang="ko-KR" sz="2000" dirty="0" err="1"/>
              <a:t>Orginal</a:t>
            </a:r>
            <a:r>
              <a:rPr lang="en-US" altLang="ko-KR" sz="2000" dirty="0"/>
              <a:t> Image List.txt</a:t>
            </a:r>
            <a:r>
              <a:rPr lang="ko-KR" altLang="en-US" sz="2000" dirty="0"/>
              <a:t>에 원본 이미지의 이름과 그 이미지가 최종 수정된 날짜를 저장함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함수 </a:t>
            </a:r>
            <a:r>
              <a:rPr lang="ko-KR" altLang="en-US" sz="2000" dirty="0" err="1"/>
              <a:t>종료시</a:t>
            </a:r>
            <a:r>
              <a:rPr lang="ko-KR" altLang="en-US" sz="2000" dirty="0"/>
              <a:t> 완료를 알리기 위해 </a:t>
            </a:r>
            <a:r>
              <a:rPr lang="en-US" altLang="ko-KR" sz="2000" dirty="0" err="1"/>
              <a:t>CallBackFunction</a:t>
            </a:r>
            <a:r>
              <a:rPr lang="en-US" altLang="ko-KR" sz="2000" dirty="0"/>
              <a:t>(activity);</a:t>
            </a:r>
            <a:r>
              <a:rPr lang="ko-KR" altLang="en-US" sz="2000" dirty="0"/>
              <a:t>을 호출함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33333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9E5EA-ED45-9A5B-7B6F-004612E3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/>
              <a:t>saveBitmapToPng</a:t>
            </a:r>
            <a:endParaRPr lang="ko-KR" altLang="en-US" sz="3600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372D412-1884-5A1F-618D-D2170434C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464"/>
            <a:ext cx="10515600" cy="4816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1" dirty="0"/>
              <a:t>구성 함수 목록</a:t>
            </a:r>
            <a:endParaRPr lang="en-US" altLang="ko-KR" sz="1600" b="1" dirty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100" dirty="0"/>
              <a:t>public static </a:t>
            </a:r>
            <a:r>
              <a:rPr lang="en-US" altLang="ko-KR" sz="1100" dirty="0" err="1"/>
              <a:t>boolean</a:t>
            </a:r>
            <a:r>
              <a:rPr lang="en-US" altLang="ko-KR" sz="1100" dirty="0"/>
              <a:t> </a:t>
            </a:r>
            <a:r>
              <a:rPr lang="en-US" altLang="ko-KR" sz="1100" dirty="0" err="1"/>
              <a:t>Delete_Old_Profile_Image</a:t>
            </a:r>
            <a:r>
              <a:rPr lang="en-US" altLang="ko-KR" sz="1100" dirty="0"/>
              <a:t>(Activity activity): </a:t>
            </a:r>
            <a:r>
              <a:rPr lang="ko-KR" altLang="en-US" sz="1100" dirty="0"/>
              <a:t>캐시 폴더 내의 </a:t>
            </a:r>
            <a:r>
              <a:rPr lang="en-US" altLang="ko-KR" sz="1100" dirty="0"/>
              <a:t>profile_ prefix</a:t>
            </a:r>
            <a:r>
              <a:rPr lang="ko-KR" altLang="en-US" sz="1100" dirty="0"/>
              <a:t>가 붙은 모든 파일을 삭제함</a:t>
            </a:r>
            <a:r>
              <a:rPr lang="en-US" altLang="ko-KR" sz="11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000" dirty="0"/>
              <a:t>private static void </a:t>
            </a:r>
            <a:r>
              <a:rPr lang="en-US" altLang="ko-KR" sz="1000" dirty="0" err="1"/>
              <a:t>Add_Line_To_List</a:t>
            </a:r>
            <a:r>
              <a:rPr lang="en-US" altLang="ko-KR" sz="1000" dirty="0"/>
              <a:t>(String </a:t>
            </a:r>
            <a:r>
              <a:rPr lang="en-US" altLang="ko-KR" sz="1000" dirty="0" err="1"/>
              <a:t>Orginal_FileName</a:t>
            </a:r>
            <a:r>
              <a:rPr lang="en-US" altLang="ko-KR" sz="1000" dirty="0"/>
              <a:t>, long date) throws </a:t>
            </a:r>
            <a:r>
              <a:rPr lang="en-US" altLang="ko-KR" sz="1000" dirty="0" err="1"/>
              <a:t>IOException</a:t>
            </a:r>
            <a:r>
              <a:rPr lang="en-US" altLang="ko-KR" sz="1000" dirty="0"/>
              <a:t>: </a:t>
            </a:r>
            <a:r>
              <a:rPr lang="ko-KR" altLang="en-US" sz="1000" dirty="0"/>
              <a:t>전달받은 </a:t>
            </a:r>
            <a:r>
              <a:rPr lang="en-US" altLang="ko-KR" sz="1000" dirty="0" err="1"/>
              <a:t>FileName</a:t>
            </a:r>
            <a:r>
              <a:rPr lang="ko-KR" altLang="en-US" sz="1000" dirty="0"/>
              <a:t>과 </a:t>
            </a:r>
            <a:r>
              <a:rPr lang="en-US" altLang="ko-KR" sz="1000" dirty="0"/>
              <a:t>date</a:t>
            </a:r>
            <a:r>
              <a:rPr lang="ko-KR" altLang="en-US" sz="1000" dirty="0"/>
              <a:t>를 </a:t>
            </a:r>
            <a:r>
              <a:rPr lang="en-US" altLang="ko-KR" sz="1000" dirty="0"/>
              <a:t>Orginal_Image_List.txt</a:t>
            </a:r>
            <a:r>
              <a:rPr lang="ko-KR" altLang="en-US" sz="1000" dirty="0"/>
              <a:t>에 저장함</a:t>
            </a:r>
            <a:r>
              <a:rPr lang="en-US" altLang="ko-KR" sz="1000" dirty="0"/>
              <a:t>.</a:t>
            </a:r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  <a:p>
            <a:pPr marL="342900" indent="-342900">
              <a:buAutoNum type="arabicPeriod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270544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AF9D0-70B7-DF93-B4E8-15DABC54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CallBackFunction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C8683-59E5-7200-3F55-C7CF6C4F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이미지 처리가 끝났음을 알리는 함수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이 함수에서 호출하는 콜백함수</a:t>
            </a:r>
            <a:r>
              <a:rPr lang="en-US" altLang="ko-KR" sz="1800" dirty="0" err="1"/>
              <a:t>CallBackAndroidForImage</a:t>
            </a:r>
            <a:r>
              <a:rPr lang="en-US" altLang="ko-KR" sz="1800" dirty="0"/>
              <a:t>() </a:t>
            </a:r>
            <a:r>
              <a:rPr lang="ko-KR" altLang="en-US" sz="1800" dirty="0"/>
              <a:t>는 </a:t>
            </a:r>
            <a:r>
              <a:rPr lang="en-US" altLang="ko-KR" sz="1800" dirty="0"/>
              <a:t>\Plugins\</a:t>
            </a:r>
            <a:r>
              <a:rPr lang="en-US" altLang="ko-KR" sz="1800" dirty="0" err="1"/>
              <a:t>PluginMobileNativeCode</a:t>
            </a:r>
            <a:r>
              <a:rPr lang="en-US" altLang="ko-KR" sz="1800" dirty="0"/>
              <a:t>\</a:t>
            </a:r>
            <a:r>
              <a:rPr lang="en-US" altLang="ko-KR" sz="1800" dirty="0" err="1"/>
              <a:t>MobileNativeCode</a:t>
            </a:r>
            <a:r>
              <a:rPr lang="en-US" altLang="ko-KR" sz="1800" dirty="0"/>
              <a:t>\Source\</a:t>
            </a:r>
            <a:r>
              <a:rPr lang="en-US" altLang="ko-KR" sz="1800" dirty="0" err="1"/>
              <a:t>MobileNativeCode</a:t>
            </a:r>
            <a:r>
              <a:rPr lang="en-US" altLang="ko-KR" sz="1800" dirty="0"/>
              <a:t>\Private\ MobileNativeCodeBlueprint.cpp </a:t>
            </a:r>
            <a:r>
              <a:rPr lang="ko-KR" altLang="en-US" sz="1800" dirty="0"/>
              <a:t>에 있는 </a:t>
            </a:r>
            <a:r>
              <a:rPr lang="en-US" altLang="ko-KR" sz="1800" dirty="0" err="1"/>
              <a:t>UMobileNativeCodeBlueprint</a:t>
            </a:r>
            <a:r>
              <a:rPr lang="en-US" altLang="ko-KR" sz="1800" dirty="0"/>
              <a:t>::</a:t>
            </a:r>
            <a:r>
              <a:rPr lang="en-US" altLang="ko-KR" sz="1800" dirty="0" err="1"/>
              <a:t>DispatchGetter</a:t>
            </a:r>
            <a:r>
              <a:rPr lang="ko-KR" altLang="en-US" sz="1800" dirty="0"/>
              <a:t>에 바인딩 되어 있음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FileName</a:t>
            </a:r>
            <a:r>
              <a:rPr lang="ko-KR" altLang="en-US" sz="1800" dirty="0"/>
              <a:t>을 </a:t>
            </a:r>
            <a:r>
              <a:rPr lang="ko-KR" altLang="en-US" sz="1800" dirty="0" err="1"/>
              <a:t>리턴한다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종료 후 전역 변수 </a:t>
            </a:r>
            <a:r>
              <a:rPr lang="en-US" altLang="ko-KR" sz="1800" dirty="0"/>
              <a:t>[</a:t>
            </a:r>
            <a:r>
              <a:rPr lang="en-US" altLang="ko-KR" sz="1800" dirty="0" err="1"/>
              <a:t>Gallery_Picture_Size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Is_Profile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FileName</a:t>
            </a:r>
            <a:r>
              <a:rPr lang="en-US" altLang="ko-KR" sz="1800" dirty="0"/>
              <a:t>]</a:t>
            </a:r>
            <a:r>
              <a:rPr lang="ko-KR" altLang="en-US" sz="1800" dirty="0"/>
              <a:t>를 초기화함</a:t>
            </a:r>
            <a:r>
              <a:rPr lang="en-US" altLang="ko-KR" sz="1800" dirty="0"/>
              <a:t>.</a:t>
            </a:r>
            <a:endParaRPr lang="en-US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739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E40A6-ACE8-E2D7-1B31-7BF331BF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MobileNativeCodeBlueprint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30107-427F-1756-A0A8-369A89EA3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자바에 구현한 함수와 </a:t>
            </a:r>
            <a:r>
              <a:rPr lang="ko-KR" altLang="en-US" sz="2000" dirty="0" err="1"/>
              <a:t>블루프린트용</a:t>
            </a:r>
            <a:r>
              <a:rPr lang="ko-KR" altLang="en-US" sz="2000" dirty="0"/>
              <a:t> 함수를 바인딩하는 코드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UMobileNativeCodeBlueprint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OpenGallery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UMobileNativeCodeBlueprint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OpenGallery_CallBack_Size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return_size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UMobileNativeCodeBlueprint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DispatchGetter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FTypeDispacth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CallBackPlatform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구현되어 있음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상기 함수 외에 다른 함수의 구현은 코드 본문을 참조하거나</a:t>
            </a:r>
            <a:endParaRPr lang="en-US" altLang="ko-KR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hlinkClick r:id="rId2"/>
              </a:rPr>
              <a:t>https://github.com/Sovahero/PluginMobileNativeCode</a:t>
            </a:r>
            <a:r>
              <a:rPr lang="ko-KR" altLang="en-US" sz="1800" dirty="0"/>
              <a:t> 를 참조할 것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1589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A5075-48DD-C25D-9182-2358B40E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err="1">
                <a:solidFill>
                  <a:srgbClr val="000000"/>
                </a:solidFill>
                <a:ea typeface="돋움체" panose="020B0609000101010101" pitchFamily="49" charset="-127"/>
              </a:rPr>
              <a:t>OpenGallery</a:t>
            </a:r>
            <a:r>
              <a:rPr lang="en-US" altLang="ko-KR" sz="3200" dirty="0">
                <a:solidFill>
                  <a:srgbClr val="000000"/>
                </a:solidFill>
                <a:ea typeface="돋움체" panose="020B0609000101010101" pitchFamily="49" charset="-127"/>
              </a:rPr>
              <a:t>()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5B8AE-82EA-29CD-AA82-023D3559D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헤더 파일 구현</a:t>
            </a:r>
            <a:r>
              <a:rPr lang="en-US" altLang="ko-KR" sz="1400" dirty="0"/>
              <a:t>: \Plugins\</a:t>
            </a:r>
            <a:r>
              <a:rPr lang="en-US" altLang="ko-KR" sz="1400" dirty="0" err="1"/>
              <a:t>PluginMobileNativeCode</a:t>
            </a:r>
            <a:r>
              <a:rPr lang="en-US" altLang="ko-KR" sz="1400" dirty="0"/>
              <a:t>\</a:t>
            </a:r>
            <a:r>
              <a:rPr lang="en-US" altLang="ko-KR" sz="1400" dirty="0" err="1"/>
              <a:t>MobileNativeCode</a:t>
            </a:r>
            <a:r>
              <a:rPr lang="en-US" altLang="ko-KR" sz="1400" dirty="0"/>
              <a:t>\Source\</a:t>
            </a:r>
            <a:r>
              <a:rPr lang="en-US" altLang="ko-KR" sz="1400" dirty="0" err="1"/>
              <a:t>MobileNativeCode</a:t>
            </a:r>
            <a:r>
              <a:rPr lang="en-US" altLang="ko-KR" sz="1400" dirty="0"/>
              <a:t>\Public\</a:t>
            </a:r>
            <a:r>
              <a:rPr lang="en-US" altLang="ko-KR" sz="1400" dirty="0" err="1"/>
              <a:t>MobileNativeCodeBlueprint.h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CPP</a:t>
            </a:r>
            <a:r>
              <a:rPr lang="ko-KR" altLang="en-US" sz="1400" dirty="0"/>
              <a:t> 파일 구현</a:t>
            </a:r>
            <a:r>
              <a:rPr lang="en-US" altLang="ko-KR" sz="1400" dirty="0"/>
              <a:t>: </a:t>
            </a:r>
            <a:r>
              <a:rPr lang="en-US" altLang="ko-KR" sz="1200" dirty="0"/>
              <a:t>\Plugins\</a:t>
            </a:r>
            <a:r>
              <a:rPr lang="en-US" altLang="ko-KR" sz="1200" dirty="0" err="1"/>
              <a:t>PluginMobileNativeCode</a:t>
            </a:r>
            <a:r>
              <a:rPr lang="en-US" altLang="ko-KR" sz="1200" dirty="0"/>
              <a:t>\</a:t>
            </a:r>
            <a:r>
              <a:rPr lang="en-US" altLang="ko-KR" sz="1200" dirty="0" err="1"/>
              <a:t>MobileNativeCode</a:t>
            </a:r>
            <a:r>
              <a:rPr lang="en-US" altLang="ko-KR" sz="1200" dirty="0"/>
              <a:t>\Source\</a:t>
            </a:r>
            <a:r>
              <a:rPr lang="en-US" altLang="ko-KR" sz="1200" dirty="0" err="1"/>
              <a:t>MobileNativeCode</a:t>
            </a:r>
            <a:r>
              <a:rPr lang="en-US" altLang="ko-KR" sz="1200" dirty="0"/>
              <a:t>\Private\MobileNativeCodeBlueprint.cpp</a:t>
            </a:r>
          </a:p>
          <a:p>
            <a:endParaRPr lang="en-US" altLang="ko-KR" sz="1200" dirty="0"/>
          </a:p>
          <a:p>
            <a:r>
              <a:rPr lang="en-US" altLang="ko-KR" sz="1400" dirty="0"/>
              <a:t>Java</a:t>
            </a:r>
            <a:r>
              <a:rPr lang="ko-KR" altLang="en-US" sz="1400" dirty="0"/>
              <a:t> 파일 구현</a:t>
            </a:r>
            <a:r>
              <a:rPr lang="en-US" altLang="ko-KR" sz="1400" dirty="0"/>
              <a:t>: </a:t>
            </a:r>
            <a:r>
              <a:rPr lang="en-US" altLang="ko-KR" sz="1200" dirty="0"/>
              <a:t>\Plugins\</a:t>
            </a:r>
            <a:r>
              <a:rPr lang="en-US" altLang="ko-KR" sz="1200" dirty="0" err="1"/>
              <a:t>PluginMobileNativeCode</a:t>
            </a:r>
            <a:r>
              <a:rPr lang="en-US" altLang="ko-KR" sz="1200" dirty="0"/>
              <a:t>\</a:t>
            </a:r>
            <a:r>
              <a:rPr lang="en-US" altLang="ko-KR" sz="1200" dirty="0" err="1"/>
              <a:t>MobileNativeCode</a:t>
            </a:r>
            <a:r>
              <a:rPr lang="en-US" altLang="ko-KR" sz="1200" dirty="0"/>
              <a:t>\Source\</a:t>
            </a:r>
            <a:r>
              <a:rPr lang="en-US" altLang="ko-KR" sz="1200" dirty="0" err="1"/>
              <a:t>MobileNativeCode</a:t>
            </a:r>
            <a:r>
              <a:rPr lang="en-US" altLang="ko-KR" sz="1200" dirty="0"/>
              <a:t>\Private\Android\Java\asyncAndroidFunctionLibClass.java</a:t>
            </a:r>
          </a:p>
          <a:p>
            <a:r>
              <a:rPr lang="ko-KR" altLang="en-US" sz="1200" dirty="0"/>
              <a:t>참조</a:t>
            </a:r>
            <a:r>
              <a:rPr lang="en-US" altLang="ko-KR" sz="1200" dirty="0"/>
              <a:t>: 14</a:t>
            </a:r>
            <a:r>
              <a:rPr lang="ko-KR" altLang="en-US" sz="1200" dirty="0"/>
              <a:t>번 프레젠테이션</a:t>
            </a:r>
            <a:endParaRPr lang="en-US" altLang="ko-KR" sz="1200" dirty="0"/>
          </a:p>
          <a:p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-</a:t>
            </a:r>
            <a:r>
              <a:rPr lang="ko-KR" altLang="en-US" sz="1200" dirty="0"/>
              <a:t>안드로이드 </a:t>
            </a:r>
            <a:r>
              <a:rPr lang="ko-KR" altLang="en-US" sz="1200" dirty="0" err="1"/>
              <a:t>갤러리을</a:t>
            </a:r>
            <a:r>
              <a:rPr lang="ko-KR" altLang="en-US" sz="1200" dirty="0"/>
              <a:t> 연 후 선택한 사진을 받으면 </a:t>
            </a:r>
            <a:r>
              <a:rPr lang="ko-KR" altLang="en-US" sz="1200" dirty="0" err="1"/>
              <a:t>콜백하는</a:t>
            </a:r>
            <a:r>
              <a:rPr lang="ko-KR" altLang="en-US" sz="1200" dirty="0"/>
              <a:t> 기능의 갤러리를 여는 부분 구현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 -</a:t>
            </a:r>
            <a:r>
              <a:rPr lang="ko-KR" altLang="en-US" sz="1200" dirty="0"/>
              <a:t>함수 본체는 </a:t>
            </a:r>
            <a:r>
              <a:rPr lang="en-US" altLang="ko-KR" sz="1200" dirty="0"/>
              <a:t>JAVA </a:t>
            </a:r>
            <a:r>
              <a:rPr lang="ko-KR" altLang="en-US" sz="1200" dirty="0"/>
              <a:t>파일에 있음</a:t>
            </a:r>
            <a:r>
              <a:rPr lang="en-US" altLang="ko-KR" sz="1200" dirty="0"/>
              <a:t>. CPP</a:t>
            </a:r>
            <a:r>
              <a:rPr lang="ko-KR" altLang="en-US" sz="1200" dirty="0"/>
              <a:t>에는 </a:t>
            </a:r>
            <a:r>
              <a:rPr lang="en-US" altLang="ko-KR" sz="1200" dirty="0"/>
              <a:t>JAVA </a:t>
            </a:r>
            <a:r>
              <a:rPr lang="ko-KR" altLang="en-US" sz="1200" dirty="0"/>
              <a:t>코드를 불러오는 기능만</a:t>
            </a:r>
            <a:r>
              <a:rPr lang="en-US" altLang="ko-KR" sz="1200" dirty="0"/>
              <a:t> </a:t>
            </a:r>
            <a:r>
              <a:rPr lang="ko-KR" altLang="en-US" sz="1200" dirty="0"/>
              <a:t>존재한다</a:t>
            </a:r>
            <a:r>
              <a:rPr lang="en-US" altLang="ko-KR" sz="12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3001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8C644-B28E-EB03-3E43-7A7D226A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err="1">
                <a:solidFill>
                  <a:srgbClr val="000000"/>
                </a:solidFill>
                <a:ea typeface="돋움체" panose="020B0609000101010101" pitchFamily="49" charset="-127"/>
              </a:rPr>
              <a:t>OpenGallery</a:t>
            </a:r>
            <a:r>
              <a:rPr lang="en-US" altLang="ko-KR" sz="4400" dirty="0">
                <a:solidFill>
                  <a:srgbClr val="000000"/>
                </a:solidFill>
                <a:ea typeface="돋움체" panose="020B0609000101010101" pitchFamily="49" charset="-127"/>
              </a:rPr>
              <a:t>()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2413D-C9D2-59AD-5F71-8E6B50294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갤러리 여는 함수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UMobileNativeCodeBlueprint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OpenGallery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PLATFORM_ANDROID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AndroidUtils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CallJavaCode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"com/Plugins/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MobileNativeCode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asyncAndroidFunctionLibClass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com/Plugins/</a:t>
            </a:r>
            <a:r>
              <a:rPr lang="en-US" altLang="ko-KR" sz="1000" dirty="0" err="1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MobileNativeCode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 +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사용할 자바 클래스가 담긴 파일명을 기입함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GalleryOpen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                                         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6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바인드할</a:t>
            </a:r>
            <a:r>
              <a:rPr lang="ko-KR" altLang="en-US" sz="16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자바 함수 이름</a:t>
            </a:r>
            <a:endParaRPr lang="en-US" altLang="ko-KR" sz="18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 </a:t>
            </a:r>
            <a:r>
              <a:rPr lang="en-US" altLang="ko-KR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//Set your own signature instead of an automatic one (Send an empty one if you need an automatic one). </a:t>
            </a:r>
            <a:r>
              <a:rPr lang="ko-KR" altLang="en-US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참고</a:t>
            </a:r>
            <a:r>
              <a:rPr lang="en-US" altLang="ko-KR" sz="1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https://ildann.tistory.com/7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//Activity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변수를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JAVA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함수가 받는지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                                         		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//A list of your parameters in the Java function.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전달할 변수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#endif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//Android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030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A5075-48DD-C25D-9182-2358B40E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err="1">
                <a:solidFill>
                  <a:srgbClr val="000000"/>
                </a:solidFill>
                <a:ea typeface="돋움체" panose="020B0609000101010101" pitchFamily="49" charset="-127"/>
              </a:rPr>
              <a:t>OpenGallery_CallBack_Size</a:t>
            </a:r>
            <a:r>
              <a:rPr lang="en-US" altLang="ko-KR" sz="3200" dirty="0">
                <a:solidFill>
                  <a:srgbClr val="000000"/>
                </a:solidFill>
                <a:ea typeface="돋움체" panose="020B0609000101010101" pitchFamily="49" charset="-127"/>
              </a:rPr>
              <a:t>(int </a:t>
            </a:r>
            <a:r>
              <a:rPr lang="en-US" altLang="ko-KR" sz="3200" dirty="0" err="1">
                <a:solidFill>
                  <a:srgbClr val="000000"/>
                </a:solidFill>
                <a:ea typeface="돋움체" panose="020B0609000101010101" pitchFamily="49" charset="-127"/>
              </a:rPr>
              <a:t>return_size</a:t>
            </a:r>
            <a:r>
              <a:rPr lang="en-US" altLang="ko-KR" sz="3200" dirty="0">
                <a:solidFill>
                  <a:srgbClr val="000000"/>
                </a:solidFill>
                <a:ea typeface="돋움체" panose="020B0609000101010101" pitchFamily="49" charset="-127"/>
              </a:rPr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5B8AE-82EA-29CD-AA82-023D3559D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헤더 파일 구현</a:t>
            </a:r>
            <a:r>
              <a:rPr lang="en-US" altLang="ko-KR" sz="1400" dirty="0"/>
              <a:t>: \Plugins\</a:t>
            </a:r>
            <a:r>
              <a:rPr lang="en-US" altLang="ko-KR" sz="1400" dirty="0" err="1"/>
              <a:t>PluginMobileNativeCode</a:t>
            </a:r>
            <a:r>
              <a:rPr lang="en-US" altLang="ko-KR" sz="1400" dirty="0"/>
              <a:t>\</a:t>
            </a:r>
            <a:r>
              <a:rPr lang="en-US" altLang="ko-KR" sz="1400" dirty="0" err="1"/>
              <a:t>MobileNativeCode</a:t>
            </a:r>
            <a:r>
              <a:rPr lang="en-US" altLang="ko-KR" sz="1400" dirty="0"/>
              <a:t>\Source\</a:t>
            </a:r>
            <a:r>
              <a:rPr lang="en-US" altLang="ko-KR" sz="1400" dirty="0" err="1"/>
              <a:t>MobileNativeCode</a:t>
            </a:r>
            <a:r>
              <a:rPr lang="en-US" altLang="ko-KR" sz="1400" dirty="0"/>
              <a:t>\Public\</a:t>
            </a:r>
            <a:r>
              <a:rPr lang="en-US" altLang="ko-KR" sz="1400" dirty="0" err="1"/>
              <a:t>MobileNativeCodeBlueprint.h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CPP</a:t>
            </a:r>
            <a:r>
              <a:rPr lang="ko-KR" altLang="en-US" sz="1400" dirty="0"/>
              <a:t> 파일 구현</a:t>
            </a:r>
            <a:r>
              <a:rPr lang="en-US" altLang="ko-KR" sz="1400" dirty="0"/>
              <a:t>: </a:t>
            </a:r>
            <a:r>
              <a:rPr lang="en-US" altLang="ko-KR" sz="1200" dirty="0"/>
              <a:t>\Plugins\</a:t>
            </a:r>
            <a:r>
              <a:rPr lang="en-US" altLang="ko-KR" sz="1200" dirty="0" err="1"/>
              <a:t>PluginMobileNativeCode</a:t>
            </a:r>
            <a:r>
              <a:rPr lang="en-US" altLang="ko-KR" sz="1200" dirty="0"/>
              <a:t>\</a:t>
            </a:r>
            <a:r>
              <a:rPr lang="en-US" altLang="ko-KR" sz="1200" dirty="0" err="1"/>
              <a:t>MobileNativeCode</a:t>
            </a:r>
            <a:r>
              <a:rPr lang="en-US" altLang="ko-KR" sz="1200" dirty="0"/>
              <a:t>\Source\</a:t>
            </a:r>
            <a:r>
              <a:rPr lang="en-US" altLang="ko-KR" sz="1200" dirty="0" err="1"/>
              <a:t>MobileNativeCode</a:t>
            </a:r>
            <a:r>
              <a:rPr lang="en-US" altLang="ko-KR" sz="1200" dirty="0"/>
              <a:t>\Private\MobileNativeCodeBlueprint.cpp</a:t>
            </a:r>
          </a:p>
          <a:p>
            <a:endParaRPr lang="en-US" altLang="ko-KR" sz="1200" dirty="0"/>
          </a:p>
          <a:p>
            <a:r>
              <a:rPr lang="en-US" altLang="ko-KR" sz="1400" dirty="0"/>
              <a:t>Java</a:t>
            </a:r>
            <a:r>
              <a:rPr lang="ko-KR" altLang="en-US" sz="1400" dirty="0"/>
              <a:t> 파일 구현</a:t>
            </a:r>
            <a:r>
              <a:rPr lang="en-US" altLang="ko-KR" sz="1400" dirty="0"/>
              <a:t>: </a:t>
            </a:r>
            <a:r>
              <a:rPr lang="en-US" altLang="ko-KR" sz="1200" dirty="0"/>
              <a:t>\Plugins\</a:t>
            </a:r>
            <a:r>
              <a:rPr lang="en-US" altLang="ko-KR" sz="1200" dirty="0" err="1"/>
              <a:t>PluginMobileNativeCode</a:t>
            </a:r>
            <a:r>
              <a:rPr lang="en-US" altLang="ko-KR" sz="1200" dirty="0"/>
              <a:t>\</a:t>
            </a:r>
            <a:r>
              <a:rPr lang="en-US" altLang="ko-KR" sz="1200" dirty="0" err="1"/>
              <a:t>MobileNativeCode</a:t>
            </a:r>
            <a:r>
              <a:rPr lang="en-US" altLang="ko-KR" sz="1200" dirty="0"/>
              <a:t>\Source\</a:t>
            </a:r>
            <a:r>
              <a:rPr lang="en-US" altLang="ko-KR" sz="1200" dirty="0" err="1"/>
              <a:t>MobileNativeCode</a:t>
            </a:r>
            <a:r>
              <a:rPr lang="en-US" altLang="ko-KR" sz="1200" dirty="0"/>
              <a:t>\Private\Android\Java\asyncAndroidFunctionLibClass.java</a:t>
            </a:r>
          </a:p>
          <a:p>
            <a:r>
              <a:rPr lang="ko-KR" altLang="en-US" sz="1200" dirty="0"/>
              <a:t>참조</a:t>
            </a:r>
            <a:r>
              <a:rPr lang="en-US" altLang="ko-KR" sz="1200" dirty="0"/>
              <a:t>: 14</a:t>
            </a:r>
            <a:r>
              <a:rPr lang="ko-KR" altLang="en-US" sz="1200" dirty="0"/>
              <a:t>번 프레젠테이션</a:t>
            </a:r>
            <a:endParaRPr lang="en-US" altLang="ko-KR" sz="1200" dirty="0"/>
          </a:p>
          <a:p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-</a:t>
            </a:r>
            <a:r>
              <a:rPr lang="ko-KR" altLang="en-US" sz="1100" dirty="0"/>
              <a:t>안드로이드 </a:t>
            </a:r>
            <a:r>
              <a:rPr lang="ko-KR" altLang="en-US" sz="1100" dirty="0" err="1"/>
              <a:t>갤러리을</a:t>
            </a:r>
            <a:r>
              <a:rPr lang="ko-KR" altLang="en-US" sz="1100" dirty="0"/>
              <a:t> 연 후 선택한 사진을 받으면 </a:t>
            </a:r>
            <a:r>
              <a:rPr lang="ko-KR" altLang="en-US" sz="1100" dirty="0" err="1"/>
              <a:t>콜백하는</a:t>
            </a:r>
            <a:r>
              <a:rPr lang="ko-KR" altLang="en-US" sz="1100" dirty="0"/>
              <a:t> 기능의 갤러리를 여는 부분 구현</a:t>
            </a:r>
            <a:r>
              <a:rPr lang="en-US" altLang="ko-KR" sz="1100" dirty="0"/>
              <a:t>. + </a:t>
            </a:r>
            <a:r>
              <a:rPr lang="ko-KR" altLang="en-US" sz="1100" dirty="0"/>
              <a:t>프로필 사진을 원하는 사이즈로 받기 위해 </a:t>
            </a:r>
            <a:r>
              <a:rPr lang="en-US" altLang="ko-KR" sz="1100" dirty="0"/>
              <a:t>int </a:t>
            </a:r>
            <a:r>
              <a:rPr lang="ko-KR" altLang="en-US" sz="1100" dirty="0"/>
              <a:t>값을 전달하는 함수</a:t>
            </a:r>
            <a:r>
              <a:rPr lang="en-US" altLang="ko-KR" sz="1100" dirty="0"/>
              <a:t>.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-</a:t>
            </a:r>
            <a:r>
              <a:rPr lang="ko-KR" altLang="en-US" sz="1200" dirty="0"/>
              <a:t>함수 본체는 </a:t>
            </a:r>
            <a:r>
              <a:rPr lang="en-US" altLang="ko-KR" sz="1200" dirty="0"/>
              <a:t>JAVA </a:t>
            </a:r>
            <a:r>
              <a:rPr lang="ko-KR" altLang="en-US" sz="1200" dirty="0"/>
              <a:t>파일에 있음</a:t>
            </a:r>
            <a:r>
              <a:rPr lang="en-US" altLang="ko-KR" sz="1200" dirty="0"/>
              <a:t>. CPP</a:t>
            </a:r>
            <a:r>
              <a:rPr lang="ko-KR" altLang="en-US" sz="1200" dirty="0"/>
              <a:t>에는 </a:t>
            </a:r>
            <a:r>
              <a:rPr lang="en-US" altLang="ko-KR" sz="1200" dirty="0"/>
              <a:t>JAVA </a:t>
            </a:r>
            <a:r>
              <a:rPr lang="ko-KR" altLang="en-US" sz="1200" dirty="0"/>
              <a:t>코드를 불러오는 기능만</a:t>
            </a:r>
            <a:r>
              <a:rPr lang="en-US" altLang="ko-KR" sz="1200" dirty="0"/>
              <a:t> </a:t>
            </a:r>
            <a:r>
              <a:rPr lang="ko-KR" altLang="en-US" sz="1200" dirty="0"/>
              <a:t>존재한다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 -</a:t>
            </a:r>
            <a:r>
              <a:rPr lang="ko-KR" altLang="en-US" sz="1200" dirty="0"/>
              <a:t>사실상 </a:t>
            </a:r>
            <a:r>
              <a:rPr lang="en-US" altLang="ko-KR" sz="1200" dirty="0" err="1"/>
              <a:t>OpenGallery</a:t>
            </a:r>
            <a:r>
              <a:rPr lang="en-US" altLang="ko-KR" sz="1200" dirty="0"/>
              <a:t>()</a:t>
            </a:r>
            <a:r>
              <a:rPr lang="ko-KR" altLang="en-US" sz="1200" dirty="0"/>
              <a:t>와 큰 차이 없음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6497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A5075-48DD-C25D-9182-2358B40E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 err="1">
                <a:solidFill>
                  <a:srgbClr val="000000"/>
                </a:solidFill>
                <a:ea typeface="돋움체" panose="020B0609000101010101" pitchFamily="49" charset="-127"/>
              </a:rPr>
              <a:t>OpenGallery_CallBack_Size</a:t>
            </a:r>
            <a:r>
              <a:rPr lang="en-US" altLang="ko-KR" sz="3200" dirty="0">
                <a:solidFill>
                  <a:srgbClr val="000000"/>
                </a:solidFill>
                <a:ea typeface="돋움체" panose="020B0609000101010101" pitchFamily="49" charset="-127"/>
              </a:rPr>
              <a:t>(int </a:t>
            </a:r>
            <a:r>
              <a:rPr lang="en-US" altLang="ko-KR" sz="3200" dirty="0" err="1">
                <a:solidFill>
                  <a:srgbClr val="000000"/>
                </a:solidFill>
                <a:ea typeface="돋움체" panose="020B0609000101010101" pitchFamily="49" charset="-127"/>
              </a:rPr>
              <a:t>return_size</a:t>
            </a:r>
            <a:r>
              <a:rPr lang="en-US" altLang="ko-KR" sz="3200" dirty="0">
                <a:solidFill>
                  <a:srgbClr val="000000"/>
                </a:solidFill>
                <a:ea typeface="돋움체" panose="020B0609000101010101" pitchFamily="49" charset="-127"/>
              </a:rPr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5B8AE-82EA-29CD-AA82-023D3559D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UMobileNativeCodeBlueprint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OpenGallery_CallBack_Size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return_size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PLATFORM_ANDROID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AndroidUtils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CallJavaCode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"com/Plugins/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MobileNativeCode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asyncAndroidFunctionLibClass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OpenGallery_Create_Profile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return_size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#endif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//Android</a:t>
            </a:r>
            <a:endParaRPr lang="en-US" altLang="ko-KR" sz="14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6820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4A8A0-C5AF-7A7F-C8DD-7458B930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MobileNativeCode_UPL_Android.xml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A0F60-5622-2526-F59A-3FD5F1D0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경로</a:t>
            </a:r>
            <a:r>
              <a:rPr lang="en-US" altLang="ko-KR" dirty="0"/>
              <a:t>: </a:t>
            </a:r>
            <a:r>
              <a:rPr lang="en-US" altLang="ko-KR" sz="1800" dirty="0"/>
              <a:t>\Plugins\</a:t>
            </a:r>
            <a:r>
              <a:rPr lang="en-US" altLang="ko-KR" sz="1800" dirty="0" err="1"/>
              <a:t>PluginMobileNativeCode</a:t>
            </a:r>
            <a:r>
              <a:rPr lang="en-US" altLang="ko-KR" sz="1800" dirty="0"/>
              <a:t>\</a:t>
            </a:r>
            <a:r>
              <a:rPr lang="en-US" altLang="ko-KR" sz="1800" dirty="0" err="1"/>
              <a:t>MobileNativeCode</a:t>
            </a:r>
            <a:r>
              <a:rPr lang="en-US" altLang="ko-KR" sz="1800" dirty="0"/>
              <a:t>\Source\</a:t>
            </a:r>
            <a:r>
              <a:rPr lang="en-US" altLang="ko-KR" sz="1800" dirty="0" err="1"/>
              <a:t>MobileNativeCode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MNP(Mobile Native Plugin) </a:t>
            </a:r>
            <a:r>
              <a:rPr lang="ko-KR" altLang="en-US" sz="1800" dirty="0"/>
              <a:t>내부의 </a:t>
            </a:r>
            <a:r>
              <a:rPr lang="en-US" altLang="ko-KR" sz="1800" dirty="0"/>
              <a:t>xml </a:t>
            </a:r>
            <a:r>
              <a:rPr lang="ko-KR" altLang="en-US" sz="1800" dirty="0"/>
              <a:t>파일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 err="1"/>
              <a:t>언리얼</a:t>
            </a:r>
            <a:r>
              <a:rPr lang="ko-KR" altLang="en-US" sz="1800" dirty="0"/>
              <a:t> 엔진을 모바일 환경에서 세팅하기 위해서는 </a:t>
            </a:r>
            <a:r>
              <a:rPr lang="en-US" altLang="ko-KR" sz="1800" dirty="0"/>
              <a:t>UPL </a:t>
            </a:r>
            <a:r>
              <a:rPr lang="ko-KR" altLang="en-US" sz="1800" dirty="0"/>
              <a:t>파일이 필요함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UPL(Unreal Plugin </a:t>
            </a:r>
            <a:r>
              <a:rPr lang="en-US" altLang="ko-KR" sz="1800" dirty="0" err="1"/>
              <a:t>Lanaguage</a:t>
            </a:r>
            <a:r>
              <a:rPr lang="en-US" altLang="ko-KR" sz="1800" dirty="0"/>
              <a:t>)</a:t>
            </a:r>
            <a:r>
              <a:rPr lang="ko-KR" altLang="en-US" sz="1800" dirty="0"/>
              <a:t>은 </a:t>
            </a:r>
            <a:r>
              <a:rPr lang="en-US" altLang="ko-KR" sz="1800" dirty="0"/>
              <a:t>Gradle</a:t>
            </a:r>
            <a:r>
              <a:rPr lang="ko-KR" altLang="en-US" sz="1800" dirty="0"/>
              <a:t>을 세팅하기 위해 </a:t>
            </a:r>
            <a:r>
              <a:rPr lang="ko-KR" altLang="en-US" sz="1800" dirty="0" err="1"/>
              <a:t>언리얼에서</a:t>
            </a:r>
            <a:r>
              <a:rPr lang="ko-KR" altLang="en-US" sz="1800" dirty="0"/>
              <a:t> </a:t>
            </a:r>
            <a:r>
              <a:rPr lang="en-US" altLang="ko-KR" sz="1800" dirty="0"/>
              <a:t>4.17 </a:t>
            </a:r>
            <a:r>
              <a:rPr lang="ko-KR" altLang="en-US" sz="1800" dirty="0"/>
              <a:t>버전에서부터 지원하기 시작한 </a:t>
            </a:r>
            <a:r>
              <a:rPr lang="en-US" altLang="ko-KR" sz="1800" dirty="0"/>
              <a:t>XML </a:t>
            </a:r>
            <a:r>
              <a:rPr lang="ko-KR" altLang="en-US" sz="1800" dirty="0"/>
              <a:t>기반 언어</a:t>
            </a:r>
            <a:r>
              <a:rPr lang="en-US" altLang="ko-KR" sz="1800" dirty="0"/>
              <a:t>.(Gradle: </a:t>
            </a:r>
            <a:r>
              <a:rPr lang="en-US" altLang="ko-KR" sz="1800" dirty="0">
                <a:hlinkClick r:id="rId2"/>
              </a:rPr>
              <a:t>https://madplay.github.io/post/what-is-gradle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MobileNativeCode_UPL_Android.xml</a:t>
            </a:r>
            <a:r>
              <a:rPr lang="ko-KR" altLang="en-US" sz="1800" dirty="0"/>
              <a:t>은 </a:t>
            </a:r>
            <a:r>
              <a:rPr lang="en-US" altLang="ko-KR" sz="1800" dirty="0"/>
              <a:t>MNP</a:t>
            </a:r>
            <a:r>
              <a:rPr lang="ko-KR" altLang="en-US" sz="1800" dirty="0"/>
              <a:t>를 사용하면 자동으로 프로젝트의 </a:t>
            </a:r>
            <a:r>
              <a:rPr lang="en-US" altLang="ko-KR" sz="1800" dirty="0"/>
              <a:t>UPL</a:t>
            </a:r>
            <a:r>
              <a:rPr lang="ko-KR" altLang="en-US" sz="1800" dirty="0"/>
              <a:t>에 추가되는 코드라고 할 수 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en-US" altLang="ko-KR" sz="1800" dirty="0"/>
          </a:p>
          <a:p>
            <a:r>
              <a:rPr lang="ko-KR" altLang="en-US" sz="1800" dirty="0"/>
              <a:t>안드로이드 내부 기능을 쓰려면 어쩔 수 없이 </a:t>
            </a:r>
            <a:r>
              <a:rPr lang="en-US" altLang="ko-KR" sz="1800" dirty="0"/>
              <a:t>UPL</a:t>
            </a:r>
            <a:r>
              <a:rPr lang="ko-KR" altLang="en-US" sz="1800" dirty="0"/>
              <a:t>을 써야 한다</a:t>
            </a:r>
            <a:r>
              <a:rPr lang="en-US" altLang="ko-KR" sz="1800" dirty="0"/>
              <a:t>. </a:t>
            </a:r>
            <a:r>
              <a:rPr lang="ko-KR" altLang="en-US" sz="1800" dirty="0"/>
              <a:t>아니면 </a:t>
            </a:r>
            <a:r>
              <a:rPr lang="en-US" altLang="ko-KR" sz="1800" dirty="0"/>
              <a:t>Android Studio</a:t>
            </a:r>
            <a:r>
              <a:rPr lang="ko-KR" altLang="en-US" sz="1800" dirty="0"/>
              <a:t>에서 </a:t>
            </a:r>
            <a:r>
              <a:rPr lang="en-US" altLang="ko-KR" sz="1800" dirty="0" err="1"/>
              <a:t>apk</a:t>
            </a:r>
            <a:r>
              <a:rPr lang="en-US" altLang="ko-KR" sz="1800" dirty="0"/>
              <a:t> </a:t>
            </a:r>
            <a:r>
              <a:rPr lang="ko-KR" altLang="en-US" sz="1800" dirty="0"/>
              <a:t>파일을 분해해서 직접 바꾸거나</a:t>
            </a:r>
            <a:r>
              <a:rPr lang="en-US" altLang="ko-KR" sz="1800" dirty="0"/>
              <a:t>…</a:t>
            </a:r>
            <a:r>
              <a:rPr lang="ko-KR" altLang="en-US" sz="1800" dirty="0"/>
              <a:t>프로젝트 세팅의 </a:t>
            </a:r>
            <a:r>
              <a:rPr lang="en-US" altLang="ko-KR" sz="1800" dirty="0"/>
              <a:t>Android </a:t>
            </a:r>
            <a:r>
              <a:rPr lang="ko-KR" altLang="en-US" sz="1800" dirty="0"/>
              <a:t>고급 </a:t>
            </a:r>
            <a:r>
              <a:rPr lang="en-US" altLang="ko-KR" sz="1800" dirty="0"/>
              <a:t>APK </a:t>
            </a:r>
            <a:r>
              <a:rPr lang="ko-KR" altLang="en-US" sz="1800" dirty="0"/>
              <a:t>패키징에서 </a:t>
            </a:r>
            <a:r>
              <a:rPr lang="ko-KR" altLang="en-US" sz="1800" dirty="0" err="1"/>
              <a:t>일일히</a:t>
            </a:r>
            <a:r>
              <a:rPr lang="ko-KR" altLang="en-US" sz="1800" dirty="0"/>
              <a:t> 코드를 한 줄 한 줄 추가하는 방법이 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906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F6FD8-6AC8-228E-0AB4-5F430198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>
                <a:ea typeface="돋움체" panose="020B0609000101010101" pitchFamily="49" charset="-127"/>
              </a:rPr>
              <a:t>DispatchGetter</a:t>
            </a:r>
            <a:r>
              <a:rPr lang="en-US" altLang="ko-KR" sz="2800" dirty="0">
                <a:ea typeface="돋움체" panose="020B0609000101010101" pitchFamily="49" charset="-127"/>
              </a:rPr>
              <a:t>(const </a:t>
            </a:r>
            <a:r>
              <a:rPr lang="en-US" altLang="ko-KR" sz="2800" dirty="0" err="1">
                <a:ea typeface="돋움체" panose="020B0609000101010101" pitchFamily="49" charset="-127"/>
              </a:rPr>
              <a:t>FTypeDispacth</a:t>
            </a:r>
            <a:r>
              <a:rPr lang="en-US" altLang="ko-KR" sz="2800" dirty="0">
                <a:ea typeface="돋움체" panose="020B0609000101010101" pitchFamily="49" charset="-127"/>
              </a:rPr>
              <a:t>&amp; </a:t>
            </a:r>
            <a:r>
              <a:rPr lang="en-US" altLang="ko-KR" sz="2800" dirty="0" err="1">
                <a:ea typeface="돋움체" panose="020B0609000101010101" pitchFamily="49" charset="-127"/>
              </a:rPr>
              <a:t>CallBackPlatform</a:t>
            </a:r>
            <a:r>
              <a:rPr lang="en-US" altLang="ko-KR" sz="2800" dirty="0">
                <a:ea typeface="돋움체" panose="020B0609000101010101" pitchFamily="49" charset="-127"/>
              </a:rPr>
              <a:t>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47057-15B9-4180-19FE-217094571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헤더 파일 구현</a:t>
            </a:r>
            <a:r>
              <a:rPr lang="en-US" altLang="ko-KR" sz="1200" dirty="0"/>
              <a:t>: \Plugins\</a:t>
            </a:r>
            <a:r>
              <a:rPr lang="en-US" altLang="ko-KR" sz="1200" dirty="0" err="1"/>
              <a:t>PluginMobileNativeCode</a:t>
            </a:r>
            <a:r>
              <a:rPr lang="en-US" altLang="ko-KR" sz="1200" dirty="0"/>
              <a:t>\</a:t>
            </a:r>
            <a:r>
              <a:rPr lang="en-US" altLang="ko-KR" sz="1200" dirty="0" err="1"/>
              <a:t>MobileNativeCode</a:t>
            </a:r>
            <a:r>
              <a:rPr lang="en-US" altLang="ko-KR" sz="1200" dirty="0"/>
              <a:t>\Source\</a:t>
            </a:r>
            <a:r>
              <a:rPr lang="en-US" altLang="ko-KR" sz="1200" dirty="0" err="1"/>
              <a:t>MobileNativeCode</a:t>
            </a:r>
            <a:r>
              <a:rPr lang="en-US" altLang="ko-KR" sz="1200" dirty="0"/>
              <a:t>\Public\</a:t>
            </a:r>
            <a:r>
              <a:rPr lang="en-US" altLang="ko-KR" sz="1200" dirty="0" err="1"/>
              <a:t>MobileNativeCodeBlueprint.h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CPP</a:t>
            </a:r>
            <a:r>
              <a:rPr lang="ko-KR" altLang="en-US" sz="1200" dirty="0"/>
              <a:t> 파일 구현</a:t>
            </a:r>
            <a:r>
              <a:rPr lang="en-US" altLang="ko-KR" sz="1200" dirty="0"/>
              <a:t>: </a:t>
            </a:r>
            <a:r>
              <a:rPr lang="en-US" altLang="ko-KR" sz="1100" dirty="0"/>
              <a:t>\Plugins\</a:t>
            </a:r>
            <a:r>
              <a:rPr lang="en-US" altLang="ko-KR" sz="1100" dirty="0" err="1"/>
              <a:t>PluginMobileNativeCode</a:t>
            </a:r>
            <a:r>
              <a:rPr lang="en-US" altLang="ko-KR" sz="1100" dirty="0"/>
              <a:t>\</a:t>
            </a:r>
            <a:r>
              <a:rPr lang="en-US" altLang="ko-KR" sz="1100" dirty="0" err="1"/>
              <a:t>MobileNativeCode</a:t>
            </a:r>
            <a:r>
              <a:rPr lang="en-US" altLang="ko-KR" sz="1100" dirty="0"/>
              <a:t>\Source\</a:t>
            </a:r>
            <a:r>
              <a:rPr lang="en-US" altLang="ko-KR" sz="1100" dirty="0" err="1"/>
              <a:t>MobileNativeCode</a:t>
            </a:r>
            <a:r>
              <a:rPr lang="en-US" altLang="ko-KR" sz="1100" dirty="0"/>
              <a:t>\Private\MobileNativeCodeBlueprint.cpp</a:t>
            </a:r>
          </a:p>
          <a:p>
            <a:endParaRPr lang="en-US" altLang="ko-KR" sz="1100" dirty="0"/>
          </a:p>
          <a:p>
            <a:r>
              <a:rPr lang="en-US" altLang="ko-KR" sz="1200" dirty="0"/>
              <a:t>Java</a:t>
            </a:r>
            <a:r>
              <a:rPr lang="ko-KR" altLang="en-US" sz="1200" dirty="0"/>
              <a:t> 파일 구현</a:t>
            </a:r>
            <a:r>
              <a:rPr lang="en-US" altLang="ko-KR" sz="1200" dirty="0"/>
              <a:t>: </a:t>
            </a:r>
            <a:r>
              <a:rPr lang="en-US" altLang="ko-KR" sz="1100" dirty="0"/>
              <a:t>\Plugins\</a:t>
            </a:r>
            <a:r>
              <a:rPr lang="en-US" altLang="ko-KR" sz="1100" dirty="0" err="1"/>
              <a:t>PluginMobileNativeCode</a:t>
            </a:r>
            <a:r>
              <a:rPr lang="en-US" altLang="ko-KR" sz="1100" dirty="0"/>
              <a:t>\</a:t>
            </a:r>
            <a:r>
              <a:rPr lang="en-US" altLang="ko-KR" sz="1100" dirty="0" err="1"/>
              <a:t>MobileNativeCode</a:t>
            </a:r>
            <a:r>
              <a:rPr lang="en-US" altLang="ko-KR" sz="1100" dirty="0"/>
              <a:t>\Source\</a:t>
            </a:r>
            <a:r>
              <a:rPr lang="en-US" altLang="ko-KR" sz="1100" dirty="0" err="1"/>
              <a:t>MobileNativeCode</a:t>
            </a:r>
            <a:r>
              <a:rPr lang="en-US" altLang="ko-KR" sz="1100" dirty="0"/>
              <a:t>\Private\Android\Java\asyncAndroidFunctionLibClass.java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JAVA</a:t>
            </a:r>
            <a:r>
              <a:rPr lang="ko-KR" altLang="en-US" sz="1100" dirty="0"/>
              <a:t> 파일에서 </a:t>
            </a:r>
            <a:r>
              <a:rPr lang="ko-KR" altLang="en-US" sz="1100" dirty="0" err="1"/>
              <a:t>콜백을</a:t>
            </a:r>
            <a:r>
              <a:rPr lang="ko-KR" altLang="en-US" sz="1100" dirty="0"/>
              <a:t> 받는 부분이 </a:t>
            </a:r>
            <a:r>
              <a:rPr lang="en-US" altLang="ko-KR" sz="1100" dirty="0"/>
              <a:t>Static Delegate</a:t>
            </a:r>
            <a:r>
              <a:rPr lang="ko-KR" altLang="en-US" sz="1100" dirty="0"/>
              <a:t>기 때문에 그것을 우회하기 위해 만든 함수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이미지 처리가 종료되면 이 함수를 통해 </a:t>
            </a:r>
            <a:r>
              <a:rPr lang="ko-KR" altLang="en-US" sz="1100" dirty="0" err="1"/>
              <a:t>콜백을</a:t>
            </a:r>
            <a:r>
              <a:rPr lang="ko-KR" altLang="en-US" sz="1100" dirty="0"/>
              <a:t> 받는다</a:t>
            </a:r>
            <a:r>
              <a:rPr lang="en-US" altLang="ko-KR" sz="1100" dirty="0"/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15562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F6FD8-6AC8-228E-0AB4-5F430198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>
                <a:ea typeface="돋움체" panose="020B0609000101010101" pitchFamily="49" charset="-127"/>
              </a:rPr>
              <a:t>DispatchGetter</a:t>
            </a:r>
            <a:r>
              <a:rPr lang="en-US" altLang="ko-KR" sz="2800" dirty="0">
                <a:ea typeface="돋움체" panose="020B0609000101010101" pitchFamily="49" charset="-127"/>
              </a:rPr>
              <a:t>(const </a:t>
            </a:r>
            <a:r>
              <a:rPr lang="en-US" altLang="ko-KR" sz="2800" dirty="0" err="1">
                <a:ea typeface="돋움체" panose="020B0609000101010101" pitchFamily="49" charset="-127"/>
              </a:rPr>
              <a:t>FTypeDispacth</a:t>
            </a:r>
            <a:r>
              <a:rPr lang="en-US" altLang="ko-KR" sz="2800" dirty="0">
                <a:ea typeface="돋움체" panose="020B0609000101010101" pitchFamily="49" charset="-127"/>
              </a:rPr>
              <a:t>&amp; </a:t>
            </a:r>
            <a:r>
              <a:rPr lang="en-US" altLang="ko-KR" sz="2800" dirty="0" err="1">
                <a:ea typeface="돋움체" panose="020B0609000101010101" pitchFamily="49" charset="-127"/>
              </a:rPr>
              <a:t>CallBackPlatform</a:t>
            </a:r>
            <a:r>
              <a:rPr lang="en-US" altLang="ko-KR" sz="2800" dirty="0">
                <a:ea typeface="돋움체" panose="020B0609000101010101" pitchFamily="49" charset="-127"/>
              </a:rPr>
              <a:t>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47057-15B9-4180-19FE-217094571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200" dirty="0"/>
              <a:t>헤더 파일 구현 부분</a:t>
            </a:r>
            <a:endParaRPr lang="en-US" altLang="ko-KR" sz="1200" dirty="0"/>
          </a:p>
          <a:p>
            <a:r>
              <a:rPr lang="en-US" altLang="ko-KR" sz="1200" dirty="0"/>
              <a:t>//-- Dispatcher</a:t>
            </a:r>
          </a:p>
          <a:p>
            <a:r>
              <a:rPr lang="en-US" altLang="ko-KR" sz="1200" dirty="0" err="1"/>
              <a:t>DECLARE_DYNAMIC_DELEGATE_OneParam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FTypeDispacth</a:t>
            </a:r>
            <a:r>
              <a:rPr lang="en-US" altLang="ko-KR" sz="1200" dirty="0"/>
              <a:t>, const </a:t>
            </a:r>
            <a:r>
              <a:rPr lang="en-US" altLang="ko-KR" sz="1200" dirty="0" err="1"/>
              <a:t>FString</a:t>
            </a:r>
            <a:r>
              <a:rPr lang="en-US" altLang="ko-KR" sz="1200" dirty="0"/>
              <a:t>&amp;, </a:t>
            </a:r>
            <a:r>
              <a:rPr lang="en-US" altLang="ko-KR" sz="1200" dirty="0" err="1"/>
              <a:t>ReturnValue</a:t>
            </a:r>
            <a:r>
              <a:rPr lang="en-US" altLang="ko-KR" sz="1200" dirty="0"/>
              <a:t>); // </a:t>
            </a:r>
            <a:r>
              <a:rPr lang="en-US" altLang="ko-KR" sz="1200" dirty="0" err="1"/>
              <a:t>DispatchName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ParamType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ParamName</a:t>
            </a:r>
            <a:r>
              <a:rPr lang="en-US" altLang="ko-KR" sz="1200" dirty="0"/>
              <a:t> </a:t>
            </a:r>
          </a:p>
          <a:p>
            <a:endParaRPr lang="en-US" altLang="ko-KR" sz="1200" dirty="0"/>
          </a:p>
          <a:p>
            <a:r>
              <a:rPr lang="en-US" altLang="ko-KR" sz="1200" dirty="0"/>
              <a:t> //-- Dispatcher</a:t>
            </a:r>
          </a:p>
          <a:p>
            <a:r>
              <a:rPr lang="en-US" altLang="ko-KR" sz="1200" dirty="0"/>
              <a:t>  </a:t>
            </a:r>
          </a:p>
          <a:p>
            <a:r>
              <a:rPr lang="en-US" altLang="ko-KR" sz="1200" dirty="0"/>
              <a:t>	static </a:t>
            </a:r>
            <a:r>
              <a:rPr lang="en-US" altLang="ko-KR" sz="1200" dirty="0" err="1"/>
              <a:t>FTypeDispacth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StaticValueDispatch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	static void </a:t>
            </a:r>
            <a:r>
              <a:rPr lang="en-US" altLang="ko-KR" sz="1200" dirty="0" err="1"/>
              <a:t>StaticFunctDispatch</a:t>
            </a:r>
            <a:r>
              <a:rPr lang="en-US" altLang="ko-KR" sz="1200" dirty="0"/>
              <a:t>(const </a:t>
            </a:r>
            <a:r>
              <a:rPr lang="en-US" altLang="ko-KR" sz="1200" dirty="0" err="1"/>
              <a:t>FString</a:t>
            </a:r>
            <a:r>
              <a:rPr lang="en-US" altLang="ko-KR" sz="1200" dirty="0"/>
              <a:t>&amp; </a:t>
            </a:r>
            <a:r>
              <a:rPr lang="en-US" altLang="ko-KR" sz="1200" dirty="0" err="1"/>
              <a:t>ReturnValue</a:t>
            </a:r>
            <a:r>
              <a:rPr lang="en-US" altLang="ko-KR" sz="1200" dirty="0"/>
              <a:t>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UFUNCTION(</a:t>
            </a:r>
            <a:r>
              <a:rPr lang="en-US" altLang="ko-KR" sz="1200" dirty="0" err="1"/>
              <a:t>BlueprintCallable</a:t>
            </a:r>
            <a:r>
              <a:rPr lang="en-US" altLang="ko-KR" sz="1200" dirty="0"/>
              <a:t>, Category = "</a:t>
            </a:r>
            <a:r>
              <a:rPr lang="en-US" altLang="ko-KR" sz="1200" dirty="0" err="1"/>
              <a:t>MobileNativeCode</a:t>
            </a:r>
            <a:r>
              <a:rPr lang="en-US" altLang="ko-KR" sz="1200" dirty="0"/>
              <a:t> Category")</a:t>
            </a:r>
          </a:p>
          <a:p>
            <a:r>
              <a:rPr lang="en-US" altLang="ko-KR" sz="1200" dirty="0"/>
              <a:t>	  static void </a:t>
            </a:r>
            <a:r>
              <a:rPr lang="en-US" altLang="ko-KR" sz="1200" dirty="0" err="1"/>
              <a:t>DispatchGetter</a:t>
            </a:r>
            <a:r>
              <a:rPr lang="en-US" altLang="ko-KR" sz="1200" dirty="0"/>
              <a:t>(const </a:t>
            </a:r>
            <a:r>
              <a:rPr lang="en-US" altLang="ko-KR" sz="1200" dirty="0" err="1"/>
              <a:t>FTypeDispacth</a:t>
            </a:r>
            <a:r>
              <a:rPr lang="en-US" altLang="ko-KR" sz="1200" dirty="0"/>
              <a:t>&amp; </a:t>
            </a:r>
            <a:r>
              <a:rPr lang="en-US" altLang="ko-KR" sz="1200" dirty="0" err="1"/>
              <a:t>CallBackPlatform</a:t>
            </a:r>
            <a:r>
              <a:rPr lang="en-US" altLang="ko-KR" sz="1200" dirty="0"/>
              <a:t>);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77316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F6FD8-6AC8-228E-0AB4-5F430198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 err="1">
                <a:ea typeface="돋움체" panose="020B0609000101010101" pitchFamily="49" charset="-127"/>
              </a:rPr>
              <a:t>DispatchGetter</a:t>
            </a:r>
            <a:r>
              <a:rPr lang="en-US" altLang="ko-KR" sz="2800" dirty="0">
                <a:ea typeface="돋움체" panose="020B0609000101010101" pitchFamily="49" charset="-127"/>
              </a:rPr>
              <a:t>(const </a:t>
            </a:r>
            <a:r>
              <a:rPr lang="en-US" altLang="ko-KR" sz="2800" dirty="0" err="1">
                <a:ea typeface="돋움체" panose="020B0609000101010101" pitchFamily="49" charset="-127"/>
              </a:rPr>
              <a:t>FTypeDispacth</a:t>
            </a:r>
            <a:r>
              <a:rPr lang="en-US" altLang="ko-KR" sz="2800" dirty="0">
                <a:ea typeface="돋움체" panose="020B0609000101010101" pitchFamily="49" charset="-127"/>
              </a:rPr>
              <a:t>&amp; </a:t>
            </a:r>
            <a:r>
              <a:rPr lang="en-US" altLang="ko-KR" sz="2800" dirty="0" err="1">
                <a:ea typeface="돋움체" panose="020B0609000101010101" pitchFamily="49" charset="-127"/>
              </a:rPr>
              <a:t>CallBackPlatform</a:t>
            </a:r>
            <a:r>
              <a:rPr lang="en-US" altLang="ko-KR" sz="2800" dirty="0">
                <a:ea typeface="돋움체" panose="020B0609000101010101" pitchFamily="49" charset="-127"/>
              </a:rPr>
              <a:t>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47057-15B9-4180-19FE-217094571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2550" cy="4351338"/>
          </a:xfrm>
        </p:spPr>
        <p:txBody>
          <a:bodyPr>
            <a:normAutofit/>
          </a:bodyPr>
          <a:lstStyle/>
          <a:p>
            <a:r>
              <a:rPr lang="en-US" altLang="ko-KR" sz="900" dirty="0"/>
              <a:t>// static </a:t>
            </a:r>
            <a:r>
              <a:rPr lang="ko-KR" altLang="en-US" sz="900" dirty="0" err="1"/>
              <a:t>딜리게이트를</a:t>
            </a:r>
            <a:r>
              <a:rPr lang="ko-KR" altLang="en-US" sz="900" dirty="0"/>
              <a:t> </a:t>
            </a:r>
            <a:r>
              <a:rPr lang="ko-KR" altLang="en-US" sz="900" dirty="0" err="1"/>
              <a:t>블루프린트로</a:t>
            </a:r>
            <a:r>
              <a:rPr lang="ko-KR" altLang="en-US" sz="900" dirty="0"/>
              <a:t> 노출시킬 수 없으므로 우회하는 함수</a:t>
            </a:r>
          </a:p>
          <a:p>
            <a:endParaRPr lang="ko-KR" altLang="en-US" sz="900" dirty="0"/>
          </a:p>
          <a:p>
            <a:r>
              <a:rPr lang="en-US" altLang="ko-KR" sz="900" dirty="0"/>
              <a:t>void </a:t>
            </a:r>
            <a:r>
              <a:rPr lang="en-US" altLang="ko-KR" sz="900" dirty="0" err="1"/>
              <a:t>UMobileNativeCodeBlueprint</a:t>
            </a:r>
            <a:r>
              <a:rPr lang="en-US" altLang="ko-KR" sz="900" dirty="0"/>
              <a:t>::</a:t>
            </a:r>
            <a:r>
              <a:rPr lang="en-US" altLang="ko-KR" sz="900" dirty="0" err="1"/>
              <a:t>DispatchGetter</a:t>
            </a:r>
            <a:r>
              <a:rPr lang="en-US" altLang="ko-KR" sz="900" dirty="0"/>
              <a:t>(const </a:t>
            </a:r>
            <a:r>
              <a:rPr lang="en-US" altLang="ko-KR" sz="900" dirty="0" err="1"/>
              <a:t>FTypeDispacth</a:t>
            </a:r>
            <a:r>
              <a:rPr lang="en-US" altLang="ko-KR" sz="900" dirty="0"/>
              <a:t>&amp; </a:t>
            </a:r>
            <a:r>
              <a:rPr lang="en-US" altLang="ko-KR" sz="900" dirty="0" err="1"/>
              <a:t>CallBackPlatform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UMobileNativeCodeBlueprint</a:t>
            </a:r>
            <a:r>
              <a:rPr lang="en-US" altLang="ko-KR" sz="900" dirty="0"/>
              <a:t>::</a:t>
            </a:r>
            <a:r>
              <a:rPr lang="en-US" altLang="ko-KR" sz="900" dirty="0" err="1"/>
              <a:t>StaticValueDispatch</a:t>
            </a:r>
            <a:r>
              <a:rPr lang="en-US" altLang="ko-KR" sz="900" dirty="0"/>
              <a:t> = </a:t>
            </a:r>
            <a:r>
              <a:rPr lang="en-US" altLang="ko-KR" sz="900" dirty="0" err="1"/>
              <a:t>CallBackPlatform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#if PLATFORM_ANDROID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AndroidUtils</a:t>
            </a:r>
            <a:r>
              <a:rPr lang="en-US" altLang="ko-KR" sz="900" dirty="0"/>
              <a:t>::</a:t>
            </a:r>
            <a:r>
              <a:rPr lang="en-US" altLang="ko-KR" sz="900" dirty="0" err="1"/>
              <a:t>CallJavaCode</a:t>
            </a:r>
            <a:r>
              <a:rPr lang="en-US" altLang="ko-KR" sz="900" dirty="0"/>
              <a:t>&lt;void&gt;(</a:t>
            </a:r>
          </a:p>
          <a:p>
            <a:r>
              <a:rPr lang="en-US" altLang="ko-KR" sz="900" dirty="0"/>
              <a:t>        "com/Plugins/</a:t>
            </a:r>
            <a:r>
              <a:rPr lang="en-US" altLang="ko-KR" sz="900" dirty="0" err="1"/>
              <a:t>MobileNativeCode</a:t>
            </a:r>
            <a:r>
              <a:rPr lang="en-US" altLang="ko-KR" sz="900" dirty="0"/>
              <a:t>/</a:t>
            </a:r>
            <a:r>
              <a:rPr lang="en-US" altLang="ko-KR" sz="900" dirty="0" err="1"/>
              <a:t>asyncAndroidFunctionLibClass</a:t>
            </a:r>
            <a:r>
              <a:rPr lang="en-US" altLang="ko-KR" sz="900" dirty="0"/>
              <a:t>",</a:t>
            </a:r>
          </a:p>
          <a:p>
            <a:r>
              <a:rPr lang="en-US" altLang="ko-KR" sz="900" dirty="0"/>
              <a:t>        "</a:t>
            </a:r>
            <a:r>
              <a:rPr lang="en-US" altLang="ko-KR" sz="900" dirty="0" err="1"/>
              <a:t>CallBackFunction</a:t>
            </a:r>
            <a:r>
              <a:rPr lang="en-US" altLang="ko-KR" sz="900" dirty="0"/>
              <a:t>",</a:t>
            </a:r>
          </a:p>
          <a:p>
            <a:r>
              <a:rPr lang="en-US" altLang="ko-KR" sz="900" dirty="0"/>
              <a:t>        "",</a:t>
            </a:r>
          </a:p>
          <a:p>
            <a:r>
              <a:rPr lang="en-US" altLang="ko-KR" sz="900" dirty="0"/>
              <a:t>        true</a:t>
            </a:r>
          </a:p>
          <a:p>
            <a:r>
              <a:rPr lang="en-US" altLang="ko-KR" sz="900" dirty="0"/>
              <a:t>        );</a:t>
            </a:r>
          </a:p>
          <a:p>
            <a:r>
              <a:rPr lang="en-US" altLang="ko-KR" sz="900" dirty="0"/>
              <a:t>#endif //Android</a:t>
            </a:r>
          </a:p>
          <a:p>
            <a:r>
              <a:rPr lang="en-US" altLang="ko-KR" sz="900" dirty="0"/>
              <a:t>}</a:t>
            </a:r>
          </a:p>
          <a:p>
            <a:endParaRPr lang="ko-KR" altLang="en-US" sz="12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558E7FC-206B-1CBC-3C17-E66648062D8A}"/>
              </a:ext>
            </a:extLst>
          </p:cNvPr>
          <p:cNvSpPr txBox="1">
            <a:spLocks/>
          </p:cNvSpPr>
          <p:nvPr/>
        </p:nvSpPr>
        <p:spPr>
          <a:xfrm>
            <a:off x="6191249" y="1825625"/>
            <a:ext cx="5891893" cy="49466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600" dirty="0"/>
              <a:t>// </a:t>
            </a:r>
            <a:r>
              <a:rPr lang="ko-KR" altLang="en-US" sz="600" dirty="0" err="1"/>
              <a:t>딜리게이트</a:t>
            </a:r>
            <a:r>
              <a:rPr lang="ko-KR" altLang="en-US" sz="600" dirty="0"/>
              <a:t> 구현 부분</a:t>
            </a:r>
            <a:endParaRPr lang="en-US" altLang="ko-KR" sz="600" dirty="0"/>
          </a:p>
          <a:p>
            <a:r>
              <a:rPr lang="en-US" altLang="ko-KR" sz="600" dirty="0"/>
              <a:t>void </a:t>
            </a:r>
            <a:r>
              <a:rPr lang="en-US" altLang="ko-KR" sz="600" dirty="0" err="1"/>
              <a:t>UMobileNativeCodeBlueprint</a:t>
            </a:r>
            <a:r>
              <a:rPr lang="en-US" altLang="ko-KR" sz="600" dirty="0"/>
              <a:t>::</a:t>
            </a:r>
            <a:r>
              <a:rPr lang="en-US" altLang="ko-KR" sz="600" dirty="0" err="1"/>
              <a:t>StaticFunctDispatch</a:t>
            </a:r>
            <a:r>
              <a:rPr lang="en-US" altLang="ko-KR" sz="600" dirty="0"/>
              <a:t>(const </a:t>
            </a:r>
            <a:r>
              <a:rPr lang="en-US" altLang="ko-KR" sz="600" dirty="0" err="1"/>
              <a:t>FString</a:t>
            </a:r>
            <a:r>
              <a:rPr lang="en-US" altLang="ko-KR" sz="600" dirty="0"/>
              <a:t>&amp; </a:t>
            </a:r>
            <a:r>
              <a:rPr lang="en-US" altLang="ko-KR" sz="600" dirty="0" err="1"/>
              <a:t>ReturnValue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{  </a:t>
            </a:r>
          </a:p>
          <a:p>
            <a:r>
              <a:rPr lang="en-US" altLang="ko-KR" sz="600" dirty="0"/>
              <a:t>  //Lambda function for the dispatcher</a:t>
            </a:r>
          </a:p>
          <a:p>
            <a:r>
              <a:rPr lang="en-US" altLang="ko-KR" sz="600" dirty="0"/>
              <a:t>  </a:t>
            </a:r>
            <a:r>
              <a:rPr lang="en-US" altLang="ko-KR" sz="600" dirty="0" err="1"/>
              <a:t>AsyncTask</a:t>
            </a:r>
            <a:r>
              <a:rPr lang="en-US" altLang="ko-KR" sz="600" dirty="0"/>
              <a:t>(</a:t>
            </a:r>
            <a:r>
              <a:rPr lang="en-US" altLang="ko-KR" sz="600" dirty="0" err="1"/>
              <a:t>ENamedThreads</a:t>
            </a:r>
            <a:r>
              <a:rPr lang="en-US" altLang="ko-KR" sz="600" dirty="0"/>
              <a:t>::</a:t>
            </a:r>
            <a:r>
              <a:rPr lang="en-US" altLang="ko-KR" sz="600" dirty="0" err="1"/>
              <a:t>GameThread</a:t>
            </a:r>
            <a:r>
              <a:rPr lang="en-US" altLang="ko-KR" sz="600" dirty="0"/>
              <a:t>, [=]() {</a:t>
            </a:r>
          </a:p>
          <a:p>
            <a:r>
              <a:rPr lang="en-US" altLang="ko-KR" sz="600" dirty="0"/>
              <a:t>    </a:t>
            </a:r>
            <a:r>
              <a:rPr lang="en-US" altLang="ko-KR" sz="600" dirty="0" err="1"/>
              <a:t>StaticValueDispatch.ExecuteIfBound</a:t>
            </a:r>
            <a:r>
              <a:rPr lang="en-US" altLang="ko-KR" sz="600" dirty="0"/>
              <a:t>(</a:t>
            </a:r>
            <a:r>
              <a:rPr lang="en-US" altLang="ko-KR" sz="600" dirty="0" err="1"/>
              <a:t>ReturnValue</a:t>
            </a:r>
            <a:r>
              <a:rPr lang="en-US" altLang="ko-KR" sz="600" dirty="0"/>
              <a:t>);</a:t>
            </a:r>
          </a:p>
          <a:p>
            <a:r>
              <a:rPr lang="en-US" altLang="ko-KR" sz="600" dirty="0"/>
              <a:t>    });</a:t>
            </a:r>
          </a:p>
          <a:p>
            <a:r>
              <a:rPr lang="en-US" altLang="ko-KR" sz="600" dirty="0"/>
              <a:t>}</a:t>
            </a:r>
          </a:p>
          <a:p>
            <a:r>
              <a:rPr lang="en-US" altLang="ko-KR" sz="600" dirty="0"/>
              <a:t>//-- Functions </a:t>
            </a:r>
            <a:r>
              <a:rPr lang="en-US" altLang="ko-KR" sz="600" dirty="0" err="1"/>
              <a:t>CallBack</a:t>
            </a:r>
            <a:r>
              <a:rPr lang="en-US" altLang="ko-KR" sz="600" dirty="0"/>
              <a:t> for Java code</a:t>
            </a:r>
          </a:p>
          <a:p>
            <a:r>
              <a:rPr lang="en-US" altLang="ko-KR" sz="600" dirty="0"/>
              <a:t>#if PLATFORM_ANDROID // </a:t>
            </a:r>
            <a:r>
              <a:rPr lang="ko-KR" altLang="en-US" sz="600" dirty="0" err="1"/>
              <a:t>디스패치</a:t>
            </a:r>
            <a:r>
              <a:rPr lang="ko-KR" altLang="en-US" sz="600" dirty="0"/>
              <a:t> 사용하려면 추가할 것</a:t>
            </a:r>
          </a:p>
          <a:p>
            <a:r>
              <a:rPr lang="en-US" altLang="ko-KR" sz="600" dirty="0"/>
              <a:t>JNI_METHOD void Java_com_Plugins_MobileNativeCode_asyncHelloWorldClass_CallBackCppAndroid(</a:t>
            </a:r>
            <a:r>
              <a:rPr lang="en-US" altLang="ko-KR" sz="600" dirty="0" err="1"/>
              <a:t>JNIEnv</a:t>
            </a:r>
            <a:r>
              <a:rPr lang="en-US" altLang="ko-KR" sz="600" dirty="0"/>
              <a:t>* env, </a:t>
            </a:r>
            <a:r>
              <a:rPr lang="en-US" altLang="ko-KR" sz="600" dirty="0" err="1"/>
              <a:t>jclass</a:t>
            </a:r>
            <a:r>
              <a:rPr lang="en-US" altLang="ko-KR" sz="600" dirty="0"/>
              <a:t> </a:t>
            </a:r>
            <a:r>
              <a:rPr lang="en-US" altLang="ko-KR" sz="600" dirty="0" err="1"/>
              <a:t>clazz</a:t>
            </a:r>
            <a:r>
              <a:rPr lang="en-US" altLang="ko-KR" sz="600" dirty="0"/>
              <a:t>, </a:t>
            </a:r>
            <a:r>
              <a:rPr lang="en-US" altLang="ko-KR" sz="600" dirty="0" err="1"/>
              <a:t>jstring</a:t>
            </a:r>
            <a:r>
              <a:rPr lang="en-US" altLang="ko-KR" sz="600" dirty="0"/>
              <a:t> </a:t>
            </a:r>
            <a:r>
              <a:rPr lang="en-US" altLang="ko-KR" sz="600" dirty="0" err="1"/>
              <a:t>returnStr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{</a:t>
            </a:r>
          </a:p>
          <a:p>
            <a:r>
              <a:rPr lang="en-US" altLang="ko-KR" sz="600" dirty="0"/>
              <a:t>  </a:t>
            </a:r>
            <a:r>
              <a:rPr lang="en-US" altLang="ko-KR" sz="600" dirty="0" err="1"/>
              <a:t>FString</a:t>
            </a:r>
            <a:r>
              <a:rPr lang="en-US" altLang="ko-KR" sz="600" dirty="0"/>
              <a:t> result = </a:t>
            </a:r>
            <a:r>
              <a:rPr lang="en-US" altLang="ko-KR" sz="600" dirty="0" err="1"/>
              <a:t>JavaConvert</a:t>
            </a:r>
            <a:r>
              <a:rPr lang="en-US" altLang="ko-KR" sz="600" dirty="0"/>
              <a:t>::</a:t>
            </a:r>
            <a:r>
              <a:rPr lang="en-US" altLang="ko-KR" sz="600" dirty="0" err="1"/>
              <a:t>FromJavaFString</a:t>
            </a:r>
            <a:r>
              <a:rPr lang="en-US" altLang="ko-KR" sz="600" dirty="0"/>
              <a:t>(</a:t>
            </a:r>
            <a:r>
              <a:rPr lang="en-US" altLang="ko-KR" sz="600" dirty="0" err="1"/>
              <a:t>returnStr</a:t>
            </a:r>
            <a:r>
              <a:rPr lang="en-US" altLang="ko-KR" sz="600" dirty="0"/>
              <a:t>);</a:t>
            </a:r>
          </a:p>
          <a:p>
            <a:r>
              <a:rPr lang="en-US" altLang="ko-KR" sz="600" dirty="0"/>
              <a:t>  UE_LOG(</a:t>
            </a:r>
            <a:r>
              <a:rPr lang="en-US" altLang="ko-KR" sz="600" dirty="0" err="1"/>
              <a:t>LogTemp</a:t>
            </a:r>
            <a:r>
              <a:rPr lang="en-US" altLang="ko-KR" sz="600" dirty="0"/>
              <a:t>, Warning, TEXT("</a:t>
            </a:r>
            <a:r>
              <a:rPr lang="en-US" altLang="ko-KR" sz="600" dirty="0" err="1"/>
              <a:t>asyncHelloWorld</a:t>
            </a:r>
            <a:r>
              <a:rPr lang="en-US" altLang="ko-KR" sz="600" dirty="0"/>
              <a:t> callback caught in C++! - [%s]"), *</a:t>
            </a:r>
            <a:r>
              <a:rPr lang="en-US" altLang="ko-KR" sz="600" dirty="0" err="1"/>
              <a:t>FString</a:t>
            </a:r>
            <a:r>
              <a:rPr lang="en-US" altLang="ko-KR" sz="600" dirty="0"/>
              <a:t>(result)); //Debug log for UE4</a:t>
            </a:r>
          </a:p>
          <a:p>
            <a:r>
              <a:rPr lang="en-US" altLang="ko-KR" sz="600" dirty="0"/>
              <a:t>  </a:t>
            </a:r>
            <a:r>
              <a:rPr lang="en-US" altLang="ko-KR" sz="600" dirty="0" err="1"/>
              <a:t>UMobileNativeCodeBlueprint</a:t>
            </a:r>
            <a:r>
              <a:rPr lang="en-US" altLang="ko-KR" sz="600" dirty="0"/>
              <a:t>::</a:t>
            </a:r>
            <a:r>
              <a:rPr lang="en-US" altLang="ko-KR" sz="600" dirty="0" err="1"/>
              <a:t>StaticFunctDispatch</a:t>
            </a:r>
            <a:r>
              <a:rPr lang="en-US" altLang="ko-KR" sz="600" dirty="0"/>
              <a:t>(result);// Call Dispatcher</a:t>
            </a:r>
          </a:p>
          <a:p>
            <a:r>
              <a:rPr lang="en-US" altLang="ko-KR" sz="600" dirty="0"/>
              <a:t>}</a:t>
            </a:r>
          </a:p>
          <a:p>
            <a:endParaRPr lang="en-US" altLang="ko-KR" sz="600" dirty="0"/>
          </a:p>
          <a:p>
            <a:r>
              <a:rPr lang="en-US" altLang="ko-KR" sz="600" dirty="0"/>
              <a:t>JNI_METHOD void Java_com_Plugins_MobileNativeCode_asyncAndroidFunctionLibClass_CallBackAndroidForImage(</a:t>
            </a:r>
            <a:r>
              <a:rPr lang="en-US" altLang="ko-KR" sz="600" dirty="0" err="1"/>
              <a:t>JNIEnv</a:t>
            </a:r>
            <a:r>
              <a:rPr lang="en-US" altLang="ko-KR" sz="600" dirty="0"/>
              <a:t>* env, </a:t>
            </a:r>
            <a:r>
              <a:rPr lang="en-US" altLang="ko-KR" sz="600" dirty="0" err="1"/>
              <a:t>jclass</a:t>
            </a:r>
            <a:r>
              <a:rPr lang="en-US" altLang="ko-KR" sz="600" dirty="0"/>
              <a:t> </a:t>
            </a:r>
            <a:r>
              <a:rPr lang="en-US" altLang="ko-KR" sz="600" dirty="0" err="1"/>
              <a:t>clazz</a:t>
            </a:r>
            <a:r>
              <a:rPr lang="en-US" altLang="ko-KR" sz="600" dirty="0"/>
              <a:t>, </a:t>
            </a:r>
            <a:r>
              <a:rPr lang="en-US" altLang="ko-KR" sz="600" dirty="0" err="1"/>
              <a:t>jstring</a:t>
            </a:r>
            <a:r>
              <a:rPr lang="en-US" altLang="ko-KR" sz="600" dirty="0"/>
              <a:t> </a:t>
            </a:r>
            <a:r>
              <a:rPr lang="en-US" altLang="ko-KR" sz="600" dirty="0" err="1"/>
              <a:t>returnStr</a:t>
            </a:r>
            <a:r>
              <a:rPr lang="en-US" altLang="ko-KR" sz="600" dirty="0"/>
              <a:t>)</a:t>
            </a:r>
          </a:p>
          <a:p>
            <a:r>
              <a:rPr lang="en-US" altLang="ko-KR" sz="600" dirty="0"/>
              <a:t>{</a:t>
            </a:r>
          </a:p>
          <a:p>
            <a:r>
              <a:rPr lang="en-US" altLang="ko-KR" sz="600" dirty="0"/>
              <a:t>    </a:t>
            </a:r>
            <a:r>
              <a:rPr lang="en-US" altLang="ko-KR" sz="600" dirty="0" err="1"/>
              <a:t>FString</a:t>
            </a:r>
            <a:r>
              <a:rPr lang="en-US" altLang="ko-KR" sz="600" dirty="0"/>
              <a:t> result = </a:t>
            </a:r>
            <a:r>
              <a:rPr lang="en-US" altLang="ko-KR" sz="600" dirty="0" err="1"/>
              <a:t>JavaConvert</a:t>
            </a:r>
            <a:r>
              <a:rPr lang="en-US" altLang="ko-KR" sz="600" dirty="0"/>
              <a:t>::</a:t>
            </a:r>
            <a:r>
              <a:rPr lang="en-US" altLang="ko-KR" sz="600" dirty="0" err="1"/>
              <a:t>FromJavaFString</a:t>
            </a:r>
            <a:r>
              <a:rPr lang="en-US" altLang="ko-KR" sz="600" dirty="0"/>
              <a:t>(</a:t>
            </a:r>
            <a:r>
              <a:rPr lang="en-US" altLang="ko-KR" sz="600" dirty="0" err="1"/>
              <a:t>returnStr</a:t>
            </a:r>
            <a:r>
              <a:rPr lang="en-US" altLang="ko-KR" sz="600" dirty="0"/>
              <a:t>);</a:t>
            </a:r>
          </a:p>
          <a:p>
            <a:r>
              <a:rPr lang="en-US" altLang="ko-KR" sz="600" dirty="0"/>
              <a:t>    UE_LOG(</a:t>
            </a:r>
            <a:r>
              <a:rPr lang="en-US" altLang="ko-KR" sz="600" dirty="0" err="1"/>
              <a:t>LogTemp</a:t>
            </a:r>
            <a:r>
              <a:rPr lang="en-US" altLang="ko-KR" sz="600" dirty="0"/>
              <a:t>, Warning, TEXT("</a:t>
            </a:r>
            <a:r>
              <a:rPr lang="en-US" altLang="ko-KR" sz="600" dirty="0" err="1"/>
              <a:t>asyncAndroidFunctionLibClass</a:t>
            </a:r>
            <a:r>
              <a:rPr lang="en-US" altLang="ko-KR" sz="600" dirty="0"/>
              <a:t> callback caught in C++! - [%s]"), *</a:t>
            </a:r>
            <a:r>
              <a:rPr lang="en-US" altLang="ko-KR" sz="600" dirty="0" err="1"/>
              <a:t>FString</a:t>
            </a:r>
            <a:r>
              <a:rPr lang="en-US" altLang="ko-KR" sz="600" dirty="0"/>
              <a:t>(result)); //Debug log for UE4</a:t>
            </a:r>
          </a:p>
          <a:p>
            <a:r>
              <a:rPr lang="en-US" altLang="ko-KR" sz="600" dirty="0"/>
              <a:t>    </a:t>
            </a:r>
            <a:r>
              <a:rPr lang="en-US" altLang="ko-KR" sz="600" dirty="0" err="1"/>
              <a:t>UMobileNativeCodeBlueprint</a:t>
            </a:r>
            <a:r>
              <a:rPr lang="en-US" altLang="ko-KR" sz="600" dirty="0"/>
              <a:t>::</a:t>
            </a:r>
            <a:r>
              <a:rPr lang="en-US" altLang="ko-KR" sz="600" dirty="0" err="1"/>
              <a:t>StaticFunctDispatch</a:t>
            </a:r>
            <a:r>
              <a:rPr lang="en-US" altLang="ko-KR" sz="600" dirty="0"/>
              <a:t>(result);// Call Dispatcher</a:t>
            </a:r>
          </a:p>
          <a:p>
            <a:r>
              <a:rPr lang="en-US" altLang="ko-KR" sz="600" dirty="0"/>
              <a:t>}</a:t>
            </a:r>
          </a:p>
          <a:p>
            <a:r>
              <a:rPr lang="en-US" altLang="ko-KR" sz="600" dirty="0"/>
              <a:t>#endif //PLATFORM_ANDROID</a:t>
            </a:r>
            <a:endParaRPr lang="ko-KR" altLang="en-US" sz="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3A97241-81C1-97CC-B0A7-45DFEF74664B}"/>
                  </a:ext>
                </a:extLst>
              </p14:cNvPr>
              <p14:cNvContentPartPr/>
              <p14:nvPr/>
            </p14:nvContentPartPr>
            <p14:xfrm>
              <a:off x="9576662" y="5367568"/>
              <a:ext cx="848160" cy="129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3A97241-81C1-97CC-B0A7-45DFEF7466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8662" y="5349928"/>
                <a:ext cx="883800" cy="486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D39140E-2BD3-82D4-98EA-17E29BD9BDDB}"/>
              </a:ext>
            </a:extLst>
          </p:cNvPr>
          <p:cNvSpPr txBox="1"/>
          <p:nvPr/>
        </p:nvSpPr>
        <p:spPr>
          <a:xfrm>
            <a:off x="8662308" y="5445578"/>
            <a:ext cx="3225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Java</a:t>
            </a:r>
            <a:r>
              <a:rPr lang="ko-KR" altLang="en-US" sz="1200" dirty="0"/>
              <a:t>에서 이 이름을 가진 함수가 실행되면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50C16-2DA3-0634-2CEA-9A790941F7D1}"/>
              </a:ext>
            </a:extLst>
          </p:cNvPr>
          <p:cNvSpPr txBox="1"/>
          <p:nvPr/>
        </p:nvSpPr>
        <p:spPr>
          <a:xfrm>
            <a:off x="6497582" y="6176963"/>
            <a:ext cx="31116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2. </a:t>
            </a:r>
            <a:r>
              <a:rPr lang="ko-KR" altLang="en-US" sz="1200" dirty="0"/>
              <a:t>바인딩 된 </a:t>
            </a:r>
            <a:r>
              <a:rPr lang="ko-KR" altLang="en-US" sz="1200" dirty="0" err="1"/>
              <a:t>디스패처에</a:t>
            </a:r>
            <a:r>
              <a:rPr lang="ko-KR" altLang="en-US" sz="1200" dirty="0"/>
              <a:t> 결과값을 넘겨줌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656881-723E-E54E-EE66-54E1BEA8222D}"/>
              </a:ext>
            </a:extLst>
          </p:cNvPr>
          <p:cNvSpPr txBox="1"/>
          <p:nvPr/>
        </p:nvSpPr>
        <p:spPr>
          <a:xfrm>
            <a:off x="1196899" y="2542184"/>
            <a:ext cx="6118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 err="1"/>
              <a:t>디스패처를</a:t>
            </a:r>
            <a:r>
              <a:rPr lang="ko-KR" altLang="en-US" sz="1200" dirty="0"/>
              <a:t> 이 함수에서도 인자 값으로 받아볼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176FAB4-D54B-5EFD-AE96-5FCA634D8ADD}"/>
              </a:ext>
            </a:extLst>
          </p:cNvPr>
          <p:cNvGrpSpPr/>
          <p:nvPr/>
        </p:nvGrpSpPr>
        <p:grpSpPr>
          <a:xfrm>
            <a:off x="4020782" y="1260328"/>
            <a:ext cx="7752960" cy="5050800"/>
            <a:chOff x="4020782" y="1260328"/>
            <a:chExt cx="7752960" cy="505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3D8F20DC-7AC2-2F03-764C-ED52A6BB365C}"/>
                    </a:ext>
                  </a:extLst>
                </p14:cNvPr>
                <p14:cNvContentPartPr/>
                <p14:nvPr/>
              </p14:nvContentPartPr>
              <p14:xfrm>
                <a:off x="6065582" y="1260328"/>
                <a:ext cx="5708160" cy="38757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3D8F20DC-7AC2-2F03-764C-ED52A6BB365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7582" y="1242328"/>
                  <a:ext cx="5743800" cy="39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29971F6C-EF23-3C97-FCE1-716E08E17B59}"/>
                    </a:ext>
                  </a:extLst>
                </p14:cNvPr>
                <p14:cNvContentPartPr/>
                <p14:nvPr/>
              </p14:nvContentPartPr>
              <p14:xfrm>
                <a:off x="4210142" y="4880128"/>
                <a:ext cx="1929600" cy="14310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29971F6C-EF23-3C97-FCE1-716E08E17B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92502" y="4862488"/>
                  <a:ext cx="1965240" cy="14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B3CDF7F8-2BF0-E6F3-4360-857EF04C112A}"/>
                    </a:ext>
                  </a:extLst>
                </p14:cNvPr>
                <p14:cNvContentPartPr/>
                <p14:nvPr/>
              </p14:nvContentPartPr>
              <p14:xfrm>
                <a:off x="4020782" y="4706608"/>
                <a:ext cx="502920" cy="4204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B3CDF7F8-2BF0-E6F3-4360-857EF04C112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02782" y="4688968"/>
                  <a:ext cx="538560" cy="456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5BA8B65-CF8E-D61F-04DF-446B517E94AE}"/>
              </a:ext>
            </a:extLst>
          </p:cNvPr>
          <p:cNvSpPr txBox="1"/>
          <p:nvPr/>
        </p:nvSpPr>
        <p:spPr>
          <a:xfrm>
            <a:off x="9874704" y="18981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86687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2EA87-21D7-374F-C810-2C0798F4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Dispatcher </a:t>
            </a:r>
            <a:r>
              <a:rPr lang="ko-KR" altLang="en-US" sz="3600" dirty="0"/>
              <a:t>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C91E84-720C-DE49-6074-5F17048EC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/>
              <a:t>디스패처로</a:t>
            </a:r>
            <a:r>
              <a:rPr lang="ko-KR" altLang="en-US" sz="1800" dirty="0"/>
              <a:t> 모든 값을 넘기는 것은 확인되지 않음</a:t>
            </a:r>
            <a:r>
              <a:rPr lang="en-US" altLang="ko-KR" sz="1800" dirty="0"/>
              <a:t>. </a:t>
            </a:r>
            <a:r>
              <a:rPr lang="ko-KR" altLang="en-US" sz="1800" dirty="0"/>
              <a:t>특히 </a:t>
            </a:r>
            <a:r>
              <a:rPr lang="en-US" altLang="ko-KR" sz="1800" dirty="0"/>
              <a:t>Array </a:t>
            </a:r>
            <a:r>
              <a:rPr lang="ko-KR" altLang="en-US" sz="1800" dirty="0"/>
              <a:t>사용할 때는 주의할 것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JAVA </a:t>
            </a:r>
            <a:r>
              <a:rPr lang="en-US" altLang="ko-KR" sz="1800" dirty="0">
                <a:sym typeface="Wingdings" panose="05000000000000000000" pitchFamily="2" charset="2"/>
              </a:rPr>
              <a:t> CPP</a:t>
            </a:r>
            <a:r>
              <a:rPr lang="ko-KR" altLang="en-US" sz="1800" dirty="0">
                <a:sym typeface="Wingdings" panose="05000000000000000000" pitchFamily="2" charset="2"/>
              </a:rPr>
              <a:t> 변환하면서 </a:t>
            </a:r>
            <a:r>
              <a:rPr lang="en-US" altLang="ko-KR" sz="1800" dirty="0">
                <a:sym typeface="Wingdings" panose="05000000000000000000" pitchFamily="2" charset="2"/>
              </a:rPr>
              <a:t>float </a:t>
            </a:r>
            <a:r>
              <a:rPr lang="ko-KR" altLang="en-US" sz="1800" dirty="0">
                <a:sym typeface="Wingdings" panose="05000000000000000000" pitchFamily="2" charset="2"/>
              </a:rPr>
              <a:t>값을 넘긴다면 부동 소수점 변화에 주의할 것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sz="1800" dirty="0">
                <a:sym typeface="Wingdings" panose="05000000000000000000" pitchFamily="2" charset="2"/>
              </a:rPr>
              <a:t>가끔 호출하지 않은 </a:t>
            </a:r>
            <a:r>
              <a:rPr lang="ko-KR" altLang="en-US" sz="1800" dirty="0" err="1">
                <a:sym typeface="Wingdings" panose="05000000000000000000" pitchFamily="2" charset="2"/>
              </a:rPr>
              <a:t>디스패처가</a:t>
            </a:r>
            <a:r>
              <a:rPr lang="ko-KR" altLang="en-US" sz="1800" dirty="0">
                <a:sym typeface="Wingdings" panose="05000000000000000000" pitchFamily="2" charset="2"/>
              </a:rPr>
              <a:t> 호출되는 상황이 있음</a:t>
            </a:r>
            <a:r>
              <a:rPr lang="en-US" altLang="ko-KR" sz="1800" dirty="0">
                <a:sym typeface="Wingdings" panose="05000000000000000000" pitchFamily="2" charset="2"/>
              </a:rPr>
              <a:t>. </a:t>
            </a:r>
            <a:r>
              <a:rPr lang="ko-KR" altLang="en-US" sz="1800" dirty="0">
                <a:sym typeface="Wingdings" panose="05000000000000000000" pitchFamily="2" charset="2"/>
              </a:rPr>
              <a:t>보통 플러그인 함수들을 최초로 호출할 때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연속으로 호출할 때 </a:t>
            </a:r>
            <a:r>
              <a:rPr lang="ko-KR" altLang="en-US" sz="1800" dirty="0" err="1">
                <a:sym typeface="Wingdings" panose="05000000000000000000" pitchFamily="2" charset="2"/>
              </a:rPr>
              <a:t>디스패처가</a:t>
            </a:r>
            <a:r>
              <a:rPr lang="ko-KR" altLang="en-US" sz="1800" dirty="0">
                <a:sym typeface="Wingdings" panose="05000000000000000000" pitchFamily="2" charset="2"/>
              </a:rPr>
              <a:t> 불린다</a:t>
            </a:r>
            <a:r>
              <a:rPr lang="en-US" altLang="ko-KR" sz="1800" dirty="0">
                <a:sym typeface="Wingdings" panose="05000000000000000000" pitchFamily="2" charset="2"/>
              </a:rPr>
              <a:t>. </a:t>
            </a:r>
            <a:r>
              <a:rPr lang="ko-KR" altLang="en-US" sz="1800" dirty="0">
                <a:sym typeface="Wingdings" panose="05000000000000000000" pitchFamily="2" charset="2"/>
              </a:rPr>
              <a:t>이 점에 주의할 것</a:t>
            </a:r>
            <a:r>
              <a:rPr lang="en-US" altLang="ko-KR" sz="1800" dirty="0">
                <a:sym typeface="Wingdings" panose="05000000000000000000" pitchFamily="2" charset="2"/>
              </a:rPr>
              <a:t>. </a:t>
            </a:r>
            <a:r>
              <a:rPr lang="ko-KR" altLang="en-US" sz="1800" dirty="0">
                <a:sym typeface="Wingdings" panose="05000000000000000000" pitchFamily="2" charset="2"/>
              </a:rPr>
              <a:t>이 경우 </a:t>
            </a:r>
            <a:r>
              <a:rPr lang="ko-KR" altLang="en-US" sz="1800" dirty="0" err="1">
                <a:sym typeface="Wingdings" panose="05000000000000000000" pitchFamily="2" charset="2"/>
              </a:rPr>
              <a:t>디스패처에서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String None</a:t>
            </a:r>
            <a:r>
              <a:rPr lang="ko-KR" altLang="en-US" sz="1800" dirty="0">
                <a:sym typeface="Wingdings" panose="05000000000000000000" pitchFamily="2" charset="2"/>
              </a:rPr>
              <a:t>을 받아볼 수 있다</a:t>
            </a:r>
            <a:r>
              <a:rPr lang="en-US" altLang="ko-KR" sz="1800">
                <a:sym typeface="Wingdings" panose="05000000000000000000" pitchFamily="2" charset="2"/>
              </a:rPr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1830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0AD51C2-319D-96F4-559B-A12F1AF1E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56" y="2299895"/>
            <a:ext cx="10146688" cy="316127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0BFA7056-8CC6-419B-0475-0D8E617B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프로젝트 세팅의 </a:t>
            </a:r>
            <a:r>
              <a:rPr lang="en-US" altLang="ko-KR" sz="4000" dirty="0"/>
              <a:t>Android </a:t>
            </a:r>
            <a:r>
              <a:rPr lang="ko-KR" altLang="en-US" sz="4000" dirty="0"/>
              <a:t>고급 </a:t>
            </a:r>
            <a:r>
              <a:rPr lang="en-US" altLang="ko-KR" sz="4000" dirty="0"/>
              <a:t>APK </a:t>
            </a:r>
            <a:r>
              <a:rPr lang="ko-KR" altLang="en-US" sz="4000" dirty="0"/>
              <a:t>패키징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1A4E0-859D-A3B5-398D-AA6E4F5D6E84}"/>
              </a:ext>
            </a:extLst>
          </p:cNvPr>
          <p:cNvSpPr txBox="1"/>
          <p:nvPr/>
        </p:nvSpPr>
        <p:spPr>
          <a:xfrm>
            <a:off x="1362141" y="1678819"/>
            <a:ext cx="789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이것이다</a:t>
            </a:r>
            <a:r>
              <a:rPr lang="en-US" altLang="ko-KR" dirty="0"/>
              <a:t>. </a:t>
            </a:r>
            <a:r>
              <a:rPr lang="ko-KR" altLang="en-US" dirty="0"/>
              <a:t>저 </a:t>
            </a:r>
            <a:r>
              <a:rPr lang="en-US" altLang="ko-KR" dirty="0"/>
              <a:t>+ </a:t>
            </a:r>
            <a:r>
              <a:rPr lang="ko-KR" altLang="en-US" dirty="0"/>
              <a:t>버튼을 눌러 한 줄 한 줄 추가해야 한다</a:t>
            </a:r>
            <a:r>
              <a:rPr lang="en-US" altLang="ko-KR" dirty="0"/>
              <a:t>. </a:t>
            </a:r>
            <a:r>
              <a:rPr lang="ko-KR" altLang="en-US" dirty="0"/>
              <a:t>기능도 제한적이다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95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4A8A0-C5AF-7A7F-C8DD-7458B930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MobileNativeCode_UPL_Android.xml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A0F60-5622-2526-F59A-3FD5F1D0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UPL</a:t>
            </a:r>
            <a:r>
              <a:rPr lang="ko-KR" altLang="en-US" sz="1800" dirty="0"/>
              <a:t>을 사용하면 </a:t>
            </a:r>
            <a:r>
              <a:rPr lang="en-US" altLang="ko-KR" sz="1800" dirty="0"/>
              <a:t>GameActivity.java</a:t>
            </a:r>
            <a:r>
              <a:rPr lang="ko-KR" altLang="en-US" sz="1800" dirty="0"/>
              <a:t>를 수정할 수 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GameActivity</a:t>
            </a:r>
            <a:r>
              <a:rPr lang="ko-KR" altLang="en-US" sz="1800" dirty="0"/>
              <a:t>에서 </a:t>
            </a:r>
            <a:r>
              <a:rPr lang="en-US" altLang="ko-KR" sz="1800" dirty="0"/>
              <a:t>java </a:t>
            </a:r>
            <a:r>
              <a:rPr lang="ko-KR" altLang="en-US" sz="1800" dirty="0"/>
              <a:t>코드를 수정하여 안드로이드 기능을 쓸 수 있다</a:t>
            </a:r>
            <a:r>
              <a:rPr lang="en-US" altLang="ko-KR" sz="1800" dirty="0"/>
              <a:t>!</a:t>
            </a:r>
          </a:p>
          <a:p>
            <a:r>
              <a:rPr lang="en-US" altLang="ko-KR" sz="1800" dirty="0" err="1"/>
              <a:t>GameActivity</a:t>
            </a:r>
            <a:r>
              <a:rPr lang="ko-KR" altLang="en-US" sz="1800" dirty="0"/>
              <a:t>는 안드로이드 환경에서 </a:t>
            </a:r>
            <a:r>
              <a:rPr lang="ko-KR" altLang="en-US" sz="1800" dirty="0" err="1"/>
              <a:t>언리얼</a:t>
            </a:r>
            <a:r>
              <a:rPr lang="ko-KR" altLang="en-US" sz="1800" dirty="0"/>
              <a:t> 엔진이 작동하기 위해 다운로드 기능을 제외하고 한군데 모든 기능을 </a:t>
            </a:r>
            <a:r>
              <a:rPr lang="ko-KR" altLang="en-US" sz="1800" dirty="0" err="1"/>
              <a:t>우겨넣은</a:t>
            </a:r>
            <a:r>
              <a:rPr lang="ko-KR" altLang="en-US" sz="1800" dirty="0"/>
              <a:t> 코드이다</a:t>
            </a:r>
            <a:r>
              <a:rPr lang="en-US" altLang="ko-KR" sz="1800" dirty="0"/>
              <a:t>.(APK</a:t>
            </a:r>
            <a:r>
              <a:rPr lang="ko-KR" altLang="en-US" sz="1800" dirty="0"/>
              <a:t>을 다운로드하기 위한 코드는 </a:t>
            </a:r>
            <a:r>
              <a:rPr lang="en-US" altLang="ko-KR" sz="1800" dirty="0" err="1"/>
              <a:t>DownloadActivity</a:t>
            </a:r>
            <a:r>
              <a:rPr lang="ko-KR" altLang="en-US" sz="1800" dirty="0"/>
              <a:t>가 따로 존재함</a:t>
            </a:r>
            <a:r>
              <a:rPr lang="en-US" altLang="ko-KR" sz="1800" dirty="0"/>
              <a:t>.)</a:t>
            </a:r>
          </a:p>
          <a:p>
            <a:r>
              <a:rPr lang="en-US" altLang="ko-KR" sz="1800" dirty="0"/>
              <a:t>UPL</a:t>
            </a:r>
            <a:r>
              <a:rPr lang="ko-KR" altLang="en-US" sz="1800" dirty="0"/>
              <a:t>의 모든 프로퍼티를 설명할 수는 없다</a:t>
            </a:r>
            <a:r>
              <a:rPr lang="en-US" altLang="ko-KR" sz="1800" dirty="0"/>
              <a:t>. </a:t>
            </a:r>
            <a:r>
              <a:rPr lang="ko-KR" altLang="en-US" sz="1800" dirty="0"/>
              <a:t>핵심 프로퍼티만 설명한다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androidManifestUpdates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/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gameActivityImportAdditions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gameActivityOnActivityResultAdditions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3651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4A8A0-C5AF-7A7F-C8DD-7458B930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MobileNativeCode_UPL_Android.xml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A0F60-5622-2526-F59A-3FD5F1D0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androidManifestUpdates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300" dirty="0"/>
              <a:t>안드로이드에서 어떤 기능을 사용하려면 권한 사용 요청을 해야 한다</a:t>
            </a:r>
            <a:r>
              <a:rPr lang="en-US" altLang="ko-KR" sz="1300" dirty="0"/>
              <a:t>. GPS </a:t>
            </a:r>
            <a:r>
              <a:rPr lang="ko-KR" altLang="en-US" sz="1300" dirty="0"/>
              <a:t>참조나 갤러리 열기</a:t>
            </a:r>
            <a:r>
              <a:rPr lang="en-US" altLang="ko-KR" sz="1300" dirty="0"/>
              <a:t>, </a:t>
            </a:r>
            <a:r>
              <a:rPr lang="ko-KR" altLang="en-US" sz="1300" dirty="0"/>
              <a:t>파일 읽고 쓰기를 하려면 필수이다</a:t>
            </a:r>
            <a:r>
              <a:rPr lang="en-US" altLang="ko-KR" sz="1300" dirty="0"/>
              <a:t>.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optional updates applied to AndroidManifest.xml --&gt;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androidManifestUpdates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addElements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"application"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Your lines that you want to add to the "application" section --&gt;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addElements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Adding your own Permission --&gt;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addPermission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android:name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com.android.permission.READ_EXTERNAL_STORAGE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addPermission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android:name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com.android.permission.WRITE_EXTERNAL_STORAGE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androidManifestUpdates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0370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BA6560-4029-7A87-EFA8-C4B8DA73D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98" y="2395337"/>
            <a:ext cx="7529611" cy="37162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821343-F0DE-005C-790A-B6B08E2E7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98" y="156881"/>
            <a:ext cx="6501572" cy="1806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32F625-5EC4-739F-379C-3CBB521E5FCF}"/>
              </a:ext>
            </a:extLst>
          </p:cNvPr>
          <p:cNvSpPr txBox="1"/>
          <p:nvPr/>
        </p:nvSpPr>
        <p:spPr>
          <a:xfrm>
            <a:off x="7435018" y="746415"/>
            <a:ext cx="44871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 권한을 요청해야 갤러리에 접근이</a:t>
            </a:r>
            <a:endParaRPr lang="en-US" altLang="ko-KR" sz="1400" dirty="0"/>
          </a:p>
          <a:p>
            <a:r>
              <a:rPr lang="ko-KR" altLang="en-US" sz="1400" dirty="0"/>
              <a:t>가능하다</a:t>
            </a:r>
            <a:r>
              <a:rPr lang="en-US" altLang="ko-KR" sz="1400" dirty="0"/>
              <a:t>. </a:t>
            </a:r>
            <a:r>
              <a:rPr lang="ko-KR" altLang="en-US" sz="1400" dirty="0"/>
              <a:t>갤러리나 다운로드 받은 사진은</a:t>
            </a:r>
            <a:endParaRPr lang="en-US" altLang="ko-KR" sz="1400" dirty="0"/>
          </a:p>
          <a:p>
            <a:r>
              <a:rPr lang="ko-KR" altLang="en-US" sz="1400" dirty="0"/>
              <a:t>이 어플리케이션이 설치된 경로의 외부이기 때문이다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517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4A8A0-C5AF-7A7F-C8DD-7458B930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MobileNativeCode_UPL_Android.xml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A0F60-5622-2526-F59A-3FD5F1D0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gameActivityImportAdditions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altLang="ko-KR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200" dirty="0" err="1">
                <a:latin typeface="Consolas" panose="020B0609020204030204" pitchFamily="49" charset="0"/>
              </a:rPr>
              <a:t>Cpp</a:t>
            </a:r>
            <a:r>
              <a:rPr lang="ko-KR" altLang="en-US" sz="1200" dirty="0">
                <a:latin typeface="Consolas" panose="020B0609020204030204" pitchFamily="49" charset="0"/>
              </a:rPr>
              <a:t>로 치면 </a:t>
            </a:r>
            <a:r>
              <a:rPr lang="en-US" altLang="ko-KR" sz="1200" dirty="0">
                <a:latin typeface="Consolas" panose="020B0609020204030204" pitchFamily="49" charset="0"/>
              </a:rPr>
              <a:t>#include </a:t>
            </a:r>
            <a:r>
              <a:rPr lang="ko-KR" altLang="en-US" sz="1200" dirty="0">
                <a:latin typeface="Consolas" panose="020B0609020204030204" pitchFamily="49" charset="0"/>
              </a:rPr>
              <a:t>를 해주는 코드</a:t>
            </a:r>
            <a:r>
              <a:rPr lang="en-US" altLang="ko-KR" sz="1200" dirty="0">
                <a:latin typeface="Consolas" panose="020B0609020204030204" pitchFamily="49" charset="0"/>
              </a:rPr>
              <a:t>. </a:t>
            </a:r>
            <a:r>
              <a:rPr lang="ko-KR" altLang="en-US" sz="1200" dirty="0">
                <a:latin typeface="Consolas" panose="020B0609020204030204" pitchFamily="49" charset="0"/>
              </a:rPr>
              <a:t>안드로이드 갤러리를 불러오고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200" dirty="0">
                <a:latin typeface="Consolas" panose="020B0609020204030204" pitchFamily="49" charset="0"/>
              </a:rPr>
              <a:t>이미지를 받는데 필요한 라이브러리를 추가할 때 쓰는 </a:t>
            </a:r>
            <a:r>
              <a:rPr lang="en-US" altLang="ko-KR" sz="1200" dirty="0">
                <a:latin typeface="Consolas" panose="020B0609020204030204" pitchFamily="49" charset="0"/>
              </a:rPr>
              <a:t>UPL </a:t>
            </a:r>
            <a:r>
              <a:rPr lang="ko-KR" altLang="en-US" sz="1200" dirty="0">
                <a:latin typeface="Consolas" panose="020B0609020204030204" pitchFamily="49" charset="0"/>
              </a:rPr>
              <a:t>프로퍼티</a:t>
            </a:r>
            <a:r>
              <a:rPr lang="en-US" altLang="ko-KR" sz="12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1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200" b="0" dirty="0">
                <a:effectLst/>
                <a:latin typeface="Consolas" panose="020B0609020204030204" pitchFamily="49" charset="0"/>
              </a:rPr>
              <a:t> &lt;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gameActivityImportAdditions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200" b="0" dirty="0">
                <a:effectLst/>
                <a:latin typeface="Consolas" panose="020B0609020204030204" pitchFamily="49" charset="0"/>
              </a:rPr>
              <a:t>	&lt;insert&gt;</a:t>
            </a:r>
          </a:p>
          <a:p>
            <a:pPr marL="0" indent="0">
              <a:buNone/>
            </a:pPr>
            <a:endParaRPr lang="en-US" altLang="ko-KR" sz="1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200" b="0" dirty="0">
                <a:effectLst/>
                <a:latin typeface="Consolas" panose="020B0609020204030204" pitchFamily="49" charset="0"/>
              </a:rPr>
              <a:t>//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MobileNativeCode_import</a:t>
            </a:r>
            <a:endParaRPr lang="en-US" altLang="ko-KR" sz="1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200" b="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android.view.View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; //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사실 이건 이미 추가가 되어있다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en-US" altLang="ko-KR" sz="1200" b="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android.widget.ImageView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200" b="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com.Plugins.MobileNativeCode.asyncAndroidFunctionLibClass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100" b="0" dirty="0"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100" dirty="0" err="1">
                <a:latin typeface="Consolas" panose="020B0609020204030204" pitchFamily="49" charset="0"/>
              </a:rPr>
              <a:t>ActivityResult</a:t>
            </a:r>
            <a:r>
              <a:rPr lang="ko-KR" altLang="en-US" sz="1100" dirty="0">
                <a:latin typeface="Consolas" panose="020B0609020204030204" pitchFamily="49" charset="0"/>
              </a:rPr>
              <a:t>에서 호출할 클래스가 담긴 플러그인 내부의 코드</a:t>
            </a:r>
            <a:endParaRPr lang="en-US" altLang="ko-KR" sz="11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200" b="0" dirty="0">
                <a:effectLst/>
                <a:latin typeface="Consolas" panose="020B0609020204030204" pitchFamily="49" charset="0"/>
              </a:rPr>
              <a:t>	&lt;/insert&gt;</a:t>
            </a:r>
          </a:p>
          <a:p>
            <a:pPr marL="0" indent="0">
              <a:buNone/>
            </a:pPr>
            <a:r>
              <a:rPr lang="en-US" altLang="ko-KR" sz="1200" b="0" dirty="0">
                <a:effectLst/>
                <a:latin typeface="Consolas" panose="020B0609020204030204" pitchFamily="49" charset="0"/>
              </a:rPr>
              <a:t>  &lt;/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gameActivityImportAdditions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altLang="ko-KR" sz="1200" dirty="0">
              <a:latin typeface="Consolas" panose="020B0609020204030204" pitchFamily="49" charset="0"/>
            </a:endParaRPr>
          </a:p>
          <a:p>
            <a:endParaRPr lang="ko-KR" alt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E223-496A-E8E1-F386-63F5B6111762}"/>
              </a:ext>
            </a:extLst>
          </p:cNvPr>
          <p:cNvSpPr txBox="1"/>
          <p:nvPr/>
        </p:nvSpPr>
        <p:spPr>
          <a:xfrm>
            <a:off x="8802996" y="1402468"/>
            <a:ext cx="580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FBF3CF0-47CE-8EEA-0F5F-5246FF319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519" y="1898168"/>
            <a:ext cx="4539296" cy="10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2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4A8A0-C5AF-7A7F-C8DD-7458B930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MobileNativeCode_UPL_Android.xml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EA0F60-5622-2526-F59A-3FD5F1D05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gameActivityOnActivityResultAdditions</a:t>
            </a:r>
            <a:r>
              <a:rPr lang="en-US" altLang="ko-KR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>
                <a:effectLst/>
                <a:latin typeface="Consolas" panose="020B0609020204030204" pitchFamily="49" charset="0"/>
              </a:rPr>
              <a:t>갤러리를 불러오고 사진을 선택하고 그 결과를 받아보려면 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1400" b="0" dirty="0" err="1">
                <a:effectLst/>
                <a:latin typeface="Consolas" panose="020B0609020204030204" pitchFamily="49" charset="0"/>
              </a:rPr>
              <a:t>디스패처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 느낌으로 호출되는 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Activity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에 코드를 추가해야 한다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gameActivityOnActivityResultAdditions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&lt;insert&gt;</a:t>
            </a: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asyncAndroidFunctionLibClass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AFC = new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asyncAndroidFunctionLibClass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//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AFC.showToast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("Step 1: Create AFC");</a:t>
            </a: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		if(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requestCode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== 1723828)</a:t>
            </a: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		{</a:t>
            </a: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			if(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resultCode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== RESULT_OK)</a:t>
            </a: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			{</a:t>
            </a: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//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AFC.showToast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("Step 2: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ImageData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Check");</a:t>
            </a: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				Uri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FileUri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data.getData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				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ImageView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VerifyImage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= new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ImageView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(this);</a:t>
            </a: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				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VerifyImage.setImageURI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FileUri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				if(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VerifyImage.getDrawable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() != null)</a:t>
            </a: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				{</a:t>
            </a: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					//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AFC.showToast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VerifyImage.getDrawable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					String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packageName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getApplicationContext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getPackageName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					//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showToast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AppName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: " +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packageName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  </a:t>
            </a: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          //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AFC.showToast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("Activity Size: " +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String.valueOf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data.getIntExtra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("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Gallery_Picture_Size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", -1)));</a:t>
            </a: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					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AFC.sendPictureToApplicationPath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(this,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packageName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FileUri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, data);</a:t>
            </a: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				}</a:t>
            </a: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			else</a:t>
            </a: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			{</a:t>
            </a: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		else</a:t>
            </a: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		{</a:t>
            </a: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			String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reqCode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String.valueOf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requestCode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			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AFC.showToast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reqCode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+ "Is not 172383");</a:t>
            </a: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&lt;/insert&gt;</a:t>
            </a: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gameActivityOnActivityResultAdditions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400" b="0" dirty="0">
                <a:effectLst/>
                <a:latin typeface="Consolas" panose="020B0609020204030204" pitchFamily="49" charset="0"/>
              </a:rPr>
              <a:t>UPL </a:t>
            </a:r>
            <a:r>
              <a:rPr lang="ko-KR" altLang="en-US" sz="1400" b="0" dirty="0">
                <a:effectLst/>
                <a:latin typeface="Consolas" panose="020B0609020204030204" pitchFamily="49" charset="0"/>
              </a:rPr>
              <a:t>코드에 이런 식으로 써주면 된다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.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4099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3459</Words>
  <Application>Microsoft Office PowerPoint</Application>
  <PresentationFormat>와이드스크린</PresentationFormat>
  <Paragraphs>373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돋움체</vt:lpstr>
      <vt:lpstr>맑은 고딕</vt:lpstr>
      <vt:lpstr>Arial</vt:lpstr>
      <vt:lpstr>Consolas</vt:lpstr>
      <vt:lpstr>Office 테마</vt:lpstr>
      <vt:lpstr>Mobile Native Plugin 사용법  Android, Profile_Image 설정을 중심으로</vt:lpstr>
      <vt:lpstr>Build.cs 세팅</vt:lpstr>
      <vt:lpstr>MobileNativeCode_UPL_Android.xml</vt:lpstr>
      <vt:lpstr>프로젝트 세팅의 Android 고급 APK 패키징?</vt:lpstr>
      <vt:lpstr>MobileNativeCode_UPL_Android.xml</vt:lpstr>
      <vt:lpstr>MobileNativeCode_UPL_Android.xml</vt:lpstr>
      <vt:lpstr>PowerPoint 프레젠테이션</vt:lpstr>
      <vt:lpstr>MobileNativeCode_UPL_Android.xml</vt:lpstr>
      <vt:lpstr>MobileNativeCode_UPL_Android.xml</vt:lpstr>
      <vt:lpstr>PowerPoint 프레젠테이션</vt:lpstr>
      <vt:lpstr>MobileNativeCode_UPL_Android.xml</vt:lpstr>
      <vt:lpstr>PowerPoint 프레젠테이션</vt:lpstr>
      <vt:lpstr>asyncAndroidFunctionLibClass.java</vt:lpstr>
      <vt:lpstr>asyncAndroidFunctionLibClass.java</vt:lpstr>
      <vt:lpstr>GalleryOpen()</vt:lpstr>
      <vt:lpstr>@Keep? Activity? Intent?</vt:lpstr>
      <vt:lpstr>특이사항</vt:lpstr>
      <vt:lpstr>ActivityResult에서부터 주요 함수 진행 순서</vt:lpstr>
      <vt:lpstr>sendPictureToApplicationPath</vt:lpstr>
      <vt:lpstr>sendPictureToApplicationPath</vt:lpstr>
      <vt:lpstr>sendPictureToApplicationPath</vt:lpstr>
      <vt:lpstr>saveBitmapToPng</vt:lpstr>
      <vt:lpstr>saveBitmapToPng</vt:lpstr>
      <vt:lpstr>CallBackFunction</vt:lpstr>
      <vt:lpstr>MobileNativeCodeBlueprint</vt:lpstr>
      <vt:lpstr>OpenGallery()</vt:lpstr>
      <vt:lpstr>OpenGallery()</vt:lpstr>
      <vt:lpstr>OpenGallery_CallBack_Size(int return_size)</vt:lpstr>
      <vt:lpstr>OpenGallery_CallBack_Size(int return_size)</vt:lpstr>
      <vt:lpstr>DispatchGetter(const FTypeDispacth&amp; CallBackPlatform)</vt:lpstr>
      <vt:lpstr>DispatchGetter(const FTypeDispacth&amp; CallBackPlatform)</vt:lpstr>
      <vt:lpstr>DispatchGetter(const FTypeDispacth&amp; CallBackPlatform)</vt:lpstr>
      <vt:lpstr>Dispatcher 주의사항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Native Plugin 사용법  Profile_Image 설정을 중심으로</dc:title>
  <dc:creator>김 노운</dc:creator>
  <cp:lastModifiedBy>김 노운</cp:lastModifiedBy>
  <cp:revision>114</cp:revision>
  <dcterms:created xsi:type="dcterms:W3CDTF">2022-10-18T04:33:51Z</dcterms:created>
  <dcterms:modified xsi:type="dcterms:W3CDTF">2022-11-01T08:58:10Z</dcterms:modified>
</cp:coreProperties>
</file>