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7" r:id="rId6"/>
    <p:sldId id="269" r:id="rId7"/>
    <p:sldId id="268" r:id="rId8"/>
    <p:sldId id="263" r:id="rId9"/>
    <p:sldId id="260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F8A6CC6-DA1D-4D77-B0D2-E2A0038C0678}">
          <p14:sldIdLst>
            <p14:sldId id="256"/>
            <p14:sldId id="257"/>
          </p14:sldIdLst>
        </p14:section>
        <p14:section name="UPL 프로퍼티 안내" id="{C7AAA4CE-4FC7-4337-B417-7208C5B47E9A}">
          <p14:sldIdLst>
            <p14:sldId id="259"/>
          </p14:sldIdLst>
        </p14:section>
        <p14:section name="SO 라이브러리와 jar 파일의 추가 + java 코드에서 라이브러리 로드" id="{5F8D201B-3CB8-4BF4-A36B-F4203394C5F4}">
          <p14:sldIdLst>
            <p14:sldId id="262"/>
            <p14:sldId id="267"/>
            <p14:sldId id="269"/>
            <p14:sldId id="268"/>
          </p14:sldIdLst>
        </p14:section>
        <p14:section name="BuildGraddleAdditions와 언리얼의 미스터리" id="{1002264B-15A2-487B-BA5F-C1ADDD6DF334}">
          <p14:sldIdLst>
            <p14:sldId id="263"/>
            <p14:sldId id="260"/>
            <p14:sldId id="264"/>
            <p14:sldId id="265"/>
          </p14:sldIdLst>
        </p14:section>
        <p14:section name="암호화 관련 함수 소개" id="{C0E3B519-FD6A-4BFC-8D87-5AD41F6BF7ED}">
          <p14:sldIdLst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진동관련 함수 소개" id="{0A69F990-9523-482E-B3AA-7EEFE384D967}">
          <p14:sldIdLst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855FC-EAB5-3521-9707-D6B935FB5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9EF9BC-AD13-9ACF-19A2-D0BA79A27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43342-9CE8-FA09-FB63-AFB070AC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8708-4398-4EB5-B930-EAB13276C84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6141F-557B-0F7B-0ED8-ECF6BC8E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59E7F-92A2-4291-1472-BEB100E9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3945-5181-4729-9195-5C749F01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9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E67C3-6324-8401-287F-631A915B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38BEA1-F7B3-D621-0CC9-D21048FC3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F8E44-FB5D-11F6-891D-964A318F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8708-4398-4EB5-B930-EAB13276C84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5645C-9B69-88AF-2930-23F2F5D1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D2BA4-0E31-10BC-BA3F-E90DF68B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3945-5181-4729-9195-5C749F01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7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7AA83D-FAC9-8143-12A9-B4D2FC52C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8C9EC-9CD0-3DE5-2852-D405D624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781AC-84EF-8C86-A44C-B47263A8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8708-4398-4EB5-B930-EAB13276C84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4AA85-25AC-413D-DCF9-9438529E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2D130-2C7F-7102-524A-6C26617C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3945-5181-4729-9195-5C749F01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8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158D9-D72B-CB15-F650-DE05FAF5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30292-23AF-B334-B710-8B7A9D27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8A853-AC0D-441B-61F0-7A62A977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8708-4398-4EB5-B930-EAB13276C84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3B9AE-8A12-84D9-AFE2-55072486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9CACE-567F-023D-C1DF-E9529609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3945-5181-4729-9195-5C749F01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29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599D5-8CE4-6BE9-7A31-763D242B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C74571-3B95-A148-8F2E-A624A5127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A5F03-A00A-485A-9CA4-C52669C3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8708-4398-4EB5-B930-EAB13276C84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EC581-7FB2-53E5-D419-E1FFE6BB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5D2A2-28C1-DFE9-5C09-CCC4AC9B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3945-5181-4729-9195-5C749F01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74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4E8C8-A453-FFDC-7B3F-5DB322D3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5C8C2-9BDD-8389-28FC-72EF0042B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105CFB-9E7E-4908-5F81-B40FDD386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3E53A8-C59F-372E-D7A0-4ABB6F61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8708-4398-4EB5-B930-EAB13276C84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F4F94D-C473-EBB3-C8FE-510E9451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063E63-9F0E-20A2-0186-D4E3E542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3945-5181-4729-9195-5C749F01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0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1D8B1-8DA9-D084-4073-3AB4BEC4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85302A-EAD7-1E8D-CF43-2AE617DFB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0A6A5-539A-93C4-3457-7B471E45C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0BE3F2-3A33-97EB-40A3-3E7E6D9DF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96842D-6B77-5863-B528-0D0B2C0FA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D5FA11-CCB7-C24B-93D5-E57D7535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8708-4398-4EB5-B930-EAB13276C84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5F1E07-A81D-AB92-106E-81729550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AD2EED-000E-B078-8994-CC0314F5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3945-5181-4729-9195-5C749F01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2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2C3FA-5918-226C-5542-A13A4795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BA3EBA-4912-0B96-21C1-2C069053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8708-4398-4EB5-B930-EAB13276C84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F22EBD-960F-6F7E-D15F-D8BAB6BB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18875F-D194-C121-4FAE-8D78D78E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3945-5181-4729-9195-5C749F01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64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0C6FC8-1418-54E2-37DB-8BC90C11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8708-4398-4EB5-B930-EAB13276C84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B20797-F03C-EAA0-8D9F-9E40DB93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E5DBDC-9FB9-6C80-4E58-FAA641B4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3945-5181-4729-9195-5C749F01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8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D8918-F91D-F897-8CA7-55194665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58E20-BF1E-03CD-09E7-6E9A1416C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9C8A0F-A85A-6ABB-C3BA-4F380A4E6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481CC9-8DEF-C260-5B0E-4B2FA9AC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8708-4398-4EB5-B930-EAB13276C84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9DD30E-5D62-FBE6-76CE-8CDE2C40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94EBA4-CA52-88E3-3C7E-5FE69DB0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3945-5181-4729-9195-5C749F01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4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11324-0AEE-685A-D55B-4A4B6D7D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C6E08B-5A51-EDD4-95DC-371FFCC44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E9CA95-BFA3-76F2-DB62-09938D93D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1E6EF-4607-641A-7790-F135E4D3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8708-4398-4EB5-B930-EAB13276C84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13A581-738E-046B-7B06-DF40182F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9A974-3E1A-C1EB-2BC7-D971DED6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3945-5181-4729-9195-5C749F01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6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28178E-393C-5A10-3C85-4034A3BF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526ECB-2D95-BA55-1C1E-9063527BA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A3C57-5866-09A8-D491-62A4D24B9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E8708-4398-4EB5-B930-EAB13276C84A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54C17-E3AD-E40B-AC05-08B4B1E0C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BD0C0-4801-53B7-84FC-258CEB26F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3945-5181-4729-9195-5C749F01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44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ED5B2-41FC-4328-C8FE-028D08425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Mobile</a:t>
            </a:r>
            <a:r>
              <a:rPr lang="ko-KR" altLang="en-US" dirty="0"/>
              <a:t> </a:t>
            </a:r>
            <a:r>
              <a:rPr lang="en-US" altLang="ko-KR" dirty="0"/>
              <a:t>Native</a:t>
            </a:r>
            <a:r>
              <a:rPr lang="ko-KR" altLang="en-US" dirty="0"/>
              <a:t> </a:t>
            </a:r>
            <a:r>
              <a:rPr lang="en-US" altLang="ko-KR" dirty="0"/>
              <a:t>Plugin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000" dirty="0"/>
              <a:t>-x25519 </a:t>
            </a:r>
            <a:r>
              <a:rPr lang="ko-KR" altLang="en-US" sz="2000" dirty="0" err="1"/>
              <a:t>암호키</a:t>
            </a:r>
            <a:r>
              <a:rPr lang="ko-KR" altLang="en-US" sz="2000" dirty="0"/>
              <a:t> 생성과 </a:t>
            </a:r>
            <a:r>
              <a:rPr lang="en-US" altLang="ko-KR" sz="2000" dirty="0"/>
              <a:t>SO </a:t>
            </a:r>
            <a:r>
              <a:rPr lang="ko-KR" altLang="en-US" sz="2000" dirty="0"/>
              <a:t>라이브러리 참조를 중심으로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879E06-5D8C-4069-7B6A-2843E5378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20221102 </a:t>
            </a:r>
            <a:r>
              <a:rPr lang="ko-KR" altLang="en-US" dirty="0"/>
              <a:t>김노운</a:t>
            </a:r>
          </a:p>
        </p:txBody>
      </p:sp>
    </p:spTree>
    <p:extLst>
      <p:ext uri="{BB962C8B-B14F-4D97-AF65-F5344CB8AC3E}">
        <p14:creationId xmlns:p14="http://schemas.microsoft.com/office/powerpoint/2010/main" val="270704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4A8A0-C5AF-7A7F-C8DD-7458B930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MobileNativeCode_UPL_Android.xml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A0F60-5622-2526-F59A-3FD5F1D0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57" y="1825625"/>
            <a:ext cx="10935488" cy="4846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0" dirty="0">
                <a:effectLst/>
                <a:latin typeface="Consolas" panose="020B0609020204030204" pitchFamily="49" charset="0"/>
              </a:rPr>
              <a:t>미스터리</a:t>
            </a:r>
            <a:endParaRPr lang="en-US" altLang="ko-KR" sz="1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600" dirty="0">
                <a:latin typeface="Consolas" panose="020B0609020204030204" pitchFamily="49" charset="0"/>
              </a:rPr>
              <a:t>그런데 </a:t>
            </a:r>
            <a:r>
              <a:rPr lang="en-US" altLang="ko-KR" sz="1600" dirty="0">
                <a:latin typeface="Consolas" panose="020B0609020204030204" pitchFamily="49" charset="0"/>
              </a:rPr>
              <a:t>APK </a:t>
            </a:r>
            <a:r>
              <a:rPr lang="ko-KR" altLang="en-US" sz="1600" dirty="0">
                <a:latin typeface="Consolas" panose="020B0609020204030204" pitchFamily="49" charset="0"/>
              </a:rPr>
              <a:t>파일 내부에서 </a:t>
            </a:r>
            <a:r>
              <a:rPr lang="en-US" altLang="ko-KR" sz="1600" dirty="0">
                <a:latin typeface="Consolas" panose="020B0609020204030204" pitchFamily="49" charset="0"/>
              </a:rPr>
              <a:t>GUAVA </a:t>
            </a:r>
            <a:r>
              <a:rPr lang="ko-KR" altLang="en-US" sz="1600" dirty="0">
                <a:latin typeface="Consolas" panose="020B0609020204030204" pitchFamily="49" charset="0"/>
              </a:rPr>
              <a:t>라이브러리를 찾아볼 수 없음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>
                <a:latin typeface="Consolas" panose="020B0609020204030204" pitchFamily="49" charset="0"/>
              </a:rPr>
              <a:t>폴더의 모든 경로를 뒤져봐도 보이지 않는다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latin typeface="Consolas" panose="020B0609020204030204" pitchFamily="49" charset="0"/>
              </a:rPr>
              <a:t>라이브러리 </a:t>
            </a:r>
            <a:r>
              <a:rPr lang="en-US" altLang="ko-KR" sz="1600" dirty="0">
                <a:latin typeface="Consolas" panose="020B0609020204030204" pitchFamily="49" charset="0"/>
              </a:rPr>
              <a:t>import </a:t>
            </a:r>
            <a:r>
              <a:rPr lang="ko-KR" altLang="en-US" sz="1600" dirty="0">
                <a:latin typeface="Consolas" panose="020B0609020204030204" pitchFamily="49" charset="0"/>
              </a:rPr>
              <a:t>파트에도 보이지 않는다</a:t>
            </a:r>
            <a:r>
              <a:rPr lang="en-US" altLang="ko-KR" sz="1600" dirty="0">
                <a:latin typeface="Consolas" panose="020B0609020204030204" pitchFamily="49" charset="0"/>
              </a:rPr>
              <a:t>. Static </a:t>
            </a:r>
            <a:r>
              <a:rPr lang="en-US" altLang="ko-KR" sz="1600" dirty="0" err="1">
                <a:latin typeface="Consolas" panose="020B0609020204030204" pitchFamily="49" charset="0"/>
              </a:rPr>
              <a:t>loadlibrary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선언에서도 보이지 않는다</a:t>
            </a:r>
            <a:r>
              <a:rPr lang="en-US" altLang="ko-KR" sz="1600" dirty="0">
                <a:latin typeface="Consolas" panose="020B0609020204030204" pitchFamily="49" charset="0"/>
              </a:rPr>
              <a:t>.(</a:t>
            </a:r>
            <a:r>
              <a:rPr lang="ko-KR" altLang="en-US" sz="1600" dirty="0">
                <a:latin typeface="Consolas" panose="020B0609020204030204" pitchFamily="49" charset="0"/>
              </a:rPr>
              <a:t>이건 있어야 </a:t>
            </a:r>
            <a:r>
              <a:rPr lang="ko-KR" altLang="en-US" sz="1600" dirty="0" err="1">
                <a:latin typeface="Consolas" panose="020B0609020204030204" pitchFamily="49" charset="0"/>
              </a:rPr>
              <a:t>할텐데</a:t>
            </a:r>
            <a:r>
              <a:rPr lang="en-US" altLang="ko-KR" sz="1600" dirty="0">
                <a:latin typeface="Consolas" panose="020B0609020204030204" pitchFamily="49" charset="0"/>
              </a:rPr>
              <a:t>…?)</a:t>
            </a:r>
          </a:p>
          <a:p>
            <a:pPr marL="0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dependencies {implementation＇com.google.guava:guava:28.2-android＇} </a:t>
            </a:r>
            <a:r>
              <a:rPr lang="ko-KR" altLang="en-US" sz="1600" dirty="0">
                <a:latin typeface="Consolas" panose="020B0609020204030204" pitchFamily="49" charset="0"/>
              </a:rPr>
              <a:t>는 빌드 이전에 처리되기 때문에 이 코드는 없는게 맞지만</a:t>
            </a:r>
            <a:r>
              <a:rPr lang="en-US" altLang="ko-KR" sz="1600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800" dirty="0">
                <a:latin typeface="Consolas" panose="020B0609020204030204" pitchFamily="49" charset="0"/>
              </a:rPr>
              <a:t>대략 </a:t>
            </a:r>
            <a:r>
              <a:rPr lang="en-US" altLang="ko-KR" sz="1800" dirty="0">
                <a:latin typeface="Consolas" panose="020B0609020204030204" pitchFamily="49" charset="0"/>
              </a:rPr>
              <a:t>2</a:t>
            </a:r>
            <a:r>
              <a:rPr lang="ko-KR" altLang="en-US" sz="1800" dirty="0">
                <a:latin typeface="Consolas" panose="020B0609020204030204" pitchFamily="49" charset="0"/>
              </a:rPr>
              <a:t>가지 경우로 추측됨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Consolas" panose="020B0609020204030204" pitchFamily="49" charset="0"/>
              </a:rPr>
              <a:t>기존 라이브러리에 통합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latin typeface="Consolas" panose="020B0609020204030204" pitchFamily="49" charset="0"/>
              </a:rPr>
              <a:t>기존 라이브러리가 바이너리화 됨에 따라 확인해볼 수 없다는 설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Consolas" panose="020B0609020204030204" pitchFamily="49" charset="0"/>
              </a:rPr>
              <a:t>알 수 없는 </a:t>
            </a:r>
            <a:r>
              <a:rPr lang="ko-KR" altLang="en-US" sz="1600" dirty="0" err="1">
                <a:latin typeface="Consolas" panose="020B0609020204030204" pitchFamily="49" charset="0"/>
              </a:rPr>
              <a:t>언리얼의</a:t>
            </a:r>
            <a:r>
              <a:rPr lang="ko-KR" altLang="en-US" sz="1600" dirty="0">
                <a:latin typeface="Consolas" panose="020B0609020204030204" pitchFamily="49" charset="0"/>
              </a:rPr>
              <a:t> 마법으로</a:t>
            </a:r>
            <a:r>
              <a:rPr lang="en-US" altLang="ko-KR" sz="1600" dirty="0">
                <a:latin typeface="Consolas" panose="020B0609020204030204" pitchFamily="49" charset="0"/>
              </a:rPr>
              <a:t>, dependencies {implementation 'com.google.guava:guava:28.2-android＇} </a:t>
            </a:r>
            <a:r>
              <a:rPr lang="ko-KR" altLang="en-US" sz="1600" dirty="0">
                <a:latin typeface="Consolas" panose="020B0609020204030204" pitchFamily="49" charset="0"/>
              </a:rPr>
              <a:t>는 실제 </a:t>
            </a:r>
            <a:r>
              <a:rPr lang="en-US" altLang="ko-KR" sz="1600" dirty="0" err="1">
                <a:latin typeface="Consolas" panose="020B0609020204030204" pitchFamily="49" charset="0"/>
              </a:rPr>
              <a:t>ndk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빌드 과정에서 무시되었다는 설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600" dirty="0">
                <a:latin typeface="Consolas" panose="020B0609020204030204" pitchFamily="49" charset="0"/>
              </a:rPr>
              <a:t>어쨌든 플러그인은 정상적으로 작동한다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013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BEECCA-61F4-292A-11F8-18091FBE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600" b="1" dirty="0"/>
              <a:t>그냥 사용하지 마십시오</a:t>
            </a:r>
            <a:r>
              <a:rPr lang="en-US" altLang="ko-KR" sz="3600" b="1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어지간하면 사용할 일이 없다</a:t>
            </a:r>
            <a:r>
              <a:rPr lang="en-US" altLang="ko-KR" dirty="0"/>
              <a:t>…</a:t>
            </a:r>
            <a:r>
              <a:rPr lang="ko-KR" altLang="en-US" dirty="0"/>
              <a:t>어지간하면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20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E8828-7825-6D8F-56B3-8CF29D20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asyncAndroidFunctionLibClass.java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03B8E-348A-14D5-8833-421071B74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CreateSecretKey</a:t>
            </a:r>
            <a:endParaRPr lang="en-US" altLang="ko-KR" dirty="0"/>
          </a:p>
          <a:p>
            <a:r>
              <a:rPr lang="en-US" altLang="ko-KR" dirty="0" err="1"/>
              <a:t>CreatePublicKey</a:t>
            </a:r>
            <a:endParaRPr lang="en-US" altLang="ko-KR" dirty="0"/>
          </a:p>
          <a:p>
            <a:r>
              <a:rPr lang="en-US" altLang="ko-KR" dirty="0" err="1"/>
              <a:t>CreateSharedKey</a:t>
            </a:r>
            <a:endParaRPr lang="en-US" altLang="ko-KR" dirty="0"/>
          </a:p>
          <a:p>
            <a:r>
              <a:rPr lang="en-US" altLang="ko-KR" dirty="0" err="1"/>
              <a:t>DeleteAllKeys</a:t>
            </a:r>
            <a:endParaRPr lang="en-US" altLang="ko-KR" dirty="0"/>
          </a:p>
          <a:p>
            <a:r>
              <a:rPr lang="en-US" altLang="ko-KR" dirty="0" err="1"/>
              <a:t>BinarytoHexString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25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CBFD8-C755-DFC6-5D37-04A7E87D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/>
              <a:t>public static void </a:t>
            </a:r>
            <a:r>
              <a:rPr lang="en-US" altLang="ko-KR" sz="4000" dirty="0" err="1"/>
              <a:t>CreateSecretKey</a:t>
            </a:r>
            <a:r>
              <a:rPr lang="en-US" altLang="ko-KR" sz="4000" dirty="0"/>
              <a:t>(Activity activity)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B7851-E15B-E01D-10DB-73E6F2C9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비밀키를 생성하려면 가장 먼저 </a:t>
            </a:r>
            <a:r>
              <a:rPr lang="ko-KR" altLang="en-US" sz="2000" dirty="0" err="1"/>
              <a:t>호출해야할</a:t>
            </a:r>
            <a:r>
              <a:rPr lang="ko-KR" altLang="en-US" sz="2000" dirty="0"/>
              <a:t> 함수이다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X25519 </a:t>
            </a:r>
            <a:r>
              <a:rPr lang="ko-KR" altLang="en-US" sz="2000" dirty="0"/>
              <a:t>비밀키를 생성해서 바이너리로 저장한다</a:t>
            </a:r>
            <a:r>
              <a:rPr lang="en-US" altLang="ko-KR" sz="2000" dirty="0"/>
              <a:t>. </a:t>
            </a:r>
          </a:p>
          <a:p>
            <a:r>
              <a:rPr lang="ko-KR" altLang="en-US" sz="1600" dirty="0"/>
              <a:t>다른 어플리케이션 혹은 웹사이트와 한번의 통신이 끝나면 원칙적으로 폐기해야 한다</a:t>
            </a:r>
            <a:r>
              <a:rPr lang="en-US" altLang="ko-KR" sz="1600" dirty="0"/>
              <a:t>.(</a:t>
            </a:r>
            <a:r>
              <a:rPr lang="en-US" altLang="ko-KR" sz="1600" dirty="0" err="1"/>
              <a:t>DeleteAllKeys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/>
              <a:t>캐시에 </a:t>
            </a:r>
            <a:r>
              <a:rPr lang="en-US" altLang="ko-KR" sz="1600" dirty="0" err="1"/>
              <a:t>yeobimillsoe</a:t>
            </a:r>
            <a:r>
              <a:rPr lang="en-US" altLang="ko-KR" sz="1600" dirty="0"/>
              <a:t> </a:t>
            </a:r>
            <a:r>
              <a:rPr lang="ko-KR" altLang="en-US" sz="1600" dirty="0"/>
              <a:t>라는 이름의</a:t>
            </a:r>
            <a:r>
              <a:rPr lang="en-US" altLang="ko-KR" sz="1600" dirty="0"/>
              <a:t> </a:t>
            </a:r>
            <a:r>
              <a:rPr lang="ko-KR" altLang="en-US" sz="1600" dirty="0"/>
              <a:t>바이너리 파일로 저장되어 있음</a:t>
            </a:r>
            <a:r>
              <a:rPr lang="en-US" altLang="ko-KR" sz="1600" dirty="0"/>
              <a:t>. </a:t>
            </a:r>
            <a:r>
              <a:rPr lang="ko-KR" altLang="en-US" sz="1600" dirty="0"/>
              <a:t>이 키는 다른 키를 생성할 때 자동으로 참조된다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블루프린트에서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CreateSecretKey</a:t>
            </a:r>
            <a:r>
              <a:rPr lang="ko-KR" altLang="en-US" sz="1600" dirty="0"/>
              <a:t>를 호출하여 사용 가능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37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CBFD8-C755-DFC6-5D37-04A7E87D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public static void </a:t>
            </a:r>
            <a:r>
              <a:rPr lang="en-US" altLang="ko-KR" sz="3200" dirty="0" err="1"/>
              <a:t>CreatePublicKey</a:t>
            </a:r>
            <a:r>
              <a:rPr lang="en-US" altLang="ko-KR" sz="3200" dirty="0"/>
              <a:t> (Activity activity)</a:t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B7851-E15B-E01D-10DB-73E6F2C9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자신의 퍼블릭 키를 만들고 싶을 때 호출해야 하는 함수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이미 생성된 </a:t>
            </a:r>
            <a:r>
              <a:rPr lang="en-US" altLang="ko-KR" sz="2000" dirty="0"/>
              <a:t>X25519 </a:t>
            </a:r>
            <a:r>
              <a:rPr lang="ko-KR" altLang="en-US" sz="2000" dirty="0"/>
              <a:t>암호키에서 자신의 퍼블릭 키를 추출한다</a:t>
            </a:r>
            <a:r>
              <a:rPr lang="en-US" altLang="ko-KR" sz="2000" dirty="0"/>
              <a:t>.</a:t>
            </a:r>
          </a:p>
          <a:p>
            <a:r>
              <a:rPr lang="ko-KR" altLang="en-US" sz="1600" dirty="0"/>
              <a:t>다른 어플리케이션 혹은 웹사이트와 한번의 통신이 끝나면 원칙적으로 폐기해야 한다</a:t>
            </a:r>
            <a:r>
              <a:rPr lang="en-US" altLang="ko-KR" sz="1600" dirty="0"/>
              <a:t>.(</a:t>
            </a:r>
            <a:r>
              <a:rPr lang="en-US" altLang="ko-KR" sz="1600" dirty="0" err="1"/>
              <a:t>DeleteAllKeys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/>
              <a:t>다른 어플리케이션</a:t>
            </a:r>
            <a:r>
              <a:rPr lang="en-US" altLang="ko-KR" sz="1600" dirty="0"/>
              <a:t>, </a:t>
            </a:r>
            <a:r>
              <a:rPr lang="ko-KR" altLang="en-US" sz="1600" dirty="0"/>
              <a:t>웹사이트와의 통신을 위해서는 이 퍼블릭 키를 제공해야 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캐시에 </a:t>
            </a:r>
            <a:r>
              <a:rPr lang="en-US" altLang="ko-KR" sz="1600" dirty="0" err="1"/>
              <a:t>yeobimillsoe</a:t>
            </a:r>
            <a:r>
              <a:rPr lang="en-US" altLang="ko-KR" sz="1600" dirty="0"/>
              <a:t> </a:t>
            </a:r>
            <a:r>
              <a:rPr lang="ko-KR" altLang="en-US" sz="1600" dirty="0"/>
              <a:t>라는 이름의</a:t>
            </a:r>
            <a:r>
              <a:rPr lang="en-US" altLang="ko-KR" sz="1600" dirty="0"/>
              <a:t> </a:t>
            </a:r>
            <a:r>
              <a:rPr lang="ko-KR" altLang="en-US" sz="1600" dirty="0"/>
              <a:t>바이너리 파일로 저장되어 있음</a:t>
            </a:r>
            <a:r>
              <a:rPr lang="en-US" altLang="ko-KR" sz="1600" dirty="0"/>
              <a:t>. </a:t>
            </a:r>
            <a:r>
              <a:rPr lang="ko-KR" altLang="en-US" sz="1600" dirty="0"/>
              <a:t>일반적으로 </a:t>
            </a:r>
            <a:r>
              <a:rPr lang="en-US" altLang="ko-KR" sz="1600" dirty="0" err="1"/>
              <a:t>json</a:t>
            </a:r>
            <a:r>
              <a:rPr lang="ko-KR" altLang="en-US" sz="1600" dirty="0"/>
              <a:t>에 이 바이너리를 제공하면 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 err="1"/>
              <a:t>블루프린트에서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CreatePublicKey</a:t>
            </a:r>
            <a:r>
              <a:rPr lang="en-US" altLang="ko-KR" sz="1600" dirty="0"/>
              <a:t> </a:t>
            </a:r>
            <a:r>
              <a:rPr lang="ko-KR" altLang="en-US" sz="1600" dirty="0"/>
              <a:t>를 호출하여 사용 가능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8623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CBFD8-C755-DFC6-5D37-04A7E87D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public static void </a:t>
            </a:r>
            <a:r>
              <a:rPr lang="en-US" altLang="ko-KR" sz="3200" dirty="0" err="1"/>
              <a:t>CreateSharedKey</a:t>
            </a:r>
            <a:r>
              <a:rPr lang="en-US" altLang="ko-KR" sz="3200" dirty="0"/>
              <a:t> (Activity activity)</a:t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B7851-E15B-E01D-10DB-73E6F2C9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/>
              <a:t>자신의 공유 키를 만들고 싶을 때 호출해야 하는 함수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이미 생성된 자신의 비밀키와 상대방이 주는 퍼블릭 키를 합쳐서 암호화된 파일을 해독할 수 있는 공유키를 만든다</a:t>
            </a:r>
            <a:r>
              <a:rPr lang="en-US" altLang="ko-KR" sz="2000" dirty="0"/>
              <a:t>.</a:t>
            </a:r>
          </a:p>
          <a:p>
            <a:r>
              <a:rPr lang="ko-KR" altLang="en-US" sz="1600" dirty="0"/>
              <a:t>다른 어플리케이션 혹은 웹사이트와 한번의 통신이 끝나면 원칙적으로 폐기해야 한다</a:t>
            </a:r>
            <a:r>
              <a:rPr lang="en-US" altLang="ko-KR" sz="1600" dirty="0"/>
              <a:t>.(</a:t>
            </a:r>
            <a:r>
              <a:rPr lang="en-US" altLang="ko-KR" sz="1600" dirty="0" err="1"/>
              <a:t>DeleteAllKeys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/>
              <a:t>다른 어플리케이션</a:t>
            </a:r>
            <a:r>
              <a:rPr lang="en-US" altLang="ko-KR" sz="1600" dirty="0"/>
              <a:t>, </a:t>
            </a:r>
            <a:r>
              <a:rPr lang="ko-KR" altLang="en-US" sz="1600" dirty="0"/>
              <a:t>웹사이트와의 통신을 해독하기 위해서는 이 공유 키를 써야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캐시에 </a:t>
            </a:r>
            <a:r>
              <a:rPr lang="en-US" altLang="ko-KR" sz="1600" dirty="0" err="1"/>
              <a:t>ygyohuaneolsoe</a:t>
            </a:r>
            <a:r>
              <a:rPr lang="en-US" altLang="ko-KR" sz="1600" dirty="0"/>
              <a:t> </a:t>
            </a:r>
            <a:r>
              <a:rPr lang="ko-KR" altLang="en-US" sz="1600" dirty="0"/>
              <a:t>라는 이름의</a:t>
            </a:r>
            <a:r>
              <a:rPr lang="en-US" altLang="ko-KR" sz="1600" dirty="0"/>
              <a:t> </a:t>
            </a:r>
            <a:r>
              <a:rPr lang="ko-KR" altLang="en-US" sz="1600" dirty="0"/>
              <a:t>바이너리 파일로 저장되어 있음</a:t>
            </a:r>
            <a:r>
              <a:rPr lang="en-US" altLang="ko-KR" sz="1600" dirty="0"/>
              <a:t>. </a:t>
            </a:r>
            <a:r>
              <a:rPr lang="ko-KR" altLang="en-US" sz="1600" dirty="0"/>
              <a:t>복호화는 이 키를 통해서 구현하면 될 것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시간이 부족해 복호화는 구현하지 못했다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상대방이 주는 키는 </a:t>
            </a:r>
            <a:r>
              <a:rPr lang="en-US" altLang="ko-KR" sz="1600" dirty="0" err="1"/>
              <a:t>OpponentKey</a:t>
            </a:r>
            <a:r>
              <a:rPr lang="ko-KR" altLang="en-US" sz="1600" dirty="0"/>
              <a:t>라는 이름을 가진 바이너리로 자신의 캐시 폴더에 저장해야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블루프린트에서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CreateSharedKey</a:t>
            </a:r>
            <a:r>
              <a:rPr lang="en-US" altLang="ko-KR" sz="1600" dirty="0"/>
              <a:t> </a:t>
            </a:r>
            <a:r>
              <a:rPr lang="ko-KR" altLang="en-US" sz="1600" dirty="0"/>
              <a:t>를 호출하여 사용 가능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176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CBFD8-C755-DFC6-5D37-04A7E87D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public static void </a:t>
            </a:r>
            <a:r>
              <a:rPr lang="en-US" altLang="ko-KR" sz="3200" dirty="0" err="1"/>
              <a:t>DeleteAllKeys</a:t>
            </a:r>
            <a:r>
              <a:rPr lang="en-US" altLang="ko-KR" sz="3200" dirty="0"/>
              <a:t>(Activity activity)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B7851-E15B-E01D-10DB-73E6F2C9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모든 키를 삭제하는 함수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삭제하는 바이너리 파일의 이름은 </a:t>
            </a:r>
            <a:r>
              <a:rPr lang="en-US" altLang="ko-KR" sz="2000" dirty="0" err="1"/>
              <a:t>yeobimillsoe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yegaeolsgongoe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ygyohuaneolsoe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OpponentKey</a:t>
            </a:r>
            <a:r>
              <a:rPr lang="en-US" altLang="ko-KR" sz="2000" dirty="0"/>
              <a:t> 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3437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42303-8289-4809-409C-5FD17CC6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public static String </a:t>
            </a:r>
            <a:r>
              <a:rPr lang="en-US" altLang="ko-KR" sz="2800" dirty="0" err="1"/>
              <a:t>binarytoHexString</a:t>
            </a:r>
            <a:r>
              <a:rPr lang="en-US" altLang="ko-KR" sz="2800" dirty="0"/>
              <a:t>(byte[] binary)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C01C7-2B8C-EDE0-4567-8B7D96A0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바이너리를 알아볼 수 있는 </a:t>
            </a:r>
            <a:r>
              <a:rPr lang="en-US" altLang="ko-KR" dirty="0"/>
              <a:t>String</a:t>
            </a:r>
            <a:r>
              <a:rPr lang="ko-KR" altLang="en-US" dirty="0"/>
              <a:t>으로 바꿔주는 함수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키를 </a:t>
            </a:r>
            <a:r>
              <a:rPr lang="en-US" altLang="ko-KR" dirty="0"/>
              <a:t>String</a:t>
            </a:r>
            <a:r>
              <a:rPr lang="ko-KR" altLang="en-US" dirty="0"/>
              <a:t>으로 변환하고 싶으면 이 함수를 사용해서 구현하면 된다</a:t>
            </a:r>
            <a:r>
              <a:rPr lang="en-US" altLang="ko-KR" dirty="0"/>
              <a:t>. </a:t>
            </a:r>
            <a:r>
              <a:rPr lang="ko-KR" altLang="en-US" dirty="0"/>
              <a:t>정상 작동 확인하였음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36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E8828-7825-6D8F-56B3-8CF29D20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Vibrate.java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03B8E-348A-14D5-8833-421071B74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VibrateRunnable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Vibrate_During_Duration</a:t>
            </a:r>
            <a:endParaRPr lang="en-US" altLang="ko-KR" dirty="0"/>
          </a:p>
          <a:p>
            <a:r>
              <a:rPr lang="en-US" altLang="ko-KR" dirty="0" err="1"/>
              <a:t>Vibrate_Keep_Going</a:t>
            </a:r>
            <a:endParaRPr lang="en-US" altLang="ko-KR" dirty="0"/>
          </a:p>
          <a:p>
            <a:r>
              <a:rPr lang="en-US" altLang="ko-KR" dirty="0" err="1"/>
              <a:t>Vibrate_Cancel</a:t>
            </a:r>
            <a:endParaRPr lang="en-US" altLang="ko-KR" dirty="0"/>
          </a:p>
          <a:p>
            <a:r>
              <a:rPr lang="en-US" altLang="ko-KR" dirty="0" err="1"/>
              <a:t>Get_Vibrate_Object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550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42029-F373-A84C-F3DB-1CF85B8A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private static class </a:t>
            </a:r>
            <a:r>
              <a:rPr lang="en-US" altLang="ko-KR" sz="2800" dirty="0" err="1"/>
              <a:t>VibrateRunnable</a:t>
            </a:r>
            <a:r>
              <a:rPr lang="en-US" altLang="ko-KR" sz="2800" dirty="0"/>
              <a:t> implements Runnable 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C4D81-CEBD-0B72-0E78-E617E3970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400" dirty="0"/>
              <a:t>쓰레드에서 진동을 제어하기 위한 클래스</a:t>
            </a:r>
            <a:r>
              <a:rPr lang="en-US" altLang="ko-KR" sz="1400" dirty="0"/>
              <a:t>. Android </a:t>
            </a:r>
            <a:r>
              <a:rPr lang="ko-KR" altLang="en-US" sz="1400" dirty="0"/>
              <a:t>내부에서 진동 타입 </a:t>
            </a:r>
            <a:r>
              <a:rPr lang="en-US" altLang="ko-KR" sz="1400" dirty="0"/>
              <a:t>‘</a:t>
            </a:r>
            <a:r>
              <a:rPr lang="ko-KR" altLang="en-US" sz="1400" dirty="0"/>
              <a:t>알람</a:t>
            </a:r>
            <a:r>
              <a:rPr lang="en-US" altLang="ko-KR" sz="1400" dirty="0"/>
              <a:t>’</a:t>
            </a:r>
            <a:r>
              <a:rPr lang="ko-KR" altLang="en-US" sz="1400" dirty="0"/>
              <a:t>의 세기를 </a:t>
            </a:r>
            <a:r>
              <a:rPr lang="en-US" altLang="ko-KR" sz="1400" dirty="0"/>
              <a:t>0 </a:t>
            </a:r>
            <a:r>
              <a:rPr lang="ko-KR" altLang="en-US" sz="1400" dirty="0"/>
              <a:t>이상으로 만들어야 작동확인 가능하다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생성자로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Vibrator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vibrator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vibrateType</a:t>
            </a:r>
            <a:endParaRPr lang="en-US" altLang="ko-KR" sz="1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가 필요하다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/>
              <a:t>activity: static  </a:t>
            </a:r>
            <a:r>
              <a:rPr lang="ko-KR" altLang="en-US" sz="1800" dirty="0"/>
              <a:t>함수를 실행시키는데 필요한 </a:t>
            </a:r>
            <a:r>
              <a:rPr lang="en-US" altLang="ko-KR" sz="1800" dirty="0"/>
              <a:t>activity. </a:t>
            </a:r>
            <a:r>
              <a:rPr lang="ko-KR" altLang="en-US" sz="1800" dirty="0" err="1"/>
              <a:t>블루프린트를</a:t>
            </a:r>
            <a:r>
              <a:rPr lang="ko-KR" altLang="en-US" sz="1800" dirty="0"/>
              <a:t> 호출하면 전달한다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vibrator: </a:t>
            </a:r>
            <a:r>
              <a:rPr lang="ko-KR" altLang="en-US" sz="1800" dirty="0"/>
              <a:t>안드로이드 진동 기능을 쓰기 위해 필요한 클래스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pattern: </a:t>
            </a:r>
            <a:r>
              <a:rPr lang="ko-KR" altLang="en-US" sz="1800" dirty="0"/>
              <a:t>진동 패턴을 결정하기 위한 </a:t>
            </a:r>
            <a:r>
              <a:rPr lang="en-US" altLang="ko-KR" sz="1800" dirty="0"/>
              <a:t>long[]. </a:t>
            </a:r>
            <a:r>
              <a:rPr lang="ko-KR" altLang="en-US" sz="1800" dirty="0"/>
              <a:t>예를 들어 </a:t>
            </a:r>
            <a:r>
              <a:rPr lang="en-US" altLang="ko-KR" sz="1800" dirty="0"/>
              <a:t>long[1000, 2000] </a:t>
            </a:r>
            <a:r>
              <a:rPr lang="ko-KR" altLang="en-US" sz="1800" dirty="0"/>
              <a:t>이면 </a:t>
            </a:r>
            <a:r>
              <a:rPr lang="en-US" altLang="ko-KR" sz="1800" dirty="0"/>
              <a:t>1</a:t>
            </a:r>
            <a:r>
              <a:rPr lang="ko-KR" altLang="en-US" sz="1800" dirty="0"/>
              <a:t>초 쉬었다가 </a:t>
            </a:r>
            <a:r>
              <a:rPr lang="en-US" altLang="ko-KR" sz="1800" dirty="0"/>
              <a:t>2</a:t>
            </a:r>
            <a:r>
              <a:rPr lang="ko-KR" altLang="en-US" sz="1800" dirty="0"/>
              <a:t>초 진동하는 형식이다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 err="1"/>
              <a:t>vibrateType</a:t>
            </a:r>
            <a:r>
              <a:rPr lang="en-US" altLang="ko-KR" sz="1800" dirty="0"/>
              <a:t>: -1</a:t>
            </a:r>
            <a:r>
              <a:rPr lang="ko-KR" altLang="en-US" sz="1800" dirty="0"/>
              <a:t>이면 </a:t>
            </a:r>
            <a:r>
              <a:rPr lang="en-US" altLang="ko-KR" sz="1800" dirty="0"/>
              <a:t>1</a:t>
            </a:r>
            <a:r>
              <a:rPr lang="ko-KR" altLang="en-US" sz="1800" dirty="0"/>
              <a:t>번 진동</a:t>
            </a:r>
            <a:r>
              <a:rPr lang="en-US" altLang="ko-KR" sz="1800" dirty="0"/>
              <a:t>. 0</a:t>
            </a:r>
            <a:r>
              <a:rPr lang="ko-KR" altLang="en-US" sz="1800" dirty="0"/>
              <a:t>이면 계속 진동한다</a:t>
            </a:r>
            <a:r>
              <a:rPr lang="en-US" altLang="ko-KR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388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3F78A-AD51-B080-94CD-38DD7E732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프레젠테이션은 기존 </a:t>
            </a:r>
            <a:r>
              <a:rPr lang="en-US" altLang="ko-KR" dirty="0"/>
              <a:t>Mobile Native Plugin </a:t>
            </a:r>
            <a:r>
              <a:rPr lang="ko-KR" altLang="en-US" dirty="0"/>
              <a:t>프레젠테이션을 모두 읽었다는 것을 가정하고 진행됨</a:t>
            </a:r>
          </a:p>
        </p:txBody>
      </p:sp>
    </p:spTree>
    <p:extLst>
      <p:ext uri="{BB962C8B-B14F-4D97-AF65-F5344CB8AC3E}">
        <p14:creationId xmlns:p14="http://schemas.microsoft.com/office/powerpoint/2010/main" val="2359106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42303-8289-4809-409C-5FD17CC6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public static void </a:t>
            </a:r>
            <a:r>
              <a:rPr lang="en-US" altLang="ko-KR" sz="2000" dirty="0" err="1"/>
              <a:t>Vibrate_During_Duration</a:t>
            </a:r>
            <a:r>
              <a:rPr lang="en-US" altLang="ko-KR" sz="2000" dirty="0"/>
              <a:t>(Activity </a:t>
            </a:r>
            <a:r>
              <a:rPr lang="en-US" altLang="ko-KR" sz="2000" dirty="0" err="1"/>
              <a:t>activity</a:t>
            </a:r>
            <a:r>
              <a:rPr lang="en-US" altLang="ko-KR" sz="2000" dirty="0"/>
              <a:t>, final int duration) 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C01C7-2B8C-EDE0-4567-8B7D96A0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일정시간 동안 휴대폰을 </a:t>
            </a:r>
            <a:r>
              <a:rPr lang="ko-KR" altLang="en-US" sz="2000" dirty="0" err="1"/>
              <a:t>진동시키는</a:t>
            </a:r>
            <a:r>
              <a:rPr lang="ko-KR" altLang="en-US" sz="2000" dirty="0"/>
              <a:t> 함수</a:t>
            </a:r>
            <a:r>
              <a:rPr lang="en-US" altLang="ko-KR" sz="2000" dirty="0"/>
              <a:t>. Duration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밀리세턴드</a:t>
            </a:r>
            <a:r>
              <a:rPr lang="ko-KR" altLang="en-US" sz="2000" dirty="0"/>
              <a:t> 단위로 받는다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원래는 진동 강도도 같이 받을 수 있지만 현재 </a:t>
            </a:r>
            <a:r>
              <a:rPr lang="ko-KR" altLang="en-US" sz="2000" dirty="0" err="1"/>
              <a:t>언리얼의</a:t>
            </a:r>
            <a:r>
              <a:rPr lang="ko-KR" altLang="en-US" sz="2000" dirty="0"/>
              <a:t> </a:t>
            </a:r>
            <a:r>
              <a:rPr lang="en-US" altLang="ko-KR" sz="2000" dirty="0"/>
              <a:t>API</a:t>
            </a:r>
            <a:r>
              <a:rPr lang="ko-KR" altLang="en-US" sz="2000" dirty="0"/>
              <a:t> </a:t>
            </a:r>
            <a:r>
              <a:rPr lang="en-US" altLang="ko-KR" sz="2000" dirty="0"/>
              <a:t>level</a:t>
            </a:r>
            <a:r>
              <a:rPr lang="ko-KR" altLang="en-US" sz="2000" dirty="0"/>
              <a:t>이 </a:t>
            </a:r>
            <a:r>
              <a:rPr lang="en-US" altLang="ko-KR" sz="2000" dirty="0"/>
              <a:t>21(?)</a:t>
            </a:r>
            <a:r>
              <a:rPr lang="ko-KR" altLang="en-US" sz="2000" dirty="0"/>
              <a:t>이라서 추가하지 못함</a:t>
            </a:r>
            <a:r>
              <a:rPr lang="en-US" altLang="ko-KR" sz="2000" dirty="0"/>
              <a:t>. </a:t>
            </a:r>
            <a:r>
              <a:rPr lang="ko-KR" altLang="en-US" sz="2000" dirty="0"/>
              <a:t>진동 강도 결정은 </a:t>
            </a:r>
            <a:r>
              <a:rPr lang="en-US" altLang="ko-KR" sz="2000" dirty="0"/>
              <a:t>26</a:t>
            </a:r>
            <a:r>
              <a:rPr lang="ko-KR" altLang="en-US" sz="2000" dirty="0"/>
              <a:t>부터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Get_Vibrate_Object</a:t>
            </a:r>
            <a:r>
              <a:rPr lang="en-US" altLang="ko-KR" sz="2000" dirty="0"/>
              <a:t> </a:t>
            </a:r>
            <a:r>
              <a:rPr lang="ko-KR" altLang="en-US" sz="2000" dirty="0"/>
              <a:t>로부터 </a:t>
            </a:r>
            <a:r>
              <a:rPr lang="en-US" altLang="ko-KR" sz="2000" dirty="0"/>
              <a:t>vibrator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리턴받는다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321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42303-8289-4809-409C-5FD17CC6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	public static void </a:t>
            </a:r>
            <a:r>
              <a:rPr lang="en-US" altLang="ko-KR" sz="2000" dirty="0" err="1"/>
              <a:t>Vibrate_Keep_Going</a:t>
            </a:r>
            <a:r>
              <a:rPr lang="en-US" altLang="ko-KR" sz="2000" dirty="0"/>
              <a:t>(Activity activity) 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C01C7-2B8C-EDE0-4567-8B7D96A0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계속 휴대폰을 </a:t>
            </a:r>
            <a:r>
              <a:rPr lang="ko-KR" altLang="en-US" sz="2000" dirty="0" err="1"/>
              <a:t>진동시키는</a:t>
            </a:r>
            <a:r>
              <a:rPr lang="ko-KR" altLang="en-US" sz="2000" dirty="0"/>
              <a:t> 함수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Get_Vibrate_Object</a:t>
            </a:r>
            <a:r>
              <a:rPr lang="en-US" altLang="ko-KR" sz="2000" dirty="0"/>
              <a:t> </a:t>
            </a:r>
            <a:r>
              <a:rPr lang="ko-KR" altLang="en-US" sz="2000" dirty="0"/>
              <a:t>로부터 </a:t>
            </a:r>
            <a:r>
              <a:rPr lang="en-US" altLang="ko-KR" sz="2000" dirty="0"/>
              <a:t>vibrator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리턴받는다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5690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42303-8289-4809-409C-5FD17CC6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public static void </a:t>
            </a:r>
            <a:r>
              <a:rPr lang="en-US" altLang="ko-KR" sz="2000" dirty="0" err="1"/>
              <a:t>Vibrate_Cancel</a:t>
            </a:r>
            <a:r>
              <a:rPr lang="en-US" altLang="ko-KR" sz="2000" dirty="0"/>
              <a:t>(Activity activity) 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C01C7-2B8C-EDE0-4567-8B7D96A0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휴대폰 진동을 중지하는 함수</a:t>
            </a:r>
            <a:r>
              <a:rPr lang="en-US" altLang="ko-KR" sz="2000" dirty="0"/>
              <a:t>,.</a:t>
            </a:r>
          </a:p>
          <a:p>
            <a:r>
              <a:rPr lang="en-US" altLang="ko-KR" sz="2000" dirty="0" err="1"/>
              <a:t>Get_Vibrate_Object</a:t>
            </a:r>
            <a:r>
              <a:rPr lang="en-US" altLang="ko-KR" sz="2000" dirty="0"/>
              <a:t> </a:t>
            </a:r>
            <a:r>
              <a:rPr lang="ko-KR" altLang="en-US" sz="2000" dirty="0"/>
              <a:t>로부터 </a:t>
            </a:r>
            <a:r>
              <a:rPr lang="en-US" altLang="ko-KR" sz="2000" dirty="0"/>
              <a:t>vibrator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리턴받는다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6535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42303-8289-4809-409C-5FD17CC6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private static Vibrator </a:t>
            </a:r>
            <a:r>
              <a:rPr lang="en-US" altLang="ko-KR" sz="2000" dirty="0" err="1"/>
              <a:t>Get_Vibrate_Object</a:t>
            </a:r>
            <a:r>
              <a:rPr lang="en-US" altLang="ko-KR" sz="2000" dirty="0"/>
              <a:t>(Activity activity) 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C01C7-2B8C-EDE0-4567-8B7D96A0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Vibrator </a:t>
            </a:r>
            <a:r>
              <a:rPr lang="ko-KR" altLang="en-US" sz="2000" dirty="0"/>
              <a:t>클래스를 </a:t>
            </a:r>
            <a:r>
              <a:rPr lang="ko-KR" altLang="en-US" sz="2000" dirty="0" err="1"/>
              <a:t>리턴하는</a:t>
            </a:r>
            <a:r>
              <a:rPr lang="ko-KR" altLang="en-US" sz="2000" dirty="0"/>
              <a:t> 함수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Static class </a:t>
            </a:r>
            <a:r>
              <a:rPr lang="ko-KR" altLang="en-US" sz="2000" dirty="0"/>
              <a:t>이기 때문에 </a:t>
            </a:r>
            <a:r>
              <a:rPr lang="en-US" altLang="ko-KR" sz="2000" dirty="0"/>
              <a:t>Context</a:t>
            </a:r>
            <a:r>
              <a:rPr lang="ko-KR" altLang="en-US" sz="2000" dirty="0"/>
              <a:t>를 </a:t>
            </a:r>
            <a:r>
              <a:rPr lang="en-US" altLang="ko-KR" sz="2000" dirty="0" err="1"/>
              <a:t>activity.getApplicationContext</a:t>
            </a:r>
            <a:r>
              <a:rPr lang="en-US" altLang="ko-KR" sz="2000" dirty="0"/>
              <a:t>()</a:t>
            </a:r>
            <a:r>
              <a:rPr lang="ko-KR" altLang="en-US" sz="2000" dirty="0"/>
              <a:t>로 받아야 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82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4A8A0-C5AF-7A7F-C8DD-7458B930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MobileNativeCode_UPL_Android.xml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A0F60-5622-2526-F59A-3FD5F1D0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경로</a:t>
            </a:r>
            <a:r>
              <a:rPr lang="en-US" altLang="ko-KR" dirty="0"/>
              <a:t>: </a:t>
            </a:r>
            <a:r>
              <a:rPr lang="en-US" altLang="ko-KR" sz="1800" dirty="0"/>
              <a:t>\Plugins\</a:t>
            </a:r>
            <a:r>
              <a:rPr lang="en-US" altLang="ko-KR" sz="1800" dirty="0" err="1"/>
              <a:t>PluginMobileNativeCode</a:t>
            </a:r>
            <a:r>
              <a:rPr lang="en-US" altLang="ko-KR" sz="1800" dirty="0"/>
              <a:t>\</a:t>
            </a:r>
            <a:r>
              <a:rPr lang="en-US" altLang="ko-KR" sz="1800" dirty="0" err="1"/>
              <a:t>MobileNativeCode</a:t>
            </a:r>
            <a:r>
              <a:rPr lang="en-US" altLang="ko-KR" sz="1800" dirty="0"/>
              <a:t>\Source\</a:t>
            </a:r>
            <a:r>
              <a:rPr lang="en-US" altLang="ko-KR" sz="1800" dirty="0" err="1"/>
              <a:t>MobileNativeCode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SO </a:t>
            </a:r>
            <a:r>
              <a:rPr lang="ko-KR" altLang="en-US" sz="1800" dirty="0"/>
              <a:t>라이브러리 추가를 위한 </a:t>
            </a:r>
            <a:r>
              <a:rPr lang="en-US" altLang="ko-KR" sz="1800" dirty="0"/>
              <a:t>UPL </a:t>
            </a:r>
            <a:r>
              <a:rPr lang="ko-KR" altLang="en-US" sz="1800" dirty="0"/>
              <a:t>프로퍼티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resourceCopies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copyFile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buildGradleAdditions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Dependency{implementation}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790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4A8A0-C5AF-7A7F-C8DD-7458B930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MobileNativeCode_UPL_Android.xml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A0F60-5622-2526-F59A-3FD5F1D0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63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resourceCopies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copyFile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Library data is copied to the linker during build. Optional files or directories to copy or delete from Intermediate/Android/APK after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ndk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-build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dirty="0"/>
              <a:t>빌드 들어가기 전 </a:t>
            </a:r>
            <a:r>
              <a:rPr lang="en-US" altLang="ko-KR" sz="1400" dirty="0"/>
              <a:t>so </a:t>
            </a:r>
            <a:r>
              <a:rPr lang="ko-KR" altLang="en-US" sz="1400" dirty="0"/>
              <a:t>라이브러리나 </a:t>
            </a:r>
            <a:r>
              <a:rPr lang="en-US" altLang="ko-KR" sz="1400" dirty="0"/>
              <a:t>jar</a:t>
            </a:r>
            <a:r>
              <a:rPr lang="ko-KR" altLang="en-US" sz="1400" dirty="0"/>
              <a:t>파일을 통째로 해당 경로에 복사하기 위한 섹션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isArch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arch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"armeabi-v7a"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copyFile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="$S(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PluginDir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ThirdParty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/Android/armeabi-v7a/lib/libecdhcurve25519.so"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="$S(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BuildDir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)/libs/armeabi-v7a/libecdhcurve25519.so" /&gt;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isArch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err="1"/>
              <a:t>isArch</a:t>
            </a:r>
            <a:r>
              <a:rPr lang="ko-KR" altLang="en-US" sz="1400" dirty="0"/>
              <a:t>를 사용하여 </a:t>
            </a:r>
            <a:r>
              <a:rPr lang="en-US" altLang="ko-KR" sz="1400" dirty="0" err="1"/>
              <a:t>Arembi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아키텍쳐를</a:t>
            </a:r>
            <a:r>
              <a:rPr lang="ko-KR" altLang="en-US" sz="1400" dirty="0"/>
              <a:t> 구분한다</a:t>
            </a:r>
            <a:r>
              <a:rPr lang="en-US" altLang="ko-KR" sz="1400" dirty="0"/>
              <a:t>.(</a:t>
            </a:r>
            <a:r>
              <a:rPr lang="en-US" altLang="ko-KR" sz="1400" dirty="0" err="1"/>
              <a:t>Arembi</a:t>
            </a:r>
            <a:r>
              <a:rPr lang="ko-KR" altLang="en-US" sz="1400" dirty="0"/>
              <a:t>에 종속적이지 않을 경우 </a:t>
            </a:r>
            <a:r>
              <a:rPr lang="ko-KR" altLang="en-US" sz="1400" dirty="0" err="1"/>
              <a:t>안써도</a:t>
            </a:r>
            <a:r>
              <a:rPr lang="ko-KR" altLang="en-US" sz="1400" dirty="0"/>
              <a:t> 문제 없음</a:t>
            </a:r>
            <a:r>
              <a:rPr lang="en-US" altLang="ko-KR" sz="1400" dirty="0"/>
              <a:t>.)</a:t>
            </a: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copyFile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"$S(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PluginDir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)/libs/ecdh-curve25519.jar"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"$S(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BuildDir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)/libs/ecdh-curve25519.jar"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copyFile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명령어를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써서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jar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파일을 패키징 후 폴더를 지정해서 복사 가능하다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6A9955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>
                <a:latin typeface="Consolas" panose="020B0609020204030204" pitchFamily="49" charset="0"/>
                <a:ea typeface="맑은 고딕" panose="020B0503020000020004" pitchFamily="50" charset="-127"/>
              </a:rPr>
              <a:t>이후 </a:t>
            </a:r>
            <a:r>
              <a:rPr lang="en-US" altLang="ko-KR" sz="1200" dirty="0">
                <a:latin typeface="Consolas" panose="020B0609020204030204" pitchFamily="49" charset="0"/>
                <a:ea typeface="맑은 고딕" panose="020B0503020000020004" pitchFamily="50" charset="-127"/>
              </a:rPr>
              <a:t>jar</a:t>
            </a:r>
            <a:r>
              <a:rPr lang="ko-KR" altLang="en-US" sz="1200" dirty="0">
                <a:latin typeface="Consolas" panose="020B0609020204030204" pitchFamily="49" charset="0"/>
                <a:ea typeface="맑은 고딕" panose="020B0503020000020004" pitchFamily="50" charset="-127"/>
              </a:rPr>
              <a:t>이나 </a:t>
            </a:r>
            <a:r>
              <a:rPr lang="en-US" altLang="ko-KR" sz="1200" dirty="0">
                <a:latin typeface="Consolas" panose="020B0609020204030204" pitchFamily="49" charset="0"/>
                <a:ea typeface="맑은 고딕" panose="020B0503020000020004" pitchFamily="50" charset="-127"/>
              </a:rPr>
              <a:t>so </a:t>
            </a:r>
            <a:r>
              <a:rPr lang="ko-KR" altLang="en-US" sz="1200" dirty="0">
                <a:latin typeface="Consolas" panose="020B0609020204030204" pitchFamily="49" charset="0"/>
                <a:ea typeface="맑은 고딕" panose="020B0503020000020004" pitchFamily="50" charset="-127"/>
              </a:rPr>
              <a:t>파일에 대한 참조는 내부 코드에서 </a:t>
            </a:r>
            <a:r>
              <a:rPr lang="ko-KR" altLang="en-US" sz="12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진행해야함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2689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AE9C8-6F41-FA57-6350-DF6F5878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550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//== If the Android platform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else if 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Target.Platform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UnrealTargetPlatform.Android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{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  string ArchArmV7a = "armeabi-v7a";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  string ArchArmV8a = "arm64-v8a";</a:t>
            </a:r>
          </a:p>
          <a:p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  //for JNI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PrivateDependencyModuleNames.AddRange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(new string[]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      {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          "Launch"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  );</a:t>
            </a:r>
          </a:p>
          <a:p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  //------ .h--------------------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PrivateIncludePaths.AddRange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(new string[] {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Path.Combine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ModuleDirectory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"Private", "Android") });</a:t>
            </a:r>
          </a:p>
          <a:p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  //----- .so ------------------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  // To connect .so dynamic libraries also need to be added to .xml file</a:t>
            </a:r>
          </a:p>
          <a:p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 libc++_shared.so already added, but if you use the engine version 4.24 or less, you can uncomment these lines and in xml</a:t>
            </a:r>
          </a:p>
          <a:p>
            <a:r>
              <a:rPr lang="en-US" altLang="ko-KR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string[] Libs = {</a:t>
            </a:r>
          </a:p>
          <a:p>
            <a:r>
              <a:rPr lang="en-US" altLang="ko-KR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		//"</a:t>
            </a:r>
            <a:r>
              <a:rPr lang="en-US" altLang="ko-KR" sz="14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libc</a:t>
            </a:r>
            <a:r>
              <a:rPr lang="en-US" altLang="ko-KR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++_shared.so",</a:t>
            </a:r>
          </a:p>
          <a:p>
            <a:pPr marL="1371600" lvl="3" indent="0">
              <a:buNone/>
            </a:pPr>
            <a:r>
              <a:rPr lang="en-US" altLang="ko-KR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=&gt;&gt;&gt;			libecdhcurve25519.so</a:t>
            </a:r>
          </a:p>
          <a:p>
            <a:r>
              <a:rPr lang="en-US" altLang="ko-KR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};</a:t>
            </a:r>
          </a:p>
          <a:p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  foreach (string Lib in Libs)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  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PublicAdditionalLibraries.Add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Path.Combine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PathThirdPartyAndroid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ArchArmV7a, "lib", Lib));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  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PublicAdditionalLibraries.Add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Path.Combine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PathThirdPartyAndroid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ArchArmV8a, "lib", Lib));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  }</a:t>
            </a:r>
          </a:p>
          <a:p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  //-------XML---------------------------------------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  {/* Additional steps for building on Android. Basically, all the basic information is specified in xml.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   * The xml file is located on the path: "Plugins\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MobileNativeCode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\Source\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MobileNativeCode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\MobileNativeCode_UPL_Android.xml"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   */}</a:t>
            </a:r>
          </a:p>
          <a:p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AdditionalPropertiesForReceipt.Add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AndroidPlugin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Path.Combine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ModuleDirectory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"MobileNativeCode_UPL_Android.xml"));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1FABF-F208-7256-A5DC-74F7AEAD81D3}"/>
              </a:ext>
            </a:extLst>
          </p:cNvPr>
          <p:cNvSpPr txBox="1"/>
          <p:nvPr/>
        </p:nvSpPr>
        <p:spPr>
          <a:xfrm>
            <a:off x="908094" y="239636"/>
            <a:ext cx="462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Build.cs</a:t>
            </a:r>
            <a:r>
              <a:rPr lang="ko-KR" altLang="en-US" dirty="0"/>
              <a:t> 추가 </a:t>
            </a:r>
            <a:r>
              <a:rPr lang="en-US" altLang="ko-KR" dirty="0"/>
              <a:t>– </a:t>
            </a:r>
            <a:r>
              <a:rPr lang="ko-KR" altLang="en-US" dirty="0"/>
              <a:t>이 플러그인에서만 해당 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87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F9ECA-E65C-C3CC-A24A-8335359F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Build.cs</a:t>
            </a:r>
            <a:r>
              <a:rPr lang="ko-KR" altLang="en-US" dirty="0"/>
              <a:t>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43209-4935-6206-7E9D-1D04974D0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else if (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Target.Platform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 dirty="0" err="1">
                <a:effectLst/>
                <a:latin typeface="Consolas" panose="020B0609020204030204" pitchFamily="49" charset="0"/>
              </a:rPr>
              <a:t>UnrealTargetPlatform.Android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        {</a:t>
            </a:r>
            <a:r>
              <a:rPr lang="en-US" altLang="ko-KR" sz="1600" dirty="0" err="1"/>
              <a:t>PublicAdditionalLibraries.Add</a:t>
            </a:r>
            <a:r>
              <a:rPr lang="en-US" altLang="ko-KR" sz="1600" dirty="0"/>
              <a:t>("path/to/mylib.so");}</a:t>
            </a:r>
          </a:p>
          <a:p>
            <a:endParaRPr lang="en-US" altLang="ko-KR" sz="1600" dirty="0"/>
          </a:p>
          <a:p>
            <a:r>
              <a:rPr lang="en-US" altLang="ko-KR" sz="2000" dirty="0"/>
              <a:t>Mobile Native Plugin</a:t>
            </a:r>
            <a:r>
              <a:rPr lang="ko-KR" altLang="en-US" sz="2000" dirty="0"/>
              <a:t>이 아닐 경우 이 코드를 사용할 것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024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38533-890E-4199-5FF5-BEC53D89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841"/>
            <a:ext cx="10515600" cy="583012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이후 사용할 </a:t>
            </a:r>
            <a:r>
              <a:rPr lang="en-US" altLang="ko-KR" sz="1800" dirty="0"/>
              <a:t>JAVA </a:t>
            </a:r>
            <a:r>
              <a:rPr lang="ko-KR" altLang="en-US" sz="1800" dirty="0"/>
              <a:t>코드에서 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 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 {</a:t>
            </a:r>
          </a:p>
          <a:p>
            <a:r>
              <a:rPr lang="en-US" altLang="ko-KR" sz="1800" dirty="0"/>
              <a:t>        </a:t>
            </a:r>
            <a:r>
              <a:rPr lang="en-US" altLang="ko-KR" sz="1800" dirty="0" err="1"/>
              <a:t>System.loadLibrary</a:t>
            </a:r>
            <a:r>
              <a:rPr lang="en-US" altLang="ko-KR" sz="1800" dirty="0"/>
              <a:t>("libecdhcurve25519")</a:t>
            </a:r>
          </a:p>
          <a:p>
            <a:r>
              <a:rPr lang="en-US" altLang="ko-KR" sz="1800" dirty="0"/>
              <a:t>    } </a:t>
            </a:r>
            <a:r>
              <a:rPr lang="ko-KR" altLang="en-US" sz="1800" dirty="0"/>
              <a:t>선언 후 사용 가능하다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OnCreate</a:t>
            </a:r>
            <a:r>
              <a:rPr lang="en-US" altLang="ko-KR" sz="1800" dirty="0"/>
              <a:t> </a:t>
            </a:r>
            <a:r>
              <a:rPr lang="ko-KR" altLang="en-US" sz="1800" dirty="0"/>
              <a:t>에서 선언해주면 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그러나 </a:t>
            </a:r>
            <a:r>
              <a:rPr lang="en-US" altLang="ko-KR" sz="1800" dirty="0"/>
              <a:t>Mobile Native Plugin </a:t>
            </a:r>
            <a:r>
              <a:rPr lang="ko-KR" altLang="en-US" sz="1800" dirty="0"/>
              <a:t>에서는 그냥 </a:t>
            </a:r>
            <a:r>
              <a:rPr lang="en-US" altLang="ko-KR" sz="1800" dirty="0"/>
              <a:t>JAVA code</a:t>
            </a:r>
            <a:r>
              <a:rPr lang="ko-KR" altLang="en-US" sz="1800" dirty="0"/>
              <a:t>를 원본 프로젝트에서 추출해서 썼다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ECDHCurve25519.java (</a:t>
            </a:r>
            <a:r>
              <a:rPr lang="ko-KR" altLang="en-US" sz="1800" dirty="0"/>
              <a:t>모바일 암호화 관련 코드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6971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4A8A0-C5AF-7A7F-C8DD-7458B930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MobileNativeCode_UPL_Android.xml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A0F60-5622-2526-F59A-3FD5F1D0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57" y="1825625"/>
            <a:ext cx="10935488" cy="4846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buildGradleAdditions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&gt;, Dependency{implementation}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주의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buildGradleAdditions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은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실제 엔진 코드에 영향을 미치는 태그이다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엔진 캐시와 관련이 있으며 안드로이드 </a:t>
            </a:r>
            <a:r>
              <a:rPr lang="ko-KR" altLang="en-US" sz="16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패키징시</a:t>
            </a:r>
            <a:r>
              <a:rPr lang="ko-KR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 해당 캐시를 계속 참조하게 되어 다른 프로젝트에서도 안드로이드 패키징을 실패하게 한다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.(</a:t>
            </a:r>
            <a:r>
              <a:rPr lang="ko-KR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추정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이 오류가 발생할 경우 확실한 방법은 엔진을 다시 설치하는 것이다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해당 캐시 삭제 후 복구되는지 모른다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반드시 발생하는 버그가 아님</a:t>
            </a:r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Dependency </a:t>
            </a:r>
            <a:r>
              <a:rPr lang="ko-KR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추가의 틀린 예시</a:t>
            </a:r>
            <a:endParaRPr lang="en-US" altLang="ko-KR" sz="16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sz="1400" dirty="0"/>
              <a:t> </a:t>
            </a:r>
            <a:r>
              <a:rPr lang="en-US" altLang="ko-KR" sz="1200" dirty="0"/>
              <a:t>dependencies { implementation files('libs\\ecdh-curve25519.jar’)} – Android </a:t>
            </a:r>
            <a:r>
              <a:rPr lang="ko-KR" altLang="en-US" sz="1200" dirty="0"/>
              <a:t>의 </a:t>
            </a:r>
            <a:r>
              <a:rPr lang="en-US" altLang="ko-KR" sz="1200" dirty="0"/>
              <a:t>implementation </a:t>
            </a:r>
            <a:r>
              <a:rPr lang="ko-KR" altLang="en-US" sz="1200" dirty="0"/>
              <a:t>태그 사용법만 보고 잘못 쓰인 예</a:t>
            </a:r>
            <a:endParaRPr lang="en-US" altLang="ko-KR" sz="1200" dirty="0"/>
          </a:p>
          <a:p>
            <a:endParaRPr lang="en-US" altLang="ko-KR" sz="1400" dirty="0"/>
          </a:p>
          <a:p>
            <a:r>
              <a:rPr lang="ko-KR" altLang="en-US" sz="1400" dirty="0"/>
              <a:t>모든 오류의 원인</a:t>
            </a:r>
            <a:r>
              <a:rPr lang="en-US" altLang="ko-KR" sz="1400" dirty="0"/>
              <a:t>. </a:t>
            </a:r>
            <a:r>
              <a:rPr lang="ko-KR" altLang="en-US" sz="1400" dirty="0"/>
              <a:t>본래 안드로이드 </a:t>
            </a:r>
            <a:r>
              <a:rPr lang="en-US" altLang="ko-KR" sz="1400" dirty="0"/>
              <a:t>dependency</a:t>
            </a:r>
            <a:r>
              <a:rPr lang="ko-KR" altLang="en-US" sz="1400" dirty="0"/>
              <a:t>와 </a:t>
            </a:r>
            <a:r>
              <a:rPr lang="en-US" altLang="ko-KR" sz="1400" dirty="0"/>
              <a:t>implement </a:t>
            </a:r>
            <a:r>
              <a:rPr lang="ko-KR" altLang="en-US" sz="1400" dirty="0"/>
              <a:t>태그와 </a:t>
            </a:r>
            <a:r>
              <a:rPr lang="ko-KR" altLang="en-US" sz="1400" dirty="0" err="1"/>
              <a:t>언리얼의</a:t>
            </a:r>
            <a:r>
              <a:rPr lang="ko-KR" altLang="en-US" sz="1400" dirty="0"/>
              <a:t> </a:t>
            </a:r>
            <a:r>
              <a:rPr lang="en-US" altLang="ko-KR" sz="1400" dirty="0" err="1"/>
              <a:t>dependenc</a:t>
            </a:r>
            <a:r>
              <a:rPr lang="ko-KR" altLang="en-US" sz="1400" dirty="0"/>
              <a:t>와 </a:t>
            </a:r>
            <a:r>
              <a:rPr lang="en-US" altLang="ko-KR" sz="1400" dirty="0"/>
              <a:t>implement</a:t>
            </a:r>
            <a:r>
              <a:rPr lang="ko-KR" altLang="en-US" sz="1400" dirty="0"/>
              <a:t>는 작동하는 방법이 다른 것 같음</a:t>
            </a:r>
            <a:r>
              <a:rPr lang="en-US" altLang="ko-KR" sz="1400" dirty="0"/>
              <a:t>. </a:t>
            </a:r>
            <a:r>
              <a:rPr lang="ko-KR" altLang="en-US" sz="1400" dirty="0"/>
              <a:t>버전 차이일 수도 있음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언리얼의</a:t>
            </a:r>
            <a:r>
              <a:rPr lang="ko-KR" altLang="en-US" sz="1400" dirty="0"/>
              <a:t> 경우 실시간으로 인터넷에서 다운로드 받는 </a:t>
            </a:r>
            <a:r>
              <a:rPr lang="en-US" altLang="ko-KR" sz="1400" dirty="0"/>
              <a:t>AAR </a:t>
            </a:r>
            <a:r>
              <a:rPr lang="ko-KR" altLang="en-US" sz="1400" dirty="0"/>
              <a:t>라이브러리를 지정하는데 쓰인다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Dependency </a:t>
            </a:r>
            <a:r>
              <a:rPr lang="ko-KR" altLang="en-US" sz="1600" dirty="0">
                <a:latin typeface="Consolas" panose="020B0609020204030204" pitchFamily="49" charset="0"/>
                <a:ea typeface="맑은 고딕" panose="020B0503020000020004" pitchFamily="50" charset="-127"/>
              </a:rPr>
              <a:t>추가의 옳은 예시</a:t>
            </a:r>
            <a:endParaRPr lang="en-US" altLang="ko-KR" sz="1600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sz="1400" dirty="0"/>
              <a:t>dependencies {implementation 'com.google.guava:guava:28.2-android’} - google</a:t>
            </a:r>
            <a:r>
              <a:rPr lang="ko-KR" altLang="en-US" sz="1400" dirty="0"/>
              <a:t>에서 </a:t>
            </a:r>
            <a:r>
              <a:rPr lang="en-US" altLang="ko-KR" sz="1400" dirty="0"/>
              <a:t>guava </a:t>
            </a:r>
            <a:r>
              <a:rPr lang="ko-KR" altLang="en-US" sz="1400" dirty="0"/>
              <a:t>라이브러리를 다운로드 받는다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000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F8671-E269-68DE-2895-4A376747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그런데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4" name="Picture 2" descr="니콜라스 케이지의 유별난 사생활 &lt;上&gt;">
            <a:extLst>
              <a:ext uri="{FF2B5EF4-FFF2-40B4-BE49-F238E27FC236}">
                <a16:creationId xmlns:a16="http://schemas.microsoft.com/office/drawing/2014/main" id="{C98E05F3-5105-5CB6-E3CE-6800F70EC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63" y="1987572"/>
            <a:ext cx="66675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실행 단추: 도움말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3C9D9E3-15FC-1772-3022-BD353DDFFF89}"/>
              </a:ext>
            </a:extLst>
          </p:cNvPr>
          <p:cNvSpPr/>
          <p:nvPr/>
        </p:nvSpPr>
        <p:spPr>
          <a:xfrm>
            <a:off x="8066295" y="615480"/>
            <a:ext cx="2550335" cy="2150416"/>
          </a:xfrm>
          <a:prstGeom prst="actionButtonHelp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15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1490</Words>
  <Application>Microsoft Office PowerPoint</Application>
  <PresentationFormat>와이드스크린</PresentationFormat>
  <Paragraphs>184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Consolas</vt:lpstr>
      <vt:lpstr>Office 테마</vt:lpstr>
      <vt:lpstr>Mobile Native Plugin  -x25519 암호키 생성과 SO 라이브러리 참조를 중심으로</vt:lpstr>
      <vt:lpstr>PowerPoint 프레젠테이션</vt:lpstr>
      <vt:lpstr>MobileNativeCode_UPL_Android.xml</vt:lpstr>
      <vt:lpstr>MobileNativeCode_UPL_Android.xml</vt:lpstr>
      <vt:lpstr>PowerPoint 프레젠테이션</vt:lpstr>
      <vt:lpstr>Build.cs 추가</vt:lpstr>
      <vt:lpstr>PowerPoint 프레젠테이션</vt:lpstr>
      <vt:lpstr>MobileNativeCode_UPL_Android.xml</vt:lpstr>
      <vt:lpstr>그런데…</vt:lpstr>
      <vt:lpstr>MobileNativeCode_UPL_Android.xml</vt:lpstr>
      <vt:lpstr>PowerPoint 프레젠테이션</vt:lpstr>
      <vt:lpstr>asyncAndroidFunctionLibClass.java</vt:lpstr>
      <vt:lpstr>public static void CreateSecretKey(Activity activity) </vt:lpstr>
      <vt:lpstr>public static void CreatePublicKey (Activity activity) </vt:lpstr>
      <vt:lpstr>public static void CreateSharedKey (Activity activity) </vt:lpstr>
      <vt:lpstr>public static void DeleteAllKeys(Activity activity)</vt:lpstr>
      <vt:lpstr> public static String binarytoHexString(byte[] binary)</vt:lpstr>
      <vt:lpstr>Vibrate.java</vt:lpstr>
      <vt:lpstr>private static class VibrateRunnable implements Runnable </vt:lpstr>
      <vt:lpstr>public static void Vibrate_During_Duration(Activity activity, final int duration) </vt:lpstr>
      <vt:lpstr> public static void Vibrate_Keep_Going(Activity activity) </vt:lpstr>
      <vt:lpstr>public static void Vibrate_Cancel(Activity activity) </vt:lpstr>
      <vt:lpstr>private static Vibrator Get_Vibrate_Object(Activity activity)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Native Plugin  -x25519 암호키 생성과 SO 라이브러리 참조를 중심으로</dc:title>
  <dc:creator>김 노운</dc:creator>
  <cp:lastModifiedBy>김 노운</cp:lastModifiedBy>
  <cp:revision>45</cp:revision>
  <dcterms:created xsi:type="dcterms:W3CDTF">2022-11-02T05:55:35Z</dcterms:created>
  <dcterms:modified xsi:type="dcterms:W3CDTF">2022-11-03T08:50:13Z</dcterms:modified>
</cp:coreProperties>
</file>