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5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2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4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411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23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2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841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53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949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2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0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986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97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F20B14-B263-444A-A528-E9A4835FDC9E}" type="datetimeFigureOut">
              <a:rPr lang="fr-CA" smtClean="0"/>
              <a:t>2019-08-02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DE6407-8378-4945-B465-41809A88BA0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4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81D0ECA3-2052-4A13-89BD-AEE81091720A}"/>
              </a:ext>
            </a:extLst>
          </p:cNvPr>
          <p:cNvGrpSpPr/>
          <p:nvPr/>
        </p:nvGrpSpPr>
        <p:grpSpPr>
          <a:xfrm>
            <a:off x="4442289" y="2993846"/>
            <a:ext cx="4112000" cy="1652634"/>
            <a:chOff x="4442289" y="2993846"/>
            <a:chExt cx="4112000" cy="16526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645903-9C29-405A-A990-F9895214068E}"/>
                </a:ext>
              </a:extLst>
            </p:cNvPr>
            <p:cNvSpPr/>
            <p:nvPr/>
          </p:nvSpPr>
          <p:spPr>
            <a:xfrm>
              <a:off x="7325747" y="2993846"/>
              <a:ext cx="1228542" cy="16526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Aesthetics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9D4674-B172-449F-97F2-4B78EB0E35E0}"/>
                </a:ext>
              </a:extLst>
            </p:cNvPr>
            <p:cNvSpPr/>
            <p:nvPr/>
          </p:nvSpPr>
          <p:spPr>
            <a:xfrm>
              <a:off x="5884018" y="2993846"/>
              <a:ext cx="1228542" cy="16526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Dynamics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B65C73-E7CD-4CAB-87F2-9487F98D2CAE}"/>
                </a:ext>
              </a:extLst>
            </p:cNvPr>
            <p:cNvSpPr/>
            <p:nvPr/>
          </p:nvSpPr>
          <p:spPr>
            <a:xfrm>
              <a:off x="4442289" y="2993847"/>
              <a:ext cx="1228542" cy="16526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Mechanics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2E01F3-F5A6-405E-8559-E6197EB0801A}"/>
                </a:ext>
              </a:extLst>
            </p:cNvPr>
            <p:cNvSpPr/>
            <p:nvPr/>
          </p:nvSpPr>
          <p:spPr>
            <a:xfrm>
              <a:off x="4516560" y="354621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EF7E20-015F-4865-B537-293A95C49DF4}"/>
                </a:ext>
              </a:extLst>
            </p:cNvPr>
            <p:cNvSpPr/>
            <p:nvPr/>
          </p:nvSpPr>
          <p:spPr>
            <a:xfrm>
              <a:off x="5958289" y="354621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0A0B3-CE3F-46A8-9053-5CBB5689DDA9}"/>
                </a:ext>
              </a:extLst>
            </p:cNvPr>
            <p:cNvSpPr/>
            <p:nvPr/>
          </p:nvSpPr>
          <p:spPr>
            <a:xfrm>
              <a:off x="7400018" y="354621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 err="1">
                  <a:solidFill>
                    <a:schemeClr val="tx1"/>
                  </a:solidFill>
                </a:rPr>
                <a:t>Requirements</a:t>
              </a:r>
              <a:endParaRPr lang="fr-CA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F85B95-FB32-425E-A4AE-21F0B673D6C5}"/>
                </a:ext>
              </a:extLst>
            </p:cNvPr>
            <p:cNvSpPr/>
            <p:nvPr/>
          </p:nvSpPr>
          <p:spPr>
            <a:xfrm>
              <a:off x="4516560" y="409866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>
                  <a:solidFill>
                    <a:schemeClr val="tx1"/>
                  </a:solidFill>
                </a:rPr>
                <a:t>Rules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23D60A-1D0A-4186-A463-038DB38639C7}"/>
                </a:ext>
              </a:extLst>
            </p:cNvPr>
            <p:cNvSpPr/>
            <p:nvPr/>
          </p:nvSpPr>
          <p:spPr>
            <a:xfrm>
              <a:off x="5958289" y="409866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>
                  <a:solidFill>
                    <a:schemeClr val="tx1"/>
                  </a:solidFill>
                </a:rPr>
                <a:t>Games « Session »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A9152A-2BD5-421E-8561-A690CF2E81CC}"/>
                </a:ext>
              </a:extLst>
            </p:cNvPr>
            <p:cNvSpPr/>
            <p:nvPr/>
          </p:nvSpPr>
          <p:spPr>
            <a:xfrm>
              <a:off x="7400018" y="4098664"/>
              <a:ext cx="1080000" cy="4128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100" dirty="0">
                  <a:solidFill>
                    <a:schemeClr val="tx1"/>
                  </a:solidFill>
                </a:rPr>
                <a:t>« Fun »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944C866A-F582-439E-89C1-04593FDDA11F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5596560" y="3752631"/>
              <a:ext cx="361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0E653D6-5495-42C6-9F4C-93B807F67174}"/>
                </a:ext>
              </a:extLst>
            </p:cNvPr>
            <p:cNvCxnSpPr/>
            <p:nvPr/>
          </p:nvCxnSpPr>
          <p:spPr>
            <a:xfrm>
              <a:off x="7038289" y="3752631"/>
              <a:ext cx="361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7D05C69-00AB-4839-A047-A3A92CB46F80}"/>
                </a:ext>
              </a:extLst>
            </p:cNvPr>
            <p:cNvCxnSpPr/>
            <p:nvPr/>
          </p:nvCxnSpPr>
          <p:spPr>
            <a:xfrm>
              <a:off x="5596560" y="4305081"/>
              <a:ext cx="361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21E220DE-7784-413D-BC95-406D42F2FF65}"/>
                </a:ext>
              </a:extLst>
            </p:cNvPr>
            <p:cNvCxnSpPr/>
            <p:nvPr/>
          </p:nvCxnSpPr>
          <p:spPr>
            <a:xfrm>
              <a:off x="7038289" y="4305081"/>
              <a:ext cx="3617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DFB335EF-7825-4AFD-B104-83858EC16A8B}"/>
              </a:ext>
            </a:extLst>
          </p:cNvPr>
          <p:cNvGrpSpPr/>
          <p:nvPr/>
        </p:nvGrpSpPr>
        <p:grpSpPr>
          <a:xfrm>
            <a:off x="836426" y="307330"/>
            <a:ext cx="5865274" cy="833577"/>
            <a:chOff x="836426" y="307330"/>
            <a:chExt cx="5865274" cy="833577"/>
          </a:xfrm>
        </p:grpSpPr>
        <p:sp>
          <p:nvSpPr>
            <p:cNvPr id="4" name="Émoticône 3">
              <a:extLst>
                <a:ext uri="{FF2B5EF4-FFF2-40B4-BE49-F238E27FC236}">
                  <a16:creationId xmlns:a16="http://schemas.microsoft.com/office/drawing/2014/main" id="{00E7DFC5-D794-4439-BC57-FFC0621C7842}"/>
                </a:ext>
              </a:extLst>
            </p:cNvPr>
            <p:cNvSpPr>
              <a:spLocks/>
            </p:cNvSpPr>
            <p:nvPr/>
          </p:nvSpPr>
          <p:spPr>
            <a:xfrm>
              <a:off x="926426" y="307330"/>
              <a:ext cx="540000" cy="540000"/>
            </a:xfrm>
            <a:prstGeom prst="smileyFace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5" name="Émoticône 4">
              <a:extLst>
                <a:ext uri="{FF2B5EF4-FFF2-40B4-BE49-F238E27FC236}">
                  <a16:creationId xmlns:a16="http://schemas.microsoft.com/office/drawing/2014/main" id="{69DDB8F9-0594-4E14-9805-8B803FA19DA9}"/>
                </a:ext>
              </a:extLst>
            </p:cNvPr>
            <p:cNvSpPr>
              <a:spLocks/>
            </p:cNvSpPr>
            <p:nvPr/>
          </p:nvSpPr>
          <p:spPr>
            <a:xfrm>
              <a:off x="6074222" y="600907"/>
              <a:ext cx="540000" cy="540000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EE7264-72CC-4950-B1DF-E3A52ED0B37E}"/>
                </a:ext>
              </a:extLst>
            </p:cNvPr>
            <p:cNvSpPr/>
            <p:nvPr/>
          </p:nvSpPr>
          <p:spPr>
            <a:xfrm>
              <a:off x="1665084" y="375040"/>
              <a:ext cx="1335476" cy="6960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Mechanichs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5CCC45-4F21-49C8-8B8F-A1618B435DE9}"/>
                </a:ext>
              </a:extLst>
            </p:cNvPr>
            <p:cNvSpPr/>
            <p:nvPr/>
          </p:nvSpPr>
          <p:spPr>
            <a:xfrm>
              <a:off x="3106813" y="375040"/>
              <a:ext cx="1335476" cy="69608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Dynamics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E4193A-28D3-480C-B12E-C57091251DA7}"/>
                </a:ext>
              </a:extLst>
            </p:cNvPr>
            <p:cNvSpPr/>
            <p:nvPr/>
          </p:nvSpPr>
          <p:spPr>
            <a:xfrm>
              <a:off x="4548542" y="375040"/>
              <a:ext cx="1335476" cy="69608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Aesthetics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6FBFD0A1-E60B-4CB1-868A-AA178AD5B995}"/>
                </a:ext>
              </a:extLst>
            </p:cNvPr>
            <p:cNvSpPr/>
            <p:nvPr/>
          </p:nvSpPr>
          <p:spPr>
            <a:xfrm>
              <a:off x="1556426" y="896445"/>
              <a:ext cx="4425274" cy="114717"/>
            </a:xfrm>
            <a:prstGeom prst="rightArrow">
              <a:avLst>
                <a:gd name="adj1" fmla="val 50000"/>
                <a:gd name="adj2" fmla="val 141739"/>
              </a:avLst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5332EF8D-E41C-4B44-B6C1-F33D075C3D37}"/>
                </a:ext>
              </a:extLst>
            </p:cNvPr>
            <p:cNvSpPr/>
            <p:nvPr/>
          </p:nvSpPr>
          <p:spPr>
            <a:xfrm rot="10800000">
              <a:off x="1556426" y="433466"/>
              <a:ext cx="4425274" cy="114717"/>
            </a:xfrm>
            <a:prstGeom prst="rightArrow">
              <a:avLst>
                <a:gd name="adj1" fmla="val 50000"/>
                <a:gd name="adj2" fmla="val 14173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8F836C-9C4B-44A0-8FCF-58781846BD16}"/>
                </a:ext>
              </a:extLst>
            </p:cNvPr>
            <p:cNvSpPr/>
            <p:nvPr/>
          </p:nvSpPr>
          <p:spPr>
            <a:xfrm>
              <a:off x="836426" y="847330"/>
              <a:ext cx="720000" cy="218658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Designer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D3300D-B160-45D0-9EF0-322C980F0916}"/>
                </a:ext>
              </a:extLst>
            </p:cNvPr>
            <p:cNvSpPr/>
            <p:nvPr/>
          </p:nvSpPr>
          <p:spPr>
            <a:xfrm>
              <a:off x="5981700" y="382249"/>
              <a:ext cx="720000" cy="2186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15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4BEBE83-1BA3-4CE0-9EEA-4D920A9D6BA9}"/>
              </a:ext>
            </a:extLst>
          </p:cNvPr>
          <p:cNvGrpSpPr/>
          <p:nvPr/>
        </p:nvGrpSpPr>
        <p:grpSpPr>
          <a:xfrm>
            <a:off x="999065" y="3359567"/>
            <a:ext cx="6280648" cy="2849673"/>
            <a:chOff x="132290" y="3014033"/>
            <a:chExt cx="6280648" cy="284967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27B973-E899-41B7-90FD-9D24843E62E5}"/>
                </a:ext>
              </a:extLst>
            </p:cNvPr>
            <p:cNvSpPr/>
            <p:nvPr/>
          </p:nvSpPr>
          <p:spPr>
            <a:xfrm>
              <a:off x="4433535" y="3369991"/>
              <a:ext cx="1228542" cy="34595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Experience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905814C-F1B4-4896-BEDC-0FC60628ACFA}"/>
                </a:ext>
              </a:extLst>
            </p:cNvPr>
            <p:cNvSpPr/>
            <p:nvPr/>
          </p:nvSpPr>
          <p:spPr>
            <a:xfrm>
              <a:off x="2991806" y="3369991"/>
              <a:ext cx="1228542" cy="34595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Play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00EBE1-017D-412C-A103-07CABC3A31BB}"/>
                </a:ext>
              </a:extLst>
            </p:cNvPr>
            <p:cNvSpPr/>
            <p:nvPr/>
          </p:nvSpPr>
          <p:spPr>
            <a:xfrm>
              <a:off x="1550077" y="3369992"/>
              <a:ext cx="1228542" cy="34595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Design</a:t>
              </a:r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CB75A39C-AFAF-4A90-A06A-B09CF0D22980}"/>
                </a:ext>
              </a:extLst>
            </p:cNvPr>
            <p:cNvCxnSpPr>
              <a:cxnSpLocks/>
              <a:stCxn id="62" idx="3"/>
              <a:endCxn id="61" idx="1"/>
            </p:cNvCxnSpPr>
            <p:nvPr/>
          </p:nvCxnSpPr>
          <p:spPr>
            <a:xfrm flipV="1">
              <a:off x="2778619" y="3542967"/>
              <a:ext cx="213187" cy="1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AC6F09CE-F797-4503-9E98-949227A9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348" y="3542967"/>
              <a:ext cx="213187" cy="1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 : en arc 80">
              <a:extLst>
                <a:ext uri="{FF2B5EF4-FFF2-40B4-BE49-F238E27FC236}">
                  <a16:creationId xmlns:a16="http://schemas.microsoft.com/office/drawing/2014/main" id="{18BEBC97-9B56-433C-B581-91C242AB7771}"/>
                </a:ext>
              </a:extLst>
            </p:cNvPr>
            <p:cNvCxnSpPr>
              <a:cxnSpLocks/>
              <a:stCxn id="60" idx="0"/>
              <a:endCxn id="62" idx="0"/>
            </p:cNvCxnSpPr>
            <p:nvPr/>
          </p:nvCxnSpPr>
          <p:spPr>
            <a:xfrm rot="16200000" flipH="1" flipV="1">
              <a:off x="3606076" y="1928262"/>
              <a:ext cx="1" cy="288345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2F77EA-0FCC-46D0-93AF-786E6856F9C4}"/>
                </a:ext>
              </a:extLst>
            </p:cNvPr>
            <p:cNvSpPr/>
            <p:nvPr/>
          </p:nvSpPr>
          <p:spPr>
            <a:xfrm>
              <a:off x="1525221" y="3816724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Content and </a:t>
              </a:r>
              <a:r>
                <a:rPr lang="fr-CA" sz="1200" dirty="0" err="1">
                  <a:solidFill>
                    <a:schemeClr val="tx1"/>
                  </a:solidFill>
                </a:rPr>
                <a:t>Pedagogy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9D71BEE-2ED7-4FBD-BEC4-1104898D3D8C}"/>
                </a:ext>
              </a:extLst>
            </p:cNvPr>
            <p:cNvSpPr/>
            <p:nvPr/>
          </p:nvSpPr>
          <p:spPr>
            <a:xfrm>
              <a:off x="2915594" y="3817558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Teaching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425DEEC-FEF2-46C4-B187-8566F9EB1F40}"/>
                </a:ext>
              </a:extLst>
            </p:cNvPr>
            <p:cNvSpPr/>
            <p:nvPr/>
          </p:nvSpPr>
          <p:spPr>
            <a:xfrm>
              <a:off x="4298881" y="381474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Learning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F8B277-1A52-496B-A3A5-AC43203FF41B}"/>
                </a:ext>
              </a:extLst>
            </p:cNvPr>
            <p:cNvSpPr/>
            <p:nvPr/>
          </p:nvSpPr>
          <p:spPr>
            <a:xfrm>
              <a:off x="1526808" y="4229163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Character</a:t>
              </a:r>
              <a:r>
                <a:rPr lang="fr-CA" sz="1200" dirty="0">
                  <a:solidFill>
                    <a:schemeClr val="tx1"/>
                  </a:solidFill>
                </a:rPr>
                <a:t>, Settings and Narrative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49D7418-0A06-4532-9D8D-6D976425751F}"/>
                </a:ext>
              </a:extLst>
            </p:cNvPr>
            <p:cNvSpPr/>
            <p:nvPr/>
          </p:nvSpPr>
          <p:spPr>
            <a:xfrm>
              <a:off x="2913270" y="4229115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Story </a:t>
              </a:r>
              <a:r>
                <a:rPr lang="fr-CA" sz="1200" dirty="0" err="1">
                  <a:solidFill>
                    <a:schemeClr val="tx1"/>
                  </a:solidFill>
                </a:rPr>
                <a:t>Telling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4ED8EB-8419-4084-8C1F-9C895489EA1B}"/>
                </a:ext>
              </a:extLst>
            </p:cNvPr>
            <p:cNvSpPr/>
            <p:nvPr/>
          </p:nvSpPr>
          <p:spPr>
            <a:xfrm>
              <a:off x="4298881" y="4230529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Story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B18F8B-89E0-43B4-96D7-182D3874BF25}"/>
                </a:ext>
              </a:extLst>
            </p:cNvPr>
            <p:cNvSpPr/>
            <p:nvPr/>
          </p:nvSpPr>
          <p:spPr>
            <a:xfrm>
              <a:off x="1526809" y="4636433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Mechanics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AEBCF35-C347-42F5-9F49-46006FFB8347}"/>
                </a:ext>
              </a:extLst>
            </p:cNvPr>
            <p:cNvSpPr/>
            <p:nvPr/>
          </p:nvSpPr>
          <p:spPr>
            <a:xfrm>
              <a:off x="1526808" y="5039519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DA5B800-6D81-4007-A4DF-4DF238CCF665}"/>
                </a:ext>
              </a:extLst>
            </p:cNvPr>
            <p:cNvSpPr/>
            <p:nvPr/>
          </p:nvSpPr>
          <p:spPr>
            <a:xfrm>
              <a:off x="2913270" y="4633257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Dynamics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C31150F-A999-4597-9707-AA5E53154C06}"/>
                </a:ext>
              </a:extLst>
            </p:cNvPr>
            <p:cNvSpPr/>
            <p:nvPr/>
          </p:nvSpPr>
          <p:spPr>
            <a:xfrm>
              <a:off x="2915594" y="5037305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Interactivity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D3D19A5-E377-470E-AA8B-0D6AFAF00870}"/>
                </a:ext>
              </a:extLst>
            </p:cNvPr>
            <p:cNvSpPr/>
            <p:nvPr/>
          </p:nvSpPr>
          <p:spPr>
            <a:xfrm>
              <a:off x="4298881" y="4636409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Affect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83E108E-A8BA-4B2D-8003-4E7454781D43}"/>
                </a:ext>
              </a:extLst>
            </p:cNvPr>
            <p:cNvSpPr/>
            <p:nvPr/>
          </p:nvSpPr>
          <p:spPr>
            <a:xfrm>
              <a:off x="4298881" y="5037304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Engagment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9C87779E-F766-45B4-8F30-BFFB568B9B43}"/>
                </a:ext>
              </a:extLst>
            </p:cNvPr>
            <p:cNvCxnSpPr>
              <a:stCxn id="64" idx="1"/>
              <a:endCxn id="87" idx="3"/>
            </p:cNvCxnSpPr>
            <p:nvPr/>
          </p:nvCxnSpPr>
          <p:spPr>
            <a:xfrm flipH="1">
              <a:off x="2913270" y="4023975"/>
              <a:ext cx="2324" cy="122196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C930F606-EBCE-4A41-831D-C85F4E19ED04}"/>
                </a:ext>
              </a:extLst>
            </p:cNvPr>
            <p:cNvCxnSpPr>
              <a:cxnSpLocks/>
              <a:stCxn id="65" idx="1"/>
              <a:endCxn id="91" idx="1"/>
            </p:cNvCxnSpPr>
            <p:nvPr/>
          </p:nvCxnSpPr>
          <p:spPr>
            <a:xfrm>
              <a:off x="4298881" y="4021159"/>
              <a:ext cx="0" cy="122256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6BDE2CD-2633-4F3B-AEE8-CF0FD7931DED}"/>
                </a:ext>
              </a:extLst>
            </p:cNvPr>
            <p:cNvSpPr/>
            <p:nvPr/>
          </p:nvSpPr>
          <p:spPr>
            <a:xfrm>
              <a:off x="1525221" y="5450873"/>
              <a:ext cx="4155416" cy="4128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Technology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Légende : flèche vers la droite 98">
              <a:extLst>
                <a:ext uri="{FF2B5EF4-FFF2-40B4-BE49-F238E27FC236}">
                  <a16:creationId xmlns:a16="http://schemas.microsoft.com/office/drawing/2014/main" id="{44ECC952-39EC-4572-B886-A99795CDDBC1}"/>
                </a:ext>
              </a:extLst>
            </p:cNvPr>
            <p:cNvSpPr/>
            <p:nvPr/>
          </p:nvSpPr>
          <p:spPr>
            <a:xfrm>
              <a:off x="138023" y="3848904"/>
              <a:ext cx="1380113" cy="344508"/>
            </a:xfrm>
            <a:prstGeom prst="rightArrowCallout">
              <a:avLst>
                <a:gd name="adj1" fmla="val 25000"/>
                <a:gd name="adj2" fmla="val 32567"/>
                <a:gd name="adj3" fmla="val 43918"/>
                <a:gd name="adj4" fmla="val 7471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Learning</a:t>
              </a:r>
            </a:p>
          </p:txBody>
        </p:sp>
        <p:sp>
          <p:nvSpPr>
            <p:cNvPr id="100" name="Légende : flèche vers la droite 99">
              <a:extLst>
                <a:ext uri="{FF2B5EF4-FFF2-40B4-BE49-F238E27FC236}">
                  <a16:creationId xmlns:a16="http://schemas.microsoft.com/office/drawing/2014/main" id="{7CC2B826-42AB-42A2-A1D7-CCBE2571D966}"/>
                </a:ext>
              </a:extLst>
            </p:cNvPr>
            <p:cNvSpPr/>
            <p:nvPr/>
          </p:nvSpPr>
          <p:spPr>
            <a:xfrm>
              <a:off x="132290" y="4263277"/>
              <a:ext cx="1380113" cy="344508"/>
            </a:xfrm>
            <a:prstGeom prst="rightArrowCallout">
              <a:avLst>
                <a:gd name="adj1" fmla="val 25000"/>
                <a:gd name="adj2" fmla="val 32567"/>
                <a:gd name="adj3" fmla="val 43918"/>
                <a:gd name="adj4" fmla="val 7471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Storytelling</a:t>
              </a:r>
            </a:p>
          </p:txBody>
        </p:sp>
        <p:sp>
          <p:nvSpPr>
            <p:cNvPr id="101" name="Légende : flèche vers la droite 100">
              <a:extLst>
                <a:ext uri="{FF2B5EF4-FFF2-40B4-BE49-F238E27FC236}">
                  <a16:creationId xmlns:a16="http://schemas.microsoft.com/office/drawing/2014/main" id="{63347EF1-1358-4B3E-AAF7-1535512E1837}"/>
                </a:ext>
              </a:extLst>
            </p:cNvPr>
            <p:cNvSpPr/>
            <p:nvPr/>
          </p:nvSpPr>
          <p:spPr>
            <a:xfrm>
              <a:off x="132290" y="4667419"/>
              <a:ext cx="1380113" cy="344508"/>
            </a:xfrm>
            <a:prstGeom prst="rightArrowCallout">
              <a:avLst>
                <a:gd name="adj1" fmla="val 25000"/>
                <a:gd name="adj2" fmla="val 32567"/>
                <a:gd name="adj3" fmla="val 43918"/>
                <a:gd name="adj4" fmla="val 7471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Gameplay</a:t>
              </a:r>
            </a:p>
          </p:txBody>
        </p:sp>
        <p:sp>
          <p:nvSpPr>
            <p:cNvPr id="102" name="Légende : flèche vers la droite 101">
              <a:extLst>
                <a:ext uri="{FF2B5EF4-FFF2-40B4-BE49-F238E27FC236}">
                  <a16:creationId xmlns:a16="http://schemas.microsoft.com/office/drawing/2014/main" id="{24860271-0C36-4FCB-B9CF-77D12F5ECC9F}"/>
                </a:ext>
              </a:extLst>
            </p:cNvPr>
            <p:cNvSpPr/>
            <p:nvPr/>
          </p:nvSpPr>
          <p:spPr>
            <a:xfrm>
              <a:off x="132291" y="5079834"/>
              <a:ext cx="1380113" cy="344508"/>
            </a:xfrm>
            <a:prstGeom prst="rightArrowCallout">
              <a:avLst>
                <a:gd name="adj1" fmla="val 25000"/>
                <a:gd name="adj2" fmla="val 32567"/>
                <a:gd name="adj3" fmla="val 43918"/>
                <a:gd name="adj4" fmla="val 74717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User </a:t>
              </a:r>
              <a:r>
                <a:rPr lang="fr-CA" sz="1200" dirty="0" err="1">
                  <a:solidFill>
                    <a:schemeClr val="tx1"/>
                  </a:solidFill>
                </a:rPr>
                <a:t>Experience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Émoticône 104">
              <a:extLst>
                <a:ext uri="{FF2B5EF4-FFF2-40B4-BE49-F238E27FC236}">
                  <a16:creationId xmlns:a16="http://schemas.microsoft.com/office/drawing/2014/main" id="{120CFBDD-630B-4BEA-B21C-9A5DE9E7E6D7}"/>
                </a:ext>
              </a:extLst>
            </p:cNvPr>
            <p:cNvSpPr>
              <a:spLocks/>
            </p:cNvSpPr>
            <p:nvPr/>
          </p:nvSpPr>
          <p:spPr>
            <a:xfrm>
              <a:off x="895609" y="3014033"/>
              <a:ext cx="540000" cy="540000"/>
            </a:xfrm>
            <a:prstGeom prst="smileyFace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243F6CA-9DF2-4DB4-877F-96AA6FA6CDA4}"/>
                </a:ext>
              </a:extLst>
            </p:cNvPr>
            <p:cNvSpPr/>
            <p:nvPr/>
          </p:nvSpPr>
          <p:spPr>
            <a:xfrm>
              <a:off x="805609" y="3554033"/>
              <a:ext cx="720000" cy="218658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Designer</a:t>
              </a:r>
            </a:p>
          </p:txBody>
        </p:sp>
        <p:sp>
          <p:nvSpPr>
            <p:cNvPr id="107" name="Émoticône 106">
              <a:extLst>
                <a:ext uri="{FF2B5EF4-FFF2-40B4-BE49-F238E27FC236}">
                  <a16:creationId xmlns:a16="http://schemas.microsoft.com/office/drawing/2014/main" id="{D597D4A3-7C0C-415F-9104-DC6E48466534}"/>
                </a:ext>
              </a:extLst>
            </p:cNvPr>
            <p:cNvSpPr>
              <a:spLocks/>
            </p:cNvSpPr>
            <p:nvPr/>
          </p:nvSpPr>
          <p:spPr>
            <a:xfrm>
              <a:off x="5782938" y="3014033"/>
              <a:ext cx="540000" cy="540000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48E91C-31A1-42C3-9607-8A05287811F2}"/>
                </a:ext>
              </a:extLst>
            </p:cNvPr>
            <p:cNvSpPr/>
            <p:nvPr/>
          </p:nvSpPr>
          <p:spPr>
            <a:xfrm>
              <a:off x="5692938" y="3557591"/>
              <a:ext cx="720000" cy="2186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Player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EBD2D224-8C3A-48B6-9EC2-85A496D2C2F7}"/>
              </a:ext>
            </a:extLst>
          </p:cNvPr>
          <p:cNvGrpSpPr/>
          <p:nvPr/>
        </p:nvGrpSpPr>
        <p:grpSpPr>
          <a:xfrm>
            <a:off x="771981" y="648760"/>
            <a:ext cx="5865274" cy="833577"/>
            <a:chOff x="771981" y="648760"/>
            <a:chExt cx="5865274" cy="833577"/>
          </a:xfrm>
        </p:grpSpPr>
        <p:sp>
          <p:nvSpPr>
            <p:cNvPr id="27" name="Émoticône 26">
              <a:extLst>
                <a:ext uri="{FF2B5EF4-FFF2-40B4-BE49-F238E27FC236}">
                  <a16:creationId xmlns:a16="http://schemas.microsoft.com/office/drawing/2014/main" id="{98CFF0C8-CE56-4997-9ADF-04388A9F7274}"/>
                </a:ext>
              </a:extLst>
            </p:cNvPr>
            <p:cNvSpPr>
              <a:spLocks/>
            </p:cNvSpPr>
            <p:nvPr/>
          </p:nvSpPr>
          <p:spPr>
            <a:xfrm>
              <a:off x="861981" y="648760"/>
              <a:ext cx="540000" cy="540000"/>
            </a:xfrm>
            <a:prstGeom prst="smileyFace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28" name="Émoticône 27">
              <a:extLst>
                <a:ext uri="{FF2B5EF4-FFF2-40B4-BE49-F238E27FC236}">
                  <a16:creationId xmlns:a16="http://schemas.microsoft.com/office/drawing/2014/main" id="{A9AB84C1-A3B2-4A1E-985F-4A7B31C2103D}"/>
                </a:ext>
              </a:extLst>
            </p:cNvPr>
            <p:cNvSpPr>
              <a:spLocks/>
            </p:cNvSpPr>
            <p:nvPr/>
          </p:nvSpPr>
          <p:spPr>
            <a:xfrm>
              <a:off x="6009777" y="942337"/>
              <a:ext cx="540000" cy="540000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0F4CB17-4299-46CA-B015-230EF4B184B5}"/>
                </a:ext>
              </a:extLst>
            </p:cNvPr>
            <p:cNvSpPr/>
            <p:nvPr/>
          </p:nvSpPr>
          <p:spPr>
            <a:xfrm>
              <a:off x="1684529" y="716470"/>
              <a:ext cx="1228541" cy="6960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Design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6C14C6-F2D2-4DE9-8697-DAC432389C84}"/>
                </a:ext>
              </a:extLst>
            </p:cNvPr>
            <p:cNvSpPr/>
            <p:nvPr/>
          </p:nvSpPr>
          <p:spPr>
            <a:xfrm>
              <a:off x="3126258" y="716470"/>
              <a:ext cx="1228541" cy="69608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Play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608C6D-2F96-4C2D-A773-03783FBA1056}"/>
                </a:ext>
              </a:extLst>
            </p:cNvPr>
            <p:cNvSpPr/>
            <p:nvPr/>
          </p:nvSpPr>
          <p:spPr>
            <a:xfrm>
              <a:off x="4567987" y="716470"/>
              <a:ext cx="1228541" cy="69608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Experience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2CF716-2CC0-4875-A3A2-F3395798176C}"/>
                </a:ext>
              </a:extLst>
            </p:cNvPr>
            <p:cNvSpPr/>
            <p:nvPr/>
          </p:nvSpPr>
          <p:spPr>
            <a:xfrm>
              <a:off x="771981" y="1188760"/>
              <a:ext cx="720000" cy="218658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Designer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CA0EA8-D704-42AE-B918-1C8E24BF11B4}"/>
                </a:ext>
              </a:extLst>
            </p:cNvPr>
            <p:cNvSpPr/>
            <p:nvPr/>
          </p:nvSpPr>
          <p:spPr>
            <a:xfrm>
              <a:off x="5917255" y="723679"/>
              <a:ext cx="720000" cy="2186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Player</a:t>
              </a:r>
            </a:p>
          </p:txBody>
        </p:sp>
        <p:cxnSp>
          <p:nvCxnSpPr>
            <p:cNvPr id="3" name="Connecteur : en arc 2">
              <a:extLst>
                <a:ext uri="{FF2B5EF4-FFF2-40B4-BE49-F238E27FC236}">
                  <a16:creationId xmlns:a16="http://schemas.microsoft.com/office/drawing/2014/main" id="{A9B8E645-3289-4706-A6F9-A30ACA1173E5}"/>
                </a:ext>
              </a:extLst>
            </p:cNvPr>
            <p:cNvCxnSpPr>
              <a:stCxn id="31" idx="0"/>
              <a:endCxn id="29" idx="0"/>
            </p:cNvCxnSpPr>
            <p:nvPr/>
          </p:nvCxnSpPr>
          <p:spPr>
            <a:xfrm rot="16200000" flipV="1">
              <a:off x="3740529" y="-725259"/>
              <a:ext cx="12700" cy="2883458"/>
            </a:xfrm>
            <a:prstGeom prst="curvedConnector3">
              <a:avLst>
                <a:gd name="adj1" fmla="val 27247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avec flèche 108">
              <a:extLst>
                <a:ext uri="{FF2B5EF4-FFF2-40B4-BE49-F238E27FC236}">
                  <a16:creationId xmlns:a16="http://schemas.microsoft.com/office/drawing/2014/main" id="{49ED10BE-A949-4AE9-B71F-1069AF7D2E0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2900983" y="1064510"/>
              <a:ext cx="225275" cy="2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8F25A9C4-2E2D-4057-B57C-04320EB4A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4738" y="1064510"/>
              <a:ext cx="225275" cy="2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59C3EA73-8848-4C64-A493-61166F2FE274}"/>
              </a:ext>
            </a:extLst>
          </p:cNvPr>
          <p:cNvGrpSpPr/>
          <p:nvPr/>
        </p:nvGrpSpPr>
        <p:grpSpPr>
          <a:xfrm>
            <a:off x="6549777" y="1489880"/>
            <a:ext cx="3685623" cy="1685365"/>
            <a:chOff x="6549777" y="1489880"/>
            <a:chExt cx="3685623" cy="168536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80B6A7-E6E4-422A-8BF8-230A2AA0E306}"/>
                </a:ext>
              </a:extLst>
            </p:cNvPr>
            <p:cNvSpPr/>
            <p:nvPr/>
          </p:nvSpPr>
          <p:spPr>
            <a:xfrm>
              <a:off x="6549777" y="2479165"/>
              <a:ext cx="1228541" cy="6960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Design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71AD46-CD54-4DC1-BBAC-7428F86D3431}"/>
                </a:ext>
              </a:extLst>
            </p:cNvPr>
            <p:cNvSpPr/>
            <p:nvPr/>
          </p:nvSpPr>
          <p:spPr>
            <a:xfrm>
              <a:off x="7778318" y="1489880"/>
              <a:ext cx="1228541" cy="69608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Prototype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C52C93E-0D6E-4464-973B-11417FA01658}"/>
                </a:ext>
              </a:extLst>
            </p:cNvPr>
            <p:cNvSpPr/>
            <p:nvPr/>
          </p:nvSpPr>
          <p:spPr>
            <a:xfrm>
              <a:off x="9006859" y="2479165"/>
              <a:ext cx="1228541" cy="69608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Playtest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E1F257F4-44F4-41B3-9078-04E8D44B51E1}"/>
                </a:ext>
              </a:extLst>
            </p:cNvPr>
            <p:cNvCxnSpPr>
              <a:cxnSpLocks/>
              <a:stCxn id="41" idx="3"/>
              <a:endCxn id="42" idx="0"/>
            </p:cNvCxnSpPr>
            <p:nvPr/>
          </p:nvCxnSpPr>
          <p:spPr>
            <a:xfrm>
              <a:off x="9006859" y="1837920"/>
              <a:ext cx="614271" cy="6412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C0D490CD-2144-4753-BE6E-4610144F279C}"/>
                </a:ext>
              </a:extLst>
            </p:cNvPr>
            <p:cNvCxnSpPr>
              <a:cxnSpLocks/>
              <a:stCxn id="42" idx="1"/>
              <a:endCxn id="40" idx="3"/>
            </p:cNvCxnSpPr>
            <p:nvPr/>
          </p:nvCxnSpPr>
          <p:spPr>
            <a:xfrm flipH="1">
              <a:off x="7778318" y="2827205"/>
              <a:ext cx="12285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D406900C-4A95-41F6-A1E1-F72F6710E992}"/>
                </a:ext>
              </a:extLst>
            </p:cNvPr>
            <p:cNvCxnSpPr/>
            <p:nvPr/>
          </p:nvCxnSpPr>
          <p:spPr>
            <a:xfrm flipV="1">
              <a:off x="7164048" y="1837920"/>
              <a:ext cx="614270" cy="6412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02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e 69">
            <a:extLst>
              <a:ext uri="{FF2B5EF4-FFF2-40B4-BE49-F238E27FC236}">
                <a16:creationId xmlns:a16="http://schemas.microsoft.com/office/drawing/2014/main" id="{A6070067-2D5C-4AEE-B3A4-451EFF08F319}"/>
              </a:ext>
            </a:extLst>
          </p:cNvPr>
          <p:cNvGrpSpPr/>
          <p:nvPr/>
        </p:nvGrpSpPr>
        <p:grpSpPr>
          <a:xfrm>
            <a:off x="5925150" y="13067"/>
            <a:ext cx="5865274" cy="833577"/>
            <a:chOff x="771981" y="648760"/>
            <a:chExt cx="5865274" cy="833577"/>
          </a:xfrm>
        </p:grpSpPr>
        <p:sp>
          <p:nvSpPr>
            <p:cNvPr id="71" name="Émoticône 70">
              <a:extLst>
                <a:ext uri="{FF2B5EF4-FFF2-40B4-BE49-F238E27FC236}">
                  <a16:creationId xmlns:a16="http://schemas.microsoft.com/office/drawing/2014/main" id="{4049574E-2648-407A-B307-90823A12C272}"/>
                </a:ext>
              </a:extLst>
            </p:cNvPr>
            <p:cNvSpPr>
              <a:spLocks/>
            </p:cNvSpPr>
            <p:nvPr/>
          </p:nvSpPr>
          <p:spPr>
            <a:xfrm>
              <a:off x="861981" y="648760"/>
              <a:ext cx="540000" cy="540000"/>
            </a:xfrm>
            <a:prstGeom prst="smileyFace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72" name="Émoticône 71">
              <a:extLst>
                <a:ext uri="{FF2B5EF4-FFF2-40B4-BE49-F238E27FC236}">
                  <a16:creationId xmlns:a16="http://schemas.microsoft.com/office/drawing/2014/main" id="{E94E3093-B939-4879-BA5C-A739EF41262B}"/>
                </a:ext>
              </a:extLst>
            </p:cNvPr>
            <p:cNvSpPr>
              <a:spLocks/>
            </p:cNvSpPr>
            <p:nvPr/>
          </p:nvSpPr>
          <p:spPr>
            <a:xfrm>
              <a:off x="6009777" y="942337"/>
              <a:ext cx="540000" cy="540000"/>
            </a:xfrm>
            <a:prstGeom prst="smileyFac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4629D60-F15A-464B-A66A-079F4ADE681C}"/>
                </a:ext>
              </a:extLst>
            </p:cNvPr>
            <p:cNvSpPr/>
            <p:nvPr/>
          </p:nvSpPr>
          <p:spPr>
            <a:xfrm>
              <a:off x="1684529" y="716470"/>
              <a:ext cx="1228541" cy="6960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Design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2432EDA-3C4B-46D7-81CC-2134B9C034B4}"/>
                </a:ext>
              </a:extLst>
            </p:cNvPr>
            <p:cNvSpPr/>
            <p:nvPr/>
          </p:nvSpPr>
          <p:spPr>
            <a:xfrm>
              <a:off x="3126258" y="716470"/>
              <a:ext cx="1228541" cy="69608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>
                  <a:solidFill>
                    <a:schemeClr val="tx1"/>
                  </a:solidFill>
                </a:rPr>
                <a:t>Dynamics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C1F3CE-13BD-49F2-9355-BB80C1823D78}"/>
                </a:ext>
              </a:extLst>
            </p:cNvPr>
            <p:cNvSpPr/>
            <p:nvPr/>
          </p:nvSpPr>
          <p:spPr>
            <a:xfrm>
              <a:off x="4567987" y="716470"/>
              <a:ext cx="1228541" cy="69608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>
                  <a:solidFill>
                    <a:schemeClr val="tx1"/>
                  </a:solidFill>
                </a:rPr>
                <a:t>Experience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32039AC-6B7E-496B-9043-C0C20DDD9600}"/>
                </a:ext>
              </a:extLst>
            </p:cNvPr>
            <p:cNvSpPr/>
            <p:nvPr/>
          </p:nvSpPr>
          <p:spPr>
            <a:xfrm>
              <a:off x="771981" y="1188760"/>
              <a:ext cx="720000" cy="218658"/>
            </a:xfrm>
            <a:prstGeom prst="rect">
              <a:avLst/>
            </a:prstGeom>
            <a:solidFill>
              <a:srgbClr val="FF979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Designer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7739C8-27EB-4700-89DD-4F867CD953A6}"/>
                </a:ext>
              </a:extLst>
            </p:cNvPr>
            <p:cNvSpPr/>
            <p:nvPr/>
          </p:nvSpPr>
          <p:spPr>
            <a:xfrm>
              <a:off x="5917255" y="723679"/>
              <a:ext cx="720000" cy="2186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Player</a:t>
              </a:r>
            </a:p>
          </p:txBody>
        </p: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495060BF-BD58-46DC-BF04-121E8158921C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2900983" y="1064510"/>
              <a:ext cx="225275" cy="2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73D45AEE-A9EE-4761-8829-50EB7BEF2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4738" y="1064510"/>
              <a:ext cx="225275" cy="2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88B38DBC-27C1-4647-87D5-5F434CD651F4}"/>
              </a:ext>
            </a:extLst>
          </p:cNvPr>
          <p:cNvGrpSpPr/>
          <p:nvPr/>
        </p:nvGrpSpPr>
        <p:grpSpPr>
          <a:xfrm>
            <a:off x="1733630" y="1223802"/>
            <a:ext cx="4628406" cy="4813694"/>
            <a:chOff x="1733630" y="1223802"/>
            <a:chExt cx="4628406" cy="4813694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CB9A43EF-33AF-473B-97EA-B04729A7874A}"/>
                </a:ext>
              </a:extLst>
            </p:cNvPr>
            <p:cNvGrpSpPr/>
            <p:nvPr/>
          </p:nvGrpSpPr>
          <p:grpSpPr>
            <a:xfrm>
              <a:off x="1826063" y="1223802"/>
              <a:ext cx="720000" cy="758658"/>
              <a:chOff x="1247918" y="2260017"/>
              <a:chExt cx="720000" cy="758658"/>
            </a:xfrm>
          </p:grpSpPr>
          <p:sp>
            <p:nvSpPr>
              <p:cNvPr id="105" name="Émoticône 104">
                <a:extLst>
                  <a:ext uri="{FF2B5EF4-FFF2-40B4-BE49-F238E27FC236}">
                    <a16:creationId xmlns:a16="http://schemas.microsoft.com/office/drawing/2014/main" id="{120CFBDD-630B-4BEA-B21C-9A5DE9E7E6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37918" y="2260017"/>
                <a:ext cx="540000" cy="540000"/>
              </a:xfrm>
              <a:prstGeom prst="smileyFace">
                <a:avLst/>
              </a:prstGeom>
              <a:solidFill>
                <a:srgbClr val="FF9797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243F6CA-9DF2-4DB4-877F-96AA6FA6CDA4}"/>
                  </a:ext>
                </a:extLst>
              </p:cNvPr>
              <p:cNvSpPr/>
              <p:nvPr/>
            </p:nvSpPr>
            <p:spPr>
              <a:xfrm>
                <a:off x="1247918" y="2800017"/>
                <a:ext cx="720000" cy="218658"/>
              </a:xfrm>
              <a:prstGeom prst="rect">
                <a:avLst/>
              </a:prstGeom>
              <a:solidFill>
                <a:srgbClr val="FF9797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CA" sz="1200" dirty="0">
                    <a:solidFill>
                      <a:schemeClr val="tx1"/>
                    </a:solidFill>
                  </a:rPr>
                  <a:t>Designer</a:t>
                </a:r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1FC35579-BFA2-4C15-9091-07A2AA3F190F}"/>
                </a:ext>
              </a:extLst>
            </p:cNvPr>
            <p:cNvGrpSpPr/>
            <p:nvPr/>
          </p:nvGrpSpPr>
          <p:grpSpPr>
            <a:xfrm>
              <a:off x="5526994" y="1226769"/>
              <a:ext cx="720000" cy="762216"/>
              <a:chOff x="8497787" y="2087041"/>
              <a:chExt cx="720000" cy="762216"/>
            </a:xfrm>
          </p:grpSpPr>
          <p:sp>
            <p:nvSpPr>
              <p:cNvPr id="107" name="Émoticône 106">
                <a:extLst>
                  <a:ext uri="{FF2B5EF4-FFF2-40B4-BE49-F238E27FC236}">
                    <a16:creationId xmlns:a16="http://schemas.microsoft.com/office/drawing/2014/main" id="{D597D4A3-7C0C-415F-9104-DC6E484665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87787" y="2087041"/>
                <a:ext cx="540000" cy="540000"/>
              </a:xfrm>
              <a:prstGeom prst="smileyFac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548E91C-31A1-42C3-9607-8A05287811F2}"/>
                  </a:ext>
                </a:extLst>
              </p:cNvPr>
              <p:cNvSpPr/>
              <p:nvPr/>
            </p:nvSpPr>
            <p:spPr>
              <a:xfrm>
                <a:off x="8497787" y="2630599"/>
                <a:ext cx="720000" cy="2186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CA" sz="1200" dirty="0">
                    <a:solidFill>
                      <a:schemeClr val="tx1"/>
                    </a:solidFill>
                  </a:rPr>
                  <a:t>Player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27B973-E899-41B7-90FD-9D24843E62E5}"/>
                </a:ext>
              </a:extLst>
            </p:cNvPr>
            <p:cNvSpPr/>
            <p:nvPr/>
          </p:nvSpPr>
          <p:spPr>
            <a:xfrm>
              <a:off x="1735136" y="3975056"/>
              <a:ext cx="4626900" cy="2062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sz="1500" dirty="0" err="1">
                  <a:solidFill>
                    <a:schemeClr val="tx1"/>
                  </a:solidFill>
                </a:rPr>
                <a:t>Experience</a:t>
              </a:r>
              <a:endParaRPr lang="fr-CA" sz="15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905814C-F1B4-4896-BEDC-0FC60628ACFA}"/>
                </a:ext>
              </a:extLst>
            </p:cNvPr>
            <p:cNvSpPr/>
            <p:nvPr/>
          </p:nvSpPr>
          <p:spPr>
            <a:xfrm>
              <a:off x="1739162" y="3015752"/>
              <a:ext cx="4618847" cy="765674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sz="1500" dirty="0">
                  <a:solidFill>
                    <a:schemeClr val="tx1"/>
                  </a:solidFill>
                </a:rPr>
                <a:t>Dynamics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00EBE1-017D-412C-A103-07CABC3A31BB}"/>
                </a:ext>
              </a:extLst>
            </p:cNvPr>
            <p:cNvSpPr/>
            <p:nvPr/>
          </p:nvSpPr>
          <p:spPr>
            <a:xfrm>
              <a:off x="1733630" y="2055092"/>
              <a:ext cx="4624380" cy="7656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CA" sz="1500" dirty="0">
                  <a:solidFill>
                    <a:schemeClr val="tx1"/>
                  </a:solidFill>
                </a:rPr>
                <a:t>Design</a:t>
              </a:r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CB75A39C-AFAF-4A90-A06A-B09CF0D22980}"/>
                </a:ext>
              </a:extLst>
            </p:cNvPr>
            <p:cNvCxnSpPr>
              <a:cxnSpLocks/>
              <a:stCxn id="60" idx="0"/>
              <a:endCxn id="61" idx="2"/>
            </p:cNvCxnSpPr>
            <p:nvPr/>
          </p:nvCxnSpPr>
          <p:spPr>
            <a:xfrm flipV="1">
              <a:off x="4048586" y="3781426"/>
              <a:ext cx="0" cy="19363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AC6F09CE-F797-4503-9E98-949227A9E53C}"/>
                </a:ext>
              </a:extLst>
            </p:cNvPr>
            <p:cNvCxnSpPr>
              <a:cxnSpLocks/>
              <a:stCxn id="61" idx="0"/>
              <a:endCxn id="62" idx="2"/>
            </p:cNvCxnSpPr>
            <p:nvPr/>
          </p:nvCxnSpPr>
          <p:spPr>
            <a:xfrm flipH="1" flipV="1">
              <a:off x="4045820" y="2820766"/>
              <a:ext cx="2766" cy="194986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2F77EA-0FCC-46D0-93AF-786E6856F9C4}"/>
                </a:ext>
              </a:extLst>
            </p:cNvPr>
            <p:cNvSpPr/>
            <p:nvPr/>
          </p:nvSpPr>
          <p:spPr>
            <a:xfrm>
              <a:off x="1826063" y="2354696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Blueprint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9D71BEE-2ED7-4FBD-BEC4-1104898D3D8C}"/>
                </a:ext>
              </a:extLst>
            </p:cNvPr>
            <p:cNvSpPr/>
            <p:nvPr/>
          </p:nvSpPr>
          <p:spPr>
            <a:xfrm>
              <a:off x="1826063" y="3293397"/>
              <a:ext cx="1386463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Teaching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425DEEC-FEF2-46C4-B187-8566F9EB1F40}"/>
                </a:ext>
              </a:extLst>
            </p:cNvPr>
            <p:cNvSpPr/>
            <p:nvPr/>
          </p:nvSpPr>
          <p:spPr>
            <a:xfrm>
              <a:off x="1827569" y="428265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Senses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F8B277-1A52-496B-A3A5-AC43203FF41B}"/>
                </a:ext>
              </a:extLst>
            </p:cNvPr>
            <p:cNvSpPr/>
            <p:nvPr/>
          </p:nvSpPr>
          <p:spPr>
            <a:xfrm>
              <a:off x="3343915" y="2354695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Mechanics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49D7418-0A06-4532-9D8D-6D976425751F}"/>
                </a:ext>
              </a:extLst>
            </p:cNvPr>
            <p:cNvSpPr/>
            <p:nvPr/>
          </p:nvSpPr>
          <p:spPr>
            <a:xfrm>
              <a:off x="3343915" y="3293397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Story </a:t>
              </a:r>
              <a:r>
                <a:rPr lang="fr-CA" sz="1200" dirty="0" err="1">
                  <a:solidFill>
                    <a:schemeClr val="tx1"/>
                  </a:solidFill>
                </a:rPr>
                <a:t>Telling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4ED8EB-8419-4084-8C1F-9C895489EA1B}"/>
                </a:ext>
              </a:extLst>
            </p:cNvPr>
            <p:cNvSpPr/>
            <p:nvPr/>
          </p:nvSpPr>
          <p:spPr>
            <a:xfrm>
              <a:off x="3345421" y="428265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Cerebellum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B18F8B-89E0-43B4-96D7-182D3874BF25}"/>
                </a:ext>
              </a:extLst>
            </p:cNvPr>
            <p:cNvSpPr/>
            <p:nvPr/>
          </p:nvSpPr>
          <p:spPr>
            <a:xfrm>
              <a:off x="4860532" y="2354694"/>
              <a:ext cx="1386462" cy="412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Interface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DA5B800-6D81-4007-A4DF-4DF238CCF665}"/>
                </a:ext>
              </a:extLst>
            </p:cNvPr>
            <p:cNvSpPr/>
            <p:nvPr/>
          </p:nvSpPr>
          <p:spPr>
            <a:xfrm>
              <a:off x="4860532" y="3293396"/>
              <a:ext cx="1386462" cy="41283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Dynamics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D3D19A5-E377-470E-AA8B-0D6AFAF00870}"/>
                </a:ext>
              </a:extLst>
            </p:cNvPr>
            <p:cNvSpPr/>
            <p:nvPr/>
          </p:nvSpPr>
          <p:spPr>
            <a:xfrm>
              <a:off x="4862038" y="428265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err="1">
                  <a:solidFill>
                    <a:schemeClr val="tx1"/>
                  </a:solidFill>
                </a:rPr>
                <a:t>Cerebrum</a:t>
              </a:r>
              <a:endParaRPr lang="fr-CA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83E108E-A8BA-4B2D-8003-4E7454781D43}"/>
                </a:ext>
              </a:extLst>
            </p:cNvPr>
            <p:cNvSpPr/>
            <p:nvPr/>
          </p:nvSpPr>
          <p:spPr>
            <a:xfrm>
              <a:off x="3345421" y="490569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Player&lt;</a:t>
              </a:r>
              <a:r>
                <a:rPr lang="fr-CA" sz="1200" dirty="0" err="1">
                  <a:solidFill>
                    <a:schemeClr val="tx1"/>
                  </a:solidFill>
                </a:rPr>
                <a:t>Subject</a:t>
              </a:r>
              <a:r>
                <a:rPr lang="fr-CA" sz="1200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C06034-C7D4-42C9-AD32-D0965D513B75}"/>
                </a:ext>
              </a:extLst>
            </p:cNvPr>
            <p:cNvSpPr/>
            <p:nvPr/>
          </p:nvSpPr>
          <p:spPr>
            <a:xfrm>
              <a:off x="3345421" y="5528732"/>
              <a:ext cx="1386462" cy="41283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Perception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2F22EA-7D17-47FA-A6A8-033B9C0B2580}"/>
                </a:ext>
              </a:extLst>
            </p:cNvPr>
            <p:cNvSpPr/>
            <p:nvPr/>
          </p:nvSpPr>
          <p:spPr>
            <a:xfrm>
              <a:off x="3194776" y="1530628"/>
              <a:ext cx="1687752" cy="4577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Framework</a:t>
              </a:r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40AC545-C150-45E7-9893-A9E0F5755561}"/>
                </a:ext>
              </a:extLst>
            </p:cNvPr>
            <p:cNvCxnSpPr>
              <a:stCxn id="65" idx="2"/>
              <a:endCxn id="91" idx="0"/>
            </p:cNvCxnSpPr>
            <p:nvPr/>
          </p:nvCxnSpPr>
          <p:spPr>
            <a:xfrm>
              <a:off x="2520800" y="4695485"/>
              <a:ext cx="1517852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771DB95F-969A-4B28-A9E6-8609CA863B9A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4038652" y="4695485"/>
              <a:ext cx="1516617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44E3BEC3-8059-4B7F-944A-343FA1686172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4030805" y="5333360"/>
              <a:ext cx="7847" cy="195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63768C73-68C8-40F1-8B9F-1973B0967C6C}"/>
                </a:ext>
              </a:extLst>
            </p:cNvPr>
            <p:cNvCxnSpPr>
              <a:cxnSpLocks/>
              <a:stCxn id="68" idx="2"/>
              <a:endCxn id="91" idx="0"/>
            </p:cNvCxnSpPr>
            <p:nvPr/>
          </p:nvCxnSpPr>
          <p:spPr>
            <a:xfrm>
              <a:off x="4038652" y="4695485"/>
              <a:ext cx="0" cy="21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642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507</TotalTime>
  <Words>80</Words>
  <Application>Microsoft Office PowerPoint</Application>
  <PresentationFormat>Grand écran</PresentationFormat>
  <Paragraphs>66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Organique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Noun Inoun</dc:creator>
  <cp:lastModifiedBy>Noun Inoun</cp:lastModifiedBy>
  <cp:revision>19</cp:revision>
  <dcterms:created xsi:type="dcterms:W3CDTF">2019-07-31T22:25:48Z</dcterms:created>
  <dcterms:modified xsi:type="dcterms:W3CDTF">2019-08-02T22:48:08Z</dcterms:modified>
</cp:coreProperties>
</file>