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56" r:id="rId4"/>
    <p:sldId id="261" r:id="rId5"/>
    <p:sldId id="257" r:id="rId6"/>
    <p:sldId id="267" r:id="rId7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9213"/>
    <a:srgbClr val="A3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F4B93-53B7-400E-8066-035C7BFCFC90}" v="55" dt="2023-02-08T11:11:39.667"/>
    <p1510:client id="{0F6B42F8-6C23-69EB-BD0B-7DDCA4222867}" v="426" dt="2023-02-08T12:31:51.221"/>
    <p1510:client id="{8733E210-C27A-38A9-26D6-11CE7D23188B}" v="1" dt="2023-02-08T14:52:44.653"/>
    <p1510:client id="{D721418F-8A52-37E1-EDDD-4330EAC3B6AB}" v="302" dt="2023-02-08T12:02:14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4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Rediģēt šablona apakšvirsraksta stilu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01.03.2023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3803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01.03.2023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0623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01.03.2023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8288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01.03.2023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1043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01.03.2023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0934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01.03.2023</a:t>
            </a:fld>
            <a:endParaRPr lang="lv-LV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019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6" name="Satura vietturi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01.03.2023</a:t>
            </a:fld>
            <a:endParaRPr lang="lv-LV"/>
          </a:p>
        </p:txBody>
      </p:sp>
      <p:sp>
        <p:nvSpPr>
          <p:cNvPr id="8" name="Kājenes vietturi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2114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01.03.2023</a:t>
            </a:fld>
            <a:endParaRPr lang="lv-LV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4057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01.03.2023</a:t>
            </a:fld>
            <a:endParaRPr lang="lv-LV"/>
          </a:p>
        </p:txBody>
      </p:sp>
      <p:sp>
        <p:nvSpPr>
          <p:cNvPr id="3" name="Kājenes vietturi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9752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01.03.2023</a:t>
            </a:fld>
            <a:endParaRPr lang="lv-LV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0783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55F6-B2BD-4B57-A915-5AFD26572708}" type="datetimeFigureOut">
              <a:rPr lang="lv-LV" smtClean="0"/>
              <a:t>01.03.2023</a:t>
            </a:fld>
            <a:endParaRPr lang="lv-LV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393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55F6-B2BD-4B57-A915-5AFD26572708}" type="datetimeFigureOut">
              <a:rPr lang="lv-LV" smtClean="0"/>
              <a:t>01.03.2023</a:t>
            </a:fld>
            <a:endParaRPr lang="lv-LV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8695-408F-4A8D-8F85-348A0719A06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4202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ttēls 10" descr="Attēls, kurā ir persona&#10;&#10;Apraksts ģenerēts automātiski">
            <a:extLst>
              <a:ext uri="{FF2B5EF4-FFF2-40B4-BE49-F238E27FC236}">
                <a16:creationId xmlns:a16="http://schemas.microsoft.com/office/drawing/2014/main" id="{1152FF05-8944-F9C3-B153-DC518816D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03" t="8591" r="957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422764" y="636450"/>
            <a:ext cx="4023360" cy="907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>
                <a:cs typeface="Calibri Light"/>
              </a:rPr>
              <a:t>No Starvation</a:t>
            </a:r>
            <a:endParaRPr lang="en-US" sz="4800" b="1" kern="1200">
              <a:latin typeface="+mj-lt"/>
              <a:cs typeface="Calibri Light"/>
            </a:endParaRP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lv-LV" sz="2000" b="1" err="1">
                <a:solidFill>
                  <a:srgbClr val="BD9213"/>
                </a:solidFill>
                <a:latin typeface="Georgia Pro"/>
              </a:rPr>
              <a:t>Vasif</a:t>
            </a:r>
            <a:r>
              <a:rPr lang="lv-LV" sz="2000" b="1">
                <a:solidFill>
                  <a:srgbClr val="BD9213"/>
                </a:solidFill>
                <a:latin typeface="Georgia Pro"/>
              </a:rPr>
              <a:t> </a:t>
            </a:r>
            <a:r>
              <a:rPr lang="lv-LV" sz="2000" b="1" err="1">
                <a:solidFill>
                  <a:srgbClr val="BD9213"/>
                </a:solidFill>
                <a:latin typeface="Georgia Pro"/>
              </a:rPr>
              <a:t>Mammadov</a:t>
            </a:r>
            <a:r>
              <a:rPr lang="lv-LV" sz="2000">
                <a:latin typeface="Georgia Pro"/>
              </a:rPr>
              <a:t> 2</a:t>
            </a:r>
            <a:r>
              <a:rPr lang="lv-LV" sz="1800">
                <a:latin typeface="Georgia Pro"/>
              </a:rPr>
              <a:t>01ADB053​</a:t>
            </a:r>
            <a:br>
              <a:rPr lang="lv-LV" sz="2000">
                <a:latin typeface="Georgia Pro"/>
              </a:rPr>
            </a:br>
            <a:r>
              <a:rPr lang="lv-LV" sz="2000" b="1" err="1">
                <a:solidFill>
                  <a:srgbClr val="BD9213"/>
                </a:solidFill>
                <a:latin typeface="Georgia Pro"/>
              </a:rPr>
              <a:t>Nour</a:t>
            </a:r>
            <a:r>
              <a:rPr lang="lv-LV" sz="2000" b="1">
                <a:solidFill>
                  <a:srgbClr val="BD9213"/>
                </a:solidFill>
                <a:latin typeface="Georgia Pro"/>
              </a:rPr>
              <a:t> </a:t>
            </a:r>
            <a:r>
              <a:rPr lang="lv-LV" sz="2000" b="1" err="1">
                <a:solidFill>
                  <a:srgbClr val="BD9213"/>
                </a:solidFill>
                <a:latin typeface="Georgia Pro"/>
              </a:rPr>
              <a:t>Abed</a:t>
            </a:r>
            <a:r>
              <a:rPr lang="lv-LV" sz="2000">
                <a:latin typeface="Georgia Pro"/>
              </a:rPr>
              <a:t> </a:t>
            </a:r>
            <a:r>
              <a:rPr lang="en-US" sz="2000">
                <a:latin typeface="Calibri Light"/>
              </a:rPr>
              <a:t>220ADB232</a:t>
            </a:r>
            <a:r>
              <a:rPr lang="lv-LV" sz="2000">
                <a:latin typeface="Calibri Light"/>
                <a:cs typeface="Calibri Light"/>
              </a:rPr>
              <a:t>​</a:t>
            </a:r>
            <a:endParaRPr lang="lv-LV" sz="20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A88D5-B5C9-E537-EE62-A04CA97C1A9A}"/>
              </a:ext>
            </a:extLst>
          </p:cNvPr>
          <p:cNvSpPr txBox="1"/>
          <p:nvPr/>
        </p:nvSpPr>
        <p:spPr>
          <a:xfrm>
            <a:off x="417443" y="3851965"/>
            <a:ext cx="3505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Professor :</a:t>
            </a:r>
            <a:r>
              <a:rPr lang="en-US" b="1"/>
              <a:t>Jānis </a:t>
            </a:r>
            <a:r>
              <a:rPr lang="en-US" b="1" err="1"/>
              <a:t>Amoliņš</a:t>
            </a:r>
            <a:endParaRPr lang="en-US" b="1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Software development technology</a:t>
            </a:r>
            <a:endParaRPr lang="en-US"/>
          </a:p>
        </p:txBody>
      </p:sp>
      <p:pic>
        <p:nvPicPr>
          <p:cNvPr id="13" name="Attēls 14" descr="Attēls, kurā ir teksts&#10;&#10;Apraksts ģenerēts automātiski">
            <a:extLst>
              <a:ext uri="{FF2B5EF4-FFF2-40B4-BE49-F238E27FC236}">
                <a16:creationId xmlns:a16="http://schemas.microsoft.com/office/drawing/2014/main" id="{9EA64F26-6F38-D744-0F4D-A80D385D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490" y="79720"/>
            <a:ext cx="1200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76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855207" y="2326589"/>
            <a:ext cx="5573478" cy="1276677"/>
          </a:xfrm>
        </p:spPr>
        <p:txBody>
          <a:bodyPr anchor="b">
            <a:normAutofit/>
          </a:bodyPr>
          <a:lstStyle/>
          <a:p>
            <a:pPr algn="r"/>
            <a:r>
              <a:rPr lang="lv-LV" sz="7200" err="1">
                <a:solidFill>
                  <a:srgbClr val="A31717"/>
                </a:solidFill>
                <a:latin typeface="Georgia Pro"/>
                <a:cs typeface="Calibri Light"/>
              </a:rPr>
              <a:t>Our</a:t>
            </a:r>
            <a:r>
              <a:rPr lang="lv-LV" sz="7200">
                <a:solidFill>
                  <a:srgbClr val="A31717"/>
                </a:solidFill>
                <a:latin typeface="Georgia Pro"/>
                <a:cs typeface="Calibri Light"/>
              </a:rPr>
              <a:t> </a:t>
            </a:r>
            <a:r>
              <a:rPr lang="lv-LV" sz="7200" err="1">
                <a:solidFill>
                  <a:srgbClr val="A31717"/>
                </a:solidFill>
                <a:latin typeface="Georgia Pro"/>
                <a:cs typeface="Calibri Light"/>
              </a:rPr>
              <a:t>slogan</a:t>
            </a:r>
            <a:r>
              <a:rPr lang="lv-LV" sz="7200">
                <a:solidFill>
                  <a:srgbClr val="A31717"/>
                </a:solidFill>
                <a:latin typeface="Georgia Pro"/>
                <a:cs typeface="Calibri Light"/>
              </a:rPr>
              <a:t> </a:t>
            </a:r>
            <a:endParaRPr lang="lv-LV" sz="7200">
              <a:solidFill>
                <a:srgbClr val="A31717"/>
              </a:solidFill>
              <a:latin typeface="Georgia Pro"/>
            </a:endParaRP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954158" y="4080885"/>
            <a:ext cx="5271714" cy="1807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lv-LV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if</a:t>
            </a:r>
            <a:r>
              <a:rPr lang="lv-LV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lv-LV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you</a:t>
            </a:r>
            <a:r>
              <a:rPr lang="lv-LV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lv-LV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cannot</a:t>
            </a:r>
            <a:r>
              <a:rPr lang="lv-LV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lv-LV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feed</a:t>
            </a:r>
            <a:r>
              <a:rPr lang="lv-LV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lv-LV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hundred</a:t>
            </a:r>
            <a:r>
              <a:rPr lang="lv-LV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lv-LV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people</a:t>
            </a:r>
            <a:r>
              <a:rPr lang="lv-LV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just </a:t>
            </a:r>
            <a:r>
              <a:rPr lang="lv-LV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feed</a:t>
            </a:r>
            <a:r>
              <a:rPr lang="lv-LV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lv-LV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one</a:t>
            </a:r>
            <a:endParaRPr lang="lv-LV" err="1">
              <a:solidFill>
                <a:schemeClr val="bg1"/>
              </a:solidFill>
              <a:latin typeface="Arial Nova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E9D773-7FEB-49A7-9CC0-76B8FC89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8E76DE4-15F2-442B-A21D-7E4E54A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AE5C0EE-AE74-4F67-BE75-9859C73C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Attēls 6">
            <a:extLst>
              <a:ext uri="{FF2B5EF4-FFF2-40B4-BE49-F238E27FC236}">
                <a16:creationId xmlns:a16="http://schemas.microsoft.com/office/drawing/2014/main" id="{B0A7DF37-B9CA-B94C-051F-AF9E3AE8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38" y="1892285"/>
            <a:ext cx="3344638" cy="3118875"/>
          </a:xfrm>
          <a:prstGeom prst="rect">
            <a:avLst/>
          </a:prstGeom>
        </p:spPr>
      </p:pic>
      <p:pic>
        <p:nvPicPr>
          <p:cNvPr id="7" name="Attēls 7" descr="Attēls, kurā ir teksts&#10;&#10;Apraksts ģenerēts automātiski">
            <a:extLst>
              <a:ext uri="{FF2B5EF4-FFF2-40B4-BE49-F238E27FC236}">
                <a16:creationId xmlns:a16="http://schemas.microsoft.com/office/drawing/2014/main" id="{2319B8EA-70D4-4258-CD7E-32D13E046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534" y="179111"/>
            <a:ext cx="1200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3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ttēls 5" descr="Attēls, kurā ir persona, pārtika, iekštelpa, sagatavošana&#10;&#10;Apraksts ģenerēts automātiski">
            <a:extLst>
              <a:ext uri="{FF2B5EF4-FFF2-40B4-BE49-F238E27FC236}">
                <a16:creationId xmlns:a16="http://schemas.microsoft.com/office/drawing/2014/main" id="{C41B724A-09E8-369D-E352-8D0D588C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7" r="12997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698790" y="154400"/>
            <a:ext cx="34092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/>
              <a:t>Software description</a:t>
            </a: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367486" y="1711739"/>
            <a:ext cx="3806765" cy="4120886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Our software Idea leads to no starvation </a:t>
            </a:r>
            <a:br>
              <a:rPr lang="en-US" sz="1600"/>
            </a:b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As we see the poverty level is increasing nowadays in the whole world let’s take the example in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latvia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because we are living here . All the day we find people who ask for money to eat and at the same time we find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restaurents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like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macdonals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, KFC ,…. Throw the rest of good food , good burgers ,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pizzazs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, donuts …. they throw all of that in the end of the day .</a:t>
            </a:r>
            <a:br>
              <a:rPr lang="en-US" sz="1600"/>
            </a:b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I noticed too a big problem in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latvia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: the majority of expiration dates of food in the supermarkets are very close and 30% or even more of that food expire and they throw it.</a:t>
            </a:r>
            <a:br>
              <a:rPr lang="en-US" sz="1600"/>
            </a:b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Why we don’t offer that good food from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restaurent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to those poor people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intead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of throwing it . Or for these supermarkets like Maxima and Rimi why they don’t use Automated tracking &amp; monitoring of expiration dates and they donate this food before the expiration to these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pepole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.</a:t>
            </a:r>
            <a:endParaRPr lang="en-US" sz="1600">
              <a:solidFill>
                <a:schemeClr val="tx1">
                  <a:alpha val="60000"/>
                </a:schemeClr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  <p:pic>
        <p:nvPicPr>
          <p:cNvPr id="6" name="Attēls 6" descr="Attēls, kurā ir teksts&#10;&#10;Apraksts ģenerēts automātiski">
            <a:extLst>
              <a:ext uri="{FF2B5EF4-FFF2-40B4-BE49-F238E27FC236}">
                <a16:creationId xmlns:a16="http://schemas.microsoft.com/office/drawing/2014/main" id="{B1691E2A-5EFE-5324-F622-77FED29D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403" y="90763"/>
            <a:ext cx="1200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ttēls 5" descr="Attēls, kurā ir persona, pārtika, iekštelpa, sagatavošana&#10;&#10;Apraksts ģenerēts automātiski">
            <a:extLst>
              <a:ext uri="{FF2B5EF4-FFF2-40B4-BE49-F238E27FC236}">
                <a16:creationId xmlns:a16="http://schemas.microsoft.com/office/drawing/2014/main" id="{C41B724A-09E8-369D-E352-8D0D588C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7" r="12997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367486" y="552174"/>
            <a:ext cx="3806765" cy="52804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software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can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be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an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application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where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restaurents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can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add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number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of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food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that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they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can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donate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in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end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of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day</a:t>
            </a:r>
            <a:r>
              <a:rPr lang="lv-LV" sz="2000">
                <a:ea typeface="+mn-lt"/>
                <a:cs typeface="+mn-lt"/>
              </a:rPr>
              <a:t> , </a:t>
            </a: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supermarkets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too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can</a:t>
            </a:r>
            <a:r>
              <a:rPr lang="lv-LV" sz="2000">
                <a:ea typeface="+mn-lt"/>
                <a:cs typeface="+mn-lt"/>
              </a:rPr>
              <a:t> do </a:t>
            </a:r>
            <a:r>
              <a:rPr lang="lv-LV" sz="2000" err="1">
                <a:ea typeface="+mn-lt"/>
                <a:cs typeface="+mn-lt"/>
              </a:rPr>
              <a:t>their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calculation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and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they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can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add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in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application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type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of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food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that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they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can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offer</a:t>
            </a:r>
            <a:r>
              <a:rPr lang="lv-LV" sz="2000">
                <a:ea typeface="+mn-lt"/>
                <a:cs typeface="+mn-lt"/>
              </a:rPr>
              <a:t> it </a:t>
            </a:r>
            <a:r>
              <a:rPr lang="lv-LV" sz="2000" err="1">
                <a:ea typeface="+mn-lt"/>
                <a:cs typeface="+mn-lt"/>
              </a:rPr>
              <a:t>in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end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of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day</a:t>
            </a:r>
            <a:r>
              <a:rPr lang="lv-LV" sz="2000">
                <a:ea typeface="+mn-lt"/>
                <a:cs typeface="+mn-lt"/>
              </a:rPr>
              <a:t>. </a:t>
            </a:r>
            <a:br>
              <a:rPr lang="lv-LV" sz="2000">
                <a:ea typeface="+mn-lt"/>
                <a:cs typeface="+mn-lt"/>
              </a:rPr>
            </a:br>
            <a:r>
              <a:rPr lang="lv-LV" sz="2000" err="1">
                <a:ea typeface="+mn-lt"/>
                <a:cs typeface="+mn-lt"/>
              </a:rPr>
              <a:t>They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can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be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two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side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in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application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donator</a:t>
            </a:r>
            <a:r>
              <a:rPr lang="lv-LV" sz="2000">
                <a:ea typeface="+mn-lt"/>
                <a:cs typeface="+mn-lt"/>
              </a:rPr>
              <a:t> “ </a:t>
            </a: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one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that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will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donate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food</a:t>
            </a:r>
            <a:r>
              <a:rPr lang="lv-LV" sz="2000">
                <a:ea typeface="+mn-lt"/>
                <a:cs typeface="+mn-lt"/>
              </a:rPr>
              <a:t>”</a:t>
            </a:r>
            <a:br>
              <a:rPr lang="lv-LV" sz="2000">
                <a:ea typeface="+mn-lt"/>
                <a:cs typeface="+mn-lt"/>
              </a:rPr>
            </a:b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volunteer</a:t>
            </a:r>
            <a:r>
              <a:rPr lang="lv-LV" sz="2000">
                <a:ea typeface="+mn-lt"/>
                <a:cs typeface="+mn-lt"/>
              </a:rPr>
              <a:t> “</a:t>
            </a:r>
            <a:r>
              <a:rPr lang="lv-LV" sz="2000" err="1">
                <a:ea typeface="+mn-lt"/>
                <a:cs typeface="+mn-lt"/>
              </a:rPr>
              <a:t>the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ones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that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will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deliver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this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food</a:t>
            </a:r>
            <a:r>
              <a:rPr lang="lv-LV" sz="2000">
                <a:ea typeface="+mn-lt"/>
                <a:cs typeface="+mn-lt"/>
              </a:rPr>
              <a:t> to </a:t>
            </a:r>
            <a:r>
              <a:rPr lang="lv-LV" sz="2000" err="1">
                <a:ea typeface="+mn-lt"/>
                <a:cs typeface="+mn-lt"/>
              </a:rPr>
              <a:t>poor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people</a:t>
            </a:r>
            <a:r>
              <a:rPr lang="lv-LV" sz="2000">
                <a:ea typeface="+mn-lt"/>
                <a:cs typeface="+mn-lt"/>
              </a:rPr>
              <a:t>” &gt;&gt; </a:t>
            </a:r>
            <a:r>
              <a:rPr lang="lv-LV" sz="2000" err="1">
                <a:ea typeface="+mn-lt"/>
                <a:cs typeface="+mn-lt"/>
              </a:rPr>
              <a:t>like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bolt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volunteers</a:t>
            </a:r>
            <a:r>
              <a:rPr lang="lv-LV" sz="2000">
                <a:ea typeface="+mn-lt"/>
                <a:cs typeface="+mn-lt"/>
              </a:rPr>
              <a:t>, </a:t>
            </a:r>
            <a:r>
              <a:rPr lang="lv-LV" sz="2000" err="1">
                <a:ea typeface="+mn-lt"/>
                <a:cs typeface="+mn-lt"/>
              </a:rPr>
              <a:t>some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charity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clubs</a:t>
            </a:r>
            <a:r>
              <a:rPr lang="lv-LV" sz="2000">
                <a:ea typeface="+mn-lt"/>
                <a:cs typeface="+mn-lt"/>
              </a:rPr>
              <a:t> ….</a:t>
            </a:r>
            <a:endParaRPr lang="en-US" sz="2000"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lv-LV" sz="2000" err="1">
                <a:ea typeface="+mn-lt"/>
                <a:cs typeface="+mn-lt"/>
              </a:rPr>
              <a:t>Like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this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we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will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not</a:t>
            </a:r>
            <a:r>
              <a:rPr lang="lv-LV" sz="2000">
                <a:ea typeface="+mn-lt"/>
                <a:cs typeface="+mn-lt"/>
              </a:rPr>
              <a:t> stop </a:t>
            </a:r>
            <a:r>
              <a:rPr lang="lv-LV" sz="2000" err="1">
                <a:ea typeface="+mn-lt"/>
                <a:cs typeface="+mn-lt"/>
              </a:rPr>
              <a:t>poverty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but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at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least</a:t>
            </a:r>
            <a:r>
              <a:rPr lang="lv-LV" sz="2000">
                <a:ea typeface="+mn-lt"/>
                <a:cs typeface="+mn-lt"/>
              </a:rPr>
              <a:t> </a:t>
            </a:r>
            <a:r>
              <a:rPr lang="lv-LV" sz="2000" err="1">
                <a:ea typeface="+mn-lt"/>
                <a:cs typeface="+mn-lt"/>
              </a:rPr>
              <a:t>we</a:t>
            </a:r>
            <a:r>
              <a:rPr lang="lv-LV" sz="2000">
                <a:ea typeface="+mn-lt"/>
                <a:cs typeface="+mn-lt"/>
              </a:rPr>
              <a:t> stop </a:t>
            </a:r>
            <a:r>
              <a:rPr lang="lv-LV" sz="2000" err="1">
                <a:ea typeface="+mn-lt"/>
                <a:cs typeface="+mn-lt"/>
              </a:rPr>
              <a:t>starvation</a:t>
            </a:r>
            <a:r>
              <a:rPr lang="lv-LV" sz="2000">
                <a:ea typeface="+mn-lt"/>
                <a:cs typeface="+mn-lt"/>
              </a:rPr>
              <a:t> 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lv-LV" sz="2000">
              <a:ea typeface="+mn-lt"/>
              <a:cs typeface="+mn-lt"/>
            </a:endParaRPr>
          </a:p>
          <a:p>
            <a:pPr marL="285750" indent="-228600">
              <a:buFont typeface="Arial,Sans-Serif" panose="020B0604020202020204" pitchFamily="34" charset="0"/>
              <a:buChar char="•"/>
            </a:pPr>
            <a:endParaRPr lang="en-US" sz="2000">
              <a:ea typeface="+mn-lt"/>
              <a:cs typeface="+mn-lt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  <p:pic>
        <p:nvPicPr>
          <p:cNvPr id="7" name="Attēls 7" descr="Attēls, kurā ir teksts&#10;&#10;Apraksts ģenerēts automātiski">
            <a:extLst>
              <a:ext uri="{FF2B5EF4-FFF2-40B4-BE49-F238E27FC236}">
                <a16:creationId xmlns:a16="http://schemas.microsoft.com/office/drawing/2014/main" id="{67F4F88C-B8D1-5043-8D75-B204C808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577" y="134937"/>
            <a:ext cx="1200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1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181652" y="852212"/>
            <a:ext cx="9144000" cy="47368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lv-LV">
              <a:ea typeface="+mn-lt"/>
              <a:cs typeface="+mn-lt"/>
            </a:endParaRPr>
          </a:p>
          <a:p>
            <a:pPr algn="l"/>
            <a:endParaRPr lang="lv-LV">
              <a:ea typeface="+mn-lt"/>
              <a:cs typeface="+mn-lt"/>
            </a:endParaRPr>
          </a:p>
        </p:txBody>
      </p:sp>
      <p:pic>
        <p:nvPicPr>
          <p:cNvPr id="2" name="Attēls 3">
            <a:extLst>
              <a:ext uri="{FF2B5EF4-FFF2-40B4-BE49-F238E27FC236}">
                <a16:creationId xmlns:a16="http://schemas.microsoft.com/office/drawing/2014/main" id="{1439AFCC-5D51-A3D4-50BF-229E8FE1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" y="-113482"/>
            <a:ext cx="12196414" cy="6974527"/>
          </a:xfrm>
          <a:prstGeom prst="rect">
            <a:avLst/>
          </a:prstGeom>
        </p:spPr>
      </p:pic>
      <p:pic>
        <p:nvPicPr>
          <p:cNvPr id="4" name="Attēls 4" descr="Attēls, kurā ir teksts&#10;&#10;Apraksts ģenerēts automātiski">
            <a:extLst>
              <a:ext uri="{FF2B5EF4-FFF2-40B4-BE49-F238E27FC236}">
                <a16:creationId xmlns:a16="http://schemas.microsoft.com/office/drawing/2014/main" id="{46162E96-05BD-156D-9601-D0E71E1E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273" y="68676"/>
            <a:ext cx="1200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2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ttēls 5" descr="Attēls, kurā ir persona, pārtika, iekštelpa, sagatavošana&#10;&#10;Apraksts ģenerēts automātiski">
            <a:extLst>
              <a:ext uri="{FF2B5EF4-FFF2-40B4-BE49-F238E27FC236}">
                <a16:creationId xmlns:a16="http://schemas.microsoft.com/office/drawing/2014/main" id="{C41B724A-09E8-369D-E352-8D0D588C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600" b="1"/>
              <a:t>Thanks for your attention !</a:t>
            </a:r>
            <a:endParaRPr lang="lv-LV" sz="6600" b="1">
              <a:cs typeface="Calibri Light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ttēls 7" descr="Attēls, kurā ir teksts&#10;&#10;Apraksts ģenerēts automātiski">
            <a:extLst>
              <a:ext uri="{FF2B5EF4-FFF2-40B4-BE49-F238E27FC236}">
                <a16:creationId xmlns:a16="http://schemas.microsoft.com/office/drawing/2014/main" id="{12F59E84-507E-C3F3-94C2-E017C0DAF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099" y="223285"/>
            <a:ext cx="1200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05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ēma">
  <a:themeElements>
    <a:clrScheme name="Iestād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estād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estā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Nova</vt:lpstr>
      <vt:lpstr>Arial,Sans-Serif</vt:lpstr>
      <vt:lpstr>Calibri</vt:lpstr>
      <vt:lpstr>Calibri Light</vt:lpstr>
      <vt:lpstr>Georgia Pro</vt:lpstr>
      <vt:lpstr>Office tēma</vt:lpstr>
      <vt:lpstr>No Starvation</vt:lpstr>
      <vt:lpstr>Our slogan </vt:lpstr>
      <vt:lpstr>Software description</vt:lpstr>
      <vt:lpstr>PowerPoint Presentation</vt:lpstr>
      <vt:lpstr>PowerPoint Presentation</vt:lpstr>
      <vt:lpstr>Thanks for your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/>
  <cp:lastModifiedBy>Nour Abed</cp:lastModifiedBy>
  <cp:revision>4</cp:revision>
  <dcterms:created xsi:type="dcterms:W3CDTF">2023-02-08T10:58:40Z</dcterms:created>
  <dcterms:modified xsi:type="dcterms:W3CDTF">2023-03-01T19:43:54Z</dcterms:modified>
</cp:coreProperties>
</file>