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3"/>
    <p:sldId id="270" r:id="rId4"/>
    <p:sldId id="273" r:id="rId5"/>
    <p:sldId id="274" r:id="rId6"/>
    <p:sldId id="266" r:id="rId7"/>
    <p:sldId id="264" r:id="rId8"/>
    <p:sldId id="267" r:id="rId9"/>
    <p:sldId id="265" r:id="rId10"/>
    <p:sldId id="268" r:id="rId11"/>
    <p:sldId id="262" r:id="rId12"/>
    <p:sldId id="26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8D4C5"/>
    <a:srgbClr val="CC86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9FFF397-678D-482B-AFCC-828EC29254B5}" type="doc">
      <dgm:prSet loTypeId="relationship" loCatId="relationship" qsTypeId="urn:microsoft.com/office/officeart/2005/8/quickstyle/simple1" qsCatId="simple" csTypeId="urn:microsoft.com/office/officeart/2005/8/colors/accent1_2" csCatId="accent1" phldr="0"/>
      <dgm:spPr/>
      <dgm:t>
        <a:bodyPr/>
        <a:p>
          <a:endParaRPr lang="en-US"/>
        </a:p>
      </dgm:t>
    </dgm:pt>
    <dgm:pt modelId="{E6381D8E-D6F8-4FE9-8FAC-4B8838B83EB1}">
      <dgm:prSet phldrT="[Text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>
              <a:sym typeface="+mn-ea"/>
            </a:rPr>
            <a:t>Considered Alternative</a:t>
          </a:r>
          <a:r>
            <a:rPr lang="en-US"/>
            <a:t/>
          </a:r>
          <a:endParaRPr lang="en-US"/>
        </a:p>
      </dgm:t>
    </dgm:pt>
    <dgm:pt modelId="{270B590A-CC8D-4078-9E61-EF986FA9DF8D}" cxnId="{4D98BDFA-6187-410D-87E1-76E2F205E7EA}" type="parTrans">
      <dgm:prSet/>
      <dgm:spPr/>
      <dgm:t>
        <a:bodyPr/>
        <a:p>
          <a:endParaRPr lang="en-US"/>
        </a:p>
      </dgm:t>
    </dgm:pt>
    <dgm:pt modelId="{B203CAFE-3ACD-4701-BE65-F3FC87AB0D2D}" cxnId="{4D98BDFA-6187-410D-87E1-76E2F205E7EA}" type="sibTrans">
      <dgm:prSet/>
      <dgm:spPr/>
      <dgm:t>
        <a:bodyPr/>
        <a:p>
          <a:endParaRPr lang="en-US"/>
        </a:p>
      </dgm:t>
    </dgm:pt>
    <dgm:pt modelId="{AFE5E006-C938-42A4-9839-A5DEA84E62E5}">
      <dgm:prSet phldrT="[Text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en-US"/>
            <a:t>Redundancy</a:t>
          </a:r>
          <a:r>
            <a:rPr lang="en-US" altLang="en-US"/>
            <a:t/>
          </a:r>
          <a:endParaRPr lang="en-US" altLang="en-US"/>
        </a:p>
      </dgm:t>
    </dgm:pt>
    <dgm:pt modelId="{104BCB3A-F527-41C7-B077-90D4CC1E076A}" cxnId="{D83D0986-DFB7-475B-A979-1720DCE7A691}" type="parTrans">
      <dgm:prSet/>
      <dgm:spPr/>
      <dgm:t>
        <a:bodyPr/>
        <a:p>
          <a:endParaRPr lang="en-US"/>
        </a:p>
      </dgm:t>
    </dgm:pt>
    <dgm:pt modelId="{FE8F9FB8-A063-4B63-8A12-4DE733D22D0C}" cxnId="{D83D0986-DFB7-475B-A979-1720DCE7A691}" type="sibTrans">
      <dgm:prSet/>
      <dgm:spPr/>
      <dgm:t>
        <a:bodyPr/>
        <a:p>
          <a:endParaRPr lang="en-US"/>
        </a:p>
      </dgm:t>
    </dgm:pt>
    <dgm:pt modelId="{ECCDB7EC-AE2E-4EC0-B96A-2897CF2E850E}">
      <dgm:prSet phldrT="[Text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>
              <a:sym typeface="+mn-ea"/>
            </a:rPr>
            <a:t>High Availability</a:t>
          </a:r>
          <a:r>
            <a:rPr lang="en-US">
              <a:sym typeface="+mn-ea"/>
            </a:rPr>
            <a:t/>
          </a:r>
          <a:endParaRPr lang="en-US">
            <a:sym typeface="+mn-ea"/>
          </a:endParaRPr>
        </a:p>
      </dgm:t>
    </dgm:pt>
    <dgm:pt modelId="{D23CF894-2BF8-441E-9392-2C254B0DA88B}" cxnId="{DD511DA9-5EE9-4432-B819-3E0A928FDD48}" type="parTrans">
      <dgm:prSet/>
      <dgm:spPr/>
      <dgm:t>
        <a:bodyPr/>
        <a:p>
          <a:endParaRPr lang="en-US"/>
        </a:p>
      </dgm:t>
    </dgm:pt>
    <dgm:pt modelId="{6DCA54CE-5327-450E-9B47-319AF85BA1EA}" cxnId="{DD511DA9-5EE9-4432-B819-3E0A928FDD48}" type="sibTrans">
      <dgm:prSet/>
      <dgm:spPr/>
      <dgm:t>
        <a:bodyPr/>
        <a:p>
          <a:endParaRPr lang="en-US"/>
        </a:p>
      </dgm:t>
    </dgm:pt>
    <dgm:pt modelId="{CF3C29C1-4ACF-4AAF-BA2A-67C79965132A}">
      <dgm:prSet phldrT="[Text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>
              <a:sym typeface="+mn-ea"/>
            </a:rPr>
            <a:t>Implemented</a:t>
          </a:r>
          <a:r>
            <a:rPr lang="en-US"/>
            <a:t/>
          </a:r>
          <a:endParaRPr lang="en-US"/>
        </a:p>
      </dgm:t>
    </dgm:pt>
    <dgm:pt modelId="{B3CCAD85-C25E-4FAC-8D9D-AC1B58C1D97F}" cxnId="{34518D06-D176-4D38-9B51-6BD2977F8D6E}" type="parTrans">
      <dgm:prSet/>
      <dgm:spPr/>
      <dgm:t>
        <a:bodyPr/>
        <a:p>
          <a:endParaRPr lang="en-US"/>
        </a:p>
      </dgm:t>
    </dgm:pt>
    <dgm:pt modelId="{AEA4A9DB-B2E3-4767-BE05-1F7E1AA50382}" cxnId="{34518D06-D176-4D38-9B51-6BD2977F8D6E}" type="sibTrans">
      <dgm:prSet/>
      <dgm:spPr/>
      <dgm:t>
        <a:bodyPr/>
        <a:p>
          <a:endParaRPr lang="en-US"/>
        </a:p>
      </dgm:t>
    </dgm:pt>
    <dgm:pt modelId="{DB2EF5BD-12CD-4AF1-8803-AA1184D5AA86}">
      <dgm:prSet phldrT="[Text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en-US"/>
            <a:t> Fault Isolation &amp; Resilience</a:t>
          </a:r>
          <a:r>
            <a:rPr lang="en-US" altLang="en-US"/>
            <a:t/>
          </a:r>
          <a:endParaRPr lang="en-US" altLang="en-US"/>
        </a:p>
      </dgm:t>
    </dgm:pt>
    <dgm:pt modelId="{500AB82C-4937-41AF-931C-296F49558EC2}" cxnId="{B89B0CBE-F014-4904-8F07-B0DD87124D38}" type="parTrans">
      <dgm:prSet/>
      <dgm:spPr/>
      <dgm:t>
        <a:bodyPr/>
        <a:p>
          <a:endParaRPr lang="en-US"/>
        </a:p>
      </dgm:t>
    </dgm:pt>
    <dgm:pt modelId="{8FDF9C13-0A0E-4F41-96E5-C2BC503A4F7E}" cxnId="{B89B0CBE-F014-4904-8F07-B0DD87124D38}" type="sibTrans">
      <dgm:prSet/>
      <dgm:spPr/>
      <dgm:t>
        <a:bodyPr/>
        <a:p>
          <a:endParaRPr lang="en-US"/>
        </a:p>
      </dgm:t>
    </dgm:pt>
    <dgm:pt modelId="{D8359313-5922-41C1-98A8-95A5422332A8}">
      <dgm:prSet phldrT="[Text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en-US">
              <a:sym typeface="+mn-ea"/>
            </a:rPr>
            <a:t>Security &amp; Network Segmentation</a:t>
          </a:r>
          <a:r>
            <a:rPr lang="en-US">
              <a:sym typeface="+mn-ea"/>
            </a:rPr>
            <a:t/>
          </a:r>
          <a:endParaRPr lang="en-US">
            <a:sym typeface="+mn-ea"/>
          </a:endParaRPr>
        </a:p>
      </dgm:t>
    </dgm:pt>
    <dgm:pt modelId="{8267593C-88F5-4FA1-93B3-119B676E45EF}" cxnId="{4B0F76EE-507E-4D8D-9532-3C9A56FAE058}" type="parTrans">
      <dgm:prSet/>
      <dgm:spPr/>
      <dgm:t>
        <a:bodyPr/>
        <a:p>
          <a:endParaRPr lang="en-US"/>
        </a:p>
      </dgm:t>
    </dgm:pt>
    <dgm:pt modelId="{D9718C8C-9626-4977-BB9F-ABA2CA9D8001}" cxnId="{4B0F76EE-507E-4D8D-9532-3C9A56FAE058}" type="sibTrans">
      <dgm:prSet/>
      <dgm:spPr/>
      <dgm:t>
        <a:bodyPr/>
        <a:p>
          <a:endParaRPr lang="en-US"/>
        </a:p>
      </dgm:t>
    </dgm:pt>
    <dgm:pt modelId="{99C44414-5F0F-4E09-9148-BFFCEB31FA89}">
      <dgm:prSet phldrT="[Text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sz="1600">
              <a:sym typeface="+mn-ea"/>
            </a:rPr>
            <a:t>Reflects true microservices isolation</a:t>
          </a:r>
          <a:r>
            <a:rPr sz="1600">
              <a:sym typeface="+mn-ea"/>
            </a:rPr>
            <a:t/>
          </a:r>
          <a:endParaRPr sz="1600">
            <a:sym typeface="+mn-ea"/>
          </a:endParaRPr>
        </a:p>
      </dgm:t>
    </dgm:pt>
    <dgm:pt modelId="{D19CCA9E-D2C4-4DF8-92EF-874F7A3BB894}" cxnId="{2AD4A3A4-2618-4C5A-BC98-FF72DECB7465}" type="parTrans">
      <dgm:prSet/>
      <dgm:spPr/>
      <dgm:t>
        <a:bodyPr/>
        <a:p>
          <a:endParaRPr lang="en-US"/>
        </a:p>
      </dgm:t>
    </dgm:pt>
    <dgm:pt modelId="{3429C086-51B2-48C6-9D06-335414C67039}" cxnId="{2AD4A3A4-2618-4C5A-BC98-FF72DECB7465}" type="sibTrans">
      <dgm:prSet/>
      <dgm:spPr/>
      <dgm:t>
        <a:bodyPr/>
        <a:p>
          <a:endParaRPr lang="en-US"/>
        </a:p>
      </dgm:t>
    </dgm:pt>
    <dgm:pt modelId="{88C692F5-B545-45F2-9CC8-3D4B9DF1F207}" type="pres">
      <dgm:prSet presAssocID="{09FFF397-678D-482B-AFCC-828EC29254B5}" presName="outerComposite" presStyleCnt="0">
        <dgm:presLayoutVars>
          <dgm:chMax val="2"/>
          <dgm:animLvl val="lvl"/>
          <dgm:resizeHandles val="exact"/>
        </dgm:presLayoutVars>
      </dgm:prSet>
      <dgm:spPr/>
    </dgm:pt>
    <dgm:pt modelId="{CA0853F7-8A3D-4636-ABFF-00D1C7EA8141}" type="pres">
      <dgm:prSet presAssocID="{09FFF397-678D-482B-AFCC-828EC29254B5}" presName="dummyMaxCanvas" presStyleCnt="0"/>
      <dgm:spPr/>
    </dgm:pt>
    <dgm:pt modelId="{D4D6C8FF-ACB5-4CDA-8786-E1C5A0941AA3}" type="pres">
      <dgm:prSet presAssocID="{09FFF397-678D-482B-AFCC-828EC29254B5}" presName="parentComposite" presStyleCnt="0"/>
      <dgm:spPr/>
    </dgm:pt>
    <dgm:pt modelId="{BCA10F31-5D21-4CB8-A31F-BEAD9E01EF12}" type="pres">
      <dgm:prSet presAssocID="{09FFF397-678D-482B-AFCC-828EC29254B5}" presName="parent1" presStyleLbl="alignAccFollowNode1" presStyleIdx="0" presStyleCnt="4">
        <dgm:presLayoutVars>
          <dgm:chMax val="4"/>
        </dgm:presLayoutVars>
      </dgm:prSet>
      <dgm:spPr/>
    </dgm:pt>
    <dgm:pt modelId="{90B1918A-CF69-48DA-B00D-048A5AA8F888}" type="pres">
      <dgm:prSet presAssocID="{09FFF397-678D-482B-AFCC-828EC29254B5}" presName="parent2" presStyleLbl="alignAccFollowNode1" presStyleIdx="1" presStyleCnt="4">
        <dgm:presLayoutVars>
          <dgm:chMax val="4"/>
        </dgm:presLayoutVars>
      </dgm:prSet>
      <dgm:spPr/>
    </dgm:pt>
    <dgm:pt modelId="{B9F3C3FA-4D0D-4DD0-A142-9931808FDF97}" type="pres">
      <dgm:prSet presAssocID="{09FFF397-678D-482B-AFCC-828EC29254B5}" presName="childrenComposite" presStyleCnt="0"/>
      <dgm:spPr/>
    </dgm:pt>
    <dgm:pt modelId="{4D0ECE5D-459A-4A9D-A7CC-E162B4674AF1}" type="pres">
      <dgm:prSet presAssocID="{09FFF397-678D-482B-AFCC-828EC29254B5}" presName="dummyMaxCanvas_ChildArea" presStyleCnt="0"/>
      <dgm:spPr/>
    </dgm:pt>
    <dgm:pt modelId="{46B62500-BDDA-4FE3-A5CA-18280B14D8BF}" type="pres">
      <dgm:prSet presAssocID="{09FFF397-678D-482B-AFCC-828EC29254B5}" presName="fulcrum" presStyleLbl="alignAccFollowNode1" presStyleIdx="2" presStyleCnt="4"/>
      <dgm:spPr/>
    </dgm:pt>
    <dgm:pt modelId="{A5F4E717-5847-4F20-BAD6-791EAA9F99EA}" type="pres">
      <dgm:prSet presAssocID="{09FFF397-678D-482B-AFCC-828EC29254B5}" presName="balance_23" presStyleLbl="alignAccFollowNode1" presStyleIdx="3" presStyleCnt="4">
        <dgm:presLayoutVars>
          <dgm:bulletEnabled val="1"/>
        </dgm:presLayoutVars>
      </dgm:prSet>
      <dgm:spPr/>
    </dgm:pt>
    <dgm:pt modelId="{55153F19-850C-41F8-B48A-0191C519C2ED}" type="pres">
      <dgm:prSet presAssocID="{09FFF397-678D-482B-AFCC-828EC29254B5}" presName="right_23_1" presStyleLbl="node1" presStyleIdx="0" presStyleCnt="5">
        <dgm:presLayoutVars>
          <dgm:bulletEnabled val="1"/>
        </dgm:presLayoutVars>
      </dgm:prSet>
      <dgm:spPr/>
    </dgm:pt>
    <dgm:pt modelId="{40B9F568-D068-4B9B-941E-88FA36565EB9}" type="pres">
      <dgm:prSet presAssocID="{09FFF397-678D-482B-AFCC-828EC29254B5}" presName="right_23_2" presStyleLbl="node1" presStyleIdx="1" presStyleCnt="5">
        <dgm:presLayoutVars>
          <dgm:bulletEnabled val="1"/>
        </dgm:presLayoutVars>
      </dgm:prSet>
      <dgm:spPr/>
    </dgm:pt>
    <dgm:pt modelId="{B2D7741A-5558-421F-A2C2-0012E5886420}" type="pres">
      <dgm:prSet presAssocID="{09FFF397-678D-482B-AFCC-828EC29254B5}" presName="right_23_3" presStyleLbl="node1" presStyleIdx="2" presStyleCnt="5">
        <dgm:presLayoutVars>
          <dgm:bulletEnabled val="1"/>
        </dgm:presLayoutVars>
      </dgm:prSet>
      <dgm:spPr/>
    </dgm:pt>
    <dgm:pt modelId="{17B7E3E3-FD07-44CA-AB00-A70043BC1328}" type="pres">
      <dgm:prSet presAssocID="{09FFF397-678D-482B-AFCC-828EC29254B5}" presName="left_23_1" presStyleLbl="node1" presStyleIdx="3" presStyleCnt="5">
        <dgm:presLayoutVars>
          <dgm:bulletEnabled val="1"/>
        </dgm:presLayoutVars>
      </dgm:prSet>
      <dgm:spPr/>
    </dgm:pt>
    <dgm:pt modelId="{57E347AA-239C-4B95-860F-FEFCB763B3A1}" type="pres">
      <dgm:prSet presAssocID="{09FFF397-678D-482B-AFCC-828EC29254B5}" presName="left_23_2" presStyleLbl="node1" presStyleIdx="4" presStyleCnt="5">
        <dgm:presLayoutVars>
          <dgm:bulletEnabled val="1"/>
        </dgm:presLayoutVars>
      </dgm:prSet>
      <dgm:spPr/>
    </dgm:pt>
  </dgm:ptLst>
  <dgm:cxnLst>
    <dgm:cxn modelId="{4D98BDFA-6187-410D-87E1-76E2F205E7EA}" srcId="{09FFF397-678D-482B-AFCC-828EC29254B5}" destId="{E6381D8E-D6F8-4FE9-8FAC-4B8838B83EB1}" srcOrd="0" destOrd="0" parTransId="{270B590A-CC8D-4078-9E61-EF986FA9DF8D}" sibTransId="{B203CAFE-3ACD-4701-BE65-F3FC87AB0D2D}"/>
    <dgm:cxn modelId="{D83D0986-DFB7-475B-A979-1720DCE7A691}" srcId="{E6381D8E-D6F8-4FE9-8FAC-4B8838B83EB1}" destId="{AFE5E006-C938-42A4-9839-A5DEA84E62E5}" srcOrd="0" destOrd="0" parTransId="{104BCB3A-F527-41C7-B077-90D4CC1E076A}" sibTransId="{FE8F9FB8-A063-4B63-8A12-4DE733D22D0C}"/>
    <dgm:cxn modelId="{DD511DA9-5EE9-4432-B819-3E0A928FDD48}" srcId="{E6381D8E-D6F8-4FE9-8FAC-4B8838B83EB1}" destId="{ECCDB7EC-AE2E-4EC0-B96A-2897CF2E850E}" srcOrd="1" destOrd="0" parTransId="{D23CF894-2BF8-441E-9392-2C254B0DA88B}" sibTransId="{6DCA54CE-5327-450E-9B47-319AF85BA1EA}"/>
    <dgm:cxn modelId="{34518D06-D176-4D38-9B51-6BD2977F8D6E}" srcId="{09FFF397-678D-482B-AFCC-828EC29254B5}" destId="{CF3C29C1-4ACF-4AAF-BA2A-67C79965132A}" srcOrd="1" destOrd="0" parTransId="{B3CCAD85-C25E-4FAC-8D9D-AC1B58C1D97F}" sibTransId="{AEA4A9DB-B2E3-4767-BE05-1F7E1AA50382}"/>
    <dgm:cxn modelId="{B89B0CBE-F014-4904-8F07-B0DD87124D38}" srcId="{CF3C29C1-4ACF-4AAF-BA2A-67C79965132A}" destId="{DB2EF5BD-12CD-4AF1-8803-AA1184D5AA86}" srcOrd="0" destOrd="1" parTransId="{500AB82C-4937-41AF-931C-296F49558EC2}" sibTransId="{8FDF9C13-0A0E-4F41-96E5-C2BC503A4F7E}"/>
    <dgm:cxn modelId="{4B0F76EE-507E-4D8D-9532-3C9A56FAE058}" srcId="{CF3C29C1-4ACF-4AAF-BA2A-67C79965132A}" destId="{D8359313-5922-41C1-98A8-95A5422332A8}" srcOrd="1" destOrd="1" parTransId="{8267593C-88F5-4FA1-93B3-119B676E45EF}" sibTransId="{D9718C8C-9626-4977-BB9F-ABA2CA9D8001}"/>
    <dgm:cxn modelId="{2AD4A3A4-2618-4C5A-BC98-FF72DECB7465}" srcId="{CF3C29C1-4ACF-4AAF-BA2A-67C79965132A}" destId="{99C44414-5F0F-4E09-9148-BFFCEB31FA89}" srcOrd="2" destOrd="1" parTransId="{D19CCA9E-D2C4-4DF8-92EF-874F7A3BB894}" sibTransId="{3429C086-51B2-48C6-9D06-335414C67039}"/>
    <dgm:cxn modelId="{652E3D0A-034C-449B-B47E-E9A85C8FB552}" type="presOf" srcId="{09FFF397-678D-482B-AFCC-828EC29254B5}" destId="{88C692F5-B545-45F2-9CC8-3D4B9DF1F207}" srcOrd="0" destOrd="0" presId="urn:microsoft.com/office/officeart/2005/8/layout/balance1"/>
    <dgm:cxn modelId="{95ECA9AD-AEA5-4CB9-861D-CFA0FA5219B8}" type="presParOf" srcId="{88C692F5-B545-45F2-9CC8-3D4B9DF1F207}" destId="{CA0853F7-8A3D-4636-ABFF-00D1C7EA8141}" srcOrd="0" destOrd="0" presId="urn:microsoft.com/office/officeart/2005/8/layout/balance1"/>
    <dgm:cxn modelId="{C7EC149A-9304-4D0D-928D-676C28E749CB}" type="presParOf" srcId="{88C692F5-B545-45F2-9CC8-3D4B9DF1F207}" destId="{D4D6C8FF-ACB5-4CDA-8786-E1C5A0941AA3}" srcOrd="1" destOrd="0" presId="urn:microsoft.com/office/officeart/2005/8/layout/balance1"/>
    <dgm:cxn modelId="{C66B3ED8-EDBD-48B6-9784-E6744CFF7A73}" type="presParOf" srcId="{D4D6C8FF-ACB5-4CDA-8786-E1C5A0941AA3}" destId="{BCA10F31-5D21-4CB8-A31F-BEAD9E01EF12}" srcOrd="0" destOrd="1" presId="urn:microsoft.com/office/officeart/2005/8/layout/balance1"/>
    <dgm:cxn modelId="{33D53A20-99E5-4F3F-B246-05FE2AFD7BD5}" type="presOf" srcId="{E6381D8E-D6F8-4FE9-8FAC-4B8838B83EB1}" destId="{BCA10F31-5D21-4CB8-A31F-BEAD9E01EF12}" srcOrd="0" destOrd="0" presId="urn:microsoft.com/office/officeart/2005/8/layout/balance1"/>
    <dgm:cxn modelId="{270040EC-5A18-49C9-A574-84EA45CB33BA}" type="presParOf" srcId="{D4D6C8FF-ACB5-4CDA-8786-E1C5A0941AA3}" destId="{90B1918A-CF69-48DA-B00D-048A5AA8F888}" srcOrd="1" destOrd="1" presId="urn:microsoft.com/office/officeart/2005/8/layout/balance1"/>
    <dgm:cxn modelId="{F0F396F3-FE54-424E-AFEB-733E1F34FD5E}" type="presOf" srcId="{CF3C29C1-4ACF-4AAF-BA2A-67C79965132A}" destId="{90B1918A-CF69-48DA-B00D-048A5AA8F888}" srcOrd="0" destOrd="0" presId="urn:microsoft.com/office/officeart/2005/8/layout/balance1"/>
    <dgm:cxn modelId="{B4338DB5-DA28-4787-A9BB-41BF4AC2851F}" type="presParOf" srcId="{88C692F5-B545-45F2-9CC8-3D4B9DF1F207}" destId="{B9F3C3FA-4D0D-4DD0-A142-9931808FDF97}" srcOrd="2" destOrd="0" presId="urn:microsoft.com/office/officeart/2005/8/layout/balance1"/>
    <dgm:cxn modelId="{3F730545-3E2D-4656-8A24-1AC916878959}" type="presParOf" srcId="{B9F3C3FA-4D0D-4DD0-A142-9931808FDF97}" destId="{4D0ECE5D-459A-4A9D-A7CC-E162B4674AF1}" srcOrd="0" destOrd="2" presId="urn:microsoft.com/office/officeart/2005/8/layout/balance1"/>
    <dgm:cxn modelId="{7CFC2442-844B-4210-AEFD-91DBFCDA0D7E}" type="presParOf" srcId="{B9F3C3FA-4D0D-4DD0-A142-9931808FDF97}" destId="{46B62500-BDDA-4FE3-A5CA-18280B14D8BF}" srcOrd="1" destOrd="2" presId="urn:microsoft.com/office/officeart/2005/8/layout/balance1"/>
    <dgm:cxn modelId="{63AFF229-CF1D-4B61-9F06-54B4BF6CC35C}" type="presParOf" srcId="{B9F3C3FA-4D0D-4DD0-A142-9931808FDF97}" destId="{A5F4E717-5847-4F20-BAD6-791EAA9F99EA}" srcOrd="2" destOrd="2" presId="urn:microsoft.com/office/officeart/2005/8/layout/balance1"/>
    <dgm:cxn modelId="{ED33437C-6285-45B0-A66C-C7C21B0A145C}" type="presParOf" srcId="{B9F3C3FA-4D0D-4DD0-A142-9931808FDF97}" destId="{55153F19-850C-41F8-B48A-0191C519C2ED}" srcOrd="3" destOrd="2" presId="urn:microsoft.com/office/officeart/2005/8/layout/balance1"/>
    <dgm:cxn modelId="{FF916090-3249-40E7-A31F-A4E0BC25C348}" type="presOf" srcId="{DB2EF5BD-12CD-4AF1-8803-AA1184D5AA86}" destId="{55153F19-850C-41F8-B48A-0191C519C2ED}" srcOrd="0" destOrd="0" presId="urn:microsoft.com/office/officeart/2005/8/layout/balance1"/>
    <dgm:cxn modelId="{26B3A8E7-0788-40E8-97F8-897589E24529}" type="presParOf" srcId="{B9F3C3FA-4D0D-4DD0-A142-9931808FDF97}" destId="{40B9F568-D068-4B9B-941E-88FA36565EB9}" srcOrd="4" destOrd="2" presId="urn:microsoft.com/office/officeart/2005/8/layout/balance1"/>
    <dgm:cxn modelId="{2FC8AAE8-C0BD-4E54-B752-8AC4FAF31DA0}" type="presOf" srcId="{D8359313-5922-41C1-98A8-95A5422332A8}" destId="{40B9F568-D068-4B9B-941E-88FA36565EB9}" srcOrd="0" destOrd="0" presId="urn:microsoft.com/office/officeart/2005/8/layout/balance1"/>
    <dgm:cxn modelId="{9BFD8FC0-88A4-491B-BD09-2320D6486772}" type="presParOf" srcId="{B9F3C3FA-4D0D-4DD0-A142-9931808FDF97}" destId="{B2D7741A-5558-421F-A2C2-0012E5886420}" srcOrd="5" destOrd="2" presId="urn:microsoft.com/office/officeart/2005/8/layout/balance1"/>
    <dgm:cxn modelId="{7815E6CE-3FAE-4D08-AF78-DE3A930D3F3C}" type="presOf" srcId="{99C44414-5F0F-4E09-9148-BFFCEB31FA89}" destId="{B2D7741A-5558-421F-A2C2-0012E5886420}" srcOrd="0" destOrd="0" presId="urn:microsoft.com/office/officeart/2005/8/layout/balance1"/>
    <dgm:cxn modelId="{BD77B954-A8AD-425F-878C-708731F54DDC}" type="presParOf" srcId="{B9F3C3FA-4D0D-4DD0-A142-9931808FDF97}" destId="{17B7E3E3-FD07-44CA-AB00-A70043BC1328}" srcOrd="6" destOrd="2" presId="urn:microsoft.com/office/officeart/2005/8/layout/balance1"/>
    <dgm:cxn modelId="{DF1D0720-4203-4A0A-841E-9D0B6C60BF23}" type="presOf" srcId="{AFE5E006-C938-42A4-9839-A5DEA84E62E5}" destId="{17B7E3E3-FD07-44CA-AB00-A70043BC1328}" srcOrd="0" destOrd="0" presId="urn:microsoft.com/office/officeart/2005/8/layout/balance1"/>
    <dgm:cxn modelId="{F87DF7E8-D5BD-4E84-99F9-8C72CF580719}" type="presParOf" srcId="{B9F3C3FA-4D0D-4DD0-A142-9931808FDF97}" destId="{57E347AA-239C-4B95-860F-FEFCB763B3A1}" srcOrd="7" destOrd="2" presId="urn:microsoft.com/office/officeart/2005/8/layout/balance1"/>
    <dgm:cxn modelId="{F1859B8C-A056-488C-8034-D12393F936E1}" type="presOf" srcId="{ECCDB7EC-AE2E-4EC0-B96A-2897CF2E850E}" destId="{57E347AA-239C-4B95-860F-FEFCB763B3A1}" srcOrd="0" destOrd="0" presId="urn:microsoft.com/office/officeart/2005/8/layout/balance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4772660" cy="4772660"/>
        <a:chOff x="0" y="0"/>
        <a:chExt cx="4772660" cy="4772660"/>
      </a:xfrm>
    </dsp:grpSpPr>
    <dsp:sp modelId="{BCA10F31-5D21-4CB8-A31F-BEAD9E01EF12}">
      <dsp:nvSpPr>
        <dsp:cNvPr id="3" name="Rounded Rectangle 2"/>
        <dsp:cNvSpPr/>
      </dsp:nvSpPr>
      <dsp:spPr bwMode="white">
        <a:xfrm>
          <a:off x="2191995" y="0"/>
          <a:ext cx="1718158" cy="954532"/>
        </a:xfrm>
        <a:prstGeom prst="roundRect">
          <a:avLst>
            <a:gd name="adj" fmla="val 10000"/>
          </a:avLst>
        </a:prstGeom>
      </dsp:spPr>
      <dsp:style>
        <a:lnRef idx="2">
          <a:schemeClr val="accent1">
            <a:alpha val="90000"/>
            <a:tint val="40000"/>
          </a:schemeClr>
        </a:lnRef>
        <a:fillRef idx="1">
          <a:schemeClr val="accent1">
            <a:alpha val="90000"/>
            <a:tint val="40000"/>
          </a:schemeClr>
        </a:fillRef>
        <a:effectRef idx="0">
          <a:scrgbClr r="0" g="0" b="0"/>
        </a:effectRef>
        <a:fontRef idx="minor"/>
      </dsp:style>
      <dsp:txBody>
        <a:bodyPr vert="horz" wrap="square" lIns="76200" tIns="76200" rIns="76200" bIns="76200" anchor="ctr"/>
        <a:lstStyle>
          <a:lvl1pPr algn="ctr">
            <a:defRPr sz="2000"/>
          </a:lvl1pPr>
          <a:lvl2pPr marL="114300" indent="-114300" algn="ctr">
            <a:defRPr sz="1500"/>
          </a:lvl2pPr>
          <a:lvl3pPr marL="228600" indent="-114300" algn="ctr">
            <a:defRPr sz="1500"/>
          </a:lvl3pPr>
          <a:lvl4pPr marL="342900" indent="-114300" algn="ctr">
            <a:defRPr sz="1500"/>
          </a:lvl4pPr>
          <a:lvl5pPr marL="457200" indent="-114300" algn="ctr">
            <a:defRPr sz="1500"/>
          </a:lvl5pPr>
          <a:lvl6pPr marL="571500" indent="-114300" algn="ctr">
            <a:defRPr sz="1500"/>
          </a:lvl6pPr>
          <a:lvl7pPr marL="685800" indent="-114300" algn="ctr">
            <a:defRPr sz="1500"/>
          </a:lvl7pPr>
          <a:lvl8pPr marL="800100" indent="-114300" algn="ctr">
            <a:defRPr sz="1500"/>
          </a:lvl8pPr>
          <a:lvl9pPr marL="914400" indent="-114300" algn="ctr">
            <a:defRPr sz="1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>
              <a:solidFill>
                <a:schemeClr val="dk1"/>
              </a:solidFill>
              <a:sym typeface="+mn-ea"/>
            </a:rPr>
            <a:t>Considered Alternative</a:t>
          </a:r>
          <a:endParaRPr lang="en-US">
            <a:solidFill>
              <a:schemeClr val="dk1"/>
            </a:solidFill>
          </a:endParaRPr>
        </a:p>
      </dsp:txBody>
      <dsp:txXfrm>
        <a:off x="2191995" y="0"/>
        <a:ext cx="1718158" cy="954532"/>
      </dsp:txXfrm>
    </dsp:sp>
    <dsp:sp modelId="{90B1918A-CF69-48DA-B00D-048A5AA8F888}">
      <dsp:nvSpPr>
        <dsp:cNvPr id="4" name="Rounded Rectangle 3"/>
        <dsp:cNvSpPr/>
      </dsp:nvSpPr>
      <dsp:spPr bwMode="white">
        <a:xfrm>
          <a:off x="4673778" y="0"/>
          <a:ext cx="1718158" cy="954532"/>
        </a:xfrm>
        <a:prstGeom prst="roundRect">
          <a:avLst>
            <a:gd name="adj" fmla="val 10000"/>
          </a:avLst>
        </a:prstGeom>
      </dsp:spPr>
      <dsp:style>
        <a:lnRef idx="2">
          <a:schemeClr val="accent1">
            <a:alpha val="90000"/>
            <a:tint val="40000"/>
          </a:schemeClr>
        </a:lnRef>
        <a:fillRef idx="1">
          <a:schemeClr val="accent1">
            <a:alpha val="90000"/>
            <a:tint val="40000"/>
          </a:schemeClr>
        </a:fillRef>
        <a:effectRef idx="0">
          <a:scrgbClr r="0" g="0" b="0"/>
        </a:effectRef>
        <a:fontRef idx="minor"/>
      </dsp:style>
      <dsp:txBody>
        <a:bodyPr vert="horz" wrap="square" lIns="76200" tIns="76200" rIns="76200" bIns="76200" anchor="ctr"/>
        <a:lstStyle>
          <a:lvl1pPr algn="ctr">
            <a:defRPr sz="2000"/>
          </a:lvl1pPr>
          <a:lvl2pPr marL="114300" indent="-114300" algn="ctr">
            <a:defRPr sz="1500"/>
          </a:lvl2pPr>
          <a:lvl3pPr marL="228600" indent="-114300" algn="ctr">
            <a:defRPr sz="1500"/>
          </a:lvl3pPr>
          <a:lvl4pPr marL="342900" indent="-114300" algn="ctr">
            <a:defRPr sz="1500"/>
          </a:lvl4pPr>
          <a:lvl5pPr marL="457200" indent="-114300" algn="ctr">
            <a:defRPr sz="1500"/>
          </a:lvl5pPr>
          <a:lvl6pPr marL="571500" indent="-114300" algn="ctr">
            <a:defRPr sz="1500"/>
          </a:lvl6pPr>
          <a:lvl7pPr marL="685800" indent="-114300" algn="ctr">
            <a:defRPr sz="1500"/>
          </a:lvl7pPr>
          <a:lvl8pPr marL="800100" indent="-114300" algn="ctr">
            <a:defRPr sz="1500"/>
          </a:lvl8pPr>
          <a:lvl9pPr marL="914400" indent="-114300" algn="ctr">
            <a:defRPr sz="1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>
              <a:solidFill>
                <a:schemeClr val="dk1"/>
              </a:solidFill>
              <a:sym typeface="+mn-ea"/>
            </a:rPr>
            <a:t>Implemented</a:t>
          </a:r>
          <a:endParaRPr lang="en-US">
            <a:solidFill>
              <a:schemeClr val="dk1"/>
            </a:solidFill>
          </a:endParaRPr>
        </a:p>
      </dsp:txBody>
      <dsp:txXfrm>
        <a:off x="4673778" y="0"/>
        <a:ext cx="1718158" cy="954532"/>
      </dsp:txXfrm>
    </dsp:sp>
    <dsp:sp modelId="{46B62500-BDDA-4FE3-A5CA-18280B14D8BF}">
      <dsp:nvSpPr>
        <dsp:cNvPr id="5" name="Isosceles Triangle 4"/>
        <dsp:cNvSpPr/>
      </dsp:nvSpPr>
      <dsp:spPr bwMode="white">
        <a:xfrm>
          <a:off x="3934016" y="4056761"/>
          <a:ext cx="715899" cy="715899"/>
        </a:xfrm>
        <a:prstGeom prst="triangle">
          <a:avLst/>
        </a:prstGeom>
      </dsp:spPr>
      <dsp:style>
        <a:lnRef idx="2">
          <a:schemeClr val="accent1">
            <a:alpha val="90000"/>
            <a:tint val="40000"/>
          </a:schemeClr>
        </a:lnRef>
        <a:fillRef idx="1">
          <a:schemeClr val="accent1">
            <a:alpha val="90000"/>
            <a:tint val="40000"/>
          </a:schemeClr>
        </a:fillRef>
        <a:effectRef idx="0">
          <a:scrgbClr r="0" g="0" b="0"/>
        </a:effectRef>
        <a:fontRef idx="minor"/>
      </dsp:style>
      <dsp:txXfrm>
        <a:off x="3934016" y="4056761"/>
        <a:ext cx="715899" cy="715899"/>
      </dsp:txXfrm>
    </dsp:sp>
    <dsp:sp modelId="{A5F4E717-5847-4F20-BAD6-791EAA9F99EA}">
      <dsp:nvSpPr>
        <dsp:cNvPr id="6" name="Rectangles 5"/>
        <dsp:cNvSpPr/>
      </dsp:nvSpPr>
      <dsp:spPr bwMode="white">
        <a:xfrm rot="240000">
          <a:off x="2143612" y="3749990"/>
          <a:ext cx="4296706" cy="300455"/>
        </a:xfrm>
        <a:prstGeom prst="rect">
          <a:avLst/>
        </a:prstGeom>
      </dsp:spPr>
      <dsp:style>
        <a:lnRef idx="2">
          <a:schemeClr val="accent1">
            <a:alpha val="90000"/>
            <a:tint val="40000"/>
          </a:schemeClr>
        </a:lnRef>
        <a:fillRef idx="1">
          <a:schemeClr val="accent1">
            <a:alpha val="90000"/>
            <a:tint val="40000"/>
          </a:schemeClr>
        </a:fillRef>
        <a:effectRef idx="0">
          <a:scrgbClr r="0" g="0" b="0"/>
        </a:effectRef>
        <a:fontRef idx="minor"/>
      </dsp:style>
      <dsp:txXfrm rot="240000">
        <a:off x="2143612" y="3749990"/>
        <a:ext cx="4296706" cy="300455"/>
      </dsp:txXfrm>
    </dsp:sp>
    <dsp:sp modelId="{55153F19-850C-41F8-B48A-0191C519C2ED}">
      <dsp:nvSpPr>
        <dsp:cNvPr id="7" name="Rounded Rectangle 6"/>
        <dsp:cNvSpPr/>
      </dsp:nvSpPr>
      <dsp:spPr bwMode="white">
        <a:xfrm rot="240000">
          <a:off x="4723411" y="2998779"/>
          <a:ext cx="1714345" cy="798710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53340" tIns="53340" rIns="53340" bIns="53340" anchor="ctr"/>
        <a:lstStyle>
          <a:lvl1pPr algn="ctr">
            <a:defRPr sz="1400"/>
          </a:lvl1pPr>
          <a:lvl2pPr marL="57150" indent="-57150" algn="ctr">
            <a:defRPr sz="1000"/>
          </a:lvl2pPr>
          <a:lvl3pPr marL="114300" indent="-57150" algn="ctr">
            <a:defRPr sz="1000"/>
          </a:lvl3pPr>
          <a:lvl4pPr marL="171450" indent="-57150" algn="ctr">
            <a:defRPr sz="1000"/>
          </a:lvl4pPr>
          <a:lvl5pPr marL="228600" indent="-57150" algn="ctr">
            <a:defRPr sz="1000"/>
          </a:lvl5pPr>
          <a:lvl6pPr marL="285750" indent="-57150" algn="ctr">
            <a:defRPr sz="1000"/>
          </a:lvl6pPr>
          <a:lvl7pPr marL="342900" indent="-57150" algn="ctr">
            <a:defRPr sz="1000"/>
          </a:lvl7pPr>
          <a:lvl8pPr marL="400050" indent="-57150" algn="ctr">
            <a:defRPr sz="1000"/>
          </a:lvl8pPr>
          <a:lvl9pPr marL="457200" indent="-57150" algn="ctr">
            <a:defRPr sz="1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en-US"/>
            <a:t> Fault Isolation &amp; Resilience</a:t>
          </a:r>
          <a:endParaRPr lang="en-US" altLang="en-US"/>
        </a:p>
      </dsp:txBody>
      <dsp:txXfrm rot="240000">
        <a:off x="4723411" y="2998779"/>
        <a:ext cx="1714345" cy="798710"/>
      </dsp:txXfrm>
    </dsp:sp>
    <dsp:sp modelId="{40B9F568-D068-4B9B-941E-88FA36565EB9}">
      <dsp:nvSpPr>
        <dsp:cNvPr id="8" name="Rounded Rectangle 7"/>
        <dsp:cNvSpPr/>
      </dsp:nvSpPr>
      <dsp:spPr bwMode="white">
        <a:xfrm rot="240000">
          <a:off x="4785455" y="2139700"/>
          <a:ext cx="1714345" cy="798710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53340" tIns="53340" rIns="53340" bIns="53340" anchor="ctr"/>
        <a:lstStyle>
          <a:lvl1pPr algn="ctr">
            <a:defRPr sz="1400"/>
          </a:lvl1pPr>
          <a:lvl2pPr marL="57150" indent="-57150" algn="ctr">
            <a:defRPr sz="1000"/>
          </a:lvl2pPr>
          <a:lvl3pPr marL="114300" indent="-57150" algn="ctr">
            <a:defRPr sz="1000"/>
          </a:lvl3pPr>
          <a:lvl4pPr marL="171450" indent="-57150" algn="ctr">
            <a:defRPr sz="1000"/>
          </a:lvl4pPr>
          <a:lvl5pPr marL="228600" indent="-57150" algn="ctr">
            <a:defRPr sz="1000"/>
          </a:lvl5pPr>
          <a:lvl6pPr marL="285750" indent="-57150" algn="ctr">
            <a:defRPr sz="1000"/>
          </a:lvl6pPr>
          <a:lvl7pPr marL="342900" indent="-57150" algn="ctr">
            <a:defRPr sz="1000"/>
          </a:lvl7pPr>
          <a:lvl8pPr marL="400050" indent="-57150" algn="ctr">
            <a:defRPr sz="1000"/>
          </a:lvl8pPr>
          <a:lvl9pPr marL="457200" indent="-57150" algn="ctr">
            <a:defRPr sz="1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en-US">
              <a:sym typeface="+mn-ea"/>
            </a:rPr>
            <a:t>Security &amp; Network Segmentation</a:t>
          </a:r>
          <a:endParaRPr lang="en-US">
            <a:sym typeface="+mn-ea"/>
          </a:endParaRPr>
        </a:p>
      </dsp:txBody>
      <dsp:txXfrm rot="240000">
        <a:off x="4785455" y="2139700"/>
        <a:ext cx="1714345" cy="798710"/>
      </dsp:txXfrm>
    </dsp:sp>
    <dsp:sp modelId="{B2D7741A-5558-421F-A2C2-0012E5886420}">
      <dsp:nvSpPr>
        <dsp:cNvPr id="9" name="Rounded Rectangle 8"/>
        <dsp:cNvSpPr/>
      </dsp:nvSpPr>
      <dsp:spPr bwMode="white">
        <a:xfrm rot="240000">
          <a:off x="4847500" y="1299712"/>
          <a:ext cx="1714345" cy="798710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60960" tIns="60960" rIns="60960" bIns="60960" anchor="ctr"/>
        <a:lstStyle>
          <a:lvl1pPr algn="ctr">
            <a:defRPr sz="1400"/>
          </a:lvl1pPr>
          <a:lvl2pPr marL="57150" indent="-57150" algn="ctr">
            <a:defRPr sz="1000"/>
          </a:lvl2pPr>
          <a:lvl3pPr marL="114300" indent="-57150" algn="ctr">
            <a:defRPr sz="1000"/>
          </a:lvl3pPr>
          <a:lvl4pPr marL="171450" indent="-57150" algn="ctr">
            <a:defRPr sz="1000"/>
          </a:lvl4pPr>
          <a:lvl5pPr marL="228600" indent="-57150" algn="ctr">
            <a:defRPr sz="1000"/>
          </a:lvl5pPr>
          <a:lvl6pPr marL="285750" indent="-57150" algn="ctr">
            <a:defRPr sz="1000"/>
          </a:lvl6pPr>
          <a:lvl7pPr marL="342900" indent="-57150" algn="ctr">
            <a:defRPr sz="1000"/>
          </a:lvl7pPr>
          <a:lvl8pPr marL="400050" indent="-57150" algn="ctr">
            <a:defRPr sz="1000"/>
          </a:lvl8pPr>
          <a:lvl9pPr marL="457200" indent="-57150" algn="ctr">
            <a:defRPr sz="1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sz="1600">
              <a:sym typeface="+mn-ea"/>
            </a:rPr>
            <a:t>Reflects true microservices isolation</a:t>
          </a:r>
          <a:endParaRPr sz="1600">
            <a:sym typeface="+mn-ea"/>
          </a:endParaRPr>
        </a:p>
      </dsp:txBody>
      <dsp:txXfrm rot="240000">
        <a:off x="4847500" y="1299712"/>
        <a:ext cx="1714345" cy="798710"/>
      </dsp:txXfrm>
    </dsp:sp>
    <dsp:sp modelId="{17B7E3E3-FD07-44CA-AB00-A70043BC1328}">
      <dsp:nvSpPr>
        <dsp:cNvPr id="10" name="Rounded Rectangle 9"/>
        <dsp:cNvSpPr/>
      </dsp:nvSpPr>
      <dsp:spPr bwMode="white">
        <a:xfrm rot="240000">
          <a:off x="2265491" y="2826963"/>
          <a:ext cx="1714345" cy="798710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53340" tIns="53340" rIns="53340" bIns="53340" anchor="ctr"/>
        <a:lstStyle>
          <a:lvl1pPr algn="ctr">
            <a:defRPr sz="1400"/>
          </a:lvl1pPr>
          <a:lvl2pPr marL="57150" indent="-57150" algn="ctr">
            <a:defRPr sz="1000"/>
          </a:lvl2pPr>
          <a:lvl3pPr marL="114300" indent="-57150" algn="ctr">
            <a:defRPr sz="1000"/>
          </a:lvl3pPr>
          <a:lvl4pPr marL="171450" indent="-57150" algn="ctr">
            <a:defRPr sz="1000"/>
          </a:lvl4pPr>
          <a:lvl5pPr marL="228600" indent="-57150" algn="ctr">
            <a:defRPr sz="1000"/>
          </a:lvl5pPr>
          <a:lvl6pPr marL="285750" indent="-57150" algn="ctr">
            <a:defRPr sz="1000"/>
          </a:lvl6pPr>
          <a:lvl7pPr marL="342900" indent="-57150" algn="ctr">
            <a:defRPr sz="1000"/>
          </a:lvl7pPr>
          <a:lvl8pPr marL="400050" indent="-57150" algn="ctr">
            <a:defRPr sz="1000"/>
          </a:lvl8pPr>
          <a:lvl9pPr marL="457200" indent="-57150" algn="ctr">
            <a:defRPr sz="1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en-US"/>
            <a:t>Redundancy</a:t>
          </a:r>
          <a:endParaRPr lang="en-US" altLang="en-US"/>
        </a:p>
      </dsp:txBody>
      <dsp:txXfrm rot="240000">
        <a:off x="2265491" y="2826963"/>
        <a:ext cx="1714345" cy="798710"/>
      </dsp:txXfrm>
    </dsp:sp>
    <dsp:sp modelId="{57E347AA-239C-4B95-860F-FEFCB763B3A1}">
      <dsp:nvSpPr>
        <dsp:cNvPr id="11" name="Rounded Rectangle 10"/>
        <dsp:cNvSpPr/>
      </dsp:nvSpPr>
      <dsp:spPr bwMode="white">
        <a:xfrm rot="240000">
          <a:off x="2327535" y="1967885"/>
          <a:ext cx="1714345" cy="798710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53340" tIns="53340" rIns="53340" bIns="53340" anchor="ctr"/>
        <a:lstStyle>
          <a:lvl1pPr algn="ctr">
            <a:defRPr sz="1400"/>
          </a:lvl1pPr>
          <a:lvl2pPr marL="57150" indent="-57150" algn="ctr">
            <a:defRPr sz="1000"/>
          </a:lvl2pPr>
          <a:lvl3pPr marL="114300" indent="-57150" algn="ctr">
            <a:defRPr sz="1000"/>
          </a:lvl3pPr>
          <a:lvl4pPr marL="171450" indent="-57150" algn="ctr">
            <a:defRPr sz="1000"/>
          </a:lvl4pPr>
          <a:lvl5pPr marL="228600" indent="-57150" algn="ctr">
            <a:defRPr sz="1000"/>
          </a:lvl5pPr>
          <a:lvl6pPr marL="285750" indent="-57150" algn="ctr">
            <a:defRPr sz="1000"/>
          </a:lvl6pPr>
          <a:lvl7pPr marL="342900" indent="-57150" algn="ctr">
            <a:defRPr sz="1000"/>
          </a:lvl7pPr>
          <a:lvl8pPr marL="400050" indent="-57150" algn="ctr">
            <a:defRPr sz="1000"/>
          </a:lvl8pPr>
          <a:lvl9pPr marL="457200" indent="-57150" algn="ctr">
            <a:defRPr sz="1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>
              <a:sym typeface="+mn-ea"/>
            </a:rPr>
            <a:t>High Availability</a:t>
          </a:r>
          <a:endParaRPr lang="en-US">
            <a:sym typeface="+mn-ea"/>
          </a:endParaRPr>
        </a:p>
      </dsp:txBody>
      <dsp:txXfrm rot="240000">
        <a:off x="2327535" y="1967885"/>
        <a:ext cx="1714345" cy="7987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alance1">
  <dgm:title val=""/>
  <dgm:desc val=""/>
  <dgm:catLst>
    <dgm:cat type="relationship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25" srcId="2" destId="23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11"/>
        <dgm:pt modelId="12"/>
        <dgm:pt modelId="2"/>
        <dgm:pt modelId="21"/>
        <dgm:pt modelId="22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2"/>
        <dgm:pt modelId="21"/>
        <dgm:pt modelId="22"/>
        <dgm:pt modelId="23"/>
      </dgm:ptLst>
      <dgm:cxnLst>
        <dgm:cxn modelId="4" srcId="0" destId="1" srcOrd="0" destOrd="0"/>
        <dgm:cxn modelId="5" srcId="0" destId="2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25" srcId="2" destId="21" srcOrd="0" destOrd="0"/>
        <dgm:cxn modelId="26" srcId="2" destId="22" srcOrd="0" destOrd="0"/>
        <dgm:cxn modelId="27" srcId="2" destId="23" srcOrd="0" destOrd="0"/>
      </dgm:cxnLst>
      <dgm:bg/>
      <dgm:whole/>
    </dgm:dataModel>
  </dgm:clrData>
  <dgm:layoutNode name="outerComposite">
    <dgm:varLst>
      <dgm:chMax val="2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>
      <dgm:constr type="h" for="ch" forName="parentComposite" refType="h" refFor="ch" refForName="dummyMaxCanvas" op="equ" fact="0.2"/>
      <dgm:constr type="t" for="ch" forName="parentComposite"/>
      <dgm:constr type="h" for="ch" forName="childrenComposite" refType="h" refFor="ch" refForName="dummyMaxCanvas" op="equ" fact="0.8"/>
      <dgm:constr type="t" for="ch" forName="childrenComposite" refType="h" refFor="ch" refForName="dummyMaxCanvas" fact="0.2"/>
    </dgm:constrLst>
    <dgm:ruleLst/>
    <dgm:layoutNode name="dummyMaxCanvas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arentComposite">
      <dgm:alg type="composite"/>
      <dgm:shape xmlns:r="http://schemas.openxmlformats.org/officeDocument/2006/relationships" r:blip="">
        <dgm:adjLst/>
      </dgm:shape>
      <dgm:presOf/>
      <dgm:constrLst>
        <dgm:constr type="w" for="ch" forName="parent1" refType="w" fact="0.36"/>
        <dgm:constr type="ctrX" for="ch" forName="parent1" refType="w" fact="0.24"/>
        <dgm:constr type="w" for="ch" forName="parent2" refType="w" fact="0.36"/>
        <dgm:constr type="ctrX" for="ch" forName="parent2" refType="w" fact="0.76"/>
        <dgm:constr type="primFontSz" for="ch" ptType="node" op="equ"/>
      </dgm:constrLst>
      <dgm:ruleLst/>
      <dgm:layoutNode name="parent1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arent2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st="2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</dgm:layoutNode>
    <dgm:layoutNode name="childrenComposite">
      <dgm:alg type="composite"/>
      <dgm:shape xmlns:r="http://schemas.openxmlformats.org/officeDocument/2006/relationships" r:blip="">
        <dgm:adjLst/>
      </dgm:shape>
      <dgm:presOf/>
      <dgm:constrLst>
        <dgm:constr type="primFontSz" for="ch" ptType="node" op="equ" val="65"/>
        <dgm:constr type="w" for="ch" forName="fulcrum" refType="w" fact="0.15"/>
        <dgm:constr type="h" for="ch" forName="fulcrum" refType="w" refFor="ch" refForName="fulcrum"/>
        <dgm:constr type="b" for="ch" forName="fulcrum" refType="h"/>
        <dgm:constr type="ctrX" for="ch" forName="fulcrum" refType="w" fact="0.5"/>
        <dgm:constr type="w" for="ch" forName="balance_00" refType="w" fact="0.9"/>
        <dgm:constr type="h" for="ch" forName="balance_00" refType="h" fact="0.076"/>
        <dgm:constr type="b" for="ch" forName="balance_00" refType="h" fact="0.81"/>
        <dgm:constr type="ctrX" for="ch" forName="balance_00" refType="w" fact="0.5"/>
        <dgm:constr type="w" for="ch" forName="balance_01" refType="w"/>
        <dgm:constr type="h" for="ch" forName="balance_01" refType="h" fact="0.157"/>
        <dgm:constr type="b" for="ch" forName="balance_01" refType="h" fact="0.85"/>
        <dgm:constr type="ctrX" for="ch" forName="balance_01" refType="w" fact="0.5"/>
        <dgm:constr type="w" for="ch" forName="balance_02" refType="w"/>
        <dgm:constr type="h" for="ch" forName="balance_02" refType="h" fact="0.157"/>
        <dgm:constr type="b" for="ch" forName="balance_02" refType="h" fact="0.85"/>
        <dgm:constr type="ctrX" for="ch" forName="balance_02" refType="w" fact="0.5"/>
        <dgm:constr type="w" for="ch" forName="balance_03" refType="w"/>
        <dgm:constr type="h" for="ch" forName="balance_03" refType="h" fact="0.157"/>
        <dgm:constr type="b" for="ch" forName="balance_03" refType="h" fact="0.85"/>
        <dgm:constr type="ctrX" for="ch" forName="balance_03" refType="w" fact="0.5"/>
        <dgm:constr type="w" for="ch" forName="balance_04" refType="w"/>
        <dgm:constr type="h" for="ch" forName="balance_04" refType="h" fact="0.157"/>
        <dgm:constr type="b" for="ch" forName="balance_04" refType="h" fact="0.85"/>
        <dgm:constr type="ctrX" for="ch" forName="balance_04" refType="w" fact="0.5"/>
        <dgm:constr type="w" for="ch" forName="balance_10" refType="w"/>
        <dgm:constr type="h" for="ch" forName="balance_10" refType="h" fact="0.157"/>
        <dgm:constr type="b" for="ch" forName="balance_10" refType="h" fact="0.85"/>
        <dgm:constr type="ctrX" for="ch" forName="balance_10" refType="w" fact="0.5"/>
        <dgm:constr type="w" for="ch" forName="balance_11" refType="w" fact="0.9"/>
        <dgm:constr type="h" for="ch" forName="balance_11" refType="h" fact="0.076"/>
        <dgm:constr type="b" for="ch" forName="balance_11" refType="h" fact="0.81"/>
        <dgm:constr type="ctrX" for="ch" forName="balance_11" refType="w" fact="0.5"/>
        <dgm:constr type="w" for="ch" forName="balance_12" refType="w"/>
        <dgm:constr type="h" for="ch" forName="balance_12" refType="h" fact="0.157"/>
        <dgm:constr type="b" for="ch" forName="balance_12" refType="h" fact="0.85"/>
        <dgm:constr type="ctrX" for="ch" forName="balance_12" refType="w" fact="0.5"/>
        <dgm:constr type="w" for="ch" forName="balance_13" refType="w"/>
        <dgm:constr type="h" for="ch" forName="balance_13" refType="h" fact="0.157"/>
        <dgm:constr type="b" for="ch" forName="balance_13" refType="h" fact="0.85"/>
        <dgm:constr type="ctrX" for="ch" forName="balance_13" refType="w" fact="0.5"/>
        <dgm:constr type="w" for="ch" forName="balance_14" refType="w"/>
        <dgm:constr type="h" for="ch" forName="balance_14" refType="h" fact="0.157"/>
        <dgm:constr type="b" for="ch" forName="balance_14" refType="h" fact="0.85"/>
        <dgm:constr type="ctrX" for="ch" forName="balance_14" refType="w" fact="0.5"/>
        <dgm:constr type="w" for="ch" forName="balance_20" refType="w"/>
        <dgm:constr type="h" for="ch" forName="balance_20" refType="h" fact="0.157"/>
        <dgm:constr type="b" for="ch" forName="balance_20" refType="h" fact="0.85"/>
        <dgm:constr type="ctrX" for="ch" forName="balance_20" refType="w" fact="0.5"/>
        <dgm:constr type="w" for="ch" forName="balance_21" refType="w"/>
        <dgm:constr type="h" for="ch" forName="balance_21" refType="h" fact="0.157"/>
        <dgm:constr type="b" for="ch" forName="balance_21" refType="h" fact="0.85"/>
        <dgm:constr type="ctrX" for="ch" forName="balance_21" refType="w" fact="0.5"/>
        <dgm:constr type="w" for="ch" forName="balance_22" refType="w" fact="0.9"/>
        <dgm:constr type="h" for="ch" forName="balance_22" refType="h" fact="0.076"/>
        <dgm:constr type="b" for="ch" forName="balance_22" refType="h" fact="0.81"/>
        <dgm:constr type="ctrX" for="ch" forName="balance_22" refType="w" fact="0.5"/>
        <dgm:constr type="w" for="ch" forName="balance_23" refType="w"/>
        <dgm:constr type="h" for="ch" forName="balance_23" refType="h" fact="0.157"/>
        <dgm:constr type="b" for="ch" forName="balance_23" refType="h" fact="0.85"/>
        <dgm:constr type="ctrX" for="ch" forName="balance_23" refType="w" fact="0.5"/>
        <dgm:constr type="w" for="ch" forName="balance_24" refType="w"/>
        <dgm:constr type="h" for="ch" forName="balance_24" refType="h" fact="0.157"/>
        <dgm:constr type="b" for="ch" forName="balance_24" refType="h" fact="0.85"/>
        <dgm:constr type="ctrX" for="ch" forName="balance_24" refType="w" fact="0.5"/>
        <dgm:constr type="w" for="ch" forName="balance_30" refType="w"/>
        <dgm:constr type="h" for="ch" forName="balance_30" refType="h" fact="0.157"/>
        <dgm:constr type="b" for="ch" forName="balance_30" refType="h" fact="0.85"/>
        <dgm:constr type="ctrX" for="ch" forName="balance_30" refType="w" fact="0.5"/>
        <dgm:constr type="w" for="ch" forName="balance_31" refType="w"/>
        <dgm:constr type="h" for="ch" forName="balance_31" refType="h" fact="0.157"/>
        <dgm:constr type="b" for="ch" forName="balance_31" refType="h" fact="0.85"/>
        <dgm:constr type="ctrX" for="ch" forName="balance_31" refType="w" fact="0.5"/>
        <dgm:constr type="w" for="ch" forName="balance_32" refType="w"/>
        <dgm:constr type="h" for="ch" forName="balance_32" refType="h" fact="0.157"/>
        <dgm:constr type="b" for="ch" forName="balance_32" refType="h" fact="0.85"/>
        <dgm:constr type="ctrX" for="ch" forName="balance_32" refType="w" fact="0.5"/>
        <dgm:constr type="w" for="ch" forName="balance_33" refType="w" fact="0.9"/>
        <dgm:constr type="h" for="ch" forName="balance_33" refType="h" fact="0.076"/>
        <dgm:constr type="b" for="ch" forName="balance_33" refType="h" fact="0.81"/>
        <dgm:constr type="ctrX" for="ch" forName="balance_33" refType="w" fact="0.5"/>
        <dgm:constr type="w" for="ch" forName="balance_34" refType="w"/>
        <dgm:constr type="h" for="ch" forName="balance_34" refType="h" fact="0.157"/>
        <dgm:constr type="b" for="ch" forName="balance_34" refType="h" fact="0.85"/>
        <dgm:constr type="ctrX" for="ch" forName="balance_34" refType="w" fact="0.5"/>
        <dgm:constr type="w" for="ch" forName="balance_40" refType="w"/>
        <dgm:constr type="h" for="ch" forName="balance_40" refType="h" fact="0.157"/>
        <dgm:constr type="b" for="ch" forName="balance_40" refType="h" fact="0.85"/>
        <dgm:constr type="ctrX" for="ch" forName="balance_40" refType="w" fact="0.5"/>
        <dgm:constr type="w" for="ch" forName="balance_41" refType="w"/>
        <dgm:constr type="h" for="ch" forName="balance_41" refType="h" fact="0.157"/>
        <dgm:constr type="b" for="ch" forName="balance_41" refType="h" fact="0.85"/>
        <dgm:constr type="ctrX" for="ch" forName="balance_41" refType="w" fact="0.5"/>
        <dgm:constr type="w" for="ch" forName="balance_42" refType="w"/>
        <dgm:constr type="h" for="ch" forName="balance_42" refType="h" fact="0.157"/>
        <dgm:constr type="b" for="ch" forName="balance_42" refType="h" fact="0.85"/>
        <dgm:constr type="ctrX" for="ch" forName="balance_42" refType="w" fact="0.5"/>
        <dgm:constr type="w" for="ch" forName="balance_43" refType="w"/>
        <dgm:constr type="h" for="ch" forName="balance_43" refType="h" fact="0.157"/>
        <dgm:constr type="b" for="ch" forName="balance_43" refType="h" fact="0.85"/>
        <dgm:constr type="ctrX" for="ch" forName="balance_43" refType="w" fact="0.5"/>
        <dgm:constr type="w" for="ch" forName="balance_44" refType="w" fact="0.9"/>
        <dgm:constr type="h" for="ch" forName="balance_44" refType="h" fact="0.076"/>
        <dgm:constr type="b" for="ch" forName="balance_44" refType="h" fact="0.81"/>
        <dgm:constr type="ctrX" for="ch" forName="balance_44" refType="w" fact="0.5"/>
        <dgm:constr type="w" for="ch" forName="right_01_1" refType="w" fact="0.4"/>
        <dgm:constr type="h" for="ch" forName="right_01_1" refType="h" fact="0.7"/>
        <dgm:constr type="b" for="ch" forName="right_01_1" refType="h" fact="0.76"/>
        <dgm:constr type="ctrX" for="ch" forName="right_01_1" refType="w" fact="0.78"/>
        <dgm:constr type="w" for="ch" forName="left_10_1" refType="w" fact="0.4"/>
        <dgm:constr type="h" for="ch" forName="left_10_1" refType="h" fact="0.7"/>
        <dgm:constr type="b" for="ch" forName="left_10_1" refType="h" fact="0.76"/>
        <dgm:constr type="ctrX" for="ch" forName="left_10_1" refType="w" fact="0.22"/>
        <dgm:constr type="w" for="ch" forName="right_11_1" refType="w" fact="0.36"/>
        <dgm:constr type="h" for="ch" forName="right_11_1" refType="h" fact="0.67"/>
        <dgm:constr type="b" for="ch" forName="right_11_1" refType="h" fact="0.725"/>
        <dgm:constr type="ctrX" for="ch" forName="right_11_1" refType="w" fact="0.76"/>
        <dgm:constr type="w" for="ch" forName="left_11_1" refType="w" fact="0.36"/>
        <dgm:constr type="h" for="ch" forName="left_11_1" refType="h" fact="0.67"/>
        <dgm:constr type="b" for="ch" forName="left_11_1" refType="h" fact="0.725"/>
        <dgm:constr type="ctrX" for="ch" forName="left_11_1" refType="w" fact="0.24"/>
        <dgm:constr type="w" for="ch" forName="right_02_1" refType="w" fact="0.388"/>
        <dgm:constr type="h" for="ch" forName="right_02_1" refType="h" fact="0.36"/>
        <dgm:constr type="b" for="ch" forName="right_02_1" refType="h" fact="0.76"/>
        <dgm:constr type="ctrX" for="ch" forName="right_02_1" refType="w" fact="0.77"/>
        <dgm:constr type="w" for="ch" forName="right_02_2" refType="w" fact="0.388"/>
        <dgm:constr type="h" for="ch" forName="right_02_2" refType="h" fact="0.36"/>
        <dgm:constr type="b" for="ch" forName="right_02_2" refType="h" fact="0.42"/>
        <dgm:constr type="ctrX" for="ch" forName="right_02_2" refType="w" fact="0.79"/>
        <dgm:constr type="w" for="ch" forName="left_20_1" refType="w" fact="0.388"/>
        <dgm:constr type="h" for="ch" forName="left_20_1" refType="h" fact="0.36"/>
        <dgm:constr type="b" for="ch" forName="left_20_1" refType="h" fact="0.76"/>
        <dgm:constr type="ctrX" for="ch" forName="left_20_1" refType="w" fact="0.23"/>
        <dgm:constr type="w" for="ch" forName="left_20_2" refType="w" fact="0.388"/>
        <dgm:constr type="h" for="ch" forName="left_20_2" refType="h" fact="0.36"/>
        <dgm:constr type="b" for="ch" forName="left_20_2" refType="h" fact="0.42"/>
        <dgm:constr type="ctrX" for="ch" forName="left_20_2" refType="w" fact="0.21"/>
        <dgm:constr type="w" for="ch" forName="right_12_1" refType="w" fact="0.388"/>
        <dgm:constr type="h" for="ch" forName="right_12_1" refType="h" fact="0.36"/>
        <dgm:constr type="b" for="ch" forName="right_12_1" refType="h" fact="0.76"/>
        <dgm:constr type="ctrX" for="ch" forName="right_12_1" refType="w" fact="0.77"/>
        <dgm:constr type="w" for="ch" forName="right_12_2" refType="w" fact="0.388"/>
        <dgm:constr type="h" for="ch" forName="right_12_2" refType="h" fact="0.36"/>
        <dgm:constr type="b" for="ch" forName="right_12_2" refType="h" fact="0.42"/>
        <dgm:constr type="ctrX" for="ch" forName="right_12_2" refType="w" fact="0.79"/>
        <dgm:constr type="w" for="ch" forName="left_12_1" refType="w" fact="0.388"/>
        <dgm:constr type="h" for="ch" forName="left_12_1" refType="h" fact="0.36"/>
        <dgm:constr type="b" for="ch" forName="left_12_1" refType="h" fact="0.715"/>
        <dgm:constr type="ctrX" for="ch" forName="left_12_1" refType="w" fact="0.255"/>
        <dgm:constr type="w" for="ch" forName="right_22_1" refType="w" fact="0.36"/>
        <dgm:constr type="h" for="ch" forName="right_22_1" refType="h" fact="0.32"/>
        <dgm:constr type="b" for="ch" forName="right_22_1" refType="h" fact="0.725"/>
        <dgm:constr type="ctrX" for="ch" forName="right_22_1" refType="w" fact="0.76"/>
        <dgm:constr type="w" for="ch" forName="right_22_2" refType="w" fact="0.36"/>
        <dgm:constr type="h" for="ch" forName="right_22_2" refType="h" fact="0.32"/>
        <dgm:constr type="b" for="ch" forName="right_22_2" refType="h" fact="0.39"/>
        <dgm:constr type="ctrX" for="ch" forName="right_22_2" refType="w" fact="0.76"/>
        <dgm:constr type="w" for="ch" forName="left_22_1" refType="w" fact="0.36"/>
        <dgm:constr type="h" for="ch" forName="left_22_1" refType="h" fact="0.32"/>
        <dgm:constr type="b" for="ch" forName="left_22_1" refType="h" fact="0.725"/>
        <dgm:constr type="ctrX" for="ch" forName="left_22_1" refType="w" fact="0.24"/>
        <dgm:constr type="w" for="ch" forName="left_22_2" refType="w" fact="0.36"/>
        <dgm:constr type="h" for="ch" forName="left_22_2" refType="h" fact="0.32"/>
        <dgm:constr type="b" for="ch" forName="left_22_2" refType="h" fact="0.39"/>
        <dgm:constr type="ctrX" for="ch" forName="left_22_2" refType="w" fact="0.24"/>
        <dgm:constr type="w" for="ch" forName="left_21_1" refType="w" fact="0.388"/>
        <dgm:constr type="h" for="ch" forName="left_21_1" refType="h" fact="0.36"/>
        <dgm:constr type="b" for="ch" forName="left_21_1" refType="h" fact="0.76"/>
        <dgm:constr type="ctrX" for="ch" forName="left_21_1" refType="w" fact="0.23"/>
        <dgm:constr type="w" for="ch" forName="left_21_2" refType="w" fact="0.388"/>
        <dgm:constr type="h" for="ch" forName="left_21_2" refType="h" fact="0.36"/>
        <dgm:constr type="b" for="ch" forName="left_21_2" refType="h" fact="0.42"/>
        <dgm:constr type="ctrX" for="ch" forName="left_21_2" refType="w" fact="0.21"/>
        <dgm:constr type="w" for="ch" forName="right_21_1" refType="w" fact="0.388"/>
        <dgm:constr type="h" for="ch" forName="right_21_1" refType="h" fact="0.36"/>
        <dgm:constr type="b" for="ch" forName="right_21_1" refType="h" fact="0.715"/>
        <dgm:constr type="ctrX" for="ch" forName="right_21_1" refType="w" fact="0.745"/>
        <dgm:constr type="w" for="ch" forName="right_03_1" refType="w" fact="0.37"/>
        <dgm:constr type="h" for="ch" forName="right_03_1" refType="h" fact="0.24"/>
        <dgm:constr type="b" for="ch" forName="right_03_1" refType="h" fact="0.76"/>
        <dgm:constr type="ctrX" for="ch" forName="right_03_1" refType="w" fact="0.77"/>
        <dgm:constr type="w" for="ch" forName="right_03_2" refType="w" fact="0.37"/>
        <dgm:constr type="h" for="ch" forName="right_03_2" refType="h" fact="0.24"/>
        <dgm:constr type="b" for="ch" forName="right_03_2" refType="h" fact="0.535"/>
        <dgm:constr type="ctrX" for="ch" forName="right_03_2" refType="w" fact="0.783"/>
        <dgm:constr type="w" for="ch" forName="right_03_3" refType="w" fact="0.37"/>
        <dgm:constr type="h" for="ch" forName="right_03_3" refType="h" fact="0.24"/>
        <dgm:constr type="b" for="ch" forName="right_03_3" refType="h" fact="0.315"/>
        <dgm:constr type="ctrX" for="ch" forName="right_03_3" refType="w" fact="0.796"/>
        <dgm:constr type="w" for="ch" forName="left_30_1" refType="w" fact="0.37"/>
        <dgm:constr type="h" for="ch" forName="left_30_1" refType="h" fact="0.24"/>
        <dgm:constr type="b" for="ch" forName="left_30_1" refType="h" fact="0.76"/>
        <dgm:constr type="ctrX" for="ch" forName="left_30_1" refType="w" fact="0.23"/>
        <dgm:constr type="w" for="ch" forName="left_30_2" refType="w" fact="0.37"/>
        <dgm:constr type="h" for="ch" forName="left_30_2" refType="h" fact="0.24"/>
        <dgm:constr type="b" for="ch" forName="left_30_2" refType="h" fact="0.535"/>
        <dgm:constr type="ctrX" for="ch" forName="left_30_2" refType="w" fact="0.217"/>
        <dgm:constr type="w" for="ch" forName="left_30_3" refType="w" fact="0.37"/>
        <dgm:constr type="h" for="ch" forName="left_30_3" refType="h" fact="0.24"/>
        <dgm:constr type="b" for="ch" forName="left_30_3" refType="h" fact="0.315"/>
        <dgm:constr type="ctrX" for="ch" forName="left_30_3" refType="w" fact="0.204"/>
        <dgm:constr type="w" for="ch" forName="right_13_1" refType="w" fact="0.37"/>
        <dgm:constr type="h" for="ch" forName="right_13_1" refType="h" fact="0.24"/>
        <dgm:constr type="b" for="ch" forName="right_13_1" refType="h" fact="0.76"/>
        <dgm:constr type="ctrX" for="ch" forName="right_13_1" refType="w" fact="0.77"/>
        <dgm:constr type="w" for="ch" forName="right_13_2" refType="w" fact="0.37"/>
        <dgm:constr type="h" for="ch" forName="right_13_2" refType="h" fact="0.24"/>
        <dgm:constr type="b" for="ch" forName="right_13_2" refType="h" fact="0.535"/>
        <dgm:constr type="ctrX" for="ch" forName="right_13_2" refType="w" fact="0.783"/>
        <dgm:constr type="w" for="ch" forName="right_13_3" refType="w" fact="0.37"/>
        <dgm:constr type="h" for="ch" forName="right_13_3" refType="h" fact="0.24"/>
        <dgm:constr type="b" for="ch" forName="right_13_3" refType="h" fact="0.315"/>
        <dgm:constr type="ctrX" for="ch" forName="right_13_3" refType="w" fact="0.796"/>
        <dgm:constr type="w" for="ch" forName="left_13_1" refType="w" fact="0.37"/>
        <dgm:constr type="h" for="ch" forName="left_13_1" refType="h" fact="0.24"/>
        <dgm:constr type="b" for="ch" forName="left_13_1" refType="h" fact="0.715"/>
        <dgm:constr type="ctrX" for="ch" forName="left_13_1" refType="w" fact="0.255"/>
        <dgm:constr type="w" for="ch" forName="left_31_1" refType="w" fact="0.37"/>
        <dgm:constr type="h" for="ch" forName="left_31_1" refType="h" fact="0.24"/>
        <dgm:constr type="b" for="ch" forName="left_31_1" refType="h" fact="0.76"/>
        <dgm:constr type="ctrX" for="ch" forName="left_31_1" refType="w" fact="0.23"/>
        <dgm:constr type="w" for="ch" forName="left_31_2" refType="w" fact="0.37"/>
        <dgm:constr type="h" for="ch" forName="left_31_2" refType="h" fact="0.24"/>
        <dgm:constr type="b" for="ch" forName="left_31_2" refType="h" fact="0.535"/>
        <dgm:constr type="ctrX" for="ch" forName="left_31_2" refType="w" fact="0.217"/>
        <dgm:constr type="w" for="ch" forName="left_31_3" refType="w" fact="0.37"/>
        <dgm:constr type="h" for="ch" forName="left_31_3" refType="h" fact="0.24"/>
        <dgm:constr type="b" for="ch" forName="left_31_3" refType="h" fact="0.315"/>
        <dgm:constr type="ctrX" for="ch" forName="left_31_3" refType="w" fact="0.204"/>
        <dgm:constr type="w" for="ch" forName="right_31_1" refType="w" fact="0.37"/>
        <dgm:constr type="h" for="ch" forName="right_31_1" refType="h" fact="0.24"/>
        <dgm:constr type="b" for="ch" forName="right_31_1" refType="h" fact="0.715"/>
        <dgm:constr type="ctrX" for="ch" forName="right_31_1" refType="w" fact="0.745"/>
        <dgm:constr type="w" for="ch" forName="right_23_1" refType="w" fact="0.37"/>
        <dgm:constr type="h" for="ch" forName="right_23_1" refType="h" fact="0.24"/>
        <dgm:constr type="b" for="ch" forName="right_23_1" refType="h" fact="0.76"/>
        <dgm:constr type="ctrX" for="ch" forName="right_23_1" refType="w" fact="0.77"/>
        <dgm:constr type="w" for="ch" forName="right_23_2" refType="w" fact="0.37"/>
        <dgm:constr type="h" for="ch" forName="right_23_2" refType="h" fact="0.24"/>
        <dgm:constr type="b" for="ch" forName="right_23_2" refType="h" fact="0.535"/>
        <dgm:constr type="ctrX" for="ch" forName="right_23_2" refType="w" fact="0.783"/>
        <dgm:constr type="w" for="ch" forName="right_23_3" refType="w" fact="0.37"/>
        <dgm:constr type="h" for="ch" forName="right_23_3" refType="h" fact="0.24"/>
        <dgm:constr type="b" for="ch" forName="right_23_3" refType="h" fact="0.315"/>
        <dgm:constr type="ctrX" for="ch" forName="right_23_3" refType="w" fact="0.796"/>
        <dgm:constr type="w" for="ch" forName="left_23_1" refType="w" fact="0.37"/>
        <dgm:constr type="h" for="ch" forName="left_23_1" refType="h" fact="0.24"/>
        <dgm:constr type="b" for="ch" forName="left_23_1" refType="h" fact="0.715"/>
        <dgm:constr type="ctrX" for="ch" forName="left_23_1" refType="w" fact="0.255"/>
        <dgm:constr type="w" for="ch" forName="left_23_2" refType="w" fact="0.37"/>
        <dgm:constr type="h" for="ch" forName="left_23_2" refType="h" fact="0.24"/>
        <dgm:constr type="b" for="ch" forName="left_23_2" refType="h" fact="0.49"/>
        <dgm:constr type="ctrX" for="ch" forName="left_23_2" refType="w" fact="0.268"/>
        <dgm:constr type="w" for="ch" forName="left_32_1" refType="w" fact="0.37"/>
        <dgm:constr type="h" for="ch" forName="left_32_1" refType="h" fact="0.24"/>
        <dgm:constr type="b" for="ch" forName="left_32_1" refType="h" fact="0.76"/>
        <dgm:constr type="ctrX" for="ch" forName="left_32_1" refType="w" fact="0.23"/>
        <dgm:constr type="w" for="ch" forName="left_32_2" refType="w" fact="0.37"/>
        <dgm:constr type="h" for="ch" forName="left_32_2" refType="h" fact="0.24"/>
        <dgm:constr type="b" for="ch" forName="left_32_2" refType="h" fact="0.535"/>
        <dgm:constr type="ctrX" for="ch" forName="left_32_2" refType="w" fact="0.217"/>
        <dgm:constr type="w" for="ch" forName="left_32_3" refType="w" fact="0.37"/>
        <dgm:constr type="h" for="ch" forName="left_32_3" refType="h" fact="0.24"/>
        <dgm:constr type="b" for="ch" forName="left_32_3" refType="h" fact="0.315"/>
        <dgm:constr type="ctrX" for="ch" forName="left_32_3" refType="w" fact="0.204"/>
        <dgm:constr type="w" for="ch" forName="right_32_1" refType="w" fact="0.37"/>
        <dgm:constr type="h" for="ch" forName="right_32_1" refType="h" fact="0.24"/>
        <dgm:constr type="b" for="ch" forName="right_32_1" refType="h" fact="0.715"/>
        <dgm:constr type="ctrX" for="ch" forName="right_32_1" refType="w" fact="0.745"/>
        <dgm:constr type="w" for="ch" forName="right_32_2" refType="w" fact="0.37"/>
        <dgm:constr type="h" for="ch" forName="right_32_2" refType="h" fact="0.24"/>
        <dgm:constr type="b" for="ch" forName="right_32_2" refType="h" fact="0.49"/>
        <dgm:constr type="ctrX" for="ch" forName="right_32_2" refType="w" fact="0.732"/>
        <dgm:constr type="w" for="ch" forName="right_33_1" refType="w" fact="0.36"/>
        <dgm:constr type="h" for="ch" forName="right_33_1" refType="h" fact="0.21"/>
        <dgm:constr type="b" for="ch" forName="right_33_1" refType="h" fact="0.725"/>
        <dgm:constr type="ctrX" for="ch" forName="right_33_1" refType="w" fact="0.76"/>
        <dgm:constr type="w" for="ch" forName="right_33_2" refType="w" fact="0.36"/>
        <dgm:constr type="h" for="ch" forName="right_33_2" refType="h" fact="0.21"/>
        <dgm:constr type="b" for="ch" forName="right_33_2" refType="h" fact="0.5"/>
        <dgm:constr type="ctrX" for="ch" forName="right_33_2" refType="w" fact="0.76"/>
        <dgm:constr type="w" for="ch" forName="right_33_3" refType="w" fact="0.36"/>
        <dgm:constr type="h" for="ch" forName="right_33_3" refType="h" fact="0.21"/>
        <dgm:constr type="b" for="ch" forName="right_33_3" refType="h" fact="0.275"/>
        <dgm:constr type="ctrX" for="ch" forName="right_33_3" refType="w" fact="0.76"/>
        <dgm:constr type="w" for="ch" forName="left_33_1" refType="w" fact="0.36"/>
        <dgm:constr type="h" for="ch" forName="left_33_1" refType="h" fact="0.21"/>
        <dgm:constr type="b" for="ch" forName="left_33_1" refType="h" fact="0.725"/>
        <dgm:constr type="ctrX" for="ch" forName="left_33_1" refType="w" fact="0.24"/>
        <dgm:constr type="w" for="ch" forName="left_33_2" refType="w" fact="0.36"/>
        <dgm:constr type="h" for="ch" forName="left_33_2" refType="h" fact="0.21"/>
        <dgm:constr type="b" for="ch" forName="left_33_2" refType="h" fact="0.5"/>
        <dgm:constr type="ctrX" for="ch" forName="left_33_2" refType="w" fact="0.24"/>
        <dgm:constr type="w" for="ch" forName="left_33_3" refType="w" fact="0.36"/>
        <dgm:constr type="h" for="ch" forName="left_33_3" refType="h" fact="0.21"/>
        <dgm:constr type="b" for="ch" forName="left_33_3" refType="h" fact="0.275"/>
        <dgm:constr type="ctrX" for="ch" forName="left_33_3" refType="w" fact="0.24"/>
        <dgm:constr type="w" for="ch" forName="right_04_1" refType="w" fact="0.365"/>
        <dgm:constr type="h" for="ch" forName="right_04_1" refType="h" fact="0.185"/>
        <dgm:constr type="b" for="ch" forName="right_04_1" refType="h" fact="0.76"/>
        <dgm:constr type="ctrX" for="ch" forName="right_04_1" refType="w" fact="0.77"/>
        <dgm:constr type="w" for="ch" forName="right_04_2" refType="w" fact="0.365"/>
        <dgm:constr type="h" for="ch" forName="right_04_2" refType="h" fact="0.185"/>
        <dgm:constr type="b" for="ch" forName="right_04_2" refType="h" fact="0.595"/>
        <dgm:constr type="ctrX" for="ch" forName="right_04_2" refType="w" fact="0.78"/>
        <dgm:constr type="w" for="ch" forName="right_04_3" refType="w" fact="0.365"/>
        <dgm:constr type="h" for="ch" forName="right_04_3" refType="h" fact="0.185"/>
        <dgm:constr type="b" for="ch" forName="right_04_3" refType="h" fact="0.43"/>
        <dgm:constr type="ctrX" for="ch" forName="right_04_3" refType="w" fact="0.79"/>
        <dgm:constr type="w" for="ch" forName="right_04_4" refType="w" fact="0.365"/>
        <dgm:constr type="h" for="ch" forName="right_04_4" refType="h" fact="0.185"/>
        <dgm:constr type="b" for="ch" forName="right_04_4" refType="h" fact="0.265"/>
        <dgm:constr type="ctrX" for="ch" forName="right_04_4" refType="w" fact="0.8"/>
        <dgm:constr type="w" for="ch" forName="left_40_1" refType="w" fact="0.365"/>
        <dgm:constr type="h" for="ch" forName="left_40_1" refType="h" fact="0.185"/>
        <dgm:constr type="b" for="ch" forName="left_40_1" refType="h" fact="0.76"/>
        <dgm:constr type="ctrX" for="ch" forName="left_40_1" refType="w" fact="0.23"/>
        <dgm:constr type="w" for="ch" forName="left_40_2" refType="w" fact="0.365"/>
        <dgm:constr type="h" for="ch" forName="left_40_2" refType="h" fact="0.185"/>
        <dgm:constr type="b" for="ch" forName="left_40_2" refType="h" fact="0.595"/>
        <dgm:constr type="ctrX" for="ch" forName="left_40_2" refType="w" fact="0.22"/>
        <dgm:constr type="w" for="ch" forName="left_40_3" refType="w" fact="0.365"/>
        <dgm:constr type="h" for="ch" forName="left_40_3" refType="h" fact="0.185"/>
        <dgm:constr type="b" for="ch" forName="left_40_3" refType="h" fact="0.43"/>
        <dgm:constr type="ctrX" for="ch" forName="left_40_3" refType="w" fact="0.21"/>
        <dgm:constr type="w" for="ch" forName="left_40_4" refType="w" fact="0.365"/>
        <dgm:constr type="h" for="ch" forName="left_40_4" refType="h" fact="0.185"/>
        <dgm:constr type="b" for="ch" forName="left_40_4" refType="h" fact="0.265"/>
        <dgm:constr type="ctrX" for="ch" forName="left_40_4" refType="w" fact="0.2"/>
        <dgm:constr type="w" for="ch" forName="right_14_1" refType="w" fact="0.365"/>
        <dgm:constr type="h" for="ch" forName="right_14_1" refType="h" fact="0.185"/>
        <dgm:constr type="b" for="ch" forName="right_14_1" refType="h" fact="0.76"/>
        <dgm:constr type="ctrX" for="ch" forName="right_14_1" refType="w" fact="0.77"/>
        <dgm:constr type="w" for="ch" forName="right_14_2" refType="w" fact="0.365"/>
        <dgm:constr type="h" for="ch" forName="right_14_2" refType="h" fact="0.185"/>
        <dgm:constr type="b" for="ch" forName="right_14_2" refType="h" fact="0.595"/>
        <dgm:constr type="ctrX" for="ch" forName="right_14_2" refType="w" fact="0.78"/>
        <dgm:constr type="w" for="ch" forName="right_14_3" refType="w" fact="0.365"/>
        <dgm:constr type="h" for="ch" forName="right_14_3" refType="h" fact="0.185"/>
        <dgm:constr type="b" for="ch" forName="right_14_3" refType="h" fact="0.43"/>
        <dgm:constr type="ctrX" for="ch" forName="right_14_3" refType="w" fact="0.79"/>
        <dgm:constr type="w" for="ch" forName="right_14_4" refType="w" fact="0.365"/>
        <dgm:constr type="h" for="ch" forName="right_14_4" refType="h" fact="0.185"/>
        <dgm:constr type="b" for="ch" forName="right_14_4" refType="h" fact="0.265"/>
        <dgm:constr type="ctrX" for="ch" forName="right_14_4" refType="w" fact="0.8"/>
        <dgm:constr type="w" for="ch" forName="left_14_1" refType="w" fact="0.365"/>
        <dgm:constr type="h" for="ch" forName="left_14_1" refType="h" fact="0.185"/>
        <dgm:constr type="b" for="ch" forName="left_14_1" refType="h" fact="0.715"/>
        <dgm:constr type="ctrX" for="ch" forName="left_14_1" refType="w" fact="0.25"/>
        <dgm:constr type="w" for="ch" forName="left_41_1" refType="w" fact="0.365"/>
        <dgm:constr type="h" for="ch" forName="left_41_1" refType="h" fact="0.185"/>
        <dgm:constr type="b" for="ch" forName="left_41_1" refType="h" fact="0.76"/>
        <dgm:constr type="ctrX" for="ch" forName="left_41_1" refType="w" fact="0.23"/>
        <dgm:constr type="w" for="ch" forName="left_41_2" refType="w" fact="0.365"/>
        <dgm:constr type="h" for="ch" forName="left_41_2" refType="h" fact="0.185"/>
        <dgm:constr type="b" for="ch" forName="left_41_2" refType="h" fact="0.595"/>
        <dgm:constr type="ctrX" for="ch" forName="left_41_2" refType="w" fact="0.22"/>
        <dgm:constr type="w" for="ch" forName="left_41_3" refType="w" fact="0.365"/>
        <dgm:constr type="h" for="ch" forName="left_41_3" refType="h" fact="0.185"/>
        <dgm:constr type="b" for="ch" forName="left_41_3" refType="h" fact="0.43"/>
        <dgm:constr type="ctrX" for="ch" forName="left_41_3" refType="w" fact="0.21"/>
        <dgm:constr type="w" for="ch" forName="left_41_4" refType="w" fact="0.365"/>
        <dgm:constr type="h" for="ch" forName="left_41_4" refType="h" fact="0.185"/>
        <dgm:constr type="b" for="ch" forName="left_41_4" refType="h" fact="0.265"/>
        <dgm:constr type="ctrX" for="ch" forName="left_41_4" refType="w" fact="0.2"/>
        <dgm:constr type="w" for="ch" forName="right_41_1" refType="w" fact="0.365"/>
        <dgm:constr type="h" for="ch" forName="right_41_1" refType="h" fact="0.185"/>
        <dgm:constr type="b" for="ch" forName="right_41_1" refType="h" fact="0.715"/>
        <dgm:constr type="ctrX" for="ch" forName="right_41_1" refType="w" fact="0.75"/>
        <dgm:constr type="w" for="ch" forName="right_24_1" refType="w" fact="0.365"/>
        <dgm:constr type="h" for="ch" forName="right_24_1" refType="h" fact="0.185"/>
        <dgm:constr type="b" for="ch" forName="right_24_1" refType="h" fact="0.76"/>
        <dgm:constr type="ctrX" for="ch" forName="right_24_1" refType="w" fact="0.77"/>
        <dgm:constr type="w" for="ch" forName="right_24_2" refType="w" fact="0.365"/>
        <dgm:constr type="h" for="ch" forName="right_24_2" refType="h" fact="0.185"/>
        <dgm:constr type="b" for="ch" forName="right_24_2" refType="h" fact="0.595"/>
        <dgm:constr type="ctrX" for="ch" forName="right_24_2" refType="w" fact="0.78"/>
        <dgm:constr type="w" for="ch" forName="right_24_3" refType="w" fact="0.365"/>
        <dgm:constr type="h" for="ch" forName="right_24_3" refType="h" fact="0.185"/>
        <dgm:constr type="b" for="ch" forName="right_24_3" refType="h" fact="0.43"/>
        <dgm:constr type="ctrX" for="ch" forName="right_24_3" refType="w" fact="0.79"/>
        <dgm:constr type="w" for="ch" forName="right_24_4" refType="w" fact="0.365"/>
        <dgm:constr type="h" for="ch" forName="right_24_4" refType="h" fact="0.185"/>
        <dgm:constr type="b" for="ch" forName="right_24_4" refType="h" fact="0.265"/>
        <dgm:constr type="ctrX" for="ch" forName="right_24_4" refType="w" fact="0.8"/>
        <dgm:constr type="w" for="ch" forName="left_24_1" refType="w" fact="0.365"/>
        <dgm:constr type="h" for="ch" forName="left_24_1" refType="h" fact="0.185"/>
        <dgm:constr type="b" for="ch" forName="left_24_1" refType="h" fact="0.715"/>
        <dgm:constr type="ctrX" for="ch" forName="left_24_1" refType="w" fact="0.25"/>
        <dgm:constr type="w" for="ch" forName="left_24_2" refType="w" fact="0.365"/>
        <dgm:constr type="h" for="ch" forName="left_24_2" refType="h" fact="0.185"/>
        <dgm:constr type="b" for="ch" forName="left_24_2" refType="h" fact="0.55"/>
        <dgm:constr type="ctrX" for="ch" forName="left_24_2" refType="w" fact="0.26"/>
        <dgm:constr type="w" for="ch" forName="left_42_1" refType="w" fact="0.365"/>
        <dgm:constr type="h" for="ch" forName="left_42_1" refType="h" fact="0.185"/>
        <dgm:constr type="b" for="ch" forName="left_42_1" refType="h" fact="0.76"/>
        <dgm:constr type="ctrX" for="ch" forName="left_42_1" refType="w" fact="0.23"/>
        <dgm:constr type="w" for="ch" forName="left_42_2" refType="w" fact="0.365"/>
        <dgm:constr type="h" for="ch" forName="left_42_2" refType="h" fact="0.185"/>
        <dgm:constr type="b" for="ch" forName="left_42_2" refType="h" fact="0.595"/>
        <dgm:constr type="ctrX" for="ch" forName="left_42_2" refType="w" fact="0.22"/>
        <dgm:constr type="w" for="ch" forName="left_42_3" refType="w" fact="0.365"/>
        <dgm:constr type="h" for="ch" forName="left_42_3" refType="h" fact="0.185"/>
        <dgm:constr type="b" for="ch" forName="left_42_3" refType="h" fact="0.43"/>
        <dgm:constr type="ctrX" for="ch" forName="left_42_3" refType="w" fact="0.21"/>
        <dgm:constr type="w" for="ch" forName="left_42_4" refType="w" fact="0.365"/>
        <dgm:constr type="h" for="ch" forName="left_42_4" refType="h" fact="0.185"/>
        <dgm:constr type="b" for="ch" forName="left_42_4" refType="h" fact="0.265"/>
        <dgm:constr type="ctrX" for="ch" forName="left_42_4" refType="w" fact="0.2"/>
        <dgm:constr type="w" for="ch" forName="right_42_1" refType="w" fact="0.365"/>
        <dgm:constr type="h" for="ch" forName="right_42_1" refType="h" fact="0.185"/>
        <dgm:constr type="b" for="ch" forName="right_42_1" refType="h" fact="0.715"/>
        <dgm:constr type="ctrX" for="ch" forName="right_42_1" refType="w" fact="0.75"/>
        <dgm:constr type="w" for="ch" forName="right_42_2" refType="w" fact="0.365"/>
        <dgm:constr type="h" for="ch" forName="right_42_2" refType="h" fact="0.185"/>
        <dgm:constr type="b" for="ch" forName="right_42_2" refType="h" fact="0.55"/>
        <dgm:constr type="ctrX" for="ch" forName="right_42_2" refType="w" fact="0.74"/>
        <dgm:constr type="w" for="ch" forName="right_34_1" refType="w" fact="0.365"/>
        <dgm:constr type="h" for="ch" forName="right_34_1" refType="h" fact="0.185"/>
        <dgm:constr type="b" for="ch" forName="right_34_1" refType="h" fact="0.76"/>
        <dgm:constr type="ctrX" for="ch" forName="right_34_1" refType="w" fact="0.77"/>
        <dgm:constr type="w" for="ch" forName="right_34_2" refType="w" fact="0.365"/>
        <dgm:constr type="h" for="ch" forName="right_34_2" refType="h" fact="0.185"/>
        <dgm:constr type="b" for="ch" forName="right_34_2" refType="h" fact="0.595"/>
        <dgm:constr type="ctrX" for="ch" forName="right_34_2" refType="w" fact="0.78"/>
        <dgm:constr type="w" for="ch" forName="right_34_3" refType="w" fact="0.365"/>
        <dgm:constr type="h" for="ch" forName="right_34_3" refType="h" fact="0.185"/>
        <dgm:constr type="b" for="ch" forName="right_34_3" refType="h" fact="0.43"/>
        <dgm:constr type="ctrX" for="ch" forName="right_34_3" refType="w" fact="0.79"/>
        <dgm:constr type="w" for="ch" forName="right_34_4" refType="w" fact="0.365"/>
        <dgm:constr type="h" for="ch" forName="right_34_4" refType="h" fact="0.185"/>
        <dgm:constr type="b" for="ch" forName="right_34_4" refType="h" fact="0.265"/>
        <dgm:constr type="ctrX" for="ch" forName="right_34_4" refType="w" fact="0.8"/>
        <dgm:constr type="w" for="ch" forName="left_34_1" refType="w" fact="0.365"/>
        <dgm:constr type="h" for="ch" forName="left_34_1" refType="h" fact="0.185"/>
        <dgm:constr type="b" for="ch" forName="left_34_1" refType="h" fact="0.715"/>
        <dgm:constr type="ctrX" for="ch" forName="left_34_1" refType="w" fact="0.25"/>
        <dgm:constr type="w" for="ch" forName="left_34_2" refType="w" fact="0.365"/>
        <dgm:constr type="h" for="ch" forName="left_34_2" refType="h" fact="0.185"/>
        <dgm:constr type="b" for="ch" forName="left_34_2" refType="h" fact="0.55"/>
        <dgm:constr type="ctrX" for="ch" forName="left_34_2" refType="w" fact="0.26"/>
        <dgm:constr type="w" for="ch" forName="left_34_3" refType="w" fact="0.365"/>
        <dgm:constr type="h" for="ch" forName="left_34_3" refType="h" fact="0.185"/>
        <dgm:constr type="b" for="ch" forName="left_34_3" refType="h" fact="0.385"/>
        <dgm:constr type="ctrX" for="ch" forName="left_34_3" refType="w" fact="0.27"/>
        <dgm:constr type="w" for="ch" forName="left_43_1" refType="w" fact="0.365"/>
        <dgm:constr type="h" for="ch" forName="left_43_1" refType="h" fact="0.185"/>
        <dgm:constr type="b" for="ch" forName="left_43_1" refType="h" fact="0.76"/>
        <dgm:constr type="ctrX" for="ch" forName="left_43_1" refType="w" fact="0.23"/>
        <dgm:constr type="w" for="ch" forName="left_43_2" refType="w" fact="0.365"/>
        <dgm:constr type="h" for="ch" forName="left_43_2" refType="h" fact="0.185"/>
        <dgm:constr type="b" for="ch" forName="left_43_2" refType="h" fact="0.595"/>
        <dgm:constr type="ctrX" for="ch" forName="left_43_2" refType="w" fact="0.22"/>
        <dgm:constr type="w" for="ch" forName="left_43_3" refType="w" fact="0.365"/>
        <dgm:constr type="h" for="ch" forName="left_43_3" refType="h" fact="0.185"/>
        <dgm:constr type="b" for="ch" forName="left_43_3" refType="h" fact="0.43"/>
        <dgm:constr type="ctrX" for="ch" forName="left_43_3" refType="w" fact="0.21"/>
        <dgm:constr type="w" for="ch" forName="left_43_4" refType="w" fact="0.365"/>
        <dgm:constr type="h" for="ch" forName="left_43_4" refType="h" fact="0.185"/>
        <dgm:constr type="b" for="ch" forName="left_43_4" refType="h" fact="0.265"/>
        <dgm:constr type="ctrX" for="ch" forName="left_43_4" refType="w" fact="0.2"/>
        <dgm:constr type="w" for="ch" forName="right_43_1" refType="w" fact="0.365"/>
        <dgm:constr type="h" for="ch" forName="right_43_1" refType="h" fact="0.185"/>
        <dgm:constr type="b" for="ch" forName="right_43_1" refType="h" fact="0.715"/>
        <dgm:constr type="ctrX" for="ch" forName="right_43_1" refType="w" fact="0.75"/>
        <dgm:constr type="w" for="ch" forName="right_43_2" refType="w" fact="0.365"/>
        <dgm:constr type="h" for="ch" forName="right_43_2" refType="h" fact="0.185"/>
        <dgm:constr type="b" for="ch" forName="right_43_2" refType="h" fact="0.55"/>
        <dgm:constr type="ctrX" for="ch" forName="right_43_2" refType="w" fact="0.74"/>
        <dgm:constr type="w" for="ch" forName="right_43_3" refType="w" fact="0.365"/>
        <dgm:constr type="h" for="ch" forName="right_43_3" refType="h" fact="0.185"/>
        <dgm:constr type="b" for="ch" forName="right_43_3" refType="h" fact="0.385"/>
        <dgm:constr type="ctrX" for="ch" forName="right_43_3" refType="w" fact="0.73"/>
        <dgm:constr type="w" for="ch" forName="right_44_1" refType="w" fact="0.36"/>
        <dgm:constr type="h" for="ch" forName="right_44_1" refType="h" fact="0.154"/>
        <dgm:constr type="b" for="ch" forName="right_44_1" refType="h" fact="0.725"/>
        <dgm:constr type="ctrX" for="ch" forName="right_44_1" refType="w" fact="0.76"/>
        <dgm:constr type="w" for="ch" forName="right_44_2" refType="w" fact="0.36"/>
        <dgm:constr type="h" for="ch" forName="right_44_2" refType="h" fact="0.154"/>
        <dgm:constr type="b" for="ch" forName="right_44_2" refType="h" fact="0.559"/>
        <dgm:constr type="ctrX" for="ch" forName="right_44_2" refType="w" fact="0.76"/>
        <dgm:constr type="w" for="ch" forName="right_44_3" refType="w" fact="0.36"/>
        <dgm:constr type="h" for="ch" forName="right_44_3" refType="h" fact="0.154"/>
        <dgm:constr type="b" for="ch" forName="right_44_3" refType="h" fact="0.393"/>
        <dgm:constr type="ctrX" for="ch" forName="right_44_3" refType="w" fact="0.76"/>
        <dgm:constr type="w" for="ch" forName="right_44_4" refType="w" fact="0.36"/>
        <dgm:constr type="h" for="ch" forName="right_44_4" refType="h" fact="0.154"/>
        <dgm:constr type="b" for="ch" forName="right_44_4" refType="h" fact="0.224"/>
        <dgm:constr type="ctrX" for="ch" forName="right_44_4" refType="w" fact="0.76"/>
        <dgm:constr type="w" for="ch" forName="left_44_1" refType="w" fact="0.36"/>
        <dgm:constr type="h" for="ch" forName="left_44_1" refType="h" fact="0.154"/>
        <dgm:constr type="b" for="ch" forName="left_44_1" refType="h" fact="0.725"/>
        <dgm:constr type="ctrX" for="ch" forName="left_44_1" refType="w" fact="0.24"/>
        <dgm:constr type="w" for="ch" forName="left_44_2" refType="w" fact="0.36"/>
        <dgm:constr type="h" for="ch" forName="left_44_2" refType="h" fact="0.154"/>
        <dgm:constr type="b" for="ch" forName="left_44_2" refType="h" fact="0.559"/>
        <dgm:constr type="ctrX" for="ch" forName="left_44_2" refType="w" fact="0.24"/>
        <dgm:constr type="w" for="ch" forName="left_44_3" refType="w" fact="0.36"/>
        <dgm:constr type="h" for="ch" forName="left_44_3" refType="h" fact="0.154"/>
        <dgm:constr type="b" for="ch" forName="left_44_3" refType="h" fact="0.393"/>
        <dgm:constr type="ctrX" for="ch" forName="left_44_3" refType="w" fact="0.24"/>
        <dgm:constr type="w" for="ch" forName="left_44_4" refType="w" fact="0.36"/>
        <dgm:constr type="h" for="ch" forName="left_44_4" refType="h" fact="0.154"/>
        <dgm:constr type="b" for="ch" forName="left_44_4" refType="h" fact="0.224"/>
        <dgm:constr type="ctrX" for="ch" forName="left_44_4" refType="w" fact="0.24"/>
      </dgm:constrLst>
      <dgm:ruleLst/>
      <dgm:layoutNode name="dummyMaxCanvas_ChildArea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fulcrum" styleLbl="alignAccFollowNode1">
        <dgm:alg type="sp"/>
        <dgm:shape xmlns:r="http://schemas.openxmlformats.org/officeDocument/2006/relationships" type="triangle" r:blip="">
          <dgm:adjLst/>
        </dgm:shape>
        <dgm:presOf/>
        <dgm:constrLst/>
        <dgm:ruleLst/>
      </dgm:layoutNode>
      <dgm:choose name="Name0">
        <dgm:if name="Name1" axis="ch ch" ptType="node node" st="1 1" cnt="1 0" func="cnt" op="equ" val="0">
          <dgm:choose name="Name2">
            <dgm:if name="Name3" axis="ch ch" ptType="node node" st="2 1" cnt="1 0" func="cnt" op="equ" val="0">
              <dgm:layoutNode name="balance_00" styleLbl="alignAccFollowNode1">
                <dgm:varLst>
                  <dgm:bulletEnabled val="1"/>
                </dgm:varLst>
                <dgm:alg type="sp"/>
                <dgm:shape xmlns:r="http://schemas.openxmlformats.org/officeDocument/2006/relationships" type="rect" r:blip="">
                  <dgm:adjLst/>
                </dgm:shape>
                <dgm:presOf/>
                <dgm:constrLst/>
                <dgm:ruleLst/>
              </dgm:layoutNode>
            </dgm:if>
            <dgm:else name="Name4">
              <dgm:choose name="Name5">
                <dgm:if name="Name6" axis="ch ch" ptType="node node" st="2 1" cnt="1 0" func="cnt" op="equ" val="1">
                  <dgm:layoutNode name="balance_01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type="rect" r:blip="" rot="4">
                      <dgm:adjLst/>
                    </dgm:shape>
                    <dgm:presOf/>
                    <dgm:constrLst/>
                    <dgm:ruleLst/>
                  </dgm:layoutNode>
                  <dgm:layoutNode name="right_01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type="roundRect" r:blip="" rot="4">
                      <dgm:adjLst/>
                    </dgm:shape>
                    <dgm:presOf axis="ch ch desOrSelf" ptType="node node node" st="2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7">
                  <dgm:choose name="Name8">
                    <dgm:if name="Name9" axis="ch ch" ptType="node node" st="2 1" cnt="1 0" func="cnt" op="equ" val="2">
                      <dgm:layoutNode name="balance_02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type="rect" r:blip="" rot="4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right_02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 rot="4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02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 rot="4">
                          <dgm:adjLst/>
                        </dgm:shape>
                        <dgm:presOf axis="ch ch desOrSelf" ptType="node node node" st="2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10">
                      <dgm:choose name="Name11">
                        <dgm:if name="Name12" axis="ch ch" ptType="node node" st="2 1" cnt="1 0" func="cnt" op="equ" val="3">
                          <dgm:layoutNode name="balance_03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type="rect" r:blip="" rot="4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03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type="roundRect" r:blip="" rot="4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type="roundRect" r:blip="" rot="4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type="roundRect" r:blip="" rot="4">
                              <dgm:adjLst/>
                            </dgm:shape>
                            <dgm:presOf axis="ch ch desOrSelf" ptType="node node node" st="2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13">
                          <dgm:choose name="Name14">
                            <dgm:if name="Name15" axis="ch ch" ptType="node node" st="2 1" cnt="1 0" func="cnt" op="gte" val="4">
                              <dgm:layoutNode name="balance_04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type="rect" r:blip="" rot="4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04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 rot="4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 rot="4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 rot="4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 rot="4">
                                  <dgm:adjLst/>
                                </dgm:shape>
                                <dgm:presOf axis="ch ch desOrSelf" ptType="node node node" st="2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16"/>
                          </dgm:choose>
                        </dgm:else>
                      </dgm:choose>
                    </dgm:else>
                  </dgm:choose>
                </dgm:else>
              </dgm:choose>
            </dgm:else>
          </dgm:choose>
        </dgm:if>
        <dgm:else name="Name17">
          <dgm:choose name="Name18">
            <dgm:if name="Name19" axis="ch ch" ptType="node node" st="1 1" cnt="1 0" func="cnt" op="equ" val="1">
              <dgm:choose name="Name20">
                <dgm:if name="Name21" axis="ch ch" ptType="node node" st="2 1" cnt="1 0" func="cnt" op="equ" val="0">
                  <dgm:layoutNode name="balance_10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type="rect" r:blip="" rot="-4">
                      <dgm:adjLst/>
                    </dgm:shape>
                    <dgm:presOf/>
                    <dgm:constrLst/>
                    <dgm:ruleLst/>
                  </dgm:layoutNode>
                  <dgm:layoutNode name="left_10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type="roundRect" r:blip="" rot="-4">
                      <dgm:adjLst/>
                    </dgm:shape>
                    <dgm:presOf axis="ch ch desOrSelf" ptType="node node node" st="1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22">
                  <dgm:choose name="Name23">
                    <dgm:if name="Name24" axis="ch ch" ptType="node node" st="2 1" cnt="1 0" func="cnt" op="equ" val="1">
                      <dgm:layoutNode name="balance_11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25">
                      <dgm:choose name="Name26">
                        <dgm:if name="Name27" axis="ch ch" ptType="node node" st="2 1" cnt="1 0" func="cnt" op="equ" val="2">
                          <dgm:layoutNode name="balance_12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type="rect" r:blip="" rot="4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type="roundRect" r:blip="" rot="4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12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type="roundRect" r:blip="" rot="4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type="roundRect" r:blip="" rot="4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28">
                          <dgm:choose name="Name29">
                            <dgm:if name="Name30" axis="ch ch" ptType="node node" st="2 1" cnt="1 0" func="cnt" op="equ" val="3">
                              <dgm:layoutNode name="balance_13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type="rect" r:blip="" rot="4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 rot="4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 rot="4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 rot="4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 rot="4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31">
                              <dgm:choose name="Name32">
                                <dgm:if name="Name33" axis="ch ch" ptType="node node" st="2 1" cnt="1 0" func="cnt" op="gte" val="4">
                                  <dgm:layoutNode name="balance_14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type="rect" r:blip="" rot="4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type="roundRect" r:blip="" rot="4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type="roundRect" r:blip="" rot="4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type="roundRect" r:blip="" rot="4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type="roundRect" r:blip="" rot="4">
                                      <dgm:adjLst/>
                                    </dgm:shape>
                                    <dgm:presOf axis="ch ch desOrSelf" ptType="node node node" st="2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type="roundRect" r:blip="" rot="4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34"/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else>
              </dgm:choose>
            </dgm:if>
            <dgm:else name="Name35">
              <dgm:choose name="Name36">
                <dgm:if name="Name37" axis="ch ch" ptType="node node" st="1 1" cnt="1 0" func="cnt" op="equ" val="2">
                  <dgm:choose name="Name38">
                    <dgm:if name="Name39" axis="ch ch" ptType="node node" st="2 1" cnt="1 0" func="cnt" op="equ" val="0">
                      <dgm:layoutNode name="balance_20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type="rect" r:blip="" rot="-4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20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 rot="-4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left_20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 rot="-4">
                          <dgm:adjLst/>
                        </dgm:shape>
                        <dgm:presOf axis="ch ch desOrSelf" ptType="node node node" st="1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40">
                      <dgm:choose name="Name41">
                        <dgm:if name="Name42" axis="ch ch" ptType="node node" st="2 1" cnt="1 0" func="cnt" op="equ" val="1">
                          <dgm:layoutNode name="balance_21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type="rect" r:blip="" rot="-4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type="roundRect" r:blip="" rot="-4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21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type="roundRect" r:blip="" rot="-4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type="roundRect" r:blip="" rot="-4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43">
                          <dgm:choose name="Name44">
                            <dgm:if name="Name45" axis="ch ch" ptType="node node" st="2 1" cnt="1 0" func="cnt" op="equ" val="2">
                              <dgm:layoutNode name="balance_22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46">
                              <dgm:choose name="Name47">
                                <dgm:if name="Name48" axis="ch ch" ptType="node node" st="2 1" cnt="1 0" func="cnt" op="equ" val="3">
                                  <dgm:layoutNode name="balance_23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type="rect" r:blip="" rot="4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type="roundRect" r:blip="" rot="4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type="roundRect" r:blip="" rot="4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type="roundRect" r:blip="" rot="4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type="roundRect" r:blip="" rot="4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type="roundRect" r:blip="" rot="4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49">
                                  <dgm:choose name="Name50">
                                    <dgm:if name="Name51" axis="ch ch" ptType="node node" st="2 1" cnt="1 0" func="cnt" op="gte" val="4">
                                      <dgm:layoutNode name="balance_24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type="rect" r:blip="" rot="4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 rot="4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 rot="4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 rot="4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 rot="4">
                                          <dgm:adjLst/>
                                        </dgm:shape>
                                        <dgm:presOf axis="ch ch desOrSelf" ptType="node node node" st="2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 rot="4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 rot="4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52"/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if>
                <dgm:else name="Name53">
                  <dgm:choose name="Name54">
                    <dgm:if name="Name55" axis="ch ch" ptType="node node" st="1 1" cnt="1 0" func="cnt" op="equ" val="3">
                      <dgm:choose name="Name56">
                        <dgm:if name="Name57" axis="ch ch" ptType="node node" st="2 1" cnt="1 0" func="cnt" op="equ" val="0">
                          <dgm:layoutNode name="balance_30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type="rect" r:blip="" rot="-4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30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type="roundRect" r:blip="" rot="-4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type="roundRect" r:blip="" rot="-4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type="roundRect" r:blip="" rot="-4">
                              <dgm:adjLst/>
                            </dgm:shape>
                            <dgm:presOf axis="ch ch desOrSelf" ptType="node node node" st="1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58">
                          <dgm:choose name="Name59">
                            <dgm:if name="Name60" axis="ch ch" ptType="node node" st="2 1" cnt="1 0" func="cnt" op="equ" val="1">
                              <dgm:layoutNode name="balance_31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type="rect" r:blip="" rot="-4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 rot="-4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 rot="-4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 rot="-4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 rot="-4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61">
                              <dgm:choose name="Name62">
                                <dgm:if name="Name63" axis="ch ch" ptType="node node" st="2 1" cnt="1 0" func="cnt" op="equ" val="2">
                                  <dgm:layoutNode name="balance_32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type="rect" r:blip="" rot="-4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type="roundRect" r:blip="" rot="-4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type="roundRect" r:blip="" rot="-4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type="roundRect" r:blip="" rot="-4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type="roundRect" r:blip="" rot="-4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type="roundRect" r:blip="" rot="-4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64">
                                  <dgm:choose name="Name65">
                                    <dgm:if name="Name66" axis="ch ch" ptType="node node" st="2 1" cnt="1 0" func="cnt" op="equ" val="3">
                                      <dgm:layoutNode name="balance_33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67">
                                      <dgm:choose name="Name68">
                                        <dgm:if name="Name69" axis="ch ch" ptType="node node" st="2 1" cnt="1 0" func="cnt" op="gte" val="4">
                                          <dgm:layoutNode name="balance_34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type="rect" r:blip="" rot="4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righ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type="roundRect" r:blip="" rot="4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type="roundRect" r:blip="" rot="4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type="roundRect" r:blip="" rot="4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type="roundRect" r:blip="" rot="4">
                                              <dgm:adjLst/>
                                            </dgm:shape>
                                            <dgm:presOf axis="ch ch desOrSelf" ptType="node node node" st="2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type="roundRect" r:blip="" rot="4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type="roundRect" r:blip="" rot="4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type="roundRect" r:blip="" rot="4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70"/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71">
                      <dgm:choose name="Name72">
                        <dgm:if name="Name73" axis="ch ch" ptType="node node" st="1 1" cnt="1 0" func="cnt" op="gte" val="4">
                          <dgm:choose name="Name74">
                            <dgm:if name="Name75" axis="ch ch" ptType="node node" st="2 1" cnt="1 0" func="cnt" op="equ" val="0">
                              <dgm:layoutNode name="balance_40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type="rect" r:blip="" rot="-4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40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 rot="-4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 rot="-4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 rot="-4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 rot="-4">
                                  <dgm:adjLst/>
                                </dgm:shape>
                                <dgm:presOf axis="ch ch desOrSelf" ptType="node node node" st="1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76">
                              <dgm:choose name="Name77">
                                <dgm:if name="Name78" axis="ch ch" ptType="node node" st="2 1" cnt="1 0" func="cnt" op="equ" val="1">
                                  <dgm:layoutNode name="balance_41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type="rect" r:blip="" rot="-4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type="roundRect" r:blip="" rot="-4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type="roundRect" r:blip="" rot="-4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type="roundRect" r:blip="" rot="-4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type="roundRect" r:blip="" rot="-4">
                                      <dgm:adjLst/>
                                    </dgm:shape>
                                    <dgm:presOf axis="ch ch desOrSelf" ptType="node node node" st="1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type="roundRect" r:blip="" rot="-4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79">
                                  <dgm:choose name="Name80">
                                    <dgm:if name="Name81" axis="ch ch" ptType="node node" st="2 1" cnt="1 0" func="cnt" op="equ" val="2">
                                      <dgm:layoutNode name="balance_42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type="rect" r:blip="" rot="-4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lef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 rot="-4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 rot="-4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 rot="-4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 rot="-4">
                                          <dgm:adjLst/>
                                        </dgm:shape>
                                        <dgm:presOf axis="ch ch desOrSelf" ptType="node node node" st="1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 rot="-4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 rot="-4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82">
                                      <dgm:choose name="Name83">
                                        <dgm:if name="Name84" axis="ch ch" ptType="node node" st="2 1" cnt="1 0" func="cnt" op="equ" val="3">
                                          <dgm:layoutNode name="balance_43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type="rect" r:blip="" rot="-4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lef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type="roundRect" r:blip="" rot="-4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type="roundRect" r:blip="" rot="-4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type="roundRect" r:blip="" rot="-4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type="roundRect" r:blip="" rot="-4">
                                              <dgm:adjLst/>
                                            </dgm:shape>
                                            <dgm:presOf axis="ch ch desOrSelf" ptType="node node node" st="1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type="roundRect" r:blip="" rot="-4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type="roundRect" r:blip="" rot="-4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type="roundRect" r:blip="" rot="-4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85">
                                          <dgm:choose name="Name86">
                                            <dgm:if name="Name87" axis="ch ch" ptType="node node" st="2 1" cnt="1 0" func="cnt" op="gte" val="4">
                                              <dgm:layoutNode name="balance_44" styleLbl="alignAccFollowNode1">
                                                <dgm:varLst>
                                                  <dgm:bulletEnabled val="1"/>
                                                </dgm:varLst>
                                                <dgm:alg type="sp"/>
                                                <dgm:shape xmlns:r="http://schemas.openxmlformats.org/officeDocument/2006/relationships" type="rect" r:blip="">
                                                  <dgm:adjLst/>
                                                </dgm:shape>
                                                <dgm:presOf/>
                                                <dgm:constrLst/>
                                                <dgm:ruleLst/>
                                              </dgm:layoutNode>
                                              <dgm:layoutNode name="righ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</dgm:if>
                                            <dgm:else name="Name88"/>
                                          </dgm:choose>
                                        </dgm:else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if>
                        <dgm:else name="Name89"/>
                      </dgm:choose>
                    </dgm:else>
                  </dgm:choose>
                </dgm:else>
              </dgm:choose>
            </dgm:else>
          </dgm:choose>
        </dgm:else>
      </dgm:choose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29" name="Footer Placeholder 1028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Slide Number Placeholder 1029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GI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en-US"/>
              <a:t>Multi-Service Application Deployment Pipeline</a:t>
            </a:r>
            <a:endParaRPr lang="en-US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/>
              <a:t>Nour Hassan Madi</a:t>
            </a:r>
            <a:endParaRPr lang="en-US"/>
          </a:p>
        </p:txBody>
      </p:sp>
      <p:pic>
        <p:nvPicPr>
          <p:cNvPr id="10" name="Picture 9"/>
          <p:cNvPicPr/>
          <p:nvPr/>
        </p:nvPicPr>
        <p:blipFill>
          <a:blip r:embed="rId1"/>
          <a:stretch>
            <a:fillRect/>
          </a:stretch>
        </p:blipFill>
        <p:spPr>
          <a:xfrm>
            <a:off x="9182735" y="2917190"/>
            <a:ext cx="2301875" cy="2178685"/>
          </a:xfrm>
          <a:prstGeom prst="rect">
            <a:avLst/>
          </a:prstGeom>
        </p:spPr>
      </p:pic>
      <p:pic>
        <p:nvPicPr>
          <p:cNvPr id="11" name="Picture 10"/>
          <p:cNvPicPr/>
          <p:nvPr/>
        </p:nvPicPr>
        <p:blipFill>
          <a:blip r:embed="rId1"/>
          <a:srcRect r="11275"/>
          <a:stretch>
            <a:fillRect/>
          </a:stretch>
        </p:blipFill>
        <p:spPr>
          <a:xfrm>
            <a:off x="7729220" y="3602355"/>
            <a:ext cx="1713865" cy="196723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 b="1">
                <a:sym typeface="+mn-ea"/>
              </a:rPr>
              <a:t>Potential Improvements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pPr marL="0" indent="0">
              <a:buNone/>
            </a:pPr>
            <a:r>
              <a:rPr lang="en-US" altLang="en-US">
                <a:solidFill>
                  <a:srgbClr val="92D050"/>
                </a:solidFill>
              </a:rPr>
              <a:t>✅</a:t>
            </a:r>
            <a:r>
              <a:rPr lang="en-US" altLang="en-US"/>
              <a:t> </a:t>
            </a:r>
            <a:r>
              <a:rPr lang="en-US" altLang="en-US" b="1"/>
              <a:t>Minor Improvements (Within Current Architecture)</a:t>
            </a:r>
            <a:endParaRPr lang="en-US" altLang="en-US" b="1"/>
          </a:p>
          <a:p>
            <a:pPr marL="0" indent="0">
              <a:buNone/>
            </a:pPr>
            <a:endParaRPr lang="en-US" altLang="en-US"/>
          </a:p>
          <a:p>
            <a:pPr marL="0" indent="0">
              <a:buNone/>
            </a:pPr>
            <a:r>
              <a:rPr lang="zh-CN" altLang="en-US" sz="2400">
                <a:solidFill>
                  <a:schemeClr val="accent1"/>
                </a:solidFill>
              </a:rPr>
              <a:t>🐳</a:t>
            </a:r>
            <a:r>
              <a:rPr lang="en-US" altLang="en-US" sz="2400">
                <a:solidFill>
                  <a:schemeClr val="accent1"/>
                </a:solidFill>
              </a:rPr>
              <a:t> </a:t>
            </a:r>
            <a:r>
              <a:rPr lang="en-US" altLang="en-US" sz="2400"/>
              <a:t> Use Docker Compose on EC2 </a:t>
            </a:r>
            <a:endParaRPr lang="en-US" altLang="en-US" sz="2400"/>
          </a:p>
          <a:p>
            <a:pPr marL="0" indent="0">
              <a:buNone/>
            </a:pPr>
            <a:r>
              <a:rPr lang="en-US" altLang="en-US" sz="2400" b="1"/>
              <a:t>→</a:t>
            </a:r>
            <a:r>
              <a:rPr lang="en-US" altLang="en-US" sz="2400"/>
              <a:t> Simplify orchestration and environment setup per instance</a:t>
            </a:r>
            <a:endParaRPr lang="en-US" altLang="en-US" sz="2400"/>
          </a:p>
          <a:p>
            <a:endParaRPr lang="en-US" altLang="en-US" sz="2400"/>
          </a:p>
          <a:p>
            <a:pPr marL="0" indent="0">
              <a:buNone/>
            </a:pPr>
            <a:r>
              <a:rPr lang="zh-CN" altLang="en-US" sz="2400">
                <a:solidFill>
                  <a:srgbClr val="FFC000"/>
                </a:solidFill>
              </a:rPr>
              <a:t>🗄</a:t>
            </a:r>
            <a:r>
              <a:rPr lang="en-US" altLang="zh-CN" sz="2400"/>
              <a:t> </a:t>
            </a:r>
            <a:r>
              <a:rPr lang="en-US" altLang="en-US" sz="2400"/>
              <a:t>Replace in-memory DB with </a:t>
            </a:r>
            <a:r>
              <a:rPr lang="en-US" altLang="en-US" sz="2400" b="1"/>
              <a:t>MySQL/PostgreSQL</a:t>
            </a:r>
            <a:endParaRPr lang="en-US" altLang="en-US" sz="2400"/>
          </a:p>
          <a:p>
            <a:pPr marL="0" indent="0">
              <a:buNone/>
            </a:pPr>
            <a:r>
              <a:rPr lang="en-US" altLang="en-US" sz="2400" b="1"/>
              <a:t>→</a:t>
            </a:r>
            <a:r>
              <a:rPr lang="en-US" altLang="en-US" sz="2400"/>
              <a:t> Enable persistent data storage and multi-user support</a:t>
            </a:r>
            <a:endParaRPr lang="en-US" altLang="en-US" sz="2400"/>
          </a:p>
          <a:p>
            <a:endParaRPr lang="en-US" altLang="en-US" sz="2400"/>
          </a:p>
          <a:p>
            <a:pPr marL="0" indent="0">
              <a:buNone/>
            </a:pPr>
            <a:r>
              <a:rPr lang="zh-CN" altLang="en-US" sz="2400">
                <a:solidFill>
                  <a:srgbClr val="CC866C"/>
                </a:solidFill>
              </a:rPr>
              <a:t>🌐</a:t>
            </a:r>
            <a:r>
              <a:rPr lang="en-US" altLang="en-US" sz="2400">
                <a:solidFill>
                  <a:srgbClr val="CC866C"/>
                </a:solidFill>
              </a:rPr>
              <a:t> </a:t>
            </a:r>
            <a:r>
              <a:rPr lang="en-US" altLang="en-US" sz="2400"/>
              <a:t> Extend into Full App</a:t>
            </a:r>
            <a:endParaRPr lang="en-US" altLang="en-US" sz="2400"/>
          </a:p>
          <a:p>
            <a:pPr marL="0" indent="0">
              <a:buNone/>
            </a:pPr>
            <a:r>
              <a:rPr lang="en-US" altLang="en-US" sz="2400" b="1"/>
              <a:t>→</a:t>
            </a:r>
            <a:r>
              <a:rPr lang="en-US" altLang="en-US" sz="2400"/>
              <a:t> Add frontend UI and connect to backend + database</a:t>
            </a:r>
            <a:endParaRPr lang="en-US" altLang="en-US"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 b="1">
                <a:sym typeface="+mn-ea"/>
              </a:rPr>
              <a:t>Potential Improvements </a:t>
            </a:r>
            <a:endParaRPr lang="en-US" b="1"/>
          </a:p>
        </p:txBody>
      </p:sp>
      <p:sp>
        <p:nvSpPr>
          <p:cNvPr id="4" name="Text Box 3"/>
          <p:cNvSpPr txBox="1"/>
          <p:nvPr/>
        </p:nvSpPr>
        <p:spPr>
          <a:xfrm>
            <a:off x="732790" y="1372235"/>
            <a:ext cx="10227310" cy="4810125"/>
          </a:xfrm>
          <a:prstGeom prst="rect">
            <a:avLst/>
          </a:prstGeom>
        </p:spPr>
        <p:txBody>
          <a:bodyPr wrap="square">
            <a:noAutofit/>
          </a:bodyPr>
          <a:p>
            <a:pPr>
              <a:spcAft>
                <a:spcPct val="60000"/>
              </a:spcAft>
            </a:pPr>
            <a:r>
              <a:rPr sz="2400">
                <a:solidFill>
                  <a:srgbClr val="C00000"/>
                </a:solidFill>
              </a:rPr>
              <a:t>🚀 </a:t>
            </a:r>
            <a:r>
              <a:rPr lang="en-US" sz="2400"/>
              <a:t> </a:t>
            </a:r>
            <a:r>
              <a:rPr sz="2400" b="1"/>
              <a:t>Major Improvements (Architecture-Level Changes)</a:t>
            </a:r>
            <a:endParaRPr sz="2400" b="1"/>
          </a:p>
          <a:p>
            <a:pPr indent="0">
              <a:buFont typeface="Arial" panose="020B0604020202020204"/>
              <a:buNone/>
            </a:pPr>
            <a:r>
              <a:rPr sz="2000">
                <a:solidFill>
                  <a:schemeClr val="bg1">
                    <a:lumMod val="75000"/>
                  </a:schemeClr>
                </a:solidFill>
              </a:rPr>
              <a:t>☁</a:t>
            </a:r>
            <a:r>
              <a:rPr lang="en-US" sz="2000"/>
              <a:t> </a:t>
            </a:r>
            <a:r>
              <a:rPr sz="2000" b="1"/>
              <a:t>Migrate to AWS ECS or Kubernetes</a:t>
            </a:r>
            <a:r>
              <a:rPr lang="en-US" sz="2000"/>
              <a:t> </a:t>
            </a:r>
            <a:r>
              <a:rPr sz="2000" b="1"/>
              <a:t>→</a:t>
            </a:r>
            <a:r>
              <a:rPr sz="2000"/>
              <a:t> Automated scaling, health checks, and service discovery</a:t>
            </a:r>
            <a:endParaRPr sz="2000"/>
          </a:p>
          <a:p>
            <a:endParaRPr sz="2000"/>
          </a:p>
          <a:p>
            <a:pPr indent="0">
              <a:buFont typeface="Arial" panose="020B0604020202020204"/>
              <a:buNone/>
            </a:pPr>
            <a:r>
              <a:rPr sz="2000">
                <a:solidFill>
                  <a:schemeClr val="accent2">
                    <a:lumMod val="50000"/>
                  </a:schemeClr>
                </a:solidFill>
              </a:rPr>
              <a:t>📦 </a:t>
            </a:r>
            <a:r>
              <a:rPr lang="en-US" sz="2000"/>
              <a:t> </a:t>
            </a:r>
            <a:r>
              <a:rPr sz="2000" b="1"/>
              <a:t>Multi-Service Deployment per EC2</a:t>
            </a:r>
            <a:endParaRPr sz="2000" b="1"/>
          </a:p>
          <a:p>
            <a:r>
              <a:rPr sz="2000"/>
              <a:t> </a:t>
            </a:r>
            <a:r>
              <a:rPr sz="2000" b="1"/>
              <a:t>→</a:t>
            </a:r>
            <a:r>
              <a:rPr sz="2000"/>
              <a:t> Deploy both Service A &amp; B on each instance </a:t>
            </a:r>
            <a:r>
              <a:rPr lang="en-US" sz="2000"/>
              <a:t>if we aim for </a:t>
            </a:r>
            <a:r>
              <a:rPr sz="2000"/>
              <a:t>high availability</a:t>
            </a:r>
            <a:endParaRPr sz="2000"/>
          </a:p>
          <a:p>
            <a:r>
              <a:rPr sz="2000"/>
              <a:t> </a:t>
            </a:r>
            <a:r>
              <a:rPr sz="2000" b="1"/>
              <a:t>→</a:t>
            </a:r>
            <a:r>
              <a:rPr sz="2000"/>
              <a:t> Add load balancing via ALB (Application Load Balancer)</a:t>
            </a:r>
            <a:r>
              <a:rPr lang="en-US" sz="2000"/>
              <a:t> &amp; </a:t>
            </a:r>
            <a:r>
              <a:rPr lang="en-US" altLang="en-US" sz="2000">
                <a:sym typeface="+mn-ea"/>
              </a:rPr>
              <a:t>Auto-scaling groups</a:t>
            </a:r>
            <a:endParaRPr sz="2000"/>
          </a:p>
          <a:p>
            <a:endParaRPr sz="2000"/>
          </a:p>
          <a:p>
            <a:pPr indent="0">
              <a:buFont typeface="Arial" panose="020B0604020202020204"/>
              <a:buNone/>
            </a:pPr>
            <a:r>
              <a:rPr sz="2000">
                <a:solidFill>
                  <a:srgbClr val="FFC000"/>
                </a:solidFill>
              </a:rPr>
              <a:t>🔐</a:t>
            </a:r>
            <a:r>
              <a:rPr lang="en-US" sz="2000">
                <a:solidFill>
                  <a:srgbClr val="FFC000"/>
                </a:solidFill>
              </a:rPr>
              <a:t> </a:t>
            </a:r>
            <a:r>
              <a:rPr sz="2000" b="1"/>
              <a:t> Centralized Secrets Management</a:t>
            </a:r>
            <a:r>
              <a:rPr lang="en-US" sz="2000"/>
              <a:t> </a:t>
            </a:r>
            <a:r>
              <a:rPr sz="2000" b="1"/>
              <a:t>→</a:t>
            </a:r>
            <a:r>
              <a:rPr sz="2000"/>
              <a:t> Move SSH keys and API tokens to AWS Secrets Manager</a:t>
            </a:r>
            <a:r>
              <a:rPr lang="en-US" sz="2000"/>
              <a:t> </a:t>
            </a:r>
            <a:r>
              <a:rPr lang="en-US" altLang="en-US" sz="2000">
                <a:sym typeface="+mn-ea"/>
              </a:rPr>
              <a:t>or Vault</a:t>
            </a:r>
            <a:endParaRPr sz="2000"/>
          </a:p>
          <a:p>
            <a:endParaRPr sz="2000"/>
          </a:p>
          <a:p>
            <a:pPr indent="0">
              <a:buFont typeface="Arial" panose="020B0604020202020204"/>
              <a:buNone/>
            </a:pPr>
            <a:r>
              <a:rPr sz="2000">
                <a:solidFill>
                  <a:schemeClr val="accent6"/>
                </a:solidFill>
              </a:rPr>
              <a:t>📊 </a:t>
            </a:r>
            <a:r>
              <a:rPr lang="en-US" sz="2000"/>
              <a:t> </a:t>
            </a:r>
            <a:r>
              <a:rPr sz="2000" b="1"/>
              <a:t>Dedicated Monitoring Stack</a:t>
            </a:r>
            <a:endParaRPr sz="2000" b="1"/>
          </a:p>
          <a:p>
            <a:r>
              <a:rPr sz="2000"/>
              <a:t> </a:t>
            </a:r>
            <a:r>
              <a:rPr sz="2000" b="1"/>
              <a:t>→</a:t>
            </a:r>
            <a:r>
              <a:rPr sz="2000"/>
              <a:t> Deploy Prometheus + Grafana in ECS or EC2</a:t>
            </a:r>
            <a:endParaRPr sz="2000"/>
          </a:p>
          <a:p>
            <a:r>
              <a:rPr sz="2000"/>
              <a:t> </a:t>
            </a:r>
            <a:r>
              <a:rPr sz="2000" b="1"/>
              <a:t>→</a:t>
            </a:r>
            <a:r>
              <a:rPr sz="2000"/>
              <a:t> Stream CloudWatch metrics centrally for observability</a:t>
            </a:r>
            <a:endParaRPr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 b="1">
                <a:sym typeface="+mn-ea"/>
              </a:rPr>
              <a:t>Project Overview &amp; Architecture</a:t>
            </a:r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609600" y="1602740"/>
            <a:ext cx="11319510" cy="2004695"/>
          </a:xfrm>
          <a:prstGeom prst="rect">
            <a:avLst/>
          </a:prstGeom>
        </p:spPr>
        <p:txBody>
          <a:bodyPr>
            <a:noAutofit/>
          </a:bodyPr>
          <a:p>
            <a:pPr>
              <a:spcAft>
                <a:spcPct val="60000"/>
              </a:spcAft>
            </a:pPr>
            <a:r>
              <a:rPr sz="2200">
                <a:solidFill>
                  <a:srgbClr val="CC866C"/>
                </a:solidFill>
              </a:rPr>
              <a:t>🧠 </a:t>
            </a:r>
            <a:r>
              <a:rPr lang="en-US" sz="2200" b="1"/>
              <a:t> </a:t>
            </a:r>
            <a:r>
              <a:rPr sz="2200" b="1"/>
              <a:t>Overview</a:t>
            </a:r>
            <a:endParaRPr sz="2200" b="1"/>
          </a:p>
          <a:p>
            <a:r>
              <a:t>A lightweight multi-service application designed with a clean DevOps pipeline and modular microservices:</a:t>
            </a:r>
          </a:p>
          <a:p/>
          <a:p>
            <a:pPr indent="0">
              <a:buFont typeface="Arial" panose="020B0604020202020204"/>
              <a:buNone/>
            </a:pPr>
            <a:r>
              <a:rPr>
                <a:solidFill>
                  <a:schemeClr val="bg1">
                    <a:lumMod val="50000"/>
                  </a:schemeClr>
                </a:solidFill>
              </a:rPr>
              <a:t>👤 </a:t>
            </a:r>
            <a:r>
              <a:rPr b="1"/>
              <a:t>Service A:</a:t>
            </a:r>
            <a:r>
              <a:t> </a:t>
            </a:r>
            <a:r>
              <a:rPr lang="en-US"/>
              <a:t>B</a:t>
            </a:r>
            <a:r>
              <a:rPr lang="en-US" altLang="en-US"/>
              <a:t>asic u</a:t>
            </a:r>
            <a:r>
              <a:rPr>
                <a:sym typeface="+mn-ea"/>
              </a:rPr>
              <a:t>ser management</a:t>
            </a:r>
            <a:r>
              <a:rPr lang="en-US">
                <a:sym typeface="+mn-ea"/>
              </a:rPr>
              <a:t> </a:t>
            </a:r>
            <a:r>
              <a:rPr lang="en-US" altLang="en-US"/>
              <a:t>API that stores and retrieves user data</a:t>
            </a:r>
            <a:endParaRPr lang="en-US" altLang="en-US"/>
          </a:p>
          <a:p>
            <a:pPr>
              <a:buFont typeface="Arial" panose="020B0604020202020204"/>
              <a:buChar char="•"/>
            </a:pPr>
          </a:p>
          <a:p>
            <a:pPr indent="0">
              <a:buFont typeface="Arial" panose="020B0604020202020204"/>
              <a:buNone/>
            </a:pPr>
            <a:r>
              <a:t>⚙</a:t>
            </a:r>
            <a:r>
              <a:rPr b="1"/>
              <a:t>Service B:</a:t>
            </a:r>
            <a:r>
              <a:t> Processor that calls Service A via </a:t>
            </a:r>
            <a:r>
              <a:rPr lang="en-US"/>
              <a:t>processes it’s data</a:t>
            </a:r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733425" y="3792220"/>
            <a:ext cx="10088245" cy="259524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spcAft>
                <a:spcPct val="60000"/>
              </a:spcAft>
            </a:pPr>
            <a:r>
              <a:rPr sz="2200">
                <a:solidFill>
                  <a:srgbClr val="00B0F0"/>
                </a:solidFill>
              </a:rPr>
              <a:t>🐳 </a:t>
            </a:r>
            <a:r>
              <a:rPr lang="en-US" sz="2200" b="1"/>
              <a:t> </a:t>
            </a:r>
            <a:r>
              <a:rPr sz="2200" b="1"/>
              <a:t>Microservices Architecture</a:t>
            </a:r>
            <a:endParaRPr sz="2200" b="1"/>
          </a:p>
          <a:p>
            <a:r>
              <a:t>Each service is:</a:t>
            </a:r>
          </a:p>
          <a:p/>
          <a:p>
            <a:pPr>
              <a:buFont typeface="Arial" panose="020B0604020202020204"/>
              <a:buChar char="•"/>
            </a:pPr>
            <a:r>
              <a:t>🔹 Dockerized using individual Dockerfiles</a:t>
            </a:r>
          </a:p>
          <a:p>
            <a:pPr>
              <a:buFont typeface="Arial" panose="020B0604020202020204"/>
              <a:buChar char="•"/>
            </a:pPr>
          </a:p>
          <a:p>
            <a:pPr>
              <a:buFont typeface="Arial" panose="020B0604020202020204"/>
              <a:buChar char="•"/>
            </a:pPr>
            <a:r>
              <a:t>🔹 Deployed on separate AWS EC2 instances for isolation</a:t>
            </a:r>
          </a:p>
          <a:p>
            <a:pPr>
              <a:buFont typeface="Arial" panose="020B0604020202020204"/>
              <a:buChar char="•"/>
            </a:pPr>
          </a:p>
          <a:p>
            <a:pPr>
              <a:buFont typeface="Arial" panose="020B0604020202020204"/>
              <a:buChar char="•"/>
            </a:pPr>
            <a:r>
              <a:t>🔹 Communicate via internal REST calls (Service B → Service A)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 b="1">
                <a:sym typeface="+mn-ea"/>
              </a:rPr>
              <a:t>Project Overview &amp; Architecture</a:t>
            </a:r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609600" y="1343660"/>
            <a:ext cx="11501120" cy="5107940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sz="2200">
                <a:solidFill>
                  <a:schemeClr val="bg1">
                    <a:lumMod val="65000"/>
                  </a:schemeClr>
                </a:solidFill>
                <a:sym typeface="+mn-ea"/>
              </a:rPr>
              <a:t>☁</a:t>
            </a:r>
            <a:r>
              <a:rPr sz="2200" b="1">
                <a:sym typeface="+mn-ea"/>
              </a:rPr>
              <a:t> Infrastructure as Code – Terraform</a:t>
            </a:r>
            <a:r>
              <a:rPr lang="en-US" sz="2200" b="1">
                <a:sym typeface="+mn-ea"/>
              </a:rPr>
              <a:t> </a:t>
            </a:r>
            <a:endParaRPr sz="1600"/>
          </a:p>
          <a:p>
            <a:endParaRPr sz="1600"/>
          </a:p>
          <a:p>
            <a:pPr indent="0">
              <a:buFont typeface="Arial" panose="020B0604020202020204"/>
              <a:buNone/>
            </a:pPr>
            <a:r>
              <a:rPr sz="1600"/>
              <a:t>🖥️</a:t>
            </a:r>
            <a:r>
              <a:rPr sz="1600" b="1"/>
              <a:t>Two EC2 Instances </a:t>
            </a:r>
            <a:r>
              <a:rPr sz="1600"/>
              <a:t>– One per service (Service A &amp; Service B)</a:t>
            </a:r>
            <a:endParaRPr sz="1600"/>
          </a:p>
          <a:p>
            <a:pPr>
              <a:buFont typeface="Arial" panose="020B0604020202020204"/>
              <a:buChar char="•"/>
            </a:pPr>
            <a:endParaRPr sz="1600"/>
          </a:p>
          <a:p>
            <a:pPr indent="0">
              <a:buFont typeface="Arial" panose="020B0604020202020204"/>
              <a:buNone/>
            </a:pPr>
            <a:r>
              <a:rPr sz="1600">
                <a:solidFill>
                  <a:srgbClr val="7030A0"/>
                </a:solidFill>
              </a:rPr>
              <a:t>🌐 </a:t>
            </a:r>
            <a:r>
              <a:rPr lang="en-US" sz="1600"/>
              <a:t> </a:t>
            </a:r>
            <a:r>
              <a:rPr sz="1600" b="1"/>
              <a:t>VPC &amp; Subnet</a:t>
            </a:r>
            <a:r>
              <a:rPr sz="1600"/>
              <a:t> – Isolated network infrastructure</a:t>
            </a:r>
            <a:endParaRPr sz="1600"/>
          </a:p>
          <a:p>
            <a:pPr>
              <a:buFont typeface="Arial" panose="020B0604020202020204"/>
              <a:buChar char="•"/>
            </a:pPr>
            <a:endParaRPr sz="1600"/>
          </a:p>
          <a:p>
            <a:pPr indent="0">
              <a:buFont typeface="Arial" panose="020B0604020202020204"/>
              <a:buNone/>
            </a:pPr>
            <a:r>
              <a:rPr sz="1600">
                <a:solidFill>
                  <a:srgbClr val="CC866C"/>
                </a:solidFill>
              </a:rPr>
              <a:t>🌉 </a:t>
            </a:r>
            <a:r>
              <a:rPr lang="en-US" sz="1600"/>
              <a:t> </a:t>
            </a:r>
            <a:r>
              <a:rPr sz="1600" b="1"/>
              <a:t>Internet Gateway</a:t>
            </a:r>
            <a:r>
              <a:rPr sz="1600"/>
              <a:t> – Enables public internet access</a:t>
            </a:r>
            <a:r>
              <a:rPr lang="en-US" sz="1600"/>
              <a:t> (for docker, docker-compose and cloudwatch agent installation on initial servers setup)</a:t>
            </a:r>
            <a:endParaRPr sz="1600"/>
          </a:p>
          <a:p>
            <a:pPr>
              <a:buFont typeface="Arial" panose="020B0604020202020204"/>
              <a:buChar char="•"/>
            </a:pPr>
            <a:endParaRPr sz="1600"/>
          </a:p>
          <a:p>
            <a:pPr indent="0">
              <a:buFont typeface="Arial" panose="020B0604020202020204"/>
              <a:buNone/>
            </a:pPr>
            <a:r>
              <a:rPr sz="1600">
                <a:solidFill>
                  <a:srgbClr val="FF0000"/>
                </a:solidFill>
              </a:rPr>
              <a:t>🔐 </a:t>
            </a:r>
            <a:r>
              <a:rPr lang="en-US" sz="1600">
                <a:solidFill>
                  <a:srgbClr val="FF0000"/>
                </a:solidFill>
              </a:rPr>
              <a:t> </a:t>
            </a:r>
            <a:r>
              <a:rPr sz="1600" b="1"/>
              <a:t>Security Groups</a:t>
            </a:r>
            <a:r>
              <a:rPr sz="1600"/>
              <a:t> – Allow SSH (22), HTTP (5000, 5001)</a:t>
            </a:r>
            <a:endParaRPr sz="1600"/>
          </a:p>
          <a:p>
            <a:pPr>
              <a:buFont typeface="Arial" panose="020B0604020202020204"/>
              <a:buChar char="•"/>
            </a:pPr>
            <a:endParaRPr sz="1600"/>
          </a:p>
          <a:p>
            <a:pPr indent="0">
              <a:buFont typeface="Arial" panose="020B0604020202020204"/>
              <a:buNone/>
            </a:pPr>
            <a:r>
              <a:rPr sz="1600"/>
              <a:t>🗺️</a:t>
            </a:r>
            <a:r>
              <a:rPr sz="1600" b="1"/>
              <a:t>Region &amp; Availability Zone</a:t>
            </a:r>
            <a:r>
              <a:rPr sz="1600"/>
              <a:t> – Configurable for deployment</a:t>
            </a:r>
            <a:endParaRPr sz="1600"/>
          </a:p>
          <a:p>
            <a:pPr>
              <a:buFont typeface="Arial" panose="020B0604020202020204"/>
              <a:buChar char="•"/>
            </a:pPr>
            <a:endParaRPr sz="1600"/>
          </a:p>
          <a:p>
            <a:pPr indent="0">
              <a:buFont typeface="Arial" panose="020B0604020202020204"/>
              <a:buNone/>
            </a:pPr>
            <a:r>
              <a:rPr sz="1600">
                <a:solidFill>
                  <a:srgbClr val="FFC000"/>
                </a:solidFill>
              </a:rPr>
              <a:t>🔑 </a:t>
            </a:r>
            <a:r>
              <a:rPr lang="en-US" sz="1600"/>
              <a:t>  </a:t>
            </a:r>
            <a:r>
              <a:rPr sz="1600" b="1"/>
              <a:t>SSH Key Pairs</a:t>
            </a:r>
            <a:r>
              <a:rPr sz="1600"/>
              <a:t> – For secure EC2 access</a:t>
            </a:r>
            <a:endParaRPr sz="1600"/>
          </a:p>
          <a:p>
            <a:pPr>
              <a:buFont typeface="Arial" panose="020B0604020202020204"/>
              <a:buChar char="•"/>
            </a:pPr>
            <a:endParaRPr sz="1600"/>
          </a:p>
          <a:p>
            <a:pPr indent="0">
              <a:buFont typeface="Arial" panose="020B0604020202020204"/>
              <a:buNone/>
            </a:pPr>
            <a:r>
              <a:rPr sz="1600"/>
              <a:t>👤 </a:t>
            </a:r>
            <a:r>
              <a:rPr lang="en-US" sz="1600"/>
              <a:t> </a:t>
            </a:r>
            <a:r>
              <a:rPr sz="1600" b="1"/>
              <a:t>IAM Roles &amp; Instance Profiles</a:t>
            </a:r>
            <a:r>
              <a:rPr sz="1600"/>
              <a:t> – Attach permissions for EC2</a:t>
            </a:r>
            <a:endParaRPr sz="1600"/>
          </a:p>
          <a:p>
            <a:pPr>
              <a:buFont typeface="Arial" panose="020B0604020202020204"/>
              <a:buChar char="•"/>
            </a:pPr>
            <a:endParaRPr sz="1600"/>
          </a:p>
          <a:p>
            <a:pPr indent="0">
              <a:buFont typeface="Arial" panose="020B0604020202020204"/>
              <a:buNone/>
            </a:pPr>
            <a:r>
              <a:rPr sz="1600"/>
              <a:t>📈 </a:t>
            </a:r>
            <a:r>
              <a:rPr lang="en-US" sz="1600"/>
              <a:t> </a:t>
            </a:r>
            <a:r>
              <a:rPr sz="1600" b="1"/>
              <a:t>CloudWatch Agent</a:t>
            </a:r>
            <a:r>
              <a:rPr sz="1600"/>
              <a:t> – Installed via user_data for:</a:t>
            </a:r>
            <a:r>
              <a:rPr lang="en-US" sz="1600"/>
              <a:t>  </a:t>
            </a:r>
            <a:r>
              <a:rPr sz="1600">
                <a:solidFill>
                  <a:srgbClr val="92D050"/>
                </a:solidFill>
              </a:rPr>
              <a:t>✅ </a:t>
            </a:r>
            <a:r>
              <a:rPr sz="1600"/>
              <a:t>Instance monitorin</a:t>
            </a:r>
            <a:r>
              <a:rPr lang="en-US" sz="1600"/>
              <a:t>   </a:t>
            </a:r>
            <a:r>
              <a:rPr sz="1600">
                <a:solidFill>
                  <a:srgbClr val="92D050"/>
                </a:solidFill>
              </a:rPr>
              <a:t>✅</a:t>
            </a:r>
            <a:r>
              <a:rPr sz="1600"/>
              <a:t> Log and metric collection</a:t>
            </a:r>
            <a:endParaRPr sz="1600"/>
          </a:p>
          <a:p>
            <a:pPr lvl="1">
              <a:buFont typeface="Arial" panose="020B0604020202020204"/>
              <a:buChar char="◦"/>
            </a:pPr>
            <a:endParaRPr sz="1600"/>
          </a:p>
          <a:p>
            <a:pPr indent="0">
              <a:buFont typeface="Arial" panose="020B0604020202020204"/>
              <a:buNone/>
            </a:pPr>
            <a:r>
              <a:rPr sz="1600">
                <a:solidFill>
                  <a:srgbClr val="00B0F0"/>
                </a:solidFill>
              </a:rPr>
              <a:t>🌍 </a:t>
            </a:r>
            <a:r>
              <a:rPr lang="en-US" sz="1600"/>
              <a:t> </a:t>
            </a:r>
            <a:r>
              <a:rPr sz="1600"/>
              <a:t>Outputs </a:t>
            </a:r>
            <a:r>
              <a:rPr sz="1600" b="1"/>
              <a:t>Public/Private IPs</a:t>
            </a:r>
            <a:r>
              <a:rPr sz="1600"/>
              <a:t> – Used in GitLab CI/CD deployment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 b="1">
                <a:sym typeface="+mn-ea"/>
              </a:rPr>
              <a:t>Project Overview &amp; Architecture</a:t>
            </a:r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673100" y="1417955"/>
            <a:ext cx="10565130" cy="5439410"/>
          </a:xfrm>
          <a:prstGeom prst="rect">
            <a:avLst/>
          </a:prstGeom>
        </p:spPr>
        <p:txBody>
          <a:bodyPr wrap="square">
            <a:noAutofit/>
          </a:bodyPr>
          <a:p>
            <a:pPr>
              <a:spcAft>
                <a:spcPct val="60000"/>
              </a:spcAft>
            </a:pPr>
            <a:r>
              <a:rPr sz="2200">
                <a:solidFill>
                  <a:srgbClr val="00B0F0"/>
                </a:solidFill>
              </a:rPr>
              <a:t>🔁 </a:t>
            </a:r>
            <a:r>
              <a:rPr lang="en-US" sz="2200" b="1"/>
              <a:t> </a:t>
            </a:r>
            <a:r>
              <a:rPr sz="2200" b="1"/>
              <a:t>CI/CD Pipeline – GitLab</a:t>
            </a:r>
            <a:endParaRPr sz="2200" b="1"/>
          </a:p>
          <a:p>
            <a:r>
              <a:rPr sz="1700"/>
              <a:t>Fully automated CI/CD with GitLab Pipelines:</a:t>
            </a:r>
            <a:endParaRPr sz="1700"/>
          </a:p>
          <a:p>
            <a:endParaRPr sz="1700"/>
          </a:p>
          <a:p>
            <a:pPr indent="0">
              <a:buFont typeface="Arial" panose="020B0604020202020204"/>
              <a:buNone/>
            </a:pPr>
            <a:r>
              <a:rPr sz="1700">
                <a:solidFill>
                  <a:srgbClr val="002060"/>
                </a:solidFill>
              </a:rPr>
              <a:t>🔨 </a:t>
            </a:r>
            <a:r>
              <a:rPr lang="en-US" sz="1700"/>
              <a:t> </a:t>
            </a:r>
            <a:r>
              <a:rPr sz="1700" b="1"/>
              <a:t>Build </a:t>
            </a:r>
            <a:r>
              <a:rPr sz="1700"/>
              <a:t>– Docker images for each microservice</a:t>
            </a:r>
            <a:endParaRPr sz="1700"/>
          </a:p>
          <a:p>
            <a:pPr>
              <a:buFont typeface="Arial" panose="020B0604020202020204"/>
              <a:buChar char="•"/>
            </a:pPr>
            <a:endParaRPr sz="1700"/>
          </a:p>
          <a:p>
            <a:pPr indent="0">
              <a:buFont typeface="Arial" panose="020B0604020202020204"/>
              <a:buNone/>
            </a:pPr>
            <a:r>
              <a:rPr sz="1700">
                <a:solidFill>
                  <a:srgbClr val="92D050"/>
                </a:solidFill>
              </a:rPr>
              <a:t>✅</a:t>
            </a:r>
            <a:r>
              <a:rPr sz="1700"/>
              <a:t> </a:t>
            </a:r>
            <a:r>
              <a:rPr lang="en-US" sz="1700"/>
              <a:t> </a:t>
            </a:r>
            <a:r>
              <a:rPr sz="1700" b="1"/>
              <a:t>Test</a:t>
            </a:r>
            <a:r>
              <a:rPr sz="1700"/>
              <a:t> – Python unit tests using unittest</a:t>
            </a:r>
            <a:endParaRPr sz="1700"/>
          </a:p>
          <a:p>
            <a:pPr>
              <a:buFont typeface="Arial" panose="020B0604020202020204"/>
              <a:buChar char="•"/>
            </a:pPr>
            <a:endParaRPr sz="1700"/>
          </a:p>
          <a:p>
            <a:pPr indent="0">
              <a:buFont typeface="Arial" panose="020B0604020202020204"/>
              <a:buNone/>
            </a:pPr>
            <a:r>
              <a:rPr sz="1700">
                <a:solidFill>
                  <a:srgbClr val="FFC000"/>
                </a:solidFill>
              </a:rPr>
              <a:t>🔒 </a:t>
            </a:r>
            <a:r>
              <a:rPr lang="en-US" sz="1700"/>
              <a:t> </a:t>
            </a:r>
            <a:r>
              <a:rPr sz="1700" b="1"/>
              <a:t>Scan</a:t>
            </a:r>
            <a:r>
              <a:rPr sz="1700"/>
              <a:t> – Static security analysis via Bandit</a:t>
            </a:r>
            <a:endParaRPr sz="1700"/>
          </a:p>
          <a:p>
            <a:pPr>
              <a:buFont typeface="Arial" panose="020B0604020202020204"/>
              <a:buChar char="•"/>
            </a:pPr>
            <a:endParaRPr sz="1700"/>
          </a:p>
          <a:p>
            <a:pPr indent="0">
              <a:buFont typeface="Arial" panose="020B0604020202020204"/>
              <a:buNone/>
            </a:pPr>
            <a:r>
              <a:rPr sz="1700">
                <a:solidFill>
                  <a:srgbClr val="FF0000"/>
                </a:solidFill>
              </a:rPr>
              <a:t>🚀 </a:t>
            </a:r>
            <a:r>
              <a:rPr lang="en-US" sz="1700"/>
              <a:t> </a:t>
            </a:r>
            <a:r>
              <a:rPr sz="1700" b="1"/>
              <a:t>Deploy</a:t>
            </a:r>
            <a:r>
              <a:rPr sz="1700"/>
              <a:t> –</a:t>
            </a:r>
            <a:endParaRPr sz="1700"/>
          </a:p>
          <a:p>
            <a:pPr>
              <a:buFont typeface="Arial" panose="020B0604020202020204"/>
              <a:buChar char="•"/>
            </a:pPr>
            <a:endParaRPr sz="1700"/>
          </a:p>
          <a:p>
            <a:pPr lvl="1">
              <a:buFont typeface="Arial" panose="020B0604020202020204"/>
              <a:buChar char="◦"/>
            </a:pPr>
            <a:r>
              <a:rPr lang="en-US" sz="1700"/>
              <a:t> </a:t>
            </a:r>
            <a:r>
              <a:rPr sz="1700"/>
              <a:t>SSH into EC2 instances</a:t>
            </a:r>
            <a:endParaRPr sz="1700"/>
          </a:p>
          <a:p>
            <a:pPr lvl="1">
              <a:buFont typeface="Arial" panose="020B0604020202020204"/>
              <a:buChar char="◦"/>
            </a:pPr>
            <a:endParaRPr sz="1700"/>
          </a:p>
          <a:p>
            <a:pPr lvl="1">
              <a:buFont typeface="Arial" panose="020B0604020202020204"/>
              <a:buChar char="◦"/>
            </a:pPr>
            <a:r>
              <a:rPr lang="en-US" sz="1700"/>
              <a:t> </a:t>
            </a:r>
            <a:r>
              <a:rPr sz="1700"/>
              <a:t>Pull latest Docker images from GitLab Container Registry</a:t>
            </a:r>
            <a:endParaRPr sz="1700"/>
          </a:p>
          <a:p>
            <a:pPr lvl="1">
              <a:buFont typeface="Arial" panose="020B0604020202020204"/>
              <a:buChar char="◦"/>
            </a:pPr>
            <a:endParaRPr sz="1700"/>
          </a:p>
          <a:p>
            <a:pPr lvl="1">
              <a:buFont typeface="Arial" panose="020B0604020202020204"/>
              <a:buChar char="◦"/>
            </a:pPr>
            <a:r>
              <a:rPr lang="en-US" sz="1700"/>
              <a:t> </a:t>
            </a:r>
            <a:r>
              <a:rPr sz="1700"/>
              <a:t>Run updated containers for Service A and Service B</a:t>
            </a:r>
            <a:endParaRPr sz="1700"/>
          </a:p>
          <a:p>
            <a:pPr lvl="1" indent="0">
              <a:buFont typeface="Arial" panose="020B0604020202020204"/>
              <a:buNone/>
            </a:pPr>
            <a:endParaRPr sz="1700"/>
          </a:p>
          <a:p>
            <a:r>
              <a:rPr sz="1700"/>
              <a:t>Runs automatically on push to develop, and deploys on merge to main.</a:t>
            </a:r>
            <a:endParaRPr sz="17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Animati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38275" y="0"/>
            <a:ext cx="997331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1">
                <a:sym typeface="+mn-ea"/>
              </a:rPr>
              <a:t>Technical Decisions</a:t>
            </a:r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702310" y="1605915"/>
            <a:ext cx="11148695" cy="5095875"/>
          </a:xfrm>
          <a:prstGeom prst="rect">
            <a:avLst/>
          </a:prstGeom>
        </p:spPr>
        <p:txBody>
          <a:bodyPr wrap="square">
            <a:noAutofit/>
          </a:bodyPr>
          <a:p>
            <a:pPr>
              <a:spcAft>
                <a:spcPct val="60000"/>
              </a:spcAft>
            </a:pPr>
            <a:r>
              <a:rPr sz="2400" b="1">
                <a:solidFill>
                  <a:schemeClr val="accent6"/>
                </a:solidFill>
              </a:rPr>
              <a:t>🧱 </a:t>
            </a:r>
            <a:r>
              <a:rPr lang="en-US" sz="2400" b="1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sz="2400" b="1"/>
              <a:t>Architectur</a:t>
            </a:r>
            <a:r>
              <a:rPr lang="en-US" sz="2400" b="1"/>
              <a:t>al</a:t>
            </a:r>
            <a:r>
              <a:rPr sz="2400" b="1"/>
              <a:t> </a:t>
            </a:r>
            <a:r>
              <a:rPr lang="en-US" sz="2400" b="1"/>
              <a:t>Level</a:t>
            </a:r>
            <a:endParaRPr sz="2400" b="1"/>
          </a:p>
          <a:p>
            <a:pPr>
              <a:buFont typeface="Arial" panose="020B0604020202020204"/>
              <a:buChar char="•"/>
            </a:pPr>
            <a:r>
              <a:rPr lang="en-US" sz="2000"/>
              <a:t> </a:t>
            </a:r>
            <a:r>
              <a:rPr sz="2000"/>
              <a:t>Adopted a microservices-based approach</a:t>
            </a:r>
            <a:r>
              <a:rPr sz="2000" b="1"/>
              <a:t>→</a:t>
            </a:r>
            <a:r>
              <a:rPr sz="2000"/>
              <a:t> Each service has a dedicated purpose and runs independently</a:t>
            </a:r>
            <a:endParaRPr sz="2000"/>
          </a:p>
          <a:p>
            <a:pPr>
              <a:spcAft>
                <a:spcPct val="60000"/>
              </a:spcAft>
            </a:pPr>
            <a:endParaRPr sz="2000"/>
          </a:p>
          <a:p>
            <a:pPr>
              <a:buFont typeface="Arial" panose="020B0604020202020204"/>
              <a:buChar char="•"/>
            </a:pPr>
            <a:r>
              <a:rPr lang="en-US" sz="2000"/>
              <a:t> </a:t>
            </a:r>
            <a:r>
              <a:rPr sz="2000"/>
              <a:t>I</a:t>
            </a:r>
            <a:r>
              <a:rPr sz="2000" b="1"/>
              <a:t>mplemented:</a:t>
            </a:r>
            <a:endParaRPr sz="2000" b="1"/>
          </a:p>
          <a:p>
            <a:r>
              <a:rPr sz="2000"/>
              <a:t> </a:t>
            </a:r>
            <a:r>
              <a:rPr sz="2000">
                <a:solidFill>
                  <a:srgbClr val="92D050"/>
                </a:solidFill>
              </a:rPr>
              <a:t>➤</a:t>
            </a:r>
            <a:r>
              <a:rPr sz="2000"/>
              <a:t> Each service deployed to separate EC2 instances</a:t>
            </a:r>
            <a:endParaRPr sz="2000"/>
          </a:p>
          <a:p>
            <a:r>
              <a:rPr sz="2000"/>
              <a:t> </a:t>
            </a:r>
            <a:r>
              <a:rPr sz="2000">
                <a:solidFill>
                  <a:srgbClr val="00B0F0"/>
                </a:solidFill>
              </a:rPr>
              <a:t>➤</a:t>
            </a:r>
            <a:r>
              <a:rPr sz="2000"/>
              <a:t> Reflects true microservices isolation — services should be loosely coupled and independently deployable</a:t>
            </a:r>
            <a:r>
              <a:rPr lang="en-US" sz="2000"/>
              <a:t> </a:t>
            </a:r>
            <a:endParaRPr sz="2000"/>
          </a:p>
          <a:p>
            <a:endParaRPr sz="2000"/>
          </a:p>
          <a:p>
            <a:pPr>
              <a:buFont typeface="Arial" panose="020B0604020202020204"/>
              <a:buChar char="•"/>
            </a:pPr>
            <a:r>
              <a:rPr lang="en-US" sz="2000"/>
              <a:t> </a:t>
            </a:r>
            <a:r>
              <a:rPr sz="2000" b="1"/>
              <a:t>Considered Alternative:</a:t>
            </a:r>
            <a:endParaRPr sz="2000"/>
          </a:p>
          <a:p>
            <a:r>
              <a:rPr sz="2000"/>
              <a:t> </a:t>
            </a:r>
            <a:r>
              <a:rPr sz="2000">
                <a:solidFill>
                  <a:schemeClr val="accent6"/>
                </a:solidFill>
              </a:rPr>
              <a:t>➤</a:t>
            </a:r>
            <a:r>
              <a:rPr sz="2000"/>
              <a:t> Deploying both services on each EC2 for high availability</a:t>
            </a:r>
            <a:r>
              <a:rPr lang="en-US" sz="2000"/>
              <a:t> by applying load balancing</a:t>
            </a:r>
            <a:endParaRPr sz="2000"/>
          </a:p>
          <a:p>
            <a:r>
              <a:rPr sz="2000"/>
              <a:t> </a:t>
            </a:r>
            <a:r>
              <a:rPr sz="2000">
                <a:solidFill>
                  <a:srgbClr val="00B0F0"/>
                </a:solidFill>
              </a:rPr>
              <a:t>➤</a:t>
            </a:r>
            <a:r>
              <a:rPr sz="2000"/>
              <a:t> Ultimately chosen separation to emphasize scalability, fault isolation, service independence</a:t>
            </a:r>
            <a:r>
              <a:rPr lang="en-US" sz="2000"/>
              <a:t> and to mimic real microservices architecture</a:t>
            </a:r>
            <a:endParaRPr sz="2000"/>
          </a:p>
          <a:p>
            <a:pPr>
              <a:buFont typeface="Arial" panose="020B0604020202020204"/>
              <a:buChar char="•"/>
            </a:pPr>
            <a:endParaRPr sz="1600"/>
          </a:p>
          <a:p>
            <a:pPr>
              <a:buFont typeface="Arial" panose="020B0604020202020204"/>
              <a:buChar char="•"/>
            </a:pP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Diagram 4"/>
          <p:cNvGraphicFramePr/>
          <p:nvPr/>
        </p:nvGraphicFramePr>
        <p:xfrm>
          <a:off x="1534160" y="1695450"/>
          <a:ext cx="8583930" cy="47726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4" name="Text Box 3"/>
          <p:cNvSpPr txBox="1"/>
          <p:nvPr/>
        </p:nvSpPr>
        <p:spPr>
          <a:xfrm>
            <a:off x="318770" y="1695450"/>
            <a:ext cx="609600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spcAft>
                <a:spcPct val="60000"/>
              </a:spcAft>
            </a:pPr>
            <a:r>
              <a:rPr sz="2400" b="1">
                <a:solidFill>
                  <a:schemeClr val="accent6"/>
                </a:solidFill>
                <a:sym typeface="+mn-ea"/>
              </a:rPr>
              <a:t>🧱 </a:t>
            </a:r>
            <a:r>
              <a:rPr lang="en-US" sz="2400" b="1">
                <a:solidFill>
                  <a:schemeClr val="accent4">
                    <a:lumMod val="75000"/>
                  </a:schemeClr>
                </a:solidFill>
                <a:sym typeface="+mn-ea"/>
              </a:rPr>
              <a:t> </a:t>
            </a:r>
            <a:r>
              <a:rPr sz="2400" b="1">
                <a:sym typeface="+mn-ea"/>
              </a:rPr>
              <a:t>Architectur</a:t>
            </a:r>
            <a:r>
              <a:rPr lang="en-US" sz="2400" b="1">
                <a:sym typeface="+mn-ea"/>
              </a:rPr>
              <a:t>al</a:t>
            </a:r>
            <a:r>
              <a:rPr sz="2400" b="1">
                <a:sym typeface="+mn-ea"/>
              </a:rPr>
              <a:t> </a:t>
            </a:r>
            <a:r>
              <a:rPr lang="en-US" sz="2400" b="1">
                <a:sym typeface="+mn-ea"/>
              </a:rPr>
              <a:t>Level</a:t>
            </a:r>
            <a:endParaRPr lang="en-US" sz="2400" b="1">
              <a:sym typeface="+mn-ea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1">
                <a:sym typeface="+mn-ea"/>
              </a:rPr>
              <a:t>Technical Decisions</a:t>
            </a:r>
            <a:r>
              <a:rPr lang="en-US" b="1">
                <a:sym typeface="+mn-ea"/>
              </a:rPr>
              <a:t> </a:t>
            </a:r>
            <a:endParaRPr lang="en-US" b="1">
              <a:sym typeface="+mn-ea"/>
            </a:endParaRPr>
          </a:p>
        </p:txBody>
      </p:sp>
      <p:sp>
        <p:nvSpPr>
          <p:cNvPr id="10" name="Text Box 9"/>
          <p:cNvSpPr txBox="1"/>
          <p:nvPr/>
        </p:nvSpPr>
        <p:spPr>
          <a:xfrm rot="420000">
            <a:off x="6790055" y="4038600"/>
            <a:ext cx="7531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1">
                <a:sym typeface="+mn-ea"/>
              </a:rPr>
              <a:t>Technical Decisions</a:t>
            </a:r>
            <a:r>
              <a:rPr lang="en-US" b="1">
                <a:sym typeface="+mn-ea"/>
              </a:rPr>
              <a:t> </a:t>
            </a:r>
            <a:endParaRPr lang="en-US" b="1"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pPr marL="0" indent="0">
              <a:buNone/>
            </a:pPr>
            <a:r>
              <a:rPr lang="en-US" altLang="en-US" b="1">
                <a:solidFill>
                  <a:schemeClr val="tx1"/>
                </a:solidFill>
              </a:rPr>
              <a:t>Technologies &amp; Tools Used</a:t>
            </a:r>
            <a:endParaRPr lang="en-US" altLang="en-US" b="1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en-US" b="1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>
                <a:solidFill>
                  <a:srgbClr val="00B0F0"/>
                </a:solidFill>
              </a:rPr>
              <a:t>🐳</a:t>
            </a:r>
            <a:r>
              <a:rPr lang="en-US" altLang="en-US" sz="2400">
                <a:solidFill>
                  <a:srgbClr val="00B0F0"/>
                </a:solidFill>
              </a:rPr>
              <a:t> </a:t>
            </a:r>
            <a:r>
              <a:rPr lang="en-US" altLang="en-US" sz="2400"/>
              <a:t> Dockerized services for consistency across dev/stage/prod</a:t>
            </a:r>
            <a:endParaRPr lang="en-US" altLang="en-US" sz="240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>
                <a:solidFill>
                  <a:schemeClr val="bg1">
                    <a:lumMod val="85000"/>
                  </a:schemeClr>
                </a:solidFill>
              </a:rPr>
              <a:t>☁</a:t>
            </a:r>
            <a:r>
              <a:rPr lang="en-US" altLang="zh-CN" sz="2400"/>
              <a:t> </a:t>
            </a:r>
            <a:r>
              <a:rPr lang="en-US" altLang="en-US" sz="2400"/>
              <a:t>AWS EC2 provisioned via Terraform for Infrastructure as Code (IaC)</a:t>
            </a:r>
            <a:endParaRPr lang="en-US" altLang="en-US" sz="240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>
                <a:solidFill>
                  <a:srgbClr val="FFC000"/>
                </a:solidFill>
              </a:rPr>
              <a:t>🔐</a:t>
            </a:r>
            <a:r>
              <a:rPr lang="en-US" altLang="en-US" sz="2400">
                <a:solidFill>
                  <a:srgbClr val="FFC000"/>
                </a:solidFill>
              </a:rPr>
              <a:t> </a:t>
            </a:r>
            <a:r>
              <a:rPr lang="en-US" altLang="en-US" sz="2400"/>
              <a:t> GitLab CI/CD for automation (build, test, scan, deploy)</a:t>
            </a:r>
            <a:endParaRPr lang="en-US" altLang="en-US" sz="240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>
                <a:solidFill>
                  <a:srgbClr val="C00000"/>
                </a:solidFill>
              </a:rPr>
              <a:t>📦</a:t>
            </a:r>
            <a:r>
              <a:rPr lang="en-US" altLang="en-US" sz="2400">
                <a:solidFill>
                  <a:srgbClr val="C00000"/>
                </a:solidFill>
              </a:rPr>
              <a:t> </a:t>
            </a:r>
            <a:r>
              <a:rPr lang="en-US" altLang="en-US" sz="2400"/>
              <a:t> Flask APIs for lightweight, fast service delivery</a:t>
            </a:r>
            <a:endParaRPr lang="en-US" altLang="en-US" sz="240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>
                <a:solidFill>
                  <a:srgbClr val="B8D4C5"/>
                </a:solidFill>
              </a:rPr>
              <a:t>🌩</a:t>
            </a:r>
            <a:r>
              <a:rPr lang="en-US" altLang="zh-CN" sz="2400">
                <a:solidFill>
                  <a:srgbClr val="B8D4C5"/>
                </a:solidFill>
              </a:rPr>
              <a:t>  </a:t>
            </a:r>
            <a:r>
              <a:rPr lang="en-US" altLang="zh-CN" sz="2400"/>
              <a:t> </a:t>
            </a:r>
            <a:r>
              <a:rPr lang="en-US" altLang="en-US" sz="2400"/>
              <a:t>Amazon CloudWatch is AWS’s native monitoring service. Collects logs, metrics, and events from AWS resources (e.g., EC2, Auto Scaling, RDS).</a:t>
            </a:r>
            <a:endParaRPr lang="en-US" altLang="en-US"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/>
              <a:t>Challanges &amp; Solutions</a:t>
            </a:r>
            <a:endParaRPr lang="en-US" b="1"/>
          </a:p>
        </p:txBody>
      </p:sp>
      <p:graphicFrame>
        <p:nvGraphicFramePr>
          <p:cNvPr id="4" name="Content Placeholder 3"/>
          <p:cNvGraphicFramePr/>
          <p:nvPr>
            <p:ph idx="1"/>
            <p:custDataLst>
              <p:tags r:id="rId1"/>
            </p:custDataLst>
          </p:nvPr>
        </p:nvGraphicFramePr>
        <p:xfrm>
          <a:off x="838200" y="1691005"/>
          <a:ext cx="10781030" cy="44405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58360"/>
                <a:gridCol w="6122670"/>
              </a:tblGrid>
              <a:tr h="418465">
                <a:tc>
                  <a:txBody>
                    <a:bodyPr/>
                    <a:p>
                      <a:pPr algn="ctr"/>
                      <a:r>
                        <a:rPr sz="2400"/>
                        <a:t>🔧 </a:t>
                      </a:r>
                      <a:r>
                        <a:rPr lang="en-US" sz="2400"/>
                        <a:t> </a:t>
                      </a:r>
                      <a:r>
                        <a:rPr sz="2400"/>
                        <a:t>Challenge</a:t>
                      </a:r>
                      <a:endParaRPr sz="2400"/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pPr algn="ctr"/>
                      <a:r>
                        <a:rPr sz="2400"/>
                        <a:t>✅ </a:t>
                      </a:r>
                      <a:r>
                        <a:rPr sz="2400"/>
                        <a:t>Solution</a:t>
                      </a:r>
                      <a:endParaRPr sz="2400"/>
                    </a:p>
                  </a:txBody>
                  <a:tcPr marL="0" marR="0" marT="0" marB="0" anchor="ctr" anchorCtr="0"/>
                </a:tc>
              </a:tr>
              <a:tr h="670560">
                <a:tc>
                  <a:txBody>
                    <a:bodyPr/>
                    <a:p>
                      <a:r>
                        <a:rPr sz="1600"/>
                        <a:t>🔐 </a:t>
                      </a:r>
                      <a:r>
                        <a:rPr lang="en-US" sz="1600"/>
                        <a:t> </a:t>
                      </a:r>
                      <a:r>
                        <a:rPr sz="1600"/>
                        <a:t>SSH Key Management</a:t>
                      </a:r>
                      <a:endParaRPr sz="1600"/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r>
                        <a:rPr lang="en-US" sz="1600"/>
                        <a:t> </a:t>
                      </a:r>
                      <a:r>
                        <a:rPr sz="1600"/>
                        <a:t>Used GitLab masked variables and ssh-agent to pass </a:t>
                      </a:r>
                      <a:r>
                        <a:rPr lang="en-US" sz="1600"/>
                        <a:t>   </a:t>
                      </a:r>
                      <a:r>
                        <a:rPr sz="1600"/>
                        <a:t>private keys securely.</a:t>
                      </a:r>
                      <a:endParaRPr sz="1600"/>
                    </a:p>
                  </a:txBody>
                  <a:tcPr marL="0" marR="0" marT="0" marB="0" anchor="ctr" anchorCtr="0"/>
                </a:tc>
              </a:tr>
              <a:tr h="670560">
                <a:tc>
                  <a:txBody>
                    <a:bodyPr/>
                    <a:p>
                      <a:r>
                        <a:rPr sz="1600"/>
                        <a:t>🌐 </a:t>
                      </a:r>
                      <a:r>
                        <a:rPr lang="en-US" sz="1600"/>
                        <a:t> </a:t>
                      </a:r>
                      <a:r>
                        <a:rPr sz="1600"/>
                        <a:t>Service Communication (Dynamic URLs)</a:t>
                      </a:r>
                      <a:endParaRPr sz="1600"/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r>
                        <a:rPr lang="en-US" sz="1600"/>
                        <a:t> </a:t>
                      </a:r>
                      <a:r>
                        <a:rPr sz="1600"/>
                        <a:t>Injected environment variables (e.g., SERVICE_A_URL) at container runtime.</a:t>
                      </a:r>
                      <a:endParaRPr sz="1600"/>
                    </a:p>
                  </a:txBody>
                  <a:tcPr marL="0" marR="0" marT="0" marB="0" anchor="ctr" anchorCtr="0"/>
                </a:tc>
              </a:tr>
              <a:tr h="669925">
                <a:tc>
                  <a:txBody>
                    <a:bodyPr/>
                    <a:p>
                      <a:r>
                        <a:rPr sz="1600"/>
                        <a:t>🐍 </a:t>
                      </a:r>
                      <a:r>
                        <a:rPr lang="en-US" sz="1600"/>
                        <a:t> </a:t>
                      </a:r>
                      <a:r>
                        <a:rPr sz="1600"/>
                        <a:t>Dependency Issues (Python modules)</a:t>
                      </a:r>
                      <a:endParaRPr sz="1600"/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r>
                        <a:rPr lang="en-US" sz="1600"/>
                        <a:t> </a:t>
                      </a:r>
                      <a:r>
                        <a:rPr sz="1600"/>
                        <a:t>Fixed requirements.txt and updated Dockerfile to install required packages.</a:t>
                      </a:r>
                      <a:endParaRPr sz="1600"/>
                    </a:p>
                  </a:txBody>
                  <a:tcPr marL="0" marR="0" marT="0" marB="0" anchor="ctr" anchorCtr="0"/>
                </a:tc>
              </a:tr>
              <a:tr h="670560">
                <a:tc>
                  <a:txBody>
                    <a:bodyPr/>
                    <a:p>
                      <a:r>
                        <a:rPr sz="1600"/>
                        <a:t>⚙</a:t>
                      </a:r>
                      <a:r>
                        <a:rPr lang="en-US" sz="1600"/>
                        <a:t> </a:t>
                      </a:r>
                      <a:r>
                        <a:rPr sz="1600"/>
                        <a:t>Deploy Script Complexity</a:t>
                      </a:r>
                      <a:endParaRPr sz="1600"/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r>
                        <a:rPr lang="en-US" sz="1600"/>
                        <a:t> </a:t>
                      </a:r>
                      <a:r>
                        <a:rPr sz="1600"/>
                        <a:t>Simplified using inline SSH commands in GitLab CI/CD pipeline.</a:t>
                      </a:r>
                      <a:endParaRPr sz="1600"/>
                    </a:p>
                  </a:txBody>
                  <a:tcPr marL="0" marR="0" marT="0" marB="0" anchor="ctr" anchorCtr="0"/>
                </a:tc>
              </a:tr>
              <a:tr h="669925">
                <a:tc>
                  <a:txBody>
                    <a:bodyPr/>
                    <a:p>
                      <a:r>
                        <a:rPr sz="1600"/>
                        <a:t>🛡</a:t>
                      </a:r>
                      <a:r>
                        <a:rPr lang="en-US" sz="1600"/>
                        <a:t>  </a:t>
                      </a:r>
                      <a:r>
                        <a:rPr sz="1600"/>
                        <a:t>Security Scanning Integration</a:t>
                      </a:r>
                      <a:endParaRPr sz="1600"/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r>
                        <a:rPr lang="en-US" sz="1600"/>
                        <a:t> </a:t>
                      </a:r>
                      <a:r>
                        <a:rPr sz="1600"/>
                        <a:t>Integrated Bandit, but allowed failures to avoid blocking builds.</a:t>
                      </a:r>
                      <a:endParaRPr sz="1600"/>
                    </a:p>
                  </a:txBody>
                  <a:tcPr marL="0" marR="0" marT="0" marB="0" anchor="ctr" anchorCtr="0"/>
                </a:tc>
              </a:tr>
              <a:tr h="670560">
                <a:tc>
                  <a:txBody>
                    <a:bodyPr/>
                    <a:p>
                      <a:r>
                        <a:rPr sz="1600"/>
                        <a:t>🧱 </a:t>
                      </a:r>
                      <a:r>
                        <a:rPr lang="en-US" sz="1600"/>
                        <a:t> </a:t>
                      </a:r>
                      <a:r>
                        <a:rPr sz="1600"/>
                        <a:t>Ensuring HA Without Kubernetes</a:t>
                      </a:r>
                      <a:endParaRPr sz="1600"/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r>
                        <a:rPr lang="en-US" sz="1600"/>
                        <a:t> </a:t>
                      </a:r>
                      <a:r>
                        <a:rPr sz="1600"/>
                        <a:t>Used isolated EC2s per service for better fault tolerance and separation.</a:t>
                      </a:r>
                      <a:endParaRPr sz="1600"/>
                    </a:p>
                  </a:txBody>
                  <a:tcPr marL="0" marR="0" marT="0" marB="0" anchor="ctr" anchorCtr="0"/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p="http://schemas.openxmlformats.org/presentationml/2006/main">
  <p:tag name="TABLE_ENDDRAG_ORIGIN_RECT" val="848*349"/>
  <p:tag name="TABLE_ENDDRAG_RECT" val="66*153*848*349"/>
</p:tagLst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4334</Words>
  <Application>WPS Presentation</Application>
  <PresentationFormat>Widescreen</PresentationFormat>
  <Paragraphs>152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0" baseType="lpstr">
      <vt:lpstr>Arial</vt:lpstr>
      <vt:lpstr>SimSun</vt:lpstr>
      <vt:lpstr>Wingdings</vt:lpstr>
      <vt:lpstr>Arial Unicode MS</vt:lpstr>
      <vt:lpstr>Calibri Light</vt:lpstr>
      <vt:lpstr>Calibri</vt:lpstr>
      <vt:lpstr>Microsoft YaHei</vt:lpstr>
      <vt:lpstr>Arial</vt:lpstr>
      <vt:lpstr>Default Design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Technical Decisions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Nour</dc:creator>
  <cp:lastModifiedBy>Nour Hassan</cp:lastModifiedBy>
  <cp:revision>4</cp:revision>
  <dcterms:created xsi:type="dcterms:W3CDTF">2025-05-25T00:15:26Z</dcterms:created>
  <dcterms:modified xsi:type="dcterms:W3CDTF">2025-05-25T15:44:52Z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C524D839F58A4099A6E023BFD504B3B7_11</vt:lpwstr>
  </property>
  <property fmtid="{D5CDD505-2E9C-101B-9397-08002B2CF9AE}" pid="3" name="KSOProductBuildVer">
    <vt:lpwstr>1033-12.2.0.21179</vt:lpwstr>
  </property>
</Properties>
</file>