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3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8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4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7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JQQFUcHO5U&amp;t=54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F750-2084-273D-59D8-1A0457E4C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olographic neon on a shiny background">
            <a:extLst>
              <a:ext uri="{FF2B5EF4-FFF2-40B4-BE49-F238E27FC236}">
                <a16:creationId xmlns:a16="http://schemas.microsoft.com/office/drawing/2014/main" id="{1835178C-2922-66A3-8807-5CEB4E07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11" b="8219"/>
          <a:stretch/>
        </p:blipFill>
        <p:spPr>
          <a:xfrm>
            <a:off x="20" y="-16924"/>
            <a:ext cx="12191979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73855C-8083-6754-ACAB-A1817DC8094A}"/>
              </a:ext>
            </a:extLst>
          </p:cNvPr>
          <p:cNvSpPr txBox="1"/>
          <p:nvPr/>
        </p:nvSpPr>
        <p:spPr>
          <a:xfrm>
            <a:off x="507999" y="400088"/>
            <a:ext cx="7382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1- Label propagation</a:t>
            </a:r>
            <a:endParaRPr lang="fr-FR" sz="4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4A67F2-7220-EA17-5988-7DA0ACFAB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731" y="1631163"/>
            <a:ext cx="10820402" cy="4726908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Fraud detection task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Attributes: credit card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Engineering feature is hard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Label propagation/ message passing/ iterations/ hops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Graph structure, some fraud labels =&gt; new risk scores for unlabeled nodes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How to simultaneously use attributes and graph structure in a single learning task?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dirty="0"/>
              <a:t>Next topic: Neural network helps us achieve this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r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127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2DCF83-2785-860E-E3DE-ACD43756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0057" cy="2939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B25F7-A845-F7C7-CBFC-5ABD5250F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541" y="181385"/>
            <a:ext cx="2403859" cy="2601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210938-E38F-F102-15E8-88849A8C5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56" y="13368"/>
            <a:ext cx="3074885" cy="2937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B50912-74B4-46A9-FE91-A3F63F79C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165" y="182349"/>
            <a:ext cx="3011139" cy="2600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1EBC5D-B218-DBB9-92CD-859E9B82D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968" y="3239142"/>
            <a:ext cx="3454502" cy="3009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21CF3D-B04A-962E-9134-1E4EF89B5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257" y="4148662"/>
            <a:ext cx="5092094" cy="6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34FC5E9-DAA6-9DB0-01E7-554A0BC3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0" y="178034"/>
            <a:ext cx="4662506" cy="209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399DD-4FC6-B932-4A0D-29B6C2761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3" y="3429000"/>
            <a:ext cx="4836543" cy="2565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84D8D4-40FA-69E7-1094-EFF701DE7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04" y="99060"/>
            <a:ext cx="4195372" cy="2016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90C20-3665-0064-1700-F37496BFD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496" y="2584491"/>
            <a:ext cx="3897843" cy="38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6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2B9CE-87C0-B98C-9512-B4589DA55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olographic neon on a shiny background">
            <a:extLst>
              <a:ext uri="{FF2B5EF4-FFF2-40B4-BE49-F238E27FC236}">
                <a16:creationId xmlns:a16="http://schemas.microsoft.com/office/drawing/2014/main" id="{B56FE07E-8681-0775-0ACA-BB9E4996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11" b="8219"/>
          <a:stretch/>
        </p:blipFill>
        <p:spPr>
          <a:xfrm>
            <a:off x="20" y="-16924"/>
            <a:ext cx="1219197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4EAD0-6DBC-1C2E-69DF-66D43FED4F6B}"/>
              </a:ext>
            </a:extLst>
          </p:cNvPr>
          <p:cNvSpPr txBox="1"/>
          <p:nvPr/>
        </p:nvSpPr>
        <p:spPr>
          <a:xfrm>
            <a:off x="423332" y="230755"/>
            <a:ext cx="10541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2- Graph Convolutional network</a:t>
            </a:r>
            <a:endParaRPr lang="fr-FR" sz="4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58899D1-40B4-81F5-86E9-CF3F70A5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64" y="1436429"/>
            <a:ext cx="10820402" cy="4726908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Message passing in graphs: each nodes sends and receives messages from neighbors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GCN is feature smoothing Vs Label propagation is label smoothing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Collect messages, aggregate (like average, the representation is the same size regardless of the number of labels), pass through a dense neural network (multiply by a matrix and apply an activation function), the output of this is a new representation of the node,  this is one layer that needs to be applied to all nodes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we use a second layer, the input vector is the output of the previous embedding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difference with neural network is that it preprocesses data by averaging data from each node (think of CNN for images)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number of GCN layers put an upper bound on how far the message could pass through the graph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r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177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AFBA6-A7AA-2472-0F1A-7C9144E6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" y="160867"/>
            <a:ext cx="5715857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B10B5-519C-03CF-C7C6-548C01173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7501"/>
            <a:ext cx="4193369" cy="199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232FA6-240F-56B5-7A83-5F010886C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933" y="4244200"/>
            <a:ext cx="3364069" cy="17925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0D6A28-0CF6-BF0D-B847-A8E4F840F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566" y="3803936"/>
            <a:ext cx="4020309" cy="2165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145788-46DE-3EF4-E4CA-3F0BCCE23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918" y="74415"/>
            <a:ext cx="5013949" cy="28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9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D8094-3205-0515-1075-E4376259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67" y="499282"/>
            <a:ext cx="6964373" cy="5308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5789-05E3-0B95-21DE-9AFC0ABD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929" y="1481666"/>
            <a:ext cx="4619261" cy="26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2A2F7-383B-D2B7-4759-DDAA3FB5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1" y="189112"/>
            <a:ext cx="4717728" cy="201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842EF-271F-65A3-FC73-EABE0073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08" y="304800"/>
            <a:ext cx="3866068" cy="2313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36905-D192-0FF2-99A0-76ACBC923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21" y="2991005"/>
            <a:ext cx="4325589" cy="2182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134FB8-C289-2A37-8398-63D64C69185A}"/>
              </a:ext>
            </a:extLst>
          </p:cNvPr>
          <p:cNvSpPr txBox="1"/>
          <p:nvPr/>
        </p:nvSpPr>
        <p:spPr>
          <a:xfrm>
            <a:off x="948265" y="5322001"/>
            <a:ext cx="10541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Label prop lacks features</a:t>
            </a:r>
            <a:endParaRPr lang="fr-F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7B9DF-6A22-C99A-56AE-19ADE16FBF72}"/>
              </a:ext>
            </a:extLst>
          </p:cNvPr>
          <p:cNvSpPr txBox="1"/>
          <p:nvPr/>
        </p:nvSpPr>
        <p:spPr>
          <a:xfrm>
            <a:off x="883221" y="2431293"/>
            <a:ext cx="10541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Not aggregating messages misses the graph structure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8237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94D0-4E82-916A-B9C5-8CE891A9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Credits:</a:t>
            </a:r>
          </a:p>
          <a:p>
            <a:endParaRPr lang="en-US" dirty="0"/>
          </a:p>
          <a:p>
            <a:r>
              <a:rPr lang="fr-FR" dirty="0">
                <a:hlinkClick r:id="rId2"/>
              </a:rPr>
              <a:t>(26336) YouTube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41558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Neue Haas Grotesk Text Pro</vt:lpstr>
      <vt:lpstr>Wingdings</vt:lpstr>
      <vt:lpstr>VanillaVTI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Amdouni, Nourhen</dc:creator>
  <cp:lastModifiedBy>Amdouni, Nourhen</cp:lastModifiedBy>
  <cp:revision>5</cp:revision>
  <dcterms:created xsi:type="dcterms:W3CDTF">2025-03-14T06:50:33Z</dcterms:created>
  <dcterms:modified xsi:type="dcterms:W3CDTF">2025-03-14T07:42:30Z</dcterms:modified>
</cp:coreProperties>
</file>