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838340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8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995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5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67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9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1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3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227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40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7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88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0" pos="1386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orient="horz" pos="3840">
          <p15:clr>
            <a:srgbClr val="F26B43"/>
          </p15:clr>
        </p15:guide>
        <p15:guide id="8" pos="3312">
          <p15:clr>
            <a:srgbClr val="F26B43"/>
          </p15:clr>
        </p15:guide>
        <p15:guide id="9" pos="3600">
          <p15:clr>
            <a:srgbClr val="F26B43"/>
          </p15:clr>
        </p15:guide>
        <p15:guide id="10" orient="horz" pos="360">
          <p15:clr>
            <a:srgbClr val="F26B43"/>
          </p15:clr>
        </p15:guide>
        <p15:guide id="11" pos="5526">
          <p15:clr>
            <a:srgbClr val="F26B43"/>
          </p15:clr>
        </p15:guide>
        <p15:guide id="12" pos="180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F580F4-A311-42C3-9BC0-F1BA0795C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0" y="1828800"/>
            <a:ext cx="2994623" cy="4154337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+mj-lt"/>
              </a:rPr>
              <a:t>1- </a:t>
            </a:r>
            <a:r>
              <a:rPr lang="en-US" sz="2000" dirty="0" err="1" smtClean="0">
                <a:latin typeface="+mj-lt"/>
              </a:rPr>
              <a:t>Fatema</a:t>
            </a:r>
            <a:r>
              <a:rPr lang="en-US" sz="2000" dirty="0" smtClean="0">
                <a:latin typeface="+mj-lt"/>
              </a:rPr>
              <a:t> Mahmoud</a:t>
            </a:r>
            <a:endParaRPr lang="en-US" sz="2000" dirty="0">
              <a:latin typeface="+mj-lt"/>
            </a:endParaRPr>
          </a:p>
          <a:p>
            <a:pPr algn="l"/>
            <a:r>
              <a:rPr lang="en-US" sz="2000" dirty="0" smtClean="0">
                <a:latin typeface="+mj-lt"/>
              </a:rPr>
              <a:t>2- </a:t>
            </a:r>
            <a:r>
              <a:rPr lang="en-US" sz="2000" dirty="0" err="1" smtClean="0">
                <a:latin typeface="+mj-lt"/>
              </a:rPr>
              <a:t>Hesham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Akmal</a:t>
            </a:r>
            <a:endParaRPr lang="en-US" sz="2000" dirty="0">
              <a:latin typeface="+mj-lt"/>
            </a:endParaRPr>
          </a:p>
          <a:p>
            <a:pPr algn="l"/>
            <a:r>
              <a:rPr lang="en-US" sz="2000" dirty="0" smtClean="0">
                <a:latin typeface="+mj-lt"/>
              </a:rPr>
              <a:t>3- Nour Al-Hoda Aly El-Khodiry</a:t>
            </a:r>
            <a:endParaRPr lang="en-US" sz="2000" dirty="0">
              <a:latin typeface="+mj-lt"/>
            </a:endParaRPr>
          </a:p>
          <a:p>
            <a:pPr algn="l"/>
            <a:r>
              <a:rPr lang="en-US" sz="2000" dirty="0" smtClean="0">
                <a:latin typeface="+mj-lt"/>
              </a:rPr>
              <a:t>4-Youssef Osama El-</a:t>
            </a:r>
            <a:r>
              <a:rPr lang="en-US" sz="2000" dirty="0" err="1" smtClean="0">
                <a:latin typeface="+mj-lt"/>
              </a:rPr>
              <a:t>Mansy</a:t>
            </a:r>
            <a:endParaRPr lang="en-US" sz="20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914400"/>
            <a:ext cx="3276600" cy="2209800"/>
          </a:xfrm>
          <a:prstGeom prst="roundRect">
            <a:avLst/>
          </a:prstGeom>
          <a:solidFill>
            <a:srgbClr val="484A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3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/>
              </a:rPr>
              <a:t>Temperature Monitoring</a:t>
            </a:r>
            <a:endParaRPr lang="en-US" sz="3300" dirty="0">
              <a:solidFill>
                <a:prstClr val="white"/>
              </a:solidFill>
              <a:latin typeface="Century Schoolbook" panose="020406040505050203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9144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Team Members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: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52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4379-8094-4DF7-A095-B375D46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TivaWare</a:t>
            </a:r>
            <a:r>
              <a:rPr lang="en-US" sz="3600" dirty="0"/>
              <a:t> Functions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BFE5-FAEC-46FE-A165-2CB026F8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276" y="2438400"/>
            <a:ext cx="3362324" cy="3651504"/>
          </a:xfrm>
        </p:spPr>
        <p:txBody>
          <a:bodyPr>
            <a:normAutofit/>
          </a:bodyPr>
          <a:lstStyle/>
          <a:p>
            <a:r>
              <a:rPr lang="en-US" dirty="0" err="1" smtClean="0"/>
              <a:t>SysCtlPeripheralEnable</a:t>
            </a:r>
            <a:endParaRPr lang="en-US" dirty="0" smtClean="0"/>
          </a:p>
          <a:p>
            <a:r>
              <a:rPr lang="en-US" dirty="0" err="1" smtClean="0"/>
              <a:t>SysCtlDelay</a:t>
            </a:r>
            <a:endParaRPr lang="en-US" dirty="0" smtClean="0"/>
          </a:p>
          <a:p>
            <a:r>
              <a:rPr lang="en-US" dirty="0" err="1" smtClean="0"/>
              <a:t>GPIOPinConfigure</a:t>
            </a:r>
            <a:endParaRPr lang="en-US" dirty="0" smtClean="0"/>
          </a:p>
          <a:p>
            <a:r>
              <a:rPr lang="en-US" dirty="0" err="1" smtClean="0"/>
              <a:t>UARTClockSourceSet</a:t>
            </a:r>
            <a:endParaRPr lang="en-US" dirty="0" smtClean="0"/>
          </a:p>
          <a:p>
            <a:r>
              <a:rPr lang="en-US" dirty="0" err="1" smtClean="0"/>
              <a:t>GPIOPinTypeUART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57800" y="2438400"/>
            <a:ext cx="3429000" cy="2719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0030" lvl="0" indent="-240030" defTabSz="68580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sz="2000" dirty="0" err="1">
                <a:solidFill>
                  <a:srgbClr val="121316">
                    <a:lumMod val="75000"/>
                    <a:lumOff val="25000"/>
                  </a:srgbClr>
                </a:solidFill>
              </a:rPr>
              <a:t>ADCSequenceConfigure</a:t>
            </a:r>
            <a:endParaRPr lang="en-US" sz="2000" dirty="0">
              <a:solidFill>
                <a:srgbClr val="121316">
                  <a:lumMod val="75000"/>
                  <a:lumOff val="25000"/>
                </a:srgbClr>
              </a:solidFill>
            </a:endParaRPr>
          </a:p>
          <a:p>
            <a:pPr marL="240030" lvl="0" indent="-240030" defTabSz="68580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sz="2000" dirty="0" err="1">
                <a:solidFill>
                  <a:srgbClr val="121316">
                    <a:lumMod val="75000"/>
                    <a:lumOff val="25000"/>
                  </a:srgbClr>
                </a:solidFill>
              </a:rPr>
              <a:t>ADCSequenceStepConfigure</a:t>
            </a:r>
            <a:endParaRPr lang="en-US" sz="2000" dirty="0">
              <a:solidFill>
                <a:srgbClr val="121316">
                  <a:lumMod val="75000"/>
                  <a:lumOff val="25000"/>
                </a:srgbClr>
              </a:solidFill>
            </a:endParaRPr>
          </a:p>
          <a:p>
            <a:pPr marL="240030" lvl="0" indent="-240030" defTabSz="68580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sz="2000" dirty="0" err="1" smtClean="0">
                <a:solidFill>
                  <a:srgbClr val="121316">
                    <a:lumMod val="75000"/>
                    <a:lumOff val="25000"/>
                  </a:srgbClr>
                </a:solidFill>
              </a:rPr>
              <a:t>ADCSequenceEnable</a:t>
            </a:r>
            <a:endParaRPr lang="en-US" sz="2000" dirty="0" smtClean="0">
              <a:solidFill>
                <a:srgbClr val="121316">
                  <a:lumMod val="75000"/>
                  <a:lumOff val="25000"/>
                </a:srgbClr>
              </a:solidFill>
            </a:endParaRPr>
          </a:p>
          <a:p>
            <a:pPr marL="240030" lvl="0" indent="-240030" defTabSz="68580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sz="2000" dirty="0" err="1" smtClean="0">
                <a:solidFill>
                  <a:srgbClr val="121316">
                    <a:lumMod val="75000"/>
                    <a:lumOff val="25000"/>
                  </a:srgbClr>
                </a:solidFill>
              </a:rPr>
              <a:t>ADCIntClear</a:t>
            </a:r>
            <a:endParaRPr lang="en-US" sz="2000" dirty="0">
              <a:solidFill>
                <a:srgbClr val="121316">
                  <a:lumMod val="75000"/>
                  <a:lumOff val="25000"/>
                </a:srgbClr>
              </a:solidFill>
            </a:endParaRPr>
          </a:p>
          <a:p>
            <a:pPr marL="240030" lvl="0" indent="-240030" defTabSz="68580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sz="2000" dirty="0" err="1" smtClean="0">
                <a:solidFill>
                  <a:srgbClr val="121316">
                    <a:lumMod val="75000"/>
                    <a:lumOff val="25000"/>
                  </a:srgbClr>
                </a:solidFill>
              </a:rPr>
              <a:t>ADCProcessorTrigger</a:t>
            </a:r>
            <a:endParaRPr lang="en-US" sz="2000" dirty="0" smtClean="0">
              <a:solidFill>
                <a:srgbClr val="121316">
                  <a:lumMod val="75000"/>
                  <a:lumOff val="25000"/>
                </a:srgbClr>
              </a:solidFill>
            </a:endParaRPr>
          </a:p>
          <a:p>
            <a:pPr marL="240030" lvl="0" indent="-240030" defTabSz="68580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sz="2000" dirty="0" err="1">
                <a:solidFill>
                  <a:srgbClr val="121316">
                    <a:lumMod val="75000"/>
                    <a:lumOff val="25000"/>
                  </a:srgbClr>
                </a:solidFill>
              </a:rPr>
              <a:t>ADCSequenceDataGet</a:t>
            </a:r>
            <a:endParaRPr lang="en-US" sz="2000" dirty="0">
              <a:solidFill>
                <a:srgbClr val="121316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5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69F4-37E5-4A6C-9E64-DF1E657E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8775-2E14-4C66-BBCD-095A74055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temperature sensor file provided in </a:t>
            </a:r>
            <a:r>
              <a:rPr lang="en-US" dirty="0" err="1" smtClean="0"/>
              <a:t>TivaWare</a:t>
            </a:r>
            <a:r>
              <a:rPr lang="en-US" dirty="0" smtClean="0"/>
              <a:t> examples with some edits and added a java program to provide an appropriate graphical user interface to view the temperature read by the sensor in the TIVA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6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7C5C-015A-4428-A48D-FA0B4AB7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you added thinking that they are significant to mention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BACA-F74B-4B8F-975A-03434C0E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added a smart java GUI with a thermometer showing the temperature read by the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6338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34</TotalTime>
  <Words>98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Century Schoolbook</vt:lpstr>
      <vt:lpstr>Corbel</vt:lpstr>
      <vt:lpstr>Feathered</vt:lpstr>
      <vt:lpstr>PowerPoint Presentation</vt:lpstr>
      <vt:lpstr>TivaWare Functions Used</vt:lpstr>
      <vt:lpstr>Overall project progress</vt:lpstr>
      <vt:lpstr>Things you added thinking that they are significant to mention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Mostafa Arafa</dc:creator>
  <cp:lastModifiedBy>Windows User</cp:lastModifiedBy>
  <cp:revision>7</cp:revision>
  <dcterms:created xsi:type="dcterms:W3CDTF">2006-08-16T00:00:00Z</dcterms:created>
  <dcterms:modified xsi:type="dcterms:W3CDTF">2018-05-18T15:34:30Z</dcterms:modified>
</cp:coreProperties>
</file>