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42"/>
  </p:notesMasterIdLst>
  <p:sldIdLst>
    <p:sldId id="256" r:id="rId5"/>
    <p:sldId id="266" r:id="rId6"/>
    <p:sldId id="360" r:id="rId7"/>
    <p:sldId id="378" r:id="rId8"/>
    <p:sldId id="361" r:id="rId9"/>
    <p:sldId id="362" r:id="rId10"/>
    <p:sldId id="265" r:id="rId11"/>
    <p:sldId id="345" r:id="rId12"/>
    <p:sldId id="258" r:id="rId13"/>
    <p:sldId id="344" r:id="rId14"/>
    <p:sldId id="343" r:id="rId15"/>
    <p:sldId id="346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63" r:id="rId27"/>
    <p:sldId id="366" r:id="rId28"/>
    <p:sldId id="365" r:id="rId29"/>
    <p:sldId id="364" r:id="rId30"/>
    <p:sldId id="372" r:id="rId31"/>
    <p:sldId id="375" r:id="rId32"/>
    <p:sldId id="367" r:id="rId33"/>
    <p:sldId id="371" r:id="rId34"/>
    <p:sldId id="373" r:id="rId35"/>
    <p:sldId id="368" r:id="rId36"/>
    <p:sldId id="369" r:id="rId37"/>
    <p:sldId id="376" r:id="rId38"/>
    <p:sldId id="370" r:id="rId39"/>
    <p:sldId id="374" r:id="rId40"/>
    <p:sldId id="261" r:id="rId41"/>
  </p:sldIdLst>
  <p:sldSz cx="9144000" cy="5143500" type="screen16x9"/>
  <p:notesSz cx="6858000" cy="9144000"/>
  <p:embeddedFontLst>
    <p:embeddedFont>
      <p:font typeface="Aldrich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C7C54-D845-4358-B41C-FB8B247DD3E7}" v="66" dt="2023-09-01T07:50:45.151"/>
  </p1510:revLst>
</p1510:revInfo>
</file>

<file path=ppt/tableStyles.xml><?xml version="1.0" encoding="utf-8"?>
<a:tblStyleLst xmlns:a="http://schemas.openxmlformats.org/drawingml/2006/main" def="{44228E30-6104-4FFE-943B-468AC6728195}">
  <a:tblStyle styleId="{44228E30-6104-4FFE-943B-468AC6728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ia ahmmed" userId="S::doniaahmmed2468531_gmail.com#ext#@itihub.onmicrosoft.com::4af9fd92-f904-4d0e-b534-6c2b55d73e80" providerId="AD" clId="Web-{613C7C54-D845-4358-B41C-FB8B247DD3E7}"/>
    <pc:docChg chg="modSld">
      <pc:chgData name="donia ahmmed" userId="S::doniaahmmed2468531_gmail.com#ext#@itihub.onmicrosoft.com::4af9fd92-f904-4d0e-b534-6c2b55d73e80" providerId="AD" clId="Web-{613C7C54-D845-4358-B41C-FB8B247DD3E7}" dt="2023-09-01T07:50:45.151" v="64"/>
      <pc:docMkLst>
        <pc:docMk/>
      </pc:docMkLst>
      <pc:sldChg chg="modTransition addAnim delAnim modAnim">
        <pc:chgData name="donia ahmmed" userId="S::doniaahmmed2468531_gmail.com#ext#@itihub.onmicrosoft.com::4af9fd92-f904-4d0e-b534-6c2b55d73e80" providerId="AD" clId="Web-{613C7C54-D845-4358-B41C-FB8B247DD3E7}" dt="2023-09-01T07:47:17.387" v="56"/>
        <pc:sldMkLst>
          <pc:docMk/>
          <pc:sldMk cId="0" sldId="266"/>
        </pc:sldMkLst>
      </pc:sldChg>
      <pc:sldChg chg="modTransition modAnim">
        <pc:chgData name="donia ahmmed" userId="S::doniaahmmed2468531_gmail.com#ext#@itihub.onmicrosoft.com::4af9fd92-f904-4d0e-b534-6c2b55d73e80" providerId="AD" clId="Web-{613C7C54-D845-4358-B41C-FB8B247DD3E7}" dt="2023-09-01T07:50:45.151" v="64"/>
        <pc:sldMkLst>
          <pc:docMk/>
          <pc:sldMk cId="868492176" sldId="345"/>
        </pc:sldMkLst>
      </pc:sldChg>
      <pc:sldChg chg="addSp delSp modSp modTransition addAnim delAnim modAnim">
        <pc:chgData name="donia ahmmed" userId="S::doniaahmmed2468531_gmail.com#ext#@itihub.onmicrosoft.com::4af9fd92-f904-4d0e-b534-6c2b55d73e80" providerId="AD" clId="Web-{613C7C54-D845-4358-B41C-FB8B247DD3E7}" dt="2023-09-01T07:48:53.440" v="62"/>
        <pc:sldMkLst>
          <pc:docMk/>
          <pc:sldMk cId="278083939" sldId="360"/>
        </pc:sldMkLst>
        <pc:spChg chg="add del mod">
          <ac:chgData name="donia ahmmed" userId="S::doniaahmmed2468531_gmail.com#ext#@itihub.onmicrosoft.com::4af9fd92-f904-4d0e-b534-6c2b55d73e80" providerId="AD" clId="Web-{613C7C54-D845-4358-B41C-FB8B247DD3E7}" dt="2023-09-01T07:40:54.687" v="39"/>
          <ac:spMkLst>
            <pc:docMk/>
            <pc:sldMk cId="278083939" sldId="360"/>
            <ac:spMk id="2" creationId="{D587E421-A274-DFA4-DE9C-A00A1133A400}"/>
          </ac:spMkLst>
        </pc:spChg>
        <pc:spChg chg="add mod">
          <ac:chgData name="donia ahmmed" userId="S::doniaahmmed2468531_gmail.com#ext#@itihub.onmicrosoft.com::4af9fd92-f904-4d0e-b534-6c2b55d73e80" providerId="AD" clId="Web-{613C7C54-D845-4358-B41C-FB8B247DD3E7}" dt="2023-09-01T07:41:09.860" v="43" actId="14100"/>
          <ac:spMkLst>
            <pc:docMk/>
            <pc:sldMk cId="278083939" sldId="360"/>
            <ac:spMk id="5" creationId="{BC720C9D-359D-0D41-4326-AB2E8F22D457}"/>
          </ac:spMkLst>
        </pc:spChg>
        <pc:picChg chg="add mod">
          <ac:chgData name="donia ahmmed" userId="S::doniaahmmed2468531_gmail.com#ext#@itihub.onmicrosoft.com::4af9fd92-f904-4d0e-b534-6c2b55d73e80" providerId="AD" clId="Web-{613C7C54-D845-4358-B41C-FB8B247DD3E7}" dt="2023-09-01T07:40:59.969" v="41" actId="14100"/>
          <ac:picMkLst>
            <pc:docMk/>
            <pc:sldMk cId="278083939" sldId="360"/>
            <ac:picMk id="3" creationId="{ED3D9BED-6309-B983-D6E6-0A6E29D75C59}"/>
          </ac:picMkLst>
        </pc:picChg>
        <pc:picChg chg="del">
          <ac:chgData name="donia ahmmed" userId="S::doniaahmmed2468531_gmail.com#ext#@itihub.onmicrosoft.com::4af9fd92-f904-4d0e-b534-6c2b55d73e80" providerId="AD" clId="Web-{613C7C54-D845-4358-B41C-FB8B247DD3E7}" dt="2023-09-01T07:40:55.813" v="40"/>
          <ac:picMkLst>
            <pc:docMk/>
            <pc:sldMk cId="278083939" sldId="360"/>
            <ac:picMk id="17" creationId="{C26C5129-6587-2342-2665-015B00804618}"/>
          </ac:picMkLst>
        </pc:picChg>
      </pc:sldChg>
      <pc:sldChg chg="modAnim">
        <pc:chgData name="donia ahmmed" userId="S::doniaahmmed2468531_gmail.com#ext#@itihub.onmicrosoft.com::4af9fd92-f904-4d0e-b534-6c2b55d73e80" providerId="AD" clId="Web-{613C7C54-D845-4358-B41C-FB8B247DD3E7}" dt="2023-09-01T07:43:05.244" v="48"/>
        <pc:sldMkLst>
          <pc:docMk/>
          <pc:sldMk cId="1194233501" sldId="361"/>
        </pc:sldMkLst>
      </pc:sldChg>
      <pc:sldChg chg="modSp">
        <pc:chgData name="donia ahmmed" userId="S::doniaahmmed2468531_gmail.com#ext#@itihub.onmicrosoft.com::4af9fd92-f904-4d0e-b534-6c2b55d73e80" providerId="AD" clId="Web-{613C7C54-D845-4358-B41C-FB8B247DD3E7}" dt="2023-09-01T07:08:41.042" v="1" actId="1076"/>
        <pc:sldMkLst>
          <pc:docMk/>
          <pc:sldMk cId="311874318" sldId="366"/>
        </pc:sldMkLst>
        <pc:picChg chg="mod">
          <ac:chgData name="donia ahmmed" userId="S::doniaahmmed2468531_gmail.com#ext#@itihub.onmicrosoft.com::4af9fd92-f904-4d0e-b534-6c2b55d73e80" providerId="AD" clId="Web-{613C7C54-D845-4358-B41C-FB8B247DD3E7}" dt="2023-09-01T07:08:41.042" v="1" actId="1076"/>
          <ac:picMkLst>
            <pc:docMk/>
            <pc:sldMk cId="311874318" sldId="366"/>
            <ac:picMk id="3" creationId="{B510834F-F219-D721-CDEF-94B411051AB1}"/>
          </ac:picMkLst>
        </pc:picChg>
      </pc:sldChg>
      <pc:sldChg chg="delSp modSp">
        <pc:chgData name="donia ahmmed" userId="S::doniaahmmed2468531_gmail.com#ext#@itihub.onmicrosoft.com::4af9fd92-f904-4d0e-b534-6c2b55d73e80" providerId="AD" clId="Web-{613C7C54-D845-4358-B41C-FB8B247DD3E7}" dt="2023-09-01T07:13:39.349" v="12" actId="1076"/>
        <pc:sldMkLst>
          <pc:docMk/>
          <pc:sldMk cId="283598171" sldId="370"/>
        </pc:sldMkLst>
        <pc:picChg chg="del mod">
          <ac:chgData name="donia ahmmed" userId="S::doniaahmmed2468531_gmail.com#ext#@itihub.onmicrosoft.com::4af9fd92-f904-4d0e-b534-6c2b55d73e80" providerId="AD" clId="Web-{613C7C54-D845-4358-B41C-FB8B247DD3E7}" dt="2023-09-01T07:13:20.395" v="9"/>
          <ac:picMkLst>
            <pc:docMk/>
            <pc:sldMk cId="283598171" sldId="370"/>
            <ac:picMk id="2" creationId="{8F9A1A65-E3D9-8AC5-48E2-DD060DED8267}"/>
          </ac:picMkLst>
        </pc:picChg>
        <pc:picChg chg="mod">
          <ac:chgData name="donia ahmmed" userId="S::doniaahmmed2468531_gmail.com#ext#@itihub.onmicrosoft.com::4af9fd92-f904-4d0e-b534-6c2b55d73e80" providerId="AD" clId="Web-{613C7C54-D845-4358-B41C-FB8B247DD3E7}" dt="2023-09-01T07:13:39.349" v="12" actId="1076"/>
          <ac:picMkLst>
            <pc:docMk/>
            <pc:sldMk cId="283598171" sldId="370"/>
            <ac:picMk id="17" creationId="{5CF5CEFC-9EF8-F699-0C09-5432A03B5B46}"/>
          </ac:picMkLst>
        </pc:picChg>
      </pc:sldChg>
      <pc:sldChg chg="modSp">
        <pc:chgData name="donia ahmmed" userId="S::doniaahmmed2468531_gmail.com#ext#@itihub.onmicrosoft.com::4af9fd92-f904-4d0e-b534-6c2b55d73e80" providerId="AD" clId="Web-{613C7C54-D845-4358-B41C-FB8B247DD3E7}" dt="2023-09-01T07:09:01.340" v="4" actId="1076"/>
        <pc:sldMkLst>
          <pc:docMk/>
          <pc:sldMk cId="50497765" sldId="372"/>
        </pc:sldMkLst>
        <pc:picChg chg="mod">
          <ac:chgData name="donia ahmmed" userId="S::doniaahmmed2468531_gmail.com#ext#@itihub.onmicrosoft.com::4af9fd92-f904-4d0e-b534-6c2b55d73e80" providerId="AD" clId="Web-{613C7C54-D845-4358-B41C-FB8B247DD3E7}" dt="2023-09-01T07:09:01.340" v="4" actId="1076"/>
          <ac:picMkLst>
            <pc:docMk/>
            <pc:sldMk cId="50497765" sldId="372"/>
            <ac:picMk id="17" creationId="{D6C58988-4034-6A43-BEB0-D8588B1A6F74}"/>
          </ac:picMkLst>
        </pc:picChg>
        <pc:picChg chg="mod">
          <ac:chgData name="donia ahmmed" userId="S::doniaahmmed2468531_gmail.com#ext#@itihub.onmicrosoft.com::4af9fd92-f904-4d0e-b534-6c2b55d73e80" providerId="AD" clId="Web-{613C7C54-D845-4358-B41C-FB8B247DD3E7}" dt="2023-09-01T07:08:54.011" v="2" actId="1076"/>
          <ac:picMkLst>
            <pc:docMk/>
            <pc:sldMk cId="50497765" sldId="372"/>
            <ac:picMk id="19" creationId="{2920739A-C587-66D6-FBA2-893D6F556A8A}"/>
          </ac:picMkLst>
        </pc:picChg>
      </pc:sldChg>
      <pc:sldChg chg="modSp">
        <pc:chgData name="donia ahmmed" userId="S::doniaahmmed2468531_gmail.com#ext#@itihub.onmicrosoft.com::4af9fd92-f904-4d0e-b534-6c2b55d73e80" providerId="AD" clId="Web-{613C7C54-D845-4358-B41C-FB8B247DD3E7}" dt="2023-09-01T07:09:32.841" v="7" actId="1076"/>
        <pc:sldMkLst>
          <pc:docMk/>
          <pc:sldMk cId="222136738" sldId="375"/>
        </pc:sldMkLst>
        <pc:picChg chg="mod">
          <ac:chgData name="donia ahmmed" userId="S::doniaahmmed2468531_gmail.com#ext#@itihub.onmicrosoft.com::4af9fd92-f904-4d0e-b534-6c2b55d73e80" providerId="AD" clId="Web-{613C7C54-D845-4358-B41C-FB8B247DD3E7}" dt="2023-09-01T07:09:32.841" v="7" actId="1076"/>
          <ac:picMkLst>
            <pc:docMk/>
            <pc:sldMk cId="222136738" sldId="375"/>
            <ac:picMk id="17" creationId="{869EE236-2797-7C42-9DD2-41995C49AF1B}"/>
          </ac:picMkLst>
        </pc:picChg>
        <pc:picChg chg="mod">
          <ac:chgData name="donia ahmmed" userId="S::doniaahmmed2468531_gmail.com#ext#@itihub.onmicrosoft.com::4af9fd92-f904-4d0e-b534-6c2b55d73e80" providerId="AD" clId="Web-{613C7C54-D845-4358-B41C-FB8B247DD3E7}" dt="2023-09-01T07:09:13.528" v="5" actId="1076"/>
          <ac:picMkLst>
            <pc:docMk/>
            <pc:sldMk cId="222136738" sldId="375"/>
            <ac:picMk id="19" creationId="{5CD786F2-A211-57D1-D3DE-A244F8192469}"/>
          </ac:picMkLst>
        </pc:picChg>
      </pc:sldChg>
      <pc:sldChg chg="modSp modTransition modAnim">
        <pc:chgData name="donia ahmmed" userId="S::doniaahmmed2468531_gmail.com#ext#@itihub.onmicrosoft.com::4af9fd92-f904-4d0e-b534-6c2b55d73e80" providerId="AD" clId="Web-{613C7C54-D845-4358-B41C-FB8B247DD3E7}" dt="2023-09-01T07:48:31.314" v="59" actId="1076"/>
        <pc:sldMkLst>
          <pc:docMk/>
          <pc:sldMk cId="998893746" sldId="378"/>
        </pc:sldMkLst>
        <pc:spChg chg="mod">
          <ac:chgData name="donia ahmmed" userId="S::doniaahmmed2468531_gmail.com#ext#@itihub.onmicrosoft.com::4af9fd92-f904-4d0e-b534-6c2b55d73e80" providerId="AD" clId="Web-{613C7C54-D845-4358-B41C-FB8B247DD3E7}" dt="2023-09-01T07:48:31.314" v="59" actId="1076"/>
          <ac:spMkLst>
            <pc:docMk/>
            <pc:sldMk cId="998893746" sldId="378"/>
            <ac:spMk id="4" creationId="{4B8F5B37-91BF-5B23-C9BA-D0F0760AA015}"/>
          </ac:spMkLst>
        </pc:spChg>
        <pc:picChg chg="mod">
          <ac:chgData name="donia ahmmed" userId="S::doniaahmmed2468531_gmail.com#ext#@itihub.onmicrosoft.com::4af9fd92-f904-4d0e-b534-6c2b55d73e80" providerId="AD" clId="Web-{613C7C54-D845-4358-B41C-FB8B247DD3E7}" dt="2023-09-01T07:48:19.719" v="58" actId="14100"/>
          <ac:picMkLst>
            <pc:docMk/>
            <pc:sldMk cId="998893746" sldId="378"/>
            <ac:picMk id="17" creationId="{C26C5129-6587-2342-2665-015B008046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9" r:id="rId4"/>
    <p:sldLayoutId id="2147483662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436422" y="1886700"/>
            <a:ext cx="6271156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b="1" dirty="0"/>
              <a:t>Examination</a:t>
            </a:r>
            <a:br>
              <a:rPr lang="en-US" sz="5400" b="1" dirty="0"/>
            </a:br>
            <a:r>
              <a:rPr lang="en-US" sz="5400" b="1" dirty="0"/>
              <a:t>System</a:t>
            </a:r>
            <a:endParaRPr sz="7200" b="1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67;p57">
            <a:extLst>
              <a:ext uri="{FF2B5EF4-FFF2-40B4-BE49-F238E27FC236}">
                <a16:creationId xmlns:a16="http://schemas.microsoft.com/office/drawing/2014/main" id="{F0BE53FD-E0B5-E55A-823C-4BEE3F57A200}"/>
              </a:ext>
            </a:extLst>
          </p:cNvPr>
          <p:cNvSpPr txBox="1">
            <a:spLocks/>
          </p:cNvSpPr>
          <p:nvPr/>
        </p:nvSpPr>
        <p:spPr>
          <a:xfrm>
            <a:off x="413136" y="345798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Add Exam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446A-0DEA-215F-253B-9BB85C65D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1100831"/>
            <a:ext cx="8549197" cy="4042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83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0;p29">
            <a:extLst>
              <a:ext uri="{FF2B5EF4-FFF2-40B4-BE49-F238E27FC236}">
                <a16:creationId xmlns:a16="http://schemas.microsoft.com/office/drawing/2014/main" id="{37632630-A494-4909-3BF5-795E0673ED65}"/>
              </a:ext>
            </a:extLst>
          </p:cNvPr>
          <p:cNvSpPr txBox="1">
            <a:spLocks/>
          </p:cNvSpPr>
          <p:nvPr/>
        </p:nvSpPr>
        <p:spPr>
          <a:xfrm>
            <a:off x="43396" y="1487752"/>
            <a:ext cx="3285727" cy="195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b="1" dirty="0"/>
              <a:t> </a:t>
            </a:r>
            <a:r>
              <a:rPr lang="en-US" sz="3200" b="1" dirty="0" err="1"/>
              <a:t>Calac</a:t>
            </a:r>
            <a:endParaRPr lang="en-US" sz="3200" b="1" dirty="0"/>
          </a:p>
          <a:p>
            <a:pPr algn="ctr">
              <a:lnSpc>
                <a:spcPct val="150000"/>
              </a:lnSpc>
            </a:pPr>
            <a:r>
              <a:rPr lang="en-US" sz="3200" b="1" dirty="0"/>
              <a:t> Course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624E1-DE8B-080F-9FA7-BDC3EC38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73" y="276699"/>
            <a:ext cx="5690583" cy="46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26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53A9F-EB27-80A5-1D49-E358478D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1296140"/>
            <a:ext cx="8504808" cy="3847360"/>
          </a:xfrm>
          <a:prstGeom prst="rect">
            <a:avLst/>
          </a:prstGeom>
        </p:spPr>
      </p:pic>
      <p:sp>
        <p:nvSpPr>
          <p:cNvPr id="9" name="Google Shape;550;p29">
            <a:extLst>
              <a:ext uri="{FF2B5EF4-FFF2-40B4-BE49-F238E27FC236}">
                <a16:creationId xmlns:a16="http://schemas.microsoft.com/office/drawing/2014/main" id="{43F36A7D-E17C-15B8-6826-B57D541DCDC2}"/>
              </a:ext>
            </a:extLst>
          </p:cNvPr>
          <p:cNvSpPr txBox="1">
            <a:spLocks/>
          </p:cNvSpPr>
          <p:nvPr/>
        </p:nvSpPr>
        <p:spPr>
          <a:xfrm>
            <a:off x="1490458" y="390617"/>
            <a:ext cx="5922396" cy="10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/>
              <a:t>Student Show His Courses</a:t>
            </a:r>
          </a:p>
        </p:txBody>
      </p:sp>
    </p:spTree>
    <p:extLst>
      <p:ext uri="{BB962C8B-B14F-4D97-AF65-F5344CB8AC3E}">
        <p14:creationId xmlns:p14="http://schemas.microsoft.com/office/powerpoint/2010/main" val="400117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50;p29">
            <a:extLst>
              <a:ext uri="{FF2B5EF4-FFF2-40B4-BE49-F238E27FC236}">
                <a16:creationId xmlns:a16="http://schemas.microsoft.com/office/drawing/2014/main" id="{379FBA10-9DA5-A9CD-A0FE-22EC45106209}"/>
              </a:ext>
            </a:extLst>
          </p:cNvPr>
          <p:cNvSpPr txBox="1">
            <a:spLocks/>
          </p:cNvSpPr>
          <p:nvPr/>
        </p:nvSpPr>
        <p:spPr>
          <a:xfrm>
            <a:off x="1472702" y="426129"/>
            <a:ext cx="5922396" cy="10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/>
              <a:t>Display </a:t>
            </a:r>
            <a:r>
              <a:rPr lang="en-US" sz="3200" b="1" dirty="0" err="1"/>
              <a:t>QuestionPool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96CFC-92D7-56B2-5120-478F58FCA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1199830"/>
            <a:ext cx="8540318" cy="39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50;p29">
            <a:extLst>
              <a:ext uri="{FF2B5EF4-FFF2-40B4-BE49-F238E27FC236}">
                <a16:creationId xmlns:a16="http://schemas.microsoft.com/office/drawing/2014/main" id="{F029DDED-ADDB-5A1B-4902-FAD791626391}"/>
              </a:ext>
            </a:extLst>
          </p:cNvPr>
          <p:cNvSpPr txBox="1">
            <a:spLocks/>
          </p:cNvSpPr>
          <p:nvPr/>
        </p:nvSpPr>
        <p:spPr>
          <a:xfrm>
            <a:off x="82740" y="1207274"/>
            <a:ext cx="260604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b="1" dirty="0"/>
              <a:t>Student 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Register 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in Course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7620CC-AF05-2F48-AF50-ADDF76FE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49" y="283464"/>
            <a:ext cx="6500471" cy="45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E743018-4351-2259-8F1C-1C22C297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1338170"/>
            <a:ext cx="8544155" cy="3805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Google Shape;550;p29">
            <a:extLst>
              <a:ext uri="{FF2B5EF4-FFF2-40B4-BE49-F238E27FC236}">
                <a16:creationId xmlns:a16="http://schemas.microsoft.com/office/drawing/2014/main" id="{3C4C0A8C-DDC4-0ADF-3FEF-1EE16AF9760A}"/>
              </a:ext>
            </a:extLst>
          </p:cNvPr>
          <p:cNvSpPr txBox="1">
            <a:spLocks/>
          </p:cNvSpPr>
          <p:nvPr/>
        </p:nvSpPr>
        <p:spPr>
          <a:xfrm>
            <a:off x="1472702" y="426129"/>
            <a:ext cx="5922396" cy="10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/>
              <a:t>Display All Courses</a:t>
            </a:r>
          </a:p>
        </p:txBody>
      </p:sp>
    </p:spTree>
    <p:extLst>
      <p:ext uri="{BB962C8B-B14F-4D97-AF65-F5344CB8AC3E}">
        <p14:creationId xmlns:p14="http://schemas.microsoft.com/office/powerpoint/2010/main" val="11615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50;p29">
            <a:extLst>
              <a:ext uri="{FF2B5EF4-FFF2-40B4-BE49-F238E27FC236}">
                <a16:creationId xmlns:a16="http://schemas.microsoft.com/office/drawing/2014/main" id="{9A1DC5A4-97DE-8604-FA17-7E509A12FD28}"/>
              </a:ext>
            </a:extLst>
          </p:cNvPr>
          <p:cNvSpPr txBox="1">
            <a:spLocks/>
          </p:cNvSpPr>
          <p:nvPr/>
        </p:nvSpPr>
        <p:spPr>
          <a:xfrm>
            <a:off x="1428314" y="479397"/>
            <a:ext cx="5922396" cy="10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/>
              <a:t>Answer Question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EBA445-A99F-5C7F-0DD6-377A3934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1497122"/>
            <a:ext cx="8540319" cy="3362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16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50;p29">
            <a:extLst>
              <a:ext uri="{FF2B5EF4-FFF2-40B4-BE49-F238E27FC236}">
                <a16:creationId xmlns:a16="http://schemas.microsoft.com/office/drawing/2014/main" id="{B29E24DE-2D75-80DF-A1B0-AD697428C945}"/>
              </a:ext>
            </a:extLst>
          </p:cNvPr>
          <p:cNvSpPr txBox="1">
            <a:spLocks/>
          </p:cNvSpPr>
          <p:nvPr/>
        </p:nvSpPr>
        <p:spPr>
          <a:xfrm>
            <a:off x="1463824" y="461638"/>
            <a:ext cx="5922396" cy="10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/>
              <a:t>Show The Course Exams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3EB72-F7E6-D78A-A5E9-F21D57C1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" y="1429305"/>
            <a:ext cx="8540319" cy="34226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6242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50;p29">
            <a:extLst>
              <a:ext uri="{FF2B5EF4-FFF2-40B4-BE49-F238E27FC236}">
                <a16:creationId xmlns:a16="http://schemas.microsoft.com/office/drawing/2014/main" id="{E6757EDA-C904-2EF3-E0C8-77DF36614CE1}"/>
              </a:ext>
            </a:extLst>
          </p:cNvPr>
          <p:cNvSpPr txBox="1">
            <a:spLocks/>
          </p:cNvSpPr>
          <p:nvPr/>
        </p:nvSpPr>
        <p:spPr>
          <a:xfrm>
            <a:off x="-17756" y="1260630"/>
            <a:ext cx="2929631" cy="10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b="1" dirty="0"/>
              <a:t>Get All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Answer to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Review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3ABFDE-EC95-0796-F0B5-CDCB8F55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91" y="257452"/>
            <a:ext cx="6303351" cy="4625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47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50;p29">
            <a:extLst>
              <a:ext uri="{FF2B5EF4-FFF2-40B4-BE49-F238E27FC236}">
                <a16:creationId xmlns:a16="http://schemas.microsoft.com/office/drawing/2014/main" id="{F46059ED-6B12-2025-C37E-1D4642B763AD}"/>
              </a:ext>
            </a:extLst>
          </p:cNvPr>
          <p:cNvSpPr txBox="1">
            <a:spLocks/>
          </p:cNvSpPr>
          <p:nvPr/>
        </p:nvSpPr>
        <p:spPr>
          <a:xfrm>
            <a:off x="250840" y="1278384"/>
            <a:ext cx="2611026" cy="10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b="1" dirty="0"/>
              <a:t>Show 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The Course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 Score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45213E-F2DD-9E4C-1BA7-BE8A63F0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22" y="263556"/>
            <a:ext cx="6078938" cy="461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7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144;p55">
            <a:extLst>
              <a:ext uri="{FF2B5EF4-FFF2-40B4-BE49-F238E27FC236}">
                <a16:creationId xmlns:a16="http://schemas.microsoft.com/office/drawing/2014/main" id="{F2B98ACB-74E0-1DDA-019A-75DC1F5F35D4}"/>
              </a:ext>
            </a:extLst>
          </p:cNvPr>
          <p:cNvGrpSpPr/>
          <p:nvPr/>
        </p:nvGrpSpPr>
        <p:grpSpPr>
          <a:xfrm>
            <a:off x="1652468" y="0"/>
            <a:ext cx="5839061" cy="5335480"/>
            <a:chOff x="1197125" y="238125"/>
            <a:chExt cx="5206175" cy="5219200"/>
          </a:xfrm>
        </p:grpSpPr>
        <p:sp>
          <p:nvSpPr>
            <p:cNvPr id="15" name="Google Shape;1145;p55">
              <a:extLst>
                <a:ext uri="{FF2B5EF4-FFF2-40B4-BE49-F238E27FC236}">
                  <a16:creationId xmlns:a16="http://schemas.microsoft.com/office/drawing/2014/main" id="{E84855DA-3B77-FE5A-975F-AF86E3B6902F}"/>
                </a:ext>
              </a:extLst>
            </p:cNvPr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6;p55">
              <a:extLst>
                <a:ext uri="{FF2B5EF4-FFF2-40B4-BE49-F238E27FC236}">
                  <a16:creationId xmlns:a16="http://schemas.microsoft.com/office/drawing/2014/main" id="{45882C6E-3EF6-E52F-4B48-F67652CCBEC7}"/>
                </a:ext>
              </a:extLst>
            </p:cNvPr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7;p55">
              <a:extLst>
                <a:ext uri="{FF2B5EF4-FFF2-40B4-BE49-F238E27FC236}">
                  <a16:creationId xmlns:a16="http://schemas.microsoft.com/office/drawing/2014/main" id="{913E99B6-26B8-62B9-E847-46A6DE6729B6}"/>
                </a:ext>
              </a:extLst>
            </p:cNvPr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0;p55">
              <a:extLst>
                <a:ext uri="{FF2B5EF4-FFF2-40B4-BE49-F238E27FC236}">
                  <a16:creationId xmlns:a16="http://schemas.microsoft.com/office/drawing/2014/main" id="{37862896-C845-7560-77E5-040CF25C7BD2}"/>
                </a:ext>
              </a:extLst>
            </p:cNvPr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1;p55">
              <a:extLst>
                <a:ext uri="{FF2B5EF4-FFF2-40B4-BE49-F238E27FC236}">
                  <a16:creationId xmlns:a16="http://schemas.microsoft.com/office/drawing/2014/main" id="{631970F9-5572-A5D7-7BB8-CCA698B0321A}"/>
                </a:ext>
              </a:extLst>
            </p:cNvPr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2;p55">
              <a:extLst>
                <a:ext uri="{FF2B5EF4-FFF2-40B4-BE49-F238E27FC236}">
                  <a16:creationId xmlns:a16="http://schemas.microsoft.com/office/drawing/2014/main" id="{1A7710F3-65A1-28A4-1B76-72EE4AC750D6}"/>
                </a:ext>
              </a:extLst>
            </p:cNvPr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;p55">
              <a:extLst>
                <a:ext uri="{FF2B5EF4-FFF2-40B4-BE49-F238E27FC236}">
                  <a16:creationId xmlns:a16="http://schemas.microsoft.com/office/drawing/2014/main" id="{97EBCCE7-8049-730B-7321-75F486A2BFFF}"/>
                </a:ext>
              </a:extLst>
            </p:cNvPr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4;p55">
              <a:extLst>
                <a:ext uri="{FF2B5EF4-FFF2-40B4-BE49-F238E27FC236}">
                  <a16:creationId xmlns:a16="http://schemas.microsoft.com/office/drawing/2014/main" id="{5F5531C1-24A1-A8FF-53D6-36A236C71F9F}"/>
                </a:ext>
              </a:extLst>
            </p:cNvPr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42;p37">
            <a:extLst>
              <a:ext uri="{FF2B5EF4-FFF2-40B4-BE49-F238E27FC236}">
                <a16:creationId xmlns:a16="http://schemas.microsoft.com/office/drawing/2014/main" id="{F9AEF3DB-58A9-555E-F8D8-8AFB664F4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0029" y="874685"/>
            <a:ext cx="4511500" cy="2214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US" b="1" dirty="0"/>
              <a:t>Ahmed Abdel Aziz</a:t>
            </a:r>
            <a:br>
              <a:rPr lang="en-US" b="1" dirty="0"/>
            </a:br>
            <a:r>
              <a:rPr lang="en-US" b="1" dirty="0"/>
              <a:t>NourEldin Moustafa</a:t>
            </a:r>
            <a:br>
              <a:rPr lang="en-US" b="1" dirty="0"/>
            </a:br>
            <a:r>
              <a:rPr lang="en-US" b="1" dirty="0"/>
              <a:t>Donia Ahmed</a:t>
            </a:r>
            <a:endParaRPr sz="4400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2D693C2-31E6-B4FE-7909-1B3BFD37A82A}"/>
              </a:ext>
            </a:extLst>
          </p:cNvPr>
          <p:cNvSpPr/>
          <p:nvPr/>
        </p:nvSpPr>
        <p:spPr>
          <a:xfrm>
            <a:off x="2759756" y="1258388"/>
            <a:ext cx="24765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FD7831B-0865-7E7F-D567-6E4644D8F1AE}"/>
              </a:ext>
            </a:extLst>
          </p:cNvPr>
          <p:cNvSpPr/>
          <p:nvPr/>
        </p:nvSpPr>
        <p:spPr>
          <a:xfrm>
            <a:off x="2752418" y="1869366"/>
            <a:ext cx="24765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E609B68-464B-38D3-9EFA-E83BCEEBAB2A}"/>
              </a:ext>
            </a:extLst>
          </p:cNvPr>
          <p:cNvSpPr/>
          <p:nvPr/>
        </p:nvSpPr>
        <p:spPr>
          <a:xfrm>
            <a:off x="2745079" y="2543816"/>
            <a:ext cx="24765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50;p29">
            <a:extLst>
              <a:ext uri="{FF2B5EF4-FFF2-40B4-BE49-F238E27FC236}">
                <a16:creationId xmlns:a16="http://schemas.microsoft.com/office/drawing/2014/main" id="{CEB3C4BF-5333-D680-4E26-EFA64DF93C76}"/>
              </a:ext>
            </a:extLst>
          </p:cNvPr>
          <p:cNvSpPr txBox="1">
            <a:spLocks/>
          </p:cNvSpPr>
          <p:nvPr/>
        </p:nvSpPr>
        <p:spPr>
          <a:xfrm>
            <a:off x="301842" y="1287265"/>
            <a:ext cx="2494624" cy="10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b="1" dirty="0"/>
              <a:t>Update 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Answer 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Question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D1F25-03FC-E93A-3376-5AEB325A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66" y="284085"/>
            <a:ext cx="6063451" cy="46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50;p29">
            <a:extLst>
              <a:ext uri="{FF2B5EF4-FFF2-40B4-BE49-F238E27FC236}">
                <a16:creationId xmlns:a16="http://schemas.microsoft.com/office/drawing/2014/main" id="{2B63ED1E-23FC-D823-754A-9673174E52D4}"/>
              </a:ext>
            </a:extLst>
          </p:cNvPr>
          <p:cNvSpPr txBox="1">
            <a:spLocks/>
          </p:cNvSpPr>
          <p:nvPr/>
        </p:nvSpPr>
        <p:spPr>
          <a:xfrm>
            <a:off x="1202427" y="514906"/>
            <a:ext cx="6739143" cy="10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/>
              <a:t>Show What is Exams in Course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78CE97-E37B-8D69-85E5-13E82296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1660124"/>
            <a:ext cx="8558073" cy="32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50;p29">
            <a:extLst>
              <a:ext uri="{FF2B5EF4-FFF2-40B4-BE49-F238E27FC236}">
                <a16:creationId xmlns:a16="http://schemas.microsoft.com/office/drawing/2014/main" id="{E21D75D3-87BD-3927-8115-95BD9BADA95D}"/>
              </a:ext>
            </a:extLst>
          </p:cNvPr>
          <p:cNvSpPr txBox="1">
            <a:spLocks/>
          </p:cNvSpPr>
          <p:nvPr/>
        </p:nvSpPr>
        <p:spPr>
          <a:xfrm>
            <a:off x="114418" y="1376038"/>
            <a:ext cx="3205829" cy="97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dirty="0"/>
              <a:t>Manager 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Add Course 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For Instructor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C00F01-FF29-7B1E-D5C6-8492F25E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74" y="270769"/>
            <a:ext cx="5821975" cy="46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98;p27">
            <a:extLst>
              <a:ext uri="{FF2B5EF4-FFF2-40B4-BE49-F238E27FC236}">
                <a16:creationId xmlns:a16="http://schemas.microsoft.com/office/drawing/2014/main" id="{86F7C4BA-17EB-D669-8DB6-CF047F9098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78970" y="2323605"/>
            <a:ext cx="6271156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br>
              <a:rPr lang="en-US" sz="5400" b="1" dirty="0"/>
            </a:br>
            <a:r>
              <a:rPr lang="en-US" sz="6000" b="1" dirty="0"/>
              <a:t>Views</a:t>
            </a:r>
            <a:br>
              <a:rPr lang="en-US" sz="5400" b="1" dirty="0"/>
            </a:br>
            <a:r>
              <a:rPr lang="en-US" sz="7200" b="1" dirty="0"/>
              <a:t>Section</a:t>
            </a:r>
            <a:endParaRPr sz="7200" b="1" dirty="0"/>
          </a:p>
        </p:txBody>
      </p:sp>
    </p:spTree>
    <p:extLst>
      <p:ext uri="{BB962C8B-B14F-4D97-AF65-F5344CB8AC3E}">
        <p14:creationId xmlns:p14="http://schemas.microsoft.com/office/powerpoint/2010/main" val="36637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D57C4712-123D-9464-C907-F2D77C7203B3}"/>
              </a:ext>
            </a:extLst>
          </p:cNvPr>
          <p:cNvSpPr txBox="1">
            <a:spLocks/>
          </p:cNvSpPr>
          <p:nvPr/>
        </p:nvSpPr>
        <p:spPr>
          <a:xfrm>
            <a:off x="501243" y="452328"/>
            <a:ext cx="29277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Student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0834F-F219-D721-CDEF-94B41105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45" y="286608"/>
            <a:ext cx="5222614" cy="1920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DA053-E99F-9297-9E5C-0E47BF00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" y="2038350"/>
            <a:ext cx="8513686" cy="3105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74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7DE99A07-6800-634E-4C31-D263C567F7D9}"/>
              </a:ext>
            </a:extLst>
          </p:cNvPr>
          <p:cNvSpPr txBox="1">
            <a:spLocks/>
          </p:cNvSpPr>
          <p:nvPr/>
        </p:nvSpPr>
        <p:spPr>
          <a:xfrm>
            <a:off x="288848" y="638761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Instructors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9D18F8-3B8E-4113-1701-F38EAB67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8" y="1361488"/>
            <a:ext cx="5017933" cy="3394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5F1C5B-8A51-E1D4-CCCB-1A875F68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031" y="1361488"/>
            <a:ext cx="3409950" cy="33946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9067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3DB02AF-700B-FF7C-E8A6-015ED495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5" y="1479552"/>
            <a:ext cx="4403324" cy="3414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57A036-9122-BD27-5BEF-0DC481242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76" y="1479551"/>
            <a:ext cx="4089979" cy="3414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Google Shape;1167;p57">
            <a:extLst>
              <a:ext uri="{FF2B5EF4-FFF2-40B4-BE49-F238E27FC236}">
                <a16:creationId xmlns:a16="http://schemas.microsoft.com/office/drawing/2014/main" id="{DA7A3311-1AF5-526E-D2AE-057334683643}"/>
              </a:ext>
            </a:extLst>
          </p:cNvPr>
          <p:cNvSpPr txBox="1">
            <a:spLocks/>
          </p:cNvSpPr>
          <p:nvPr/>
        </p:nvSpPr>
        <p:spPr>
          <a:xfrm>
            <a:off x="422014" y="514474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Courses</a:t>
            </a:r>
          </a:p>
        </p:txBody>
      </p:sp>
    </p:spTree>
    <p:extLst>
      <p:ext uri="{BB962C8B-B14F-4D97-AF65-F5344CB8AC3E}">
        <p14:creationId xmlns:p14="http://schemas.microsoft.com/office/powerpoint/2010/main" val="1520361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ADF4A739-55AC-FA09-E010-C1C7F8D9E1A3}"/>
              </a:ext>
            </a:extLst>
          </p:cNvPr>
          <p:cNvSpPr txBox="1">
            <a:spLocks/>
          </p:cNvSpPr>
          <p:nvPr/>
        </p:nvSpPr>
        <p:spPr>
          <a:xfrm>
            <a:off x="528546" y="612128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C58988-4034-6A43-BEB0-D8588B1A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3" y="1358900"/>
            <a:ext cx="5022542" cy="3450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20739A-C587-66D6-FBA2-893D6F556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6" y="1708150"/>
            <a:ext cx="3504456" cy="25483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0497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73CEBB8B-12B9-CE7E-C8FB-A45C7DEEED7D}"/>
              </a:ext>
            </a:extLst>
          </p:cNvPr>
          <p:cNvSpPr txBox="1">
            <a:spLocks/>
          </p:cNvSpPr>
          <p:nvPr/>
        </p:nvSpPr>
        <p:spPr>
          <a:xfrm>
            <a:off x="528546" y="638762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Tracks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9EE236-2797-7C42-9DD2-41995C49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69" y="1640188"/>
            <a:ext cx="5071798" cy="3267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D786F2-A211-57D1-D3DE-A244F819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39" y="2107954"/>
            <a:ext cx="3674097" cy="1940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136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64DF4731-E03E-85D7-24B0-73B476B21DBD}"/>
              </a:ext>
            </a:extLst>
          </p:cNvPr>
          <p:cNvSpPr txBox="1">
            <a:spLocks/>
          </p:cNvSpPr>
          <p:nvPr/>
        </p:nvSpPr>
        <p:spPr>
          <a:xfrm>
            <a:off x="291022" y="692028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</a:t>
            </a:r>
            <a:r>
              <a:rPr lang="en-US" sz="3200" b="1" dirty="0" err="1">
                <a:latin typeface="Aldrich" panose="020B0604020202020204" charset="0"/>
              </a:rPr>
              <a:t>Student_Courses</a:t>
            </a:r>
            <a:endParaRPr lang="en-US" sz="3200" b="1" dirty="0">
              <a:latin typeface="Aldrich" panose="020B060402020202020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288DDE-893A-AF65-5D7C-091705D9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2" y="1917576"/>
            <a:ext cx="4280978" cy="29770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F07453-7F95-B1F6-26B4-70CF1A44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26" y="1917577"/>
            <a:ext cx="4313952" cy="29770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3117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ED3D9BED-6309-B983-D6E6-0A6E29D7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" y="-3554"/>
            <a:ext cx="9137372" cy="5150606"/>
          </a:xfrm>
          <a:prstGeom prst="rect">
            <a:avLst/>
          </a:prstGeom>
        </p:spPr>
      </p:pic>
      <p:sp>
        <p:nvSpPr>
          <p:cNvPr id="5" name="Google Shape;550;p29">
            <a:extLst>
              <a:ext uri="{FF2B5EF4-FFF2-40B4-BE49-F238E27FC236}">
                <a16:creationId xmlns:a16="http://schemas.microsoft.com/office/drawing/2014/main" id="{BC720C9D-359D-0D41-4326-AB2E8F22D457}"/>
              </a:ext>
            </a:extLst>
          </p:cNvPr>
          <p:cNvSpPr txBox="1">
            <a:spLocks/>
          </p:cNvSpPr>
          <p:nvPr/>
        </p:nvSpPr>
        <p:spPr>
          <a:xfrm>
            <a:off x="7192793" y="1657"/>
            <a:ext cx="2514702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u="sng" dirty="0">
                <a:solidFill>
                  <a:schemeClr val="accent3">
                    <a:lumMod val="75000"/>
                  </a:schemeClr>
                </a:solidFill>
              </a:rPr>
              <a:t>ERD</a:t>
            </a:r>
            <a:endParaRPr lang="en-US" sz="44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3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6D6653E-7E93-9EE8-4FC3-AC8EF6BD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3" y="1876214"/>
            <a:ext cx="4942458" cy="29850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011907-8016-04B6-740C-21C5DD0F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501" y="2663302"/>
            <a:ext cx="3626365" cy="21979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3" name="Google Shape;1167;p57">
            <a:extLst>
              <a:ext uri="{FF2B5EF4-FFF2-40B4-BE49-F238E27FC236}">
                <a16:creationId xmlns:a16="http://schemas.microsoft.com/office/drawing/2014/main" id="{66CF160D-EEE6-8547-9FF9-0412F8AA44D4}"/>
              </a:ext>
            </a:extLst>
          </p:cNvPr>
          <p:cNvSpPr txBox="1">
            <a:spLocks/>
          </p:cNvSpPr>
          <p:nvPr/>
        </p:nvSpPr>
        <p:spPr>
          <a:xfrm>
            <a:off x="1824912" y="558867"/>
            <a:ext cx="50850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</a:t>
            </a:r>
            <a:r>
              <a:rPr lang="en-US" sz="3200" b="1" dirty="0" err="1">
                <a:latin typeface="Aldrich" panose="020B0604020202020204" charset="0"/>
              </a:rPr>
              <a:t>Student_Courses</a:t>
            </a:r>
            <a:endParaRPr lang="en-US" sz="3200" b="1" dirty="0"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07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C3DA695A-3EFB-8698-C32E-E0A4756A974D}"/>
              </a:ext>
            </a:extLst>
          </p:cNvPr>
          <p:cNvSpPr txBox="1">
            <a:spLocks/>
          </p:cNvSpPr>
          <p:nvPr/>
        </p:nvSpPr>
        <p:spPr>
          <a:xfrm>
            <a:off x="1807156" y="656523"/>
            <a:ext cx="50850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</a:t>
            </a:r>
            <a:r>
              <a:rPr lang="en-US" sz="3200" b="1" dirty="0" err="1">
                <a:latin typeface="Aldrich" panose="020B0604020202020204" charset="0"/>
              </a:rPr>
              <a:t>Topic_Courses</a:t>
            </a:r>
            <a:endParaRPr lang="en-US" sz="3200" b="1" dirty="0">
              <a:latin typeface="Aldrich" panose="020B060402020202020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9EF488-5BE3-1D08-FAF0-A2ACBD90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75" y="1530350"/>
            <a:ext cx="3762983" cy="2825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CEDB53-9DB2-982B-1ACB-28A3EB9E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30350"/>
            <a:ext cx="4719775" cy="2899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4567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6AF86ED1-C7DA-A5C0-8A7C-837D26315FB4}"/>
              </a:ext>
            </a:extLst>
          </p:cNvPr>
          <p:cNvSpPr txBox="1">
            <a:spLocks/>
          </p:cNvSpPr>
          <p:nvPr/>
        </p:nvSpPr>
        <p:spPr>
          <a:xfrm>
            <a:off x="422014" y="58549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Exams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9BB195-ED25-FCE1-E9BB-0D87E36D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56" y="1895475"/>
            <a:ext cx="3988508" cy="2322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C02713-0B81-CB44-E726-21B7C899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2" y="1524000"/>
            <a:ext cx="4480984" cy="3065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6100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FB4D397-A87F-C07F-DF8F-13DE564D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120" y="1745814"/>
            <a:ext cx="3604337" cy="2812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5E99B-3438-D7E7-5BD7-10D67F51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43" y="1745814"/>
            <a:ext cx="4900477" cy="2812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Google Shape;1167;p57">
            <a:extLst>
              <a:ext uri="{FF2B5EF4-FFF2-40B4-BE49-F238E27FC236}">
                <a16:creationId xmlns:a16="http://schemas.microsoft.com/office/drawing/2014/main" id="{36295C5E-882E-9D25-4B7A-199B7ECAE90D}"/>
              </a:ext>
            </a:extLst>
          </p:cNvPr>
          <p:cNvSpPr txBox="1">
            <a:spLocks/>
          </p:cNvSpPr>
          <p:nvPr/>
        </p:nvSpPr>
        <p:spPr>
          <a:xfrm>
            <a:off x="422014" y="585495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</a:t>
            </a:r>
            <a:r>
              <a:rPr lang="en-US" sz="3200" b="1" dirty="0" err="1">
                <a:latin typeface="Aldrich" panose="020B0604020202020204" charset="0"/>
              </a:rPr>
              <a:t>Exams_Questions</a:t>
            </a:r>
            <a:endParaRPr lang="en-US" sz="3200" b="1" dirty="0"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32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B5BB572F-CFC5-7502-48D0-CB3F7BD9DBE0}"/>
              </a:ext>
            </a:extLst>
          </p:cNvPr>
          <p:cNvSpPr txBox="1">
            <a:spLocks/>
          </p:cNvSpPr>
          <p:nvPr/>
        </p:nvSpPr>
        <p:spPr>
          <a:xfrm>
            <a:off x="422014" y="603251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</a:t>
            </a:r>
            <a:r>
              <a:rPr lang="en-US" sz="3200" b="1" dirty="0" err="1">
                <a:latin typeface="Aldrich" panose="020B0604020202020204" charset="0"/>
              </a:rPr>
              <a:t>Student_Exams</a:t>
            </a:r>
            <a:endParaRPr lang="en-US" sz="3200" b="1" dirty="0">
              <a:latin typeface="Aldrich" panose="020B060402020202020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C93C64-D0A3-56EB-70F4-A155F3CA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9" y="1457823"/>
            <a:ext cx="5962650" cy="2990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DA4272-3DBD-D75D-00D3-6DF705BD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950" y="3090279"/>
            <a:ext cx="3762741" cy="1358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8923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32398238-49A9-FFE6-90B3-604D1B5BBB65}"/>
              </a:ext>
            </a:extLst>
          </p:cNvPr>
          <p:cNvSpPr txBox="1">
            <a:spLocks/>
          </p:cNvSpPr>
          <p:nvPr/>
        </p:nvSpPr>
        <p:spPr>
          <a:xfrm>
            <a:off x="205294" y="461028"/>
            <a:ext cx="50850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Aldrich" panose="020B0604020202020204" charset="0"/>
              </a:rPr>
              <a:t>View </a:t>
            </a:r>
            <a:r>
              <a:rPr lang="en-US" b="1" dirty="0" err="1">
                <a:latin typeface="Aldrich" panose="020B0604020202020204" charset="0"/>
              </a:rPr>
              <a:t>Student_Answers</a:t>
            </a:r>
            <a:endParaRPr lang="en-US" b="1" dirty="0">
              <a:latin typeface="Aldrich" panose="020B060402020202020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F5CEFC-9EF8-F699-0C09-5432A03B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711" y="269104"/>
            <a:ext cx="3582335" cy="13620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F102E2-B67E-E55A-72DB-F9C0974DE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96" y="1593124"/>
            <a:ext cx="6305550" cy="3258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FEC26-9FA8-EDED-B928-11B355F9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0" y="1605824"/>
            <a:ext cx="6305550" cy="32581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598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67;p57">
            <a:extLst>
              <a:ext uri="{FF2B5EF4-FFF2-40B4-BE49-F238E27FC236}">
                <a16:creationId xmlns:a16="http://schemas.microsoft.com/office/drawing/2014/main" id="{8DB46C96-42BD-55B8-8EB8-F6CBFE4475F5}"/>
              </a:ext>
            </a:extLst>
          </p:cNvPr>
          <p:cNvSpPr txBox="1">
            <a:spLocks/>
          </p:cNvSpPr>
          <p:nvPr/>
        </p:nvSpPr>
        <p:spPr>
          <a:xfrm>
            <a:off x="484158" y="674271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atin typeface="Aldrich" panose="020B0604020202020204" charset="0"/>
              </a:rPr>
              <a:t>View </a:t>
            </a:r>
            <a:r>
              <a:rPr lang="en-US" b="1" dirty="0" err="1"/>
              <a:t>Question_Pool</a:t>
            </a:r>
            <a:endParaRPr lang="en-US" sz="3200" b="1" dirty="0">
              <a:latin typeface="Aldrich" panose="020B060402020202020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9AF924-3E29-1825-12EB-DBFF377A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3" y="1537701"/>
            <a:ext cx="4685311" cy="2931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D10D8E-2571-FDC2-D80A-E243EE61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42" y="2647409"/>
            <a:ext cx="4473392" cy="180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353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/>
          <p:nvPr/>
        </p:nvSpPr>
        <p:spPr>
          <a:xfrm>
            <a:off x="3329620" y="3678770"/>
            <a:ext cx="2182920" cy="291633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3" name="Google Shape;583;p32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84" name="Google Shape;584;p3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85" name="Google Shape;585;p3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7" name="Google Shape;587;p3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2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89" name="Google Shape;589;p3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90" name="Google Shape;590;p3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3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482;p86">
            <a:extLst>
              <a:ext uri="{FF2B5EF4-FFF2-40B4-BE49-F238E27FC236}">
                <a16:creationId xmlns:a16="http://schemas.microsoft.com/office/drawing/2014/main" id="{AAB6511E-AF66-F2E7-CB39-C798247E94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27791" y="1831018"/>
            <a:ext cx="352663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6C5129-6587-2342-2665-015B00804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4" y="0"/>
            <a:ext cx="8548759" cy="5143500"/>
          </a:xfrm>
          <a:prstGeom prst="rect">
            <a:avLst/>
          </a:prstGeom>
        </p:spPr>
      </p:pic>
      <p:sp>
        <p:nvSpPr>
          <p:cNvPr id="4" name="Google Shape;550;p29">
            <a:extLst>
              <a:ext uri="{FF2B5EF4-FFF2-40B4-BE49-F238E27FC236}">
                <a16:creationId xmlns:a16="http://schemas.microsoft.com/office/drawing/2014/main" id="{4B8F5B37-91BF-5B23-C9BA-D0F0760AA015}"/>
              </a:ext>
            </a:extLst>
          </p:cNvPr>
          <p:cNvSpPr txBox="1">
            <a:spLocks/>
          </p:cNvSpPr>
          <p:nvPr/>
        </p:nvSpPr>
        <p:spPr>
          <a:xfrm>
            <a:off x="6647520" y="-122583"/>
            <a:ext cx="2522984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998893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9D851A0-2E4E-3CDB-1E7A-7359F057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Google Shape;550;p29">
            <a:extLst>
              <a:ext uri="{FF2B5EF4-FFF2-40B4-BE49-F238E27FC236}">
                <a16:creationId xmlns:a16="http://schemas.microsoft.com/office/drawing/2014/main" id="{72667B1E-96B7-6325-7256-3A4FFBF604C8}"/>
              </a:ext>
            </a:extLst>
          </p:cNvPr>
          <p:cNvSpPr txBox="1">
            <a:spLocks/>
          </p:cNvSpPr>
          <p:nvPr/>
        </p:nvSpPr>
        <p:spPr>
          <a:xfrm>
            <a:off x="6900416" y="-114300"/>
            <a:ext cx="2522984" cy="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194233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98;p27">
            <a:extLst>
              <a:ext uri="{FF2B5EF4-FFF2-40B4-BE49-F238E27FC236}">
                <a16:creationId xmlns:a16="http://schemas.microsoft.com/office/drawing/2014/main" id="{0B5604D8-6746-3BC3-D4DF-B4E6710E502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78970" y="2323605"/>
            <a:ext cx="727923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br>
              <a:rPr lang="en-US" sz="5400" b="1" dirty="0"/>
            </a:br>
            <a:r>
              <a:rPr lang="en-US" sz="5400" b="1" dirty="0"/>
              <a:t>Stored Procedures</a:t>
            </a:r>
            <a:br>
              <a:rPr lang="en-US" sz="5400" b="1" dirty="0"/>
            </a:br>
            <a:r>
              <a:rPr lang="en-US" sz="7200" b="1" dirty="0"/>
              <a:t>Section</a:t>
            </a:r>
            <a:endParaRPr sz="7200" b="1" dirty="0"/>
          </a:p>
        </p:txBody>
      </p:sp>
    </p:spTree>
    <p:extLst>
      <p:ext uri="{BB962C8B-B14F-4D97-AF65-F5344CB8AC3E}">
        <p14:creationId xmlns:p14="http://schemas.microsoft.com/office/powerpoint/2010/main" val="40767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6"/>
          <p:cNvSpPr txBox="1">
            <a:spLocks noGrp="1"/>
          </p:cNvSpPr>
          <p:nvPr>
            <p:ph type="title"/>
          </p:nvPr>
        </p:nvSpPr>
        <p:spPr>
          <a:xfrm>
            <a:off x="372861" y="413224"/>
            <a:ext cx="81897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Features of Examination System</a:t>
            </a:r>
            <a:br>
              <a:rPr lang="en-US" b="1" dirty="0">
                <a:latin typeface="+mj-lt"/>
              </a:rPr>
            </a:br>
            <a:endParaRPr lang="en-US" b="1" dirty="0"/>
          </a:p>
        </p:txBody>
      </p:sp>
      <p:sp>
        <p:nvSpPr>
          <p:cNvPr id="709" name="Google Shape;709;p36"/>
          <p:cNvSpPr/>
          <p:nvPr/>
        </p:nvSpPr>
        <p:spPr>
          <a:xfrm>
            <a:off x="3759067" y="1944077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0" name="Google Shape;710;p36"/>
          <p:cNvSpPr/>
          <p:nvPr/>
        </p:nvSpPr>
        <p:spPr>
          <a:xfrm>
            <a:off x="3607492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4391288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6"/>
          <p:cNvSpPr txBox="1"/>
          <p:nvPr/>
        </p:nvSpPr>
        <p:spPr>
          <a:xfrm>
            <a:off x="6413641" y="17789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002060"/>
                </a:solidFill>
              </a:rPr>
              <a:t>Add Question</a:t>
            </a:r>
            <a:endParaRPr sz="2000" dirty="0">
              <a:solidFill>
                <a:srgbClr val="002060"/>
              </a:solidFill>
              <a:latin typeface="+mj-lt"/>
              <a:ea typeface="Aldrich"/>
              <a:cs typeface="Aldrich"/>
              <a:sym typeface="Aldrich"/>
            </a:endParaRPr>
          </a:p>
        </p:txBody>
      </p:sp>
      <p:sp>
        <p:nvSpPr>
          <p:cNvPr id="724" name="Google Shape;724;p36"/>
          <p:cNvSpPr txBox="1"/>
          <p:nvPr/>
        </p:nvSpPr>
        <p:spPr>
          <a:xfrm>
            <a:off x="802497" y="17789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Add Course</a:t>
            </a:r>
          </a:p>
        </p:txBody>
      </p:sp>
      <p:sp>
        <p:nvSpPr>
          <p:cNvPr id="726" name="Google Shape;726;p36"/>
          <p:cNvSpPr txBox="1"/>
          <p:nvPr/>
        </p:nvSpPr>
        <p:spPr>
          <a:xfrm>
            <a:off x="6251895" y="359467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Display All Courses</a:t>
            </a:r>
          </a:p>
        </p:txBody>
      </p:sp>
      <p:sp>
        <p:nvSpPr>
          <p:cNvPr id="728" name="Google Shape;728;p36"/>
          <p:cNvSpPr txBox="1"/>
          <p:nvPr/>
        </p:nvSpPr>
        <p:spPr>
          <a:xfrm>
            <a:off x="812505" y="3749307"/>
            <a:ext cx="2524327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Display </a:t>
            </a:r>
            <a:r>
              <a:rPr lang="en-US" sz="2000" dirty="0" err="1">
                <a:solidFill>
                  <a:srgbClr val="002060"/>
                </a:solidFill>
              </a:rPr>
              <a:t>QuestionPool</a:t>
            </a:r>
            <a:endParaRPr lang="en-US" sz="2000" dirty="0">
              <a:solidFill>
                <a:srgbClr val="002060"/>
              </a:solidFill>
            </a:endParaRPr>
          </a:p>
          <a:p>
            <a:pPr lvl="0" algn="ctr"/>
            <a:endParaRPr sz="2000" dirty="0">
              <a:solidFill>
                <a:schemeClr val="accent5"/>
              </a:solidFill>
              <a:latin typeface="+mj-lt"/>
              <a:ea typeface="Aldrich"/>
              <a:cs typeface="Aldrich"/>
              <a:sym typeface="Aldrich"/>
            </a:endParaRPr>
          </a:p>
        </p:txBody>
      </p:sp>
      <p:cxnSp>
        <p:nvCxnSpPr>
          <p:cNvPr id="729" name="Google Shape;729;p36"/>
          <p:cNvCxnSpPr>
            <a:cxnSpLocks/>
            <a:stCxn id="724" idx="3"/>
          </p:cNvCxnSpPr>
          <p:nvPr/>
        </p:nvCxnSpPr>
        <p:spPr>
          <a:xfrm>
            <a:off x="2882097" y="1956246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31" name="Google Shape;731;p36"/>
          <p:cNvSpPr/>
          <p:nvPr/>
        </p:nvSpPr>
        <p:spPr>
          <a:xfrm>
            <a:off x="5129410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2" name="Google Shape;732;p36"/>
          <p:cNvCxnSpPr/>
          <p:nvPr/>
        </p:nvCxnSpPr>
        <p:spPr>
          <a:xfrm rot="10800000">
            <a:off x="5631847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3" name="Google Shape;733;p36"/>
          <p:cNvCxnSpPr/>
          <p:nvPr/>
        </p:nvCxnSpPr>
        <p:spPr>
          <a:xfrm>
            <a:off x="2861672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4" name="Google Shape;734;p36"/>
          <p:cNvCxnSpPr/>
          <p:nvPr/>
        </p:nvCxnSpPr>
        <p:spPr>
          <a:xfrm rot="10800000">
            <a:off x="5631847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36" name="Google Shape;736;p36"/>
          <p:cNvSpPr/>
          <p:nvPr/>
        </p:nvSpPr>
        <p:spPr>
          <a:xfrm>
            <a:off x="5129410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729;p36">
            <a:extLst>
              <a:ext uri="{FF2B5EF4-FFF2-40B4-BE49-F238E27FC236}">
                <a16:creationId xmlns:a16="http://schemas.microsoft.com/office/drawing/2014/main" id="{438B369E-B1AB-DF42-348A-73E7872B69CC}"/>
              </a:ext>
            </a:extLst>
          </p:cNvPr>
          <p:cNvCxnSpPr/>
          <p:nvPr/>
        </p:nvCxnSpPr>
        <p:spPr>
          <a:xfrm>
            <a:off x="2607277" y="2800360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" name="Google Shape;734;p36">
            <a:extLst>
              <a:ext uri="{FF2B5EF4-FFF2-40B4-BE49-F238E27FC236}">
                <a16:creationId xmlns:a16="http://schemas.microsoft.com/office/drawing/2014/main" id="{7DFE5B8F-ECE9-09F0-8354-26B5FACAD690}"/>
              </a:ext>
            </a:extLst>
          </p:cNvPr>
          <p:cNvCxnSpPr/>
          <p:nvPr/>
        </p:nvCxnSpPr>
        <p:spPr>
          <a:xfrm rot="10800000">
            <a:off x="5917392" y="2846216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722;p36">
            <a:extLst>
              <a:ext uri="{FF2B5EF4-FFF2-40B4-BE49-F238E27FC236}">
                <a16:creationId xmlns:a16="http://schemas.microsoft.com/office/drawing/2014/main" id="{1B2E4275-D926-EAA6-9B41-CD95B6B662B1}"/>
              </a:ext>
            </a:extLst>
          </p:cNvPr>
          <p:cNvSpPr txBox="1"/>
          <p:nvPr/>
        </p:nvSpPr>
        <p:spPr>
          <a:xfrm>
            <a:off x="6680579" y="2949461"/>
            <a:ext cx="1882058" cy="62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Calac</a:t>
            </a:r>
            <a:endParaRPr lang="en-US" sz="2000" dirty="0">
              <a:solidFill>
                <a:srgbClr val="002060"/>
              </a:solidFill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 Course Score</a:t>
            </a:r>
          </a:p>
          <a:p>
            <a:pPr algn="l"/>
            <a:br>
              <a:rPr lang="en-US" sz="2800" dirty="0"/>
            </a:br>
            <a:endParaRPr lang="en-US" sz="2000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" name="Google Shape;724;p36">
            <a:extLst>
              <a:ext uri="{FF2B5EF4-FFF2-40B4-BE49-F238E27FC236}">
                <a16:creationId xmlns:a16="http://schemas.microsoft.com/office/drawing/2014/main" id="{D7805126-762D-CA41-FDC8-C5B2B3A66BFF}"/>
              </a:ext>
            </a:extLst>
          </p:cNvPr>
          <p:cNvSpPr txBox="1"/>
          <p:nvPr/>
        </p:nvSpPr>
        <p:spPr>
          <a:xfrm>
            <a:off x="483134" y="2744428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2000" dirty="0">
                <a:solidFill>
                  <a:srgbClr val="002060"/>
                </a:solidFill>
                <a:latin typeface="Aldrich" panose="020B0604020202020204" charset="0"/>
              </a:rPr>
              <a:t>Add Exam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5"/>
              </a:solidFill>
              <a:latin typeface="+mj-lt"/>
              <a:ea typeface="Aldrich"/>
              <a:cs typeface="Aldrich"/>
              <a:sym typeface="Aldrich"/>
            </a:endParaRPr>
          </a:p>
        </p:txBody>
      </p:sp>
      <p:sp>
        <p:nvSpPr>
          <p:cNvPr id="6" name="Google Shape;724;p36">
            <a:extLst>
              <a:ext uri="{FF2B5EF4-FFF2-40B4-BE49-F238E27FC236}">
                <a16:creationId xmlns:a16="http://schemas.microsoft.com/office/drawing/2014/main" id="{28C6E13A-5D10-5606-5FB1-9D61309CE667}"/>
              </a:ext>
            </a:extLst>
          </p:cNvPr>
          <p:cNvSpPr txBox="1"/>
          <p:nvPr/>
        </p:nvSpPr>
        <p:spPr>
          <a:xfrm>
            <a:off x="3600731" y="255342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Features</a:t>
            </a:r>
            <a:endParaRPr sz="2800" b="1" dirty="0">
              <a:solidFill>
                <a:srgbClr val="00206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" name="Google Shape;730;p36">
            <a:extLst>
              <a:ext uri="{FF2B5EF4-FFF2-40B4-BE49-F238E27FC236}">
                <a16:creationId xmlns:a16="http://schemas.microsoft.com/office/drawing/2014/main" id="{BC0DACE0-B5E9-7CEB-4528-4EF72691070B}"/>
              </a:ext>
            </a:extLst>
          </p:cNvPr>
          <p:cNvSpPr/>
          <p:nvPr/>
        </p:nvSpPr>
        <p:spPr>
          <a:xfrm>
            <a:off x="3492115" y="2672901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30;p36">
            <a:extLst>
              <a:ext uri="{FF2B5EF4-FFF2-40B4-BE49-F238E27FC236}">
                <a16:creationId xmlns:a16="http://schemas.microsoft.com/office/drawing/2014/main" id="{745159E5-42D9-4A0A-3360-EBDF4BA9499C}"/>
              </a:ext>
            </a:extLst>
          </p:cNvPr>
          <p:cNvSpPr/>
          <p:nvPr/>
        </p:nvSpPr>
        <p:spPr>
          <a:xfrm>
            <a:off x="5517026" y="2683528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31;p36">
            <a:extLst>
              <a:ext uri="{FF2B5EF4-FFF2-40B4-BE49-F238E27FC236}">
                <a16:creationId xmlns:a16="http://schemas.microsoft.com/office/drawing/2014/main" id="{48EC7CFC-A17E-B762-E132-944F842C9955}"/>
              </a:ext>
            </a:extLst>
          </p:cNvPr>
          <p:cNvSpPr/>
          <p:nvPr/>
        </p:nvSpPr>
        <p:spPr>
          <a:xfrm>
            <a:off x="3921891" y="1833649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" name="Google Shape;736;p36">
            <a:extLst>
              <a:ext uri="{FF2B5EF4-FFF2-40B4-BE49-F238E27FC236}">
                <a16:creationId xmlns:a16="http://schemas.microsoft.com/office/drawing/2014/main" id="{780131B0-7A66-C18B-C8B7-5B4A100FB6F8}"/>
              </a:ext>
            </a:extLst>
          </p:cNvPr>
          <p:cNvSpPr/>
          <p:nvPr/>
        </p:nvSpPr>
        <p:spPr>
          <a:xfrm>
            <a:off x="3888196" y="3511107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" grpId="0"/>
      <p:bldP spid="709" grpId="0" animBg="1"/>
      <p:bldP spid="710" grpId="0" animBg="1"/>
      <p:bldP spid="722" grpId="0"/>
      <p:bldP spid="724" grpId="0"/>
      <p:bldP spid="726" grpId="0"/>
      <p:bldP spid="728" grpId="0"/>
      <p:bldP spid="731" grpId="0" animBg="1"/>
      <p:bldP spid="736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D4845-2FCF-F398-FEE0-D8C8A9F2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4" y="1473693"/>
            <a:ext cx="8531441" cy="3435657"/>
          </a:xfrm>
          <a:prstGeom prst="rect">
            <a:avLst/>
          </a:prstGeom>
        </p:spPr>
      </p:pic>
      <p:sp>
        <p:nvSpPr>
          <p:cNvPr id="4" name="Google Shape;550;p29">
            <a:extLst>
              <a:ext uri="{FF2B5EF4-FFF2-40B4-BE49-F238E27FC236}">
                <a16:creationId xmlns:a16="http://schemas.microsoft.com/office/drawing/2014/main" id="{ACA5FBEE-EBE7-22B4-A1F4-84E361E9A35B}"/>
              </a:ext>
            </a:extLst>
          </p:cNvPr>
          <p:cNvSpPr txBox="1">
            <a:spLocks/>
          </p:cNvSpPr>
          <p:nvPr/>
        </p:nvSpPr>
        <p:spPr>
          <a:xfrm>
            <a:off x="2707689" y="533800"/>
            <a:ext cx="32581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/>
              <a:t>Add Course</a:t>
            </a:r>
          </a:p>
        </p:txBody>
      </p:sp>
    </p:spTree>
    <p:extLst>
      <p:ext uri="{BB962C8B-B14F-4D97-AF65-F5344CB8AC3E}">
        <p14:creationId xmlns:p14="http://schemas.microsoft.com/office/powerpoint/2010/main" val="8684921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2698811" y="551560"/>
            <a:ext cx="31693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Add Question</a:t>
            </a:r>
            <a:endParaRPr sz="3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EB8C2F-7642-8E13-6676-3DB7AD16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3" y="1544715"/>
            <a:ext cx="8566951" cy="3346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154ad6-fc56-4450-b79f-d459944c2326" xsi:nil="true"/>
    <lcf76f155ced4ddcb4097134ff3c332f xmlns="e2be205d-0d52-4db5-8c3b-46e3533b8ad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AE4C4804CB664FAAC122281042BD36" ma:contentTypeVersion="11" ma:contentTypeDescription="Create a new document." ma:contentTypeScope="" ma:versionID="bab145594a400ea611b9f38b1fb422a8">
  <xsd:schema xmlns:xsd="http://www.w3.org/2001/XMLSchema" xmlns:xs="http://www.w3.org/2001/XMLSchema" xmlns:p="http://schemas.microsoft.com/office/2006/metadata/properties" xmlns:ns2="e2be205d-0d52-4db5-8c3b-46e3533b8ad7" xmlns:ns3="a7154ad6-fc56-4450-b79f-d459944c2326" targetNamespace="http://schemas.microsoft.com/office/2006/metadata/properties" ma:root="true" ma:fieldsID="b726206aef09acdadf20240f0e0127b1" ns2:_="" ns3:_="">
    <xsd:import namespace="e2be205d-0d52-4db5-8c3b-46e3533b8ad7"/>
    <xsd:import namespace="a7154ad6-fc56-4450-b79f-d459944c23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e205d-0d52-4db5-8c3b-46e3533b8a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54ad6-fc56-4450-b79f-d459944c232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802b022-8edc-4288-b88a-6dbdcf7fcea9}" ma:internalName="TaxCatchAll" ma:showField="CatchAllData" ma:web="a7154ad6-fc56-4450-b79f-d459944c23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4E0FBC-05F9-4CC1-86B6-00B727F80EC0}">
  <ds:schemaRefs>
    <ds:schemaRef ds:uri="http://schemas.microsoft.com/office/2006/metadata/properties"/>
    <ds:schemaRef ds:uri="http://schemas.microsoft.com/office/infopath/2007/PartnerControls"/>
    <ds:schemaRef ds:uri="a7154ad6-fc56-4450-b79f-d459944c2326"/>
    <ds:schemaRef ds:uri="e2be205d-0d52-4db5-8c3b-46e3533b8ad7"/>
  </ds:schemaRefs>
</ds:datastoreItem>
</file>

<file path=customXml/itemProps2.xml><?xml version="1.0" encoding="utf-8"?>
<ds:datastoreItem xmlns:ds="http://schemas.openxmlformats.org/officeDocument/2006/customXml" ds:itemID="{3FA375B3-95D4-4C5F-9D02-8E2F28351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be205d-0d52-4db5-8c3b-46e3533b8ad7"/>
    <ds:schemaRef ds:uri="a7154ad6-fc56-4450-b79f-d459944c23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C31EA5-8DE1-4FFE-AD7F-A614FB04E0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144</Words>
  <Application>Microsoft Office PowerPoint</Application>
  <PresentationFormat>On-screen Show (16:9)</PresentationFormat>
  <Paragraphs>58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Virtual Slides for Education Day by Slidesgo</vt:lpstr>
      <vt:lpstr>Examination System</vt:lpstr>
      <vt:lpstr>Ahmed Abdel Aziz NourEldin Moustafa Donia Ahmed</vt:lpstr>
      <vt:lpstr>PowerPoint Presentation</vt:lpstr>
      <vt:lpstr>PowerPoint Presentation</vt:lpstr>
      <vt:lpstr>PowerPoint Presentation</vt:lpstr>
      <vt:lpstr> Stored Procedures Section</vt:lpstr>
      <vt:lpstr>Features of Examination System </vt:lpstr>
      <vt:lpstr>PowerPoint Presentation</vt:lpstr>
      <vt:lpstr>Add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Views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</dc:title>
  <dc:creator>Donia</dc:creator>
  <cp:lastModifiedBy>NourEldin moustafa</cp:lastModifiedBy>
  <cp:revision>84</cp:revision>
  <dcterms:modified xsi:type="dcterms:W3CDTF">2023-09-01T07:50:52Z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0x010100BFAE4C4804CB664FAAC122281042BD36</vt:lpwstr>
  </property>
  <property fmtid="{D5CDD505-2E9C-101B-9397-08002B2CF9AE}" pid="3" name="MediaServiceImageTags">
    <vt:lpwstr/>
  </property>
</Properties>
</file>