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4"/>
  </p:notesMasterIdLst>
  <p:sldIdLst>
    <p:sldId id="256" r:id="rId2"/>
    <p:sldId id="260" r:id="rId3"/>
    <p:sldId id="313" r:id="rId4"/>
    <p:sldId id="267" r:id="rId5"/>
    <p:sldId id="258" r:id="rId6"/>
    <p:sldId id="331" r:id="rId7"/>
    <p:sldId id="316" r:id="rId8"/>
    <p:sldId id="318" r:id="rId9"/>
    <p:sldId id="315" r:id="rId10"/>
    <p:sldId id="323" r:id="rId11"/>
    <p:sldId id="322" r:id="rId12"/>
    <p:sldId id="324" r:id="rId13"/>
    <p:sldId id="320" r:id="rId14"/>
    <p:sldId id="277" r:id="rId15"/>
    <p:sldId id="328" r:id="rId16"/>
    <p:sldId id="332" r:id="rId17"/>
    <p:sldId id="326" r:id="rId18"/>
    <p:sldId id="329" r:id="rId19"/>
    <p:sldId id="330" r:id="rId20"/>
    <p:sldId id="321" r:id="rId21"/>
    <p:sldId id="327" r:id="rId22"/>
    <p:sldId id="262" r:id="rId23"/>
  </p:sldIdLst>
  <p:sldSz cx="9144000" cy="5143500" type="screen16x9"/>
  <p:notesSz cx="6858000" cy="9144000"/>
  <p:embeddedFontLst>
    <p:embeddedFont>
      <p:font typeface="Anton" pitchFamily="2" charset="0"/>
      <p:regular r:id="rId25"/>
    </p:embeddedFont>
    <p:embeddedFont>
      <p:font typeface="Barlow"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8CB80-3299-4379-BD3A-7458A57F7C0D}" v="31" dt="2023-10-06T10:32:34.910"/>
  </p1510:revLst>
</p1510:revInfo>
</file>

<file path=ppt/tableStyles.xml><?xml version="1.0" encoding="utf-8"?>
<a:tblStyleLst xmlns:a="http://schemas.openxmlformats.org/drawingml/2006/main" def="{25A41961-3DEE-4FC7-B2B3-543A9CFCECE3}">
  <a:tblStyle styleId="{25A41961-3DEE-4FC7-B2B3-543A9CFCEC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 Kamaly" userId="cf3998d7a287ec9d" providerId="LiveId" clId="{02C8CB80-3299-4379-BD3A-7458A57F7C0D}"/>
    <pc:docChg chg="undo custSel addSld delSld modSld sldOrd">
      <pc:chgData name="Nour Kamaly" userId="cf3998d7a287ec9d" providerId="LiveId" clId="{02C8CB80-3299-4379-BD3A-7458A57F7C0D}" dt="2023-10-06T10:59:26.231" v="868" actId="20577"/>
      <pc:docMkLst>
        <pc:docMk/>
      </pc:docMkLst>
      <pc:sldChg chg="addSp delSp modSp mod">
        <pc:chgData name="Nour Kamaly" userId="cf3998d7a287ec9d" providerId="LiveId" clId="{02C8CB80-3299-4379-BD3A-7458A57F7C0D}" dt="2023-10-06T10:59:10.443" v="854" actId="1076"/>
        <pc:sldMkLst>
          <pc:docMk/>
          <pc:sldMk cId="0" sldId="258"/>
        </pc:sldMkLst>
        <pc:spChg chg="add del mod">
          <ac:chgData name="Nour Kamaly" userId="cf3998d7a287ec9d" providerId="LiveId" clId="{02C8CB80-3299-4379-BD3A-7458A57F7C0D}" dt="2023-10-06T10:58:20.189" v="814" actId="478"/>
          <ac:spMkLst>
            <pc:docMk/>
            <pc:sldMk cId="0" sldId="258"/>
            <ac:spMk id="3" creationId="{72C4596C-1D33-66CD-BB24-CCFCF407E88D}"/>
          </ac:spMkLst>
        </pc:spChg>
        <pc:spChg chg="add del mod">
          <ac:chgData name="Nour Kamaly" userId="cf3998d7a287ec9d" providerId="LiveId" clId="{02C8CB80-3299-4379-BD3A-7458A57F7C0D}" dt="2023-10-06T10:58:27.768" v="817" actId="478"/>
          <ac:spMkLst>
            <pc:docMk/>
            <pc:sldMk cId="0" sldId="258"/>
            <ac:spMk id="5" creationId="{EAD05B01-C6CC-0EE5-9C3F-D30F2E0C113A}"/>
          </ac:spMkLst>
        </pc:spChg>
        <pc:spChg chg="add del mod">
          <ac:chgData name="Nour Kamaly" userId="cf3998d7a287ec9d" providerId="LiveId" clId="{02C8CB80-3299-4379-BD3A-7458A57F7C0D}" dt="2023-10-06T10:58:32.804" v="820" actId="478"/>
          <ac:spMkLst>
            <pc:docMk/>
            <pc:sldMk cId="0" sldId="258"/>
            <ac:spMk id="7" creationId="{A8270713-5477-5BFE-9B88-AE69A8643C24}"/>
          </ac:spMkLst>
        </pc:spChg>
        <pc:spChg chg="add del mod">
          <ac:chgData name="Nour Kamaly" userId="cf3998d7a287ec9d" providerId="LiveId" clId="{02C8CB80-3299-4379-BD3A-7458A57F7C0D}" dt="2023-10-06T09:55:20.205" v="295" actId="478"/>
          <ac:spMkLst>
            <pc:docMk/>
            <pc:sldMk cId="0" sldId="258"/>
            <ac:spMk id="7" creationId="{F43F7AB0-171C-C366-5427-0122BF0FA9AD}"/>
          </ac:spMkLst>
        </pc:spChg>
        <pc:spChg chg="add del mod">
          <ac:chgData name="Nour Kamaly" userId="cf3998d7a287ec9d" providerId="LiveId" clId="{02C8CB80-3299-4379-BD3A-7458A57F7C0D}" dt="2023-10-06T10:58:39.585" v="824" actId="478"/>
          <ac:spMkLst>
            <pc:docMk/>
            <pc:sldMk cId="0" sldId="258"/>
            <ac:spMk id="9" creationId="{949D1D53-A271-F736-AE05-51278F1BFB04}"/>
          </ac:spMkLst>
        </pc:spChg>
        <pc:spChg chg="add del mod">
          <ac:chgData name="Nour Kamaly" userId="cf3998d7a287ec9d" providerId="LiveId" clId="{02C8CB80-3299-4379-BD3A-7458A57F7C0D}" dt="2023-10-06T10:58:23" v="815" actId="478"/>
          <ac:spMkLst>
            <pc:docMk/>
            <pc:sldMk cId="0" sldId="258"/>
            <ac:spMk id="11" creationId="{7524EFE2-9500-32C4-2C59-070965AAF818}"/>
          </ac:spMkLst>
        </pc:spChg>
        <pc:spChg chg="add del mod">
          <ac:chgData name="Nour Kamaly" userId="cf3998d7a287ec9d" providerId="LiveId" clId="{02C8CB80-3299-4379-BD3A-7458A57F7C0D}" dt="2023-10-06T10:58:29.607" v="818" actId="478"/>
          <ac:spMkLst>
            <pc:docMk/>
            <pc:sldMk cId="0" sldId="258"/>
            <ac:spMk id="13" creationId="{678EB109-21A1-9867-271C-8E5DE4BACDF1}"/>
          </ac:spMkLst>
        </pc:spChg>
        <pc:spChg chg="add del mod">
          <ac:chgData name="Nour Kamaly" userId="cf3998d7a287ec9d" providerId="LiveId" clId="{02C8CB80-3299-4379-BD3A-7458A57F7C0D}" dt="2023-10-06T10:58:37.599" v="823" actId="478"/>
          <ac:spMkLst>
            <pc:docMk/>
            <pc:sldMk cId="0" sldId="258"/>
            <ac:spMk id="15" creationId="{98434B18-C686-2775-0768-8EA548127EAB}"/>
          </ac:spMkLst>
        </pc:spChg>
        <pc:spChg chg="add del mod">
          <ac:chgData name="Nour Kamaly" userId="cf3998d7a287ec9d" providerId="LiveId" clId="{02C8CB80-3299-4379-BD3A-7458A57F7C0D}" dt="2023-10-06T10:58:45.664" v="826" actId="478"/>
          <ac:spMkLst>
            <pc:docMk/>
            <pc:sldMk cId="0" sldId="258"/>
            <ac:spMk id="17" creationId="{9F92089E-D257-5B82-83FB-AC70E4BFFBD4}"/>
          </ac:spMkLst>
        </pc:spChg>
        <pc:spChg chg="del">
          <ac:chgData name="Nour Kamaly" userId="cf3998d7a287ec9d" providerId="LiveId" clId="{02C8CB80-3299-4379-BD3A-7458A57F7C0D}" dt="2023-10-06T10:58:13.152" v="813" actId="478"/>
          <ac:spMkLst>
            <pc:docMk/>
            <pc:sldMk cId="0" sldId="258"/>
            <ac:spMk id="1151" creationId="{00000000-0000-0000-0000-000000000000}"/>
          </ac:spMkLst>
        </pc:spChg>
        <pc:spChg chg="del">
          <ac:chgData name="Nour Kamaly" userId="cf3998d7a287ec9d" providerId="LiveId" clId="{02C8CB80-3299-4379-BD3A-7458A57F7C0D}" dt="2023-10-06T10:58:13.152" v="813" actId="478"/>
          <ac:spMkLst>
            <pc:docMk/>
            <pc:sldMk cId="0" sldId="258"/>
            <ac:spMk id="1152" creationId="{00000000-0000-0000-0000-000000000000}"/>
          </ac:spMkLst>
        </pc:spChg>
        <pc:spChg chg="del">
          <ac:chgData name="Nour Kamaly" userId="cf3998d7a287ec9d" providerId="LiveId" clId="{02C8CB80-3299-4379-BD3A-7458A57F7C0D}" dt="2023-10-06T10:58:13.152" v="813" actId="478"/>
          <ac:spMkLst>
            <pc:docMk/>
            <pc:sldMk cId="0" sldId="258"/>
            <ac:spMk id="1153" creationId="{00000000-0000-0000-0000-000000000000}"/>
          </ac:spMkLst>
        </pc:spChg>
        <pc:spChg chg="del">
          <ac:chgData name="Nour Kamaly" userId="cf3998d7a287ec9d" providerId="LiveId" clId="{02C8CB80-3299-4379-BD3A-7458A57F7C0D}" dt="2023-10-06T10:58:13.152" v="813" actId="478"/>
          <ac:spMkLst>
            <pc:docMk/>
            <pc:sldMk cId="0" sldId="258"/>
            <ac:spMk id="1154" creationId="{00000000-0000-0000-0000-000000000000}"/>
          </ac:spMkLst>
        </pc:spChg>
        <pc:spChg chg="mod">
          <ac:chgData name="Nour Kamaly" userId="cf3998d7a287ec9d" providerId="LiveId" clId="{02C8CB80-3299-4379-BD3A-7458A57F7C0D}" dt="2023-10-06T10:59:10.443" v="854" actId="1076"/>
          <ac:spMkLst>
            <pc:docMk/>
            <pc:sldMk cId="0" sldId="258"/>
            <ac:spMk id="1155" creationId="{00000000-0000-0000-0000-000000000000}"/>
          </ac:spMkLst>
        </pc:spChg>
        <pc:spChg chg="del">
          <ac:chgData name="Nour Kamaly" userId="cf3998d7a287ec9d" providerId="LiveId" clId="{02C8CB80-3299-4379-BD3A-7458A57F7C0D}" dt="2023-10-06T10:58:13.152" v="813" actId="478"/>
          <ac:spMkLst>
            <pc:docMk/>
            <pc:sldMk cId="0" sldId="258"/>
            <ac:spMk id="1156" creationId="{00000000-0000-0000-0000-000000000000}"/>
          </ac:spMkLst>
        </pc:spChg>
        <pc:spChg chg="del">
          <ac:chgData name="Nour Kamaly" userId="cf3998d7a287ec9d" providerId="LiveId" clId="{02C8CB80-3299-4379-BD3A-7458A57F7C0D}" dt="2023-10-06T10:58:13.152" v="813" actId="478"/>
          <ac:spMkLst>
            <pc:docMk/>
            <pc:sldMk cId="0" sldId="258"/>
            <ac:spMk id="1158" creationId="{00000000-0000-0000-0000-000000000000}"/>
          </ac:spMkLst>
        </pc:spChg>
        <pc:spChg chg="del">
          <ac:chgData name="Nour Kamaly" userId="cf3998d7a287ec9d" providerId="LiveId" clId="{02C8CB80-3299-4379-BD3A-7458A57F7C0D}" dt="2023-10-06T09:45:07.846" v="190" actId="478"/>
          <ac:spMkLst>
            <pc:docMk/>
            <pc:sldMk cId="0" sldId="258"/>
            <ac:spMk id="1159" creationId="{00000000-0000-0000-0000-000000000000}"/>
          </ac:spMkLst>
        </pc:spChg>
        <pc:spChg chg="del mod">
          <ac:chgData name="Nour Kamaly" userId="cf3998d7a287ec9d" providerId="LiveId" clId="{02C8CB80-3299-4379-BD3A-7458A57F7C0D}" dt="2023-10-06T10:58:36.190" v="822" actId="478"/>
          <ac:spMkLst>
            <pc:docMk/>
            <pc:sldMk cId="0" sldId="258"/>
            <ac:spMk id="1160" creationId="{00000000-0000-0000-0000-000000000000}"/>
          </ac:spMkLst>
        </pc:spChg>
        <pc:spChg chg="del">
          <ac:chgData name="Nour Kamaly" userId="cf3998d7a287ec9d" providerId="LiveId" clId="{02C8CB80-3299-4379-BD3A-7458A57F7C0D}" dt="2023-10-06T10:58:42.140" v="825" actId="478"/>
          <ac:spMkLst>
            <pc:docMk/>
            <pc:sldMk cId="0" sldId="258"/>
            <ac:spMk id="1162" creationId="{00000000-0000-0000-0000-000000000000}"/>
          </ac:spMkLst>
        </pc:spChg>
        <pc:spChg chg="del mod">
          <ac:chgData name="Nour Kamaly" userId="cf3998d7a287ec9d" providerId="LiveId" clId="{02C8CB80-3299-4379-BD3A-7458A57F7C0D}" dt="2023-10-06T09:55:22.490" v="296" actId="478"/>
          <ac:spMkLst>
            <pc:docMk/>
            <pc:sldMk cId="0" sldId="258"/>
            <ac:spMk id="1163" creationId="{00000000-0000-0000-0000-000000000000}"/>
          </ac:spMkLst>
        </pc:spChg>
      </pc:sldChg>
      <pc:sldChg chg="modSp mod">
        <pc:chgData name="Nour Kamaly" userId="cf3998d7a287ec9d" providerId="LiveId" clId="{02C8CB80-3299-4379-BD3A-7458A57F7C0D}" dt="2023-10-06T10:13:44.085" v="387" actId="1076"/>
        <pc:sldMkLst>
          <pc:docMk/>
          <pc:sldMk cId="0" sldId="260"/>
        </pc:sldMkLst>
        <pc:spChg chg="mod">
          <ac:chgData name="Nour Kamaly" userId="cf3998d7a287ec9d" providerId="LiveId" clId="{02C8CB80-3299-4379-BD3A-7458A57F7C0D}" dt="2023-10-06T10:13:44.085" v="387" actId="1076"/>
          <ac:spMkLst>
            <pc:docMk/>
            <pc:sldMk cId="0" sldId="260"/>
            <ac:spMk id="1214" creationId="{00000000-0000-0000-0000-000000000000}"/>
          </ac:spMkLst>
        </pc:spChg>
      </pc:sldChg>
      <pc:sldChg chg="modSp mod ord">
        <pc:chgData name="Nour Kamaly" userId="cf3998d7a287ec9d" providerId="LiveId" clId="{02C8CB80-3299-4379-BD3A-7458A57F7C0D}" dt="2023-10-06T09:54:55.187" v="294" actId="14100"/>
        <pc:sldMkLst>
          <pc:docMk/>
          <pc:sldMk cId="0" sldId="262"/>
        </pc:sldMkLst>
        <pc:spChg chg="mod">
          <ac:chgData name="Nour Kamaly" userId="cf3998d7a287ec9d" providerId="LiveId" clId="{02C8CB80-3299-4379-BD3A-7458A57F7C0D}" dt="2023-10-06T09:54:55.187" v="294" actId="14100"/>
          <ac:spMkLst>
            <pc:docMk/>
            <pc:sldMk cId="0" sldId="262"/>
            <ac:spMk id="2" creationId="{38A116B9-7F9D-61C2-2B8B-6CC82D4D82F1}"/>
          </ac:spMkLst>
        </pc:spChg>
        <pc:spChg chg="mod">
          <ac:chgData name="Nour Kamaly" userId="cf3998d7a287ec9d" providerId="LiveId" clId="{02C8CB80-3299-4379-BD3A-7458A57F7C0D}" dt="2023-10-06T09:54:36.138" v="283" actId="20577"/>
          <ac:spMkLst>
            <pc:docMk/>
            <pc:sldMk cId="0" sldId="262"/>
            <ac:spMk id="1349" creationId="{00000000-0000-0000-0000-000000000000}"/>
          </ac:spMkLst>
        </pc:spChg>
      </pc:sldChg>
      <pc:sldChg chg="delSp modSp add del mod">
        <pc:chgData name="Nour Kamaly" userId="cf3998d7a287ec9d" providerId="LiveId" clId="{02C8CB80-3299-4379-BD3A-7458A57F7C0D}" dt="2023-10-06T09:37:10.544" v="65" actId="47"/>
        <pc:sldMkLst>
          <pc:docMk/>
          <pc:sldMk cId="0" sldId="263"/>
        </pc:sldMkLst>
        <pc:spChg chg="del">
          <ac:chgData name="Nour Kamaly" userId="cf3998d7a287ec9d" providerId="LiveId" clId="{02C8CB80-3299-4379-BD3A-7458A57F7C0D}" dt="2023-10-06T09:36:24.996" v="57" actId="478"/>
          <ac:spMkLst>
            <pc:docMk/>
            <pc:sldMk cId="0" sldId="263"/>
            <ac:spMk id="3" creationId="{3198B7DA-B47B-B8CD-63B1-D437E205A37D}"/>
          </ac:spMkLst>
        </pc:spChg>
        <pc:spChg chg="mod">
          <ac:chgData name="Nour Kamaly" userId="cf3998d7a287ec9d" providerId="LiveId" clId="{02C8CB80-3299-4379-BD3A-7458A57F7C0D}" dt="2023-10-06T09:36:59.980" v="63" actId="1076"/>
          <ac:spMkLst>
            <pc:docMk/>
            <pc:sldMk cId="0" sldId="263"/>
            <ac:spMk id="1355" creationId="{00000000-0000-0000-0000-000000000000}"/>
          </ac:spMkLst>
        </pc:spChg>
        <pc:spChg chg="mod">
          <ac:chgData name="Nour Kamaly" userId="cf3998d7a287ec9d" providerId="LiveId" clId="{02C8CB80-3299-4379-BD3A-7458A57F7C0D}" dt="2023-10-06T09:36:59.980" v="63" actId="1076"/>
          <ac:spMkLst>
            <pc:docMk/>
            <pc:sldMk cId="0" sldId="263"/>
            <ac:spMk id="1357" creationId="{00000000-0000-0000-0000-000000000000}"/>
          </ac:spMkLst>
        </pc:spChg>
        <pc:grpChg chg="del mod">
          <ac:chgData name="Nour Kamaly" userId="cf3998d7a287ec9d" providerId="LiveId" clId="{02C8CB80-3299-4379-BD3A-7458A57F7C0D}" dt="2023-10-06T09:36:51.296" v="62" actId="478"/>
          <ac:grpSpMkLst>
            <pc:docMk/>
            <pc:sldMk cId="0" sldId="263"/>
            <ac:grpSpMk id="1358" creationId="{00000000-0000-0000-0000-000000000000}"/>
          </ac:grpSpMkLst>
        </pc:grpChg>
        <pc:grpChg chg="mod">
          <ac:chgData name="Nour Kamaly" userId="cf3998d7a287ec9d" providerId="LiveId" clId="{02C8CB80-3299-4379-BD3A-7458A57F7C0D}" dt="2023-10-06T09:36:45.194" v="60" actId="1076"/>
          <ac:grpSpMkLst>
            <pc:docMk/>
            <pc:sldMk cId="0" sldId="263"/>
            <ac:grpSpMk id="1368" creationId="{00000000-0000-0000-0000-000000000000}"/>
          </ac:grpSpMkLst>
        </pc:grpChg>
      </pc:sldChg>
      <pc:sldChg chg="addSp delSp modSp mod">
        <pc:chgData name="Nour Kamaly" userId="cf3998d7a287ec9d" providerId="LiveId" clId="{02C8CB80-3299-4379-BD3A-7458A57F7C0D}" dt="2023-10-06T09:41:53.086" v="176" actId="20577"/>
        <pc:sldMkLst>
          <pc:docMk/>
          <pc:sldMk cId="0" sldId="277"/>
        </pc:sldMkLst>
        <pc:spChg chg="add del mod">
          <ac:chgData name="Nour Kamaly" userId="cf3998d7a287ec9d" providerId="LiveId" clId="{02C8CB80-3299-4379-BD3A-7458A57F7C0D}" dt="2023-10-06T09:40:34.779" v="141" actId="767"/>
          <ac:spMkLst>
            <pc:docMk/>
            <pc:sldMk cId="0" sldId="277"/>
            <ac:spMk id="2" creationId="{A47C099F-75F9-F9B1-5564-1323577F0ECE}"/>
          </ac:spMkLst>
        </pc:spChg>
        <pc:spChg chg="add del mod">
          <ac:chgData name="Nour Kamaly" userId="cf3998d7a287ec9d" providerId="LiveId" clId="{02C8CB80-3299-4379-BD3A-7458A57F7C0D}" dt="2023-10-06T09:40:32.202" v="138"/>
          <ac:spMkLst>
            <pc:docMk/>
            <pc:sldMk cId="0" sldId="277"/>
            <ac:spMk id="3" creationId="{B3602C78-D3C0-86F5-39A4-929A6B4C569D}"/>
          </ac:spMkLst>
        </pc:spChg>
        <pc:spChg chg="add del mod">
          <ac:chgData name="Nour Kamaly" userId="cf3998d7a287ec9d" providerId="LiveId" clId="{02C8CB80-3299-4379-BD3A-7458A57F7C0D}" dt="2023-10-06T09:41:12.370" v="164" actId="478"/>
          <ac:spMkLst>
            <pc:docMk/>
            <pc:sldMk cId="0" sldId="277"/>
            <ac:spMk id="4" creationId="{221BE5F4-317F-7699-6C0A-A3355470F5A8}"/>
          </ac:spMkLst>
        </pc:spChg>
        <pc:spChg chg="mod">
          <ac:chgData name="Nour Kamaly" userId="cf3998d7a287ec9d" providerId="LiveId" clId="{02C8CB80-3299-4379-BD3A-7458A57F7C0D}" dt="2023-10-06T09:41:53.086" v="176" actId="20577"/>
          <ac:spMkLst>
            <pc:docMk/>
            <pc:sldMk cId="0" sldId="277"/>
            <ac:spMk id="2095" creationId="{00000000-0000-0000-0000-000000000000}"/>
          </ac:spMkLst>
        </pc:spChg>
        <pc:spChg chg="mod">
          <ac:chgData name="Nour Kamaly" userId="cf3998d7a287ec9d" providerId="LiveId" clId="{02C8CB80-3299-4379-BD3A-7458A57F7C0D}" dt="2023-10-06T09:41:08.120" v="163" actId="20577"/>
          <ac:spMkLst>
            <pc:docMk/>
            <pc:sldMk cId="0" sldId="277"/>
            <ac:spMk id="2106" creationId="{00000000-0000-0000-0000-000000000000}"/>
          </ac:spMkLst>
        </pc:spChg>
      </pc:sldChg>
      <pc:sldChg chg="addSp modSp mod">
        <pc:chgData name="Nour Kamaly" userId="cf3998d7a287ec9d" providerId="LiveId" clId="{02C8CB80-3299-4379-BD3A-7458A57F7C0D}" dt="2023-10-06T10:13:53.054" v="388" actId="1076"/>
        <pc:sldMkLst>
          <pc:docMk/>
          <pc:sldMk cId="2475307724" sldId="313"/>
        </pc:sldMkLst>
        <pc:spChg chg="add mod">
          <ac:chgData name="Nour Kamaly" userId="cf3998d7a287ec9d" providerId="LiveId" clId="{02C8CB80-3299-4379-BD3A-7458A57F7C0D}" dt="2023-10-06T09:44:11.794" v="189" actId="14100"/>
          <ac:spMkLst>
            <pc:docMk/>
            <pc:sldMk cId="2475307724" sldId="313"/>
            <ac:spMk id="6" creationId="{B66CD3CC-197F-775B-1448-E9091DFC1432}"/>
          </ac:spMkLst>
        </pc:spChg>
        <pc:picChg chg="mod">
          <ac:chgData name="Nour Kamaly" userId="cf3998d7a287ec9d" providerId="LiveId" clId="{02C8CB80-3299-4379-BD3A-7458A57F7C0D}" dt="2023-10-06T10:13:53.054" v="388" actId="1076"/>
          <ac:picMkLst>
            <pc:docMk/>
            <pc:sldMk cId="2475307724" sldId="313"/>
            <ac:picMk id="5" creationId="{071DED8D-B38E-EDCA-E9C2-250D99BA4E8B}"/>
          </ac:picMkLst>
        </pc:picChg>
      </pc:sldChg>
      <pc:sldChg chg="modSp mod">
        <pc:chgData name="Nour Kamaly" userId="cf3998d7a287ec9d" providerId="LiveId" clId="{02C8CB80-3299-4379-BD3A-7458A57F7C0D}" dt="2023-10-06T10:14:10.524" v="389" actId="1076"/>
        <pc:sldMkLst>
          <pc:docMk/>
          <pc:sldMk cId="2166880441" sldId="316"/>
        </pc:sldMkLst>
        <pc:picChg chg="mod">
          <ac:chgData name="Nour Kamaly" userId="cf3998d7a287ec9d" providerId="LiveId" clId="{02C8CB80-3299-4379-BD3A-7458A57F7C0D}" dt="2023-10-06T10:14:10.524" v="389" actId="1076"/>
          <ac:picMkLst>
            <pc:docMk/>
            <pc:sldMk cId="2166880441" sldId="316"/>
            <ac:picMk id="6" creationId="{8A9A767D-1B0B-34E2-E513-1C5FC2185600}"/>
          </ac:picMkLst>
        </pc:picChg>
        <pc:cxnChg chg="mod">
          <ac:chgData name="Nour Kamaly" userId="cf3998d7a287ec9d" providerId="LiveId" clId="{02C8CB80-3299-4379-BD3A-7458A57F7C0D}" dt="2023-10-06T10:14:10.524" v="389" actId="1076"/>
          <ac:cxnSpMkLst>
            <pc:docMk/>
            <pc:sldMk cId="2166880441" sldId="316"/>
            <ac:cxnSpMk id="9" creationId="{BBE86ACD-1EBC-D0D4-5EF5-439F502F7499}"/>
          </ac:cxnSpMkLst>
        </pc:cxnChg>
      </pc:sldChg>
      <pc:sldChg chg="modSp mod">
        <pc:chgData name="Nour Kamaly" userId="cf3998d7a287ec9d" providerId="LiveId" clId="{02C8CB80-3299-4379-BD3A-7458A57F7C0D}" dt="2023-10-06T10:32:30.966" v="570" actId="1076"/>
        <pc:sldMkLst>
          <pc:docMk/>
          <pc:sldMk cId="1412374418" sldId="320"/>
        </pc:sldMkLst>
        <pc:spChg chg="mod">
          <ac:chgData name="Nour Kamaly" userId="cf3998d7a287ec9d" providerId="LiveId" clId="{02C8CB80-3299-4379-BD3A-7458A57F7C0D}" dt="2023-10-06T09:34:51.463" v="21" actId="1076"/>
          <ac:spMkLst>
            <pc:docMk/>
            <pc:sldMk cId="1412374418" sldId="320"/>
            <ac:spMk id="8" creationId="{9776BF10-74B0-3BA6-AC42-DBE9854721F1}"/>
          </ac:spMkLst>
        </pc:spChg>
        <pc:spChg chg="mod">
          <ac:chgData name="Nour Kamaly" userId="cf3998d7a287ec9d" providerId="LiveId" clId="{02C8CB80-3299-4379-BD3A-7458A57F7C0D}" dt="2023-10-06T10:32:30.966" v="570" actId="1076"/>
          <ac:spMkLst>
            <pc:docMk/>
            <pc:sldMk cId="1412374418" sldId="320"/>
            <ac:spMk id="12" creationId="{8C098E0A-952F-B58A-AA8A-92671ECB0F90}"/>
          </ac:spMkLst>
        </pc:spChg>
      </pc:sldChg>
      <pc:sldChg chg="modSp mod ord">
        <pc:chgData name="Nour Kamaly" userId="cf3998d7a287ec9d" providerId="LiveId" clId="{02C8CB80-3299-4379-BD3A-7458A57F7C0D}" dt="2023-10-06T10:31:42.074" v="539" actId="1076"/>
        <pc:sldMkLst>
          <pc:docMk/>
          <pc:sldMk cId="1441580946" sldId="321"/>
        </pc:sldMkLst>
        <pc:picChg chg="mod">
          <ac:chgData name="Nour Kamaly" userId="cf3998d7a287ec9d" providerId="LiveId" clId="{02C8CB80-3299-4379-BD3A-7458A57F7C0D}" dt="2023-10-06T10:31:42.074" v="539" actId="1076"/>
          <ac:picMkLst>
            <pc:docMk/>
            <pc:sldMk cId="1441580946" sldId="321"/>
            <ac:picMk id="3" creationId="{409B9E27-2BA1-898F-10EA-203F1346F632}"/>
          </ac:picMkLst>
        </pc:picChg>
      </pc:sldChg>
      <pc:sldChg chg="addSp delSp modSp mod ord">
        <pc:chgData name="Nour Kamaly" userId="cf3998d7a287ec9d" providerId="LiveId" clId="{02C8CB80-3299-4379-BD3A-7458A57F7C0D}" dt="2023-10-06T10:35:57.607" v="809" actId="122"/>
        <pc:sldMkLst>
          <pc:docMk/>
          <pc:sldMk cId="2892771288" sldId="322"/>
        </pc:sldMkLst>
        <pc:spChg chg="del">
          <ac:chgData name="Nour Kamaly" userId="cf3998d7a287ec9d" providerId="LiveId" clId="{02C8CB80-3299-4379-BD3A-7458A57F7C0D}" dt="2023-10-06T09:38:20.089" v="96" actId="478"/>
          <ac:spMkLst>
            <pc:docMk/>
            <pc:sldMk cId="2892771288" sldId="322"/>
            <ac:spMk id="2" creationId="{7EFBEA5C-807D-6471-5F1A-8E778A7142B3}"/>
          </ac:spMkLst>
        </pc:spChg>
        <pc:spChg chg="add mod">
          <ac:chgData name="Nour Kamaly" userId="cf3998d7a287ec9d" providerId="LiveId" clId="{02C8CB80-3299-4379-BD3A-7458A57F7C0D}" dt="2023-10-06T10:35:57.607" v="809" actId="122"/>
          <ac:spMkLst>
            <pc:docMk/>
            <pc:sldMk cId="2892771288" sldId="322"/>
            <ac:spMk id="2" creationId="{8E0FD8DC-E82C-0470-4F36-6DF1AFC2109B}"/>
          </ac:spMkLst>
        </pc:spChg>
        <pc:spChg chg="del">
          <ac:chgData name="Nour Kamaly" userId="cf3998d7a287ec9d" providerId="LiveId" clId="{02C8CB80-3299-4379-BD3A-7458A57F7C0D}" dt="2023-10-06T09:38:22.177" v="97" actId="478"/>
          <ac:spMkLst>
            <pc:docMk/>
            <pc:sldMk cId="2892771288" sldId="322"/>
            <ac:spMk id="3" creationId="{491B2ED6-6EDE-B36D-28B5-120BCE4EF7A2}"/>
          </ac:spMkLst>
        </pc:spChg>
        <pc:spChg chg="del">
          <ac:chgData name="Nour Kamaly" userId="cf3998d7a287ec9d" providerId="LiveId" clId="{02C8CB80-3299-4379-BD3A-7458A57F7C0D}" dt="2023-10-06T09:38:17.178" v="95" actId="478"/>
          <ac:spMkLst>
            <pc:docMk/>
            <pc:sldMk cId="2892771288" sldId="322"/>
            <ac:spMk id="4" creationId="{B1A43F98-5496-A394-EC01-3B34351E7487}"/>
          </ac:spMkLst>
        </pc:spChg>
        <pc:spChg chg="add del mod">
          <ac:chgData name="Nour Kamaly" userId="cf3998d7a287ec9d" providerId="LiveId" clId="{02C8CB80-3299-4379-BD3A-7458A57F7C0D}" dt="2023-10-06T09:38:49.474" v="103" actId="478"/>
          <ac:spMkLst>
            <pc:docMk/>
            <pc:sldMk cId="2892771288" sldId="322"/>
            <ac:spMk id="7" creationId="{465C0723-3FB9-B8BF-CAA6-BB53A805ABC8}"/>
          </ac:spMkLst>
        </pc:spChg>
        <pc:spChg chg="add mod">
          <ac:chgData name="Nour Kamaly" userId="cf3998d7a287ec9d" providerId="LiveId" clId="{02C8CB80-3299-4379-BD3A-7458A57F7C0D}" dt="2023-10-06T10:35:03.688" v="713" actId="1076"/>
          <ac:spMkLst>
            <pc:docMk/>
            <pc:sldMk cId="2892771288" sldId="322"/>
            <ac:spMk id="8" creationId="{8B66E773-ED1D-9BE0-8564-7FFED788D30C}"/>
          </ac:spMkLst>
        </pc:spChg>
        <pc:picChg chg="add mod">
          <ac:chgData name="Nour Kamaly" userId="cf3998d7a287ec9d" providerId="LiveId" clId="{02C8CB80-3299-4379-BD3A-7458A57F7C0D}" dt="2023-10-06T10:35:05.890" v="714" actId="1076"/>
          <ac:picMkLst>
            <pc:docMk/>
            <pc:sldMk cId="2892771288" sldId="322"/>
            <ac:picMk id="6" creationId="{AB7D8773-152D-9B61-8199-1FB102D26430}"/>
          </ac:picMkLst>
        </pc:picChg>
      </pc:sldChg>
      <pc:sldChg chg="delSp modSp add mod">
        <pc:chgData name="Nour Kamaly" userId="cf3998d7a287ec9d" providerId="LiveId" clId="{02C8CB80-3299-4379-BD3A-7458A57F7C0D}" dt="2023-10-06T10:32:15.519" v="567" actId="20577"/>
        <pc:sldMkLst>
          <pc:docMk/>
          <pc:sldMk cId="2173762564" sldId="323"/>
        </pc:sldMkLst>
        <pc:spChg chg="del">
          <ac:chgData name="Nour Kamaly" userId="cf3998d7a287ec9d" providerId="LiveId" clId="{02C8CB80-3299-4379-BD3A-7458A57F7C0D}" dt="2023-10-06T09:37:23.098" v="89" actId="478"/>
          <ac:spMkLst>
            <pc:docMk/>
            <pc:sldMk cId="2173762564" sldId="323"/>
            <ac:spMk id="3" creationId="{3198B7DA-B47B-B8CD-63B1-D437E205A37D}"/>
          </ac:spMkLst>
        </pc:spChg>
        <pc:spChg chg="mod">
          <ac:chgData name="Nour Kamaly" userId="cf3998d7a287ec9d" providerId="LiveId" clId="{02C8CB80-3299-4379-BD3A-7458A57F7C0D}" dt="2023-10-06T10:32:15.519" v="567" actId="20577"/>
          <ac:spMkLst>
            <pc:docMk/>
            <pc:sldMk cId="2173762564" sldId="323"/>
            <ac:spMk id="1355" creationId="{00000000-0000-0000-0000-000000000000}"/>
          </ac:spMkLst>
        </pc:spChg>
        <pc:spChg chg="mod">
          <ac:chgData name="Nour Kamaly" userId="cf3998d7a287ec9d" providerId="LiveId" clId="{02C8CB80-3299-4379-BD3A-7458A57F7C0D}" dt="2023-10-06T10:32:08.940" v="541" actId="20577"/>
          <ac:spMkLst>
            <pc:docMk/>
            <pc:sldMk cId="2173762564" sldId="323"/>
            <ac:spMk id="1357" creationId="{00000000-0000-0000-0000-000000000000}"/>
          </ac:spMkLst>
        </pc:spChg>
      </pc:sldChg>
      <pc:sldChg chg="modSp add mod">
        <pc:chgData name="Nour Kamaly" userId="cf3998d7a287ec9d" providerId="LiveId" clId="{02C8CB80-3299-4379-BD3A-7458A57F7C0D}" dt="2023-10-06T10:51:50.661" v="811" actId="20577"/>
        <pc:sldMkLst>
          <pc:docMk/>
          <pc:sldMk cId="3264990280" sldId="324"/>
        </pc:sldMkLst>
        <pc:spChg chg="mod">
          <ac:chgData name="Nour Kamaly" userId="cf3998d7a287ec9d" providerId="LiveId" clId="{02C8CB80-3299-4379-BD3A-7458A57F7C0D}" dt="2023-10-06T10:51:50.661" v="811" actId="20577"/>
          <ac:spMkLst>
            <pc:docMk/>
            <pc:sldMk cId="3264990280" sldId="324"/>
            <ac:spMk id="1357" creationId="{00000000-0000-0000-0000-000000000000}"/>
          </ac:spMkLst>
        </pc:spChg>
      </pc:sldChg>
      <pc:sldChg chg="add del">
        <pc:chgData name="Nour Kamaly" userId="cf3998d7a287ec9d" providerId="LiveId" clId="{02C8CB80-3299-4379-BD3A-7458A57F7C0D}" dt="2023-10-06T09:51:03.097" v="235" actId="47"/>
        <pc:sldMkLst>
          <pc:docMk/>
          <pc:sldMk cId="1783762993" sldId="325"/>
        </pc:sldMkLst>
      </pc:sldChg>
      <pc:sldChg chg="delSp modSp add del mod ord">
        <pc:chgData name="Nour Kamaly" userId="cf3998d7a287ec9d" providerId="LiveId" clId="{02C8CB80-3299-4379-BD3A-7458A57F7C0D}" dt="2023-10-06T09:56:21.478" v="302" actId="2696"/>
        <pc:sldMkLst>
          <pc:docMk/>
          <pc:sldMk cId="824967996" sldId="326"/>
        </pc:sldMkLst>
        <pc:spChg chg="mod">
          <ac:chgData name="Nour Kamaly" userId="cf3998d7a287ec9d" providerId="LiveId" clId="{02C8CB80-3299-4379-BD3A-7458A57F7C0D}" dt="2023-10-06T09:46:55.663" v="201" actId="20577"/>
          <ac:spMkLst>
            <pc:docMk/>
            <pc:sldMk cId="824967996" sldId="326"/>
            <ac:spMk id="7" creationId="{AB8812C5-C5D3-4CA1-C2E4-0189BD11A9FC}"/>
          </ac:spMkLst>
        </pc:spChg>
        <pc:spChg chg="mod">
          <ac:chgData name="Nour Kamaly" userId="cf3998d7a287ec9d" providerId="LiveId" clId="{02C8CB80-3299-4379-BD3A-7458A57F7C0D}" dt="2023-10-06T09:49:23.454" v="211" actId="1076"/>
          <ac:spMkLst>
            <pc:docMk/>
            <pc:sldMk cId="824967996" sldId="326"/>
            <ac:spMk id="8" creationId="{670D9647-8BED-5CE3-E462-176EC8546B27}"/>
          </ac:spMkLst>
        </pc:spChg>
        <pc:spChg chg="del">
          <ac:chgData name="Nour Kamaly" userId="cf3998d7a287ec9d" providerId="LiveId" clId="{02C8CB80-3299-4379-BD3A-7458A57F7C0D}" dt="2023-10-06T09:49:04.581" v="204" actId="478"/>
          <ac:spMkLst>
            <pc:docMk/>
            <pc:sldMk cId="824967996" sldId="326"/>
            <ac:spMk id="10" creationId="{032E69A6-76E0-E023-D1D7-7DD86B3DC916}"/>
          </ac:spMkLst>
        </pc:spChg>
        <pc:spChg chg="mod">
          <ac:chgData name="Nour Kamaly" userId="cf3998d7a287ec9d" providerId="LiveId" clId="{02C8CB80-3299-4379-BD3A-7458A57F7C0D}" dt="2023-10-06T09:50:14.848" v="233" actId="14100"/>
          <ac:spMkLst>
            <pc:docMk/>
            <pc:sldMk cId="824967996" sldId="326"/>
            <ac:spMk id="11" creationId="{F75AE931-F628-AF42-CD94-533463918E64}"/>
          </ac:spMkLst>
        </pc:spChg>
        <pc:picChg chg="del">
          <ac:chgData name="Nour Kamaly" userId="cf3998d7a287ec9d" providerId="LiveId" clId="{02C8CB80-3299-4379-BD3A-7458A57F7C0D}" dt="2023-10-06T09:48:59.309" v="202" actId="478"/>
          <ac:picMkLst>
            <pc:docMk/>
            <pc:sldMk cId="824967996" sldId="326"/>
            <ac:picMk id="6" creationId="{8A9A767D-1B0B-34E2-E513-1C5FC2185600}"/>
          </ac:picMkLst>
        </pc:picChg>
        <pc:cxnChg chg="del mod">
          <ac:chgData name="Nour Kamaly" userId="cf3998d7a287ec9d" providerId="LiveId" clId="{02C8CB80-3299-4379-BD3A-7458A57F7C0D}" dt="2023-10-06T09:49:01.929" v="203" actId="478"/>
          <ac:cxnSpMkLst>
            <pc:docMk/>
            <pc:sldMk cId="824967996" sldId="326"/>
            <ac:cxnSpMk id="9" creationId="{BBE86ACD-1EBC-D0D4-5EF5-439F502F7499}"/>
          </ac:cxnSpMkLst>
        </pc:cxnChg>
        <pc:cxnChg chg="del mod">
          <ac:chgData name="Nour Kamaly" userId="cf3998d7a287ec9d" providerId="LiveId" clId="{02C8CB80-3299-4379-BD3A-7458A57F7C0D}" dt="2023-10-06T09:50:08.830" v="231" actId="478"/>
          <ac:cxnSpMkLst>
            <pc:docMk/>
            <pc:sldMk cId="824967996" sldId="326"/>
            <ac:cxnSpMk id="13" creationId="{DD96C669-4F15-E711-A780-35CD94237E7A}"/>
          </ac:cxnSpMkLst>
        </pc:cxnChg>
      </pc:sldChg>
      <pc:sldChg chg="add del">
        <pc:chgData name="Nour Kamaly" userId="cf3998d7a287ec9d" providerId="LiveId" clId="{02C8CB80-3299-4379-BD3A-7458A57F7C0D}" dt="2023-10-06T09:56:28.229" v="304"/>
        <pc:sldMkLst>
          <pc:docMk/>
          <pc:sldMk cId="3034255656" sldId="326"/>
        </pc:sldMkLst>
      </pc:sldChg>
      <pc:sldChg chg="add">
        <pc:chgData name="Nour Kamaly" userId="cf3998d7a287ec9d" providerId="LiveId" clId="{02C8CB80-3299-4379-BD3A-7458A57F7C0D}" dt="2023-10-06T09:56:29.832" v="305"/>
        <pc:sldMkLst>
          <pc:docMk/>
          <pc:sldMk cId="3648410021" sldId="326"/>
        </pc:sldMkLst>
      </pc:sldChg>
      <pc:sldChg chg="addSp modSp add mod">
        <pc:chgData name="Nour Kamaly" userId="cf3998d7a287ec9d" providerId="LiveId" clId="{02C8CB80-3299-4379-BD3A-7458A57F7C0D}" dt="2023-10-06T10:22:05.756" v="483" actId="20577"/>
        <pc:sldMkLst>
          <pc:docMk/>
          <pc:sldMk cId="1434473015" sldId="327"/>
        </pc:sldMkLst>
        <pc:spChg chg="add mod">
          <ac:chgData name="Nour Kamaly" userId="cf3998d7a287ec9d" providerId="LiveId" clId="{02C8CB80-3299-4379-BD3A-7458A57F7C0D}" dt="2023-10-06T10:21:39.226" v="474" actId="1076"/>
          <ac:spMkLst>
            <pc:docMk/>
            <pc:sldMk cId="1434473015" sldId="327"/>
            <ac:spMk id="2" creationId="{29854A88-DFA2-7603-E791-55687EF41DD2}"/>
          </ac:spMkLst>
        </pc:spChg>
        <pc:spChg chg="mod">
          <ac:chgData name="Nour Kamaly" userId="cf3998d7a287ec9d" providerId="LiveId" clId="{02C8CB80-3299-4379-BD3A-7458A57F7C0D}" dt="2023-10-06T09:51:06.847" v="238" actId="20577"/>
          <ac:spMkLst>
            <pc:docMk/>
            <pc:sldMk cId="1434473015" sldId="327"/>
            <ac:spMk id="2095" creationId="{00000000-0000-0000-0000-000000000000}"/>
          </ac:spMkLst>
        </pc:spChg>
        <pc:spChg chg="mod">
          <ac:chgData name="Nour Kamaly" userId="cf3998d7a287ec9d" providerId="LiveId" clId="{02C8CB80-3299-4379-BD3A-7458A57F7C0D}" dt="2023-10-06T10:18:10.899" v="438" actId="20577"/>
          <ac:spMkLst>
            <pc:docMk/>
            <pc:sldMk cId="1434473015" sldId="327"/>
            <ac:spMk id="2096" creationId="{00000000-0000-0000-0000-000000000000}"/>
          </ac:spMkLst>
        </pc:spChg>
        <pc:spChg chg="mod">
          <ac:chgData name="Nour Kamaly" userId="cf3998d7a287ec9d" providerId="LiveId" clId="{02C8CB80-3299-4379-BD3A-7458A57F7C0D}" dt="2023-10-06T10:17:40.530" v="423" actId="20577"/>
          <ac:spMkLst>
            <pc:docMk/>
            <pc:sldMk cId="1434473015" sldId="327"/>
            <ac:spMk id="2098" creationId="{00000000-0000-0000-0000-000000000000}"/>
          </ac:spMkLst>
        </pc:spChg>
        <pc:spChg chg="mod">
          <ac:chgData name="Nour Kamaly" userId="cf3998d7a287ec9d" providerId="LiveId" clId="{02C8CB80-3299-4379-BD3A-7458A57F7C0D}" dt="2023-10-06T10:16:40.071" v="395" actId="20577"/>
          <ac:spMkLst>
            <pc:docMk/>
            <pc:sldMk cId="1434473015" sldId="327"/>
            <ac:spMk id="2101" creationId="{00000000-0000-0000-0000-000000000000}"/>
          </ac:spMkLst>
        </pc:spChg>
        <pc:spChg chg="mod">
          <ac:chgData name="Nour Kamaly" userId="cf3998d7a287ec9d" providerId="LiveId" clId="{02C8CB80-3299-4379-BD3A-7458A57F7C0D}" dt="2023-10-06T10:17:54.393" v="429" actId="20577"/>
          <ac:spMkLst>
            <pc:docMk/>
            <pc:sldMk cId="1434473015" sldId="327"/>
            <ac:spMk id="2103" creationId="{00000000-0000-0000-0000-000000000000}"/>
          </ac:spMkLst>
        </pc:spChg>
        <pc:spChg chg="mod">
          <ac:chgData name="Nour Kamaly" userId="cf3998d7a287ec9d" providerId="LiveId" clId="{02C8CB80-3299-4379-BD3A-7458A57F7C0D}" dt="2023-10-06T10:22:05.756" v="483" actId="20577"/>
          <ac:spMkLst>
            <pc:docMk/>
            <pc:sldMk cId="1434473015" sldId="327"/>
            <ac:spMk id="2106" creationId="{00000000-0000-0000-0000-000000000000}"/>
          </ac:spMkLst>
        </pc:spChg>
        <pc:spChg chg="mod">
          <ac:chgData name="Nour Kamaly" userId="cf3998d7a287ec9d" providerId="LiveId" clId="{02C8CB80-3299-4379-BD3A-7458A57F7C0D}" dt="2023-10-06T10:21:56.251" v="480" actId="20577"/>
          <ac:spMkLst>
            <pc:docMk/>
            <pc:sldMk cId="1434473015" sldId="327"/>
            <ac:spMk id="2108" creationId="{00000000-0000-0000-0000-000000000000}"/>
          </ac:spMkLst>
        </pc:spChg>
      </pc:sldChg>
      <pc:sldChg chg="modSp add mod">
        <pc:chgData name="Nour Kamaly" userId="cf3998d7a287ec9d" providerId="LiveId" clId="{02C8CB80-3299-4379-BD3A-7458A57F7C0D}" dt="2023-10-06T09:56:34.533" v="307" actId="20577"/>
        <pc:sldMkLst>
          <pc:docMk/>
          <pc:sldMk cId="3275482278" sldId="328"/>
        </pc:sldMkLst>
        <pc:spChg chg="mod">
          <ac:chgData name="Nour Kamaly" userId="cf3998d7a287ec9d" providerId="LiveId" clId="{02C8CB80-3299-4379-BD3A-7458A57F7C0D}" dt="2023-10-06T09:56:34.533" v="307" actId="20577"/>
          <ac:spMkLst>
            <pc:docMk/>
            <pc:sldMk cId="3275482278" sldId="328"/>
            <ac:spMk id="1155" creationId="{00000000-0000-0000-0000-000000000000}"/>
          </ac:spMkLst>
        </pc:spChg>
      </pc:sldChg>
      <pc:sldChg chg="addSp modSp add mod">
        <pc:chgData name="Nour Kamaly" userId="cf3998d7a287ec9d" providerId="LiveId" clId="{02C8CB80-3299-4379-BD3A-7458A57F7C0D}" dt="2023-10-06T10:27:54.707" v="535" actId="14100"/>
        <pc:sldMkLst>
          <pc:docMk/>
          <pc:sldMk cId="631352146" sldId="329"/>
        </pc:sldMkLst>
        <pc:spChg chg="add mod">
          <ac:chgData name="Nour Kamaly" userId="cf3998d7a287ec9d" providerId="LiveId" clId="{02C8CB80-3299-4379-BD3A-7458A57F7C0D}" dt="2023-10-06T10:03:46.238" v="363" actId="122"/>
          <ac:spMkLst>
            <pc:docMk/>
            <pc:sldMk cId="631352146" sldId="329"/>
            <ac:spMk id="2" creationId="{98615F12-1705-734F-30E3-2B404888B964}"/>
          </ac:spMkLst>
        </pc:spChg>
        <pc:spChg chg="add mod">
          <ac:chgData name="Nour Kamaly" userId="cf3998d7a287ec9d" providerId="LiveId" clId="{02C8CB80-3299-4379-BD3A-7458A57F7C0D}" dt="2023-10-06T10:03:41.389" v="362" actId="1076"/>
          <ac:spMkLst>
            <pc:docMk/>
            <pc:sldMk cId="631352146" sldId="329"/>
            <ac:spMk id="3" creationId="{40B6A3B2-D099-CDA4-263A-16656F5B299C}"/>
          </ac:spMkLst>
        </pc:spChg>
        <pc:spChg chg="mod">
          <ac:chgData name="Nour Kamaly" userId="cf3998d7a287ec9d" providerId="LiveId" clId="{02C8CB80-3299-4379-BD3A-7458A57F7C0D}" dt="2023-10-06T10:27:54.707" v="535" actId="14100"/>
          <ac:spMkLst>
            <pc:docMk/>
            <pc:sldMk cId="631352146" sldId="329"/>
            <ac:spMk id="8" creationId="{8B66E773-ED1D-9BE0-8564-7FFED788D30C}"/>
          </ac:spMkLst>
        </pc:spChg>
        <pc:picChg chg="mod">
          <ac:chgData name="Nour Kamaly" userId="cf3998d7a287ec9d" providerId="LiveId" clId="{02C8CB80-3299-4379-BD3A-7458A57F7C0D}" dt="2023-10-06T10:20:48.550" v="458" actId="1076"/>
          <ac:picMkLst>
            <pc:docMk/>
            <pc:sldMk cId="631352146" sldId="329"/>
            <ac:picMk id="6" creationId="{AB7D8773-152D-9B61-8199-1FB102D26430}"/>
          </ac:picMkLst>
        </pc:picChg>
        <pc:picChg chg="add mod">
          <ac:chgData name="Nour Kamaly" userId="cf3998d7a287ec9d" providerId="LiveId" clId="{02C8CB80-3299-4379-BD3A-7458A57F7C0D}" dt="2023-10-06T10:21:06.875" v="463" actId="1036"/>
          <ac:picMkLst>
            <pc:docMk/>
            <pc:sldMk cId="631352146" sldId="329"/>
            <ac:picMk id="1026" creationId="{C02B0574-C377-FCE4-D85C-396074EAE579}"/>
          </ac:picMkLst>
        </pc:picChg>
      </pc:sldChg>
      <pc:sldChg chg="delSp modSp add mod">
        <pc:chgData name="Nour Kamaly" userId="cf3998d7a287ec9d" providerId="LiveId" clId="{02C8CB80-3299-4379-BD3A-7458A57F7C0D}" dt="2023-10-06T10:08:01.684" v="376" actId="20577"/>
        <pc:sldMkLst>
          <pc:docMk/>
          <pc:sldMk cId="3494446292" sldId="330"/>
        </pc:sldMkLst>
        <pc:spChg chg="mod">
          <ac:chgData name="Nour Kamaly" userId="cf3998d7a287ec9d" providerId="LiveId" clId="{02C8CB80-3299-4379-BD3A-7458A57F7C0D}" dt="2023-10-06T10:08:01.684" v="376" actId="20577"/>
          <ac:spMkLst>
            <pc:docMk/>
            <pc:sldMk cId="3494446292" sldId="330"/>
            <ac:spMk id="8" creationId="{9776BF10-74B0-3BA6-AC42-DBE9854721F1}"/>
          </ac:spMkLst>
        </pc:spChg>
        <pc:spChg chg="del">
          <ac:chgData name="Nour Kamaly" userId="cf3998d7a287ec9d" providerId="LiveId" clId="{02C8CB80-3299-4379-BD3A-7458A57F7C0D}" dt="2023-10-06T10:07:33.627" v="369" actId="478"/>
          <ac:spMkLst>
            <pc:docMk/>
            <pc:sldMk cId="3494446292" sldId="330"/>
            <ac:spMk id="9" creationId="{2E6DED90-7A16-A80C-AC83-48532DFA8236}"/>
          </ac:spMkLst>
        </pc:spChg>
        <pc:spChg chg="del mod">
          <ac:chgData name="Nour Kamaly" userId="cf3998d7a287ec9d" providerId="LiveId" clId="{02C8CB80-3299-4379-BD3A-7458A57F7C0D}" dt="2023-10-06T10:07:28.941" v="368" actId="478"/>
          <ac:spMkLst>
            <pc:docMk/>
            <pc:sldMk cId="3494446292" sldId="330"/>
            <ac:spMk id="12" creationId="{8C098E0A-952F-B58A-AA8A-92671ECB0F90}"/>
          </ac:spMkLst>
        </pc:spChg>
      </pc:sldChg>
      <pc:sldChg chg="add">
        <pc:chgData name="Nour Kamaly" userId="cf3998d7a287ec9d" providerId="LiveId" clId="{02C8CB80-3299-4379-BD3A-7458A57F7C0D}" dt="2023-10-06T10:58:08.423" v="812" actId="2890"/>
        <pc:sldMkLst>
          <pc:docMk/>
          <pc:sldMk cId="39750202" sldId="331"/>
        </pc:sldMkLst>
      </pc:sldChg>
      <pc:sldChg chg="add del">
        <pc:chgData name="Nour Kamaly" userId="cf3998d7a287ec9d" providerId="LiveId" clId="{02C8CB80-3299-4379-BD3A-7458A57F7C0D}" dt="2023-10-06T10:25:26.162" v="498" actId="47"/>
        <pc:sldMkLst>
          <pc:docMk/>
          <pc:sldMk cId="1434781272" sldId="331"/>
        </pc:sldMkLst>
      </pc:sldChg>
      <pc:sldChg chg="modSp add mod ord">
        <pc:chgData name="Nour Kamaly" userId="cf3998d7a287ec9d" providerId="LiveId" clId="{02C8CB80-3299-4379-BD3A-7458A57F7C0D}" dt="2023-10-06T10:59:26.231" v="868" actId="20577"/>
        <pc:sldMkLst>
          <pc:docMk/>
          <pc:sldMk cId="4199539698" sldId="332"/>
        </pc:sldMkLst>
        <pc:spChg chg="mod">
          <ac:chgData name="Nour Kamaly" userId="cf3998d7a287ec9d" providerId="LiveId" clId="{02C8CB80-3299-4379-BD3A-7458A57F7C0D}" dt="2023-10-06T10:59:26.231" v="868" actId="20577"/>
          <ac:spMkLst>
            <pc:docMk/>
            <pc:sldMk cId="4199539698" sldId="332"/>
            <ac:spMk id="115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05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408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418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dab33caf8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dab33caf8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43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dab33caf8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dab33caf8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605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76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128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dab33caf8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dab33caf8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184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dab33caf8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dab33caf8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ab33caf8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ab33caf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ab33caf8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ab33caf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854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dab33caf8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dab33caf8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338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dab33caf8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dab33caf8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03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6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77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2.xml"/><Relationship Id="rId1" Type="http://schemas.openxmlformats.org/officeDocument/2006/relationships/slideMaster" Target="../slideMasters/slideMaster1.xml"/><Relationship Id="rId4" Type="http://schemas.openxmlformats.org/officeDocument/2006/relationships/slide" Target="../slides/slide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5400700"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43850" y="1168838"/>
            <a:ext cx="4424100" cy="2405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6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143425" y="3574238"/>
            <a:ext cx="4424100" cy="41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8006" y="-203925"/>
            <a:ext cx="2157228" cy="5550721"/>
          </a:xfrm>
          <a:custGeom>
            <a:avLst/>
            <a:gdLst/>
            <a:ahLst/>
            <a:cxnLst/>
            <a:rect l="l" t="t" r="r" b="b"/>
            <a:pathLst>
              <a:path w="33737" h="86808" extrusionOk="0">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871" y="1217393"/>
            <a:ext cx="1024743" cy="2746202"/>
          </a:xfrm>
          <a:custGeom>
            <a:avLst/>
            <a:gdLst/>
            <a:ahLst/>
            <a:cxnLst/>
            <a:rect l="l" t="t" r="r" b="b"/>
            <a:pathLst>
              <a:path w="16026" h="42948" extrusionOk="0">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994" y="1653802"/>
            <a:ext cx="306988" cy="1708032"/>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209" y="705724"/>
            <a:ext cx="1443566" cy="4093407"/>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19" y="943847"/>
            <a:ext cx="409104" cy="334611"/>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450" y="69302"/>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29112" y="1423928"/>
            <a:ext cx="417608" cy="585649"/>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7850" y="3139831"/>
            <a:ext cx="397211" cy="599717"/>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994" y="3962582"/>
            <a:ext cx="1507253" cy="1119186"/>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882" y="2792686"/>
            <a:ext cx="295926" cy="779779"/>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1824" y="2404873"/>
            <a:ext cx="169703" cy="909582"/>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19" y="1268292"/>
            <a:ext cx="515313" cy="1133381"/>
          </a:xfrm>
          <a:custGeom>
            <a:avLst/>
            <a:gdLst/>
            <a:ahLst/>
            <a:cxnLst/>
            <a:rect l="l" t="t" r="r" b="b"/>
            <a:pathLst>
              <a:path w="8059" h="17725" extrusionOk="0">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8344" y="2506798"/>
            <a:ext cx="766223" cy="1714938"/>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51038" y="558975"/>
            <a:ext cx="978832" cy="1211966"/>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9825" y="-442598"/>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947843">
            <a:off x="1273317" y="3615148"/>
            <a:ext cx="766224" cy="171494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3604212" y="-1031450"/>
            <a:ext cx="7194900" cy="7194900"/>
            <a:chOff x="-3604212" y="-1031450"/>
            <a:chExt cx="7194900" cy="7194900"/>
          </a:xfrm>
        </p:grpSpPr>
        <p:sp>
          <p:nvSpPr>
            <p:cNvPr id="33" name="Google Shape;33;p2"/>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604212" y="-1031450"/>
              <a:ext cx="7194900" cy="719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4">
    <p:bg>
      <p:bgPr>
        <a:gradFill>
          <a:gsLst>
            <a:gs pos="0">
              <a:schemeClr val="dk2"/>
            </a:gs>
            <a:gs pos="100000">
              <a:schemeClr val="lt2"/>
            </a:gs>
          </a:gsLst>
          <a:lin ang="16198662" scaled="0"/>
        </a:gradFill>
        <a:effectLst/>
      </p:bgPr>
    </p:bg>
    <p:spTree>
      <p:nvGrpSpPr>
        <p:cNvPr id="1" name="Shape 966"/>
        <p:cNvGrpSpPr/>
        <p:nvPr/>
      </p:nvGrpSpPr>
      <p:grpSpPr>
        <a:xfrm>
          <a:off x="0" y="0"/>
          <a:ext cx="0" cy="0"/>
          <a:chOff x="0" y="0"/>
          <a:chExt cx="0" cy="0"/>
        </a:xfrm>
      </p:grpSpPr>
      <p:sp>
        <p:nvSpPr>
          <p:cNvPr id="967" name="Google Shape;967;p34"/>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34"/>
          <p:cNvGrpSpPr/>
          <p:nvPr/>
        </p:nvGrpSpPr>
        <p:grpSpPr>
          <a:xfrm>
            <a:off x="-1134868" y="-1133248"/>
            <a:ext cx="2274300" cy="2274300"/>
            <a:chOff x="-1087568" y="-1126448"/>
            <a:chExt cx="2274300" cy="2274300"/>
          </a:xfrm>
        </p:grpSpPr>
        <p:sp>
          <p:nvSpPr>
            <p:cNvPr id="976" name="Google Shape;976;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4"/>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3" name="Google Shape;983;p34"/>
          <p:cNvGrpSpPr/>
          <p:nvPr/>
        </p:nvGrpSpPr>
        <p:grpSpPr>
          <a:xfrm>
            <a:off x="8020382" y="-1133248"/>
            <a:ext cx="2274300" cy="2274300"/>
            <a:chOff x="-1087568" y="-1126448"/>
            <a:chExt cx="2274300" cy="2274300"/>
          </a:xfrm>
        </p:grpSpPr>
        <p:sp>
          <p:nvSpPr>
            <p:cNvPr id="984" name="Google Shape;984;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4"/>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chemeClr val="dk2"/>
            </a:gs>
            <a:gs pos="100000">
              <a:schemeClr val="lt2"/>
            </a:gs>
          </a:gsLst>
          <a:lin ang="5400700" scaled="0"/>
        </a:gradFill>
        <a:effectLst/>
      </p:bgPr>
    </p:bg>
    <p:spTree>
      <p:nvGrpSpPr>
        <p:cNvPr id="1" name="Shape 995"/>
        <p:cNvGrpSpPr/>
        <p:nvPr/>
      </p:nvGrpSpPr>
      <p:grpSpPr>
        <a:xfrm>
          <a:off x="0" y="0"/>
          <a:ext cx="0" cy="0"/>
          <a:chOff x="0" y="0"/>
          <a:chExt cx="0" cy="0"/>
        </a:xfrm>
      </p:grpSpPr>
      <p:sp>
        <p:nvSpPr>
          <p:cNvPr id="996" name="Google Shape;996;p35"/>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35"/>
          <p:cNvGrpSpPr/>
          <p:nvPr/>
        </p:nvGrpSpPr>
        <p:grpSpPr>
          <a:xfrm>
            <a:off x="-1087568" y="-1126448"/>
            <a:ext cx="2274300" cy="2274300"/>
            <a:chOff x="-1087568" y="-1126448"/>
            <a:chExt cx="2274300" cy="2274300"/>
          </a:xfrm>
        </p:grpSpPr>
        <p:sp>
          <p:nvSpPr>
            <p:cNvPr id="1005" name="Google Shape;1005;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5"/>
          <p:cNvGrpSpPr/>
          <p:nvPr/>
        </p:nvGrpSpPr>
        <p:grpSpPr>
          <a:xfrm>
            <a:off x="8000382" y="4004977"/>
            <a:ext cx="2274300" cy="2274300"/>
            <a:chOff x="-1087568" y="-1126448"/>
            <a:chExt cx="2274300" cy="2274300"/>
          </a:xfrm>
        </p:grpSpPr>
        <p:sp>
          <p:nvSpPr>
            <p:cNvPr id="1010" name="Google Shape;1010;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35"/>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8_1_1">
    <p:bg>
      <p:bgPr>
        <a:gradFill>
          <a:gsLst>
            <a:gs pos="0">
              <a:schemeClr val="dk2"/>
            </a:gs>
            <a:gs pos="100000">
              <a:schemeClr val="lt2"/>
            </a:gs>
          </a:gsLst>
          <a:lin ang="18900732" scaled="0"/>
        </a:gradFill>
        <a:effectLst/>
      </p:bgPr>
    </p:bg>
    <p:spTree>
      <p:nvGrpSpPr>
        <p:cNvPr id="1" name="Shape 1026"/>
        <p:cNvGrpSpPr/>
        <p:nvPr/>
      </p:nvGrpSpPr>
      <p:grpSpPr>
        <a:xfrm>
          <a:off x="0" y="0"/>
          <a:ext cx="0" cy="0"/>
          <a:chOff x="0" y="0"/>
          <a:chExt cx="0" cy="0"/>
        </a:xfrm>
      </p:grpSpPr>
      <p:sp>
        <p:nvSpPr>
          <p:cNvPr id="1027" name="Google Shape;1027;p36"/>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8" name="Google Shape;1028;p36"/>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9" name="Google Shape;1029;p36"/>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36"/>
          <p:cNvGrpSpPr/>
          <p:nvPr/>
        </p:nvGrpSpPr>
        <p:grpSpPr>
          <a:xfrm flipH="1">
            <a:off x="7951632" y="-1126448"/>
            <a:ext cx="2274300" cy="2274300"/>
            <a:chOff x="-1087568" y="-1126448"/>
            <a:chExt cx="2274300" cy="2274300"/>
          </a:xfrm>
        </p:grpSpPr>
        <p:sp>
          <p:nvSpPr>
            <p:cNvPr id="1038" name="Google Shape;1038;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6"/>
          <p:cNvGrpSpPr/>
          <p:nvPr/>
        </p:nvGrpSpPr>
        <p:grpSpPr>
          <a:xfrm flipH="1">
            <a:off x="-1136318" y="4004977"/>
            <a:ext cx="2274300" cy="2274300"/>
            <a:chOff x="-1087568" y="-1126448"/>
            <a:chExt cx="2274300" cy="2274300"/>
          </a:xfrm>
        </p:grpSpPr>
        <p:sp>
          <p:nvSpPr>
            <p:cNvPr id="1043" name="Google Shape;1043;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36"/>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8_2">
    <p:bg>
      <p:bgPr>
        <a:gradFill>
          <a:gsLst>
            <a:gs pos="0">
              <a:schemeClr val="dk2"/>
            </a:gs>
            <a:gs pos="100000">
              <a:schemeClr val="lt2"/>
            </a:gs>
          </a:gsLst>
          <a:lin ang="5400700" scaled="0"/>
        </a:gradFill>
        <a:effectLst/>
      </p:bgPr>
    </p:bg>
    <p:spTree>
      <p:nvGrpSpPr>
        <p:cNvPr id="1" name="Shape 1060"/>
        <p:cNvGrpSpPr/>
        <p:nvPr/>
      </p:nvGrpSpPr>
      <p:grpSpPr>
        <a:xfrm>
          <a:off x="0" y="0"/>
          <a:ext cx="0" cy="0"/>
          <a:chOff x="0" y="0"/>
          <a:chExt cx="0" cy="0"/>
        </a:xfrm>
      </p:grpSpPr>
      <p:sp>
        <p:nvSpPr>
          <p:cNvPr id="1061" name="Google Shape;1061;p37"/>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3" name="Google Shape;1073;p37"/>
          <p:cNvGrpSpPr/>
          <p:nvPr/>
        </p:nvGrpSpPr>
        <p:grpSpPr>
          <a:xfrm>
            <a:off x="-1074487" y="-989812"/>
            <a:ext cx="11292974" cy="7049036"/>
            <a:chOff x="-1074487" y="-989812"/>
            <a:chExt cx="11292974" cy="7049036"/>
          </a:xfrm>
        </p:grpSpPr>
        <p:grpSp>
          <p:nvGrpSpPr>
            <p:cNvPr id="1074" name="Google Shape;1074;p37"/>
            <p:cNvGrpSpPr/>
            <p:nvPr/>
          </p:nvGrpSpPr>
          <p:grpSpPr>
            <a:xfrm>
              <a:off x="7476363" y="3317101"/>
              <a:ext cx="2742124" cy="2742124"/>
              <a:chOff x="-1087568" y="-1126448"/>
              <a:chExt cx="2274300" cy="2274300"/>
            </a:xfrm>
          </p:grpSpPr>
          <p:sp>
            <p:nvSpPr>
              <p:cNvPr id="1075" name="Google Shape;1075;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37"/>
            <p:cNvGrpSpPr/>
            <p:nvPr/>
          </p:nvGrpSpPr>
          <p:grpSpPr>
            <a:xfrm>
              <a:off x="-1074487" y="-989812"/>
              <a:ext cx="2742124" cy="2742124"/>
              <a:chOff x="-1087568" y="-1126448"/>
              <a:chExt cx="2274300" cy="2274300"/>
            </a:xfrm>
          </p:grpSpPr>
          <p:sp>
            <p:nvSpPr>
              <p:cNvPr id="1080" name="Google Shape;1080;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37"/>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2"/>
            </a:gs>
            <a:gs pos="100000">
              <a:schemeClr val="lt2"/>
            </a:gs>
          </a:gsLst>
          <a:lin ang="10800025" scaled="0"/>
        </a:gradFill>
        <a:effectLst/>
      </p:bgPr>
    </p:bg>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3"/>
          <p:cNvSpPr txBox="1">
            <a:spLocks noGrp="1"/>
          </p:cNvSpPr>
          <p:nvPr>
            <p:ph type="subTitle" idx="1"/>
          </p:nvPr>
        </p:nvSpPr>
        <p:spPr>
          <a:xfrm>
            <a:off x="5010175" y="3116825"/>
            <a:ext cx="29751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3"/>
          <p:cNvSpPr txBox="1">
            <a:spLocks noGrp="1"/>
          </p:cNvSpPr>
          <p:nvPr>
            <p:ph type="title" idx="2" hasCustomPrompt="1"/>
          </p:nvPr>
        </p:nvSpPr>
        <p:spPr>
          <a:xfrm>
            <a:off x="5577925"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2" name="Google Shape;42;p3"/>
          <p:cNvSpPr/>
          <p:nvPr/>
        </p:nvSpPr>
        <p:spPr>
          <a:xfrm rot="538783">
            <a:off x="7590835" y="443547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94745">
            <a:off x="7674223"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842649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624255"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455564"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084408" y="655276"/>
            <a:ext cx="1066167"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a:off x="8651098"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8262404"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a:off x="8624259"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0800000">
            <a:off x="8781809"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0800000">
            <a:off x="6453744" y="1764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8262394"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a:off x="2317745" y="58762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a:off x="782770" y="340847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441769" y="10963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2640869" y="475528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10800000">
            <a:off x="251959" y="16740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800000">
            <a:off x="4541996" y="26886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598759" y="47552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2"/>
            </a:gs>
            <a:gs pos="100000">
              <a:schemeClr val="lt2"/>
            </a:gs>
          </a:gsLst>
          <a:lin ang="16200038" scaled="0"/>
        </a:gradFill>
        <a:effectLst/>
      </p:bgPr>
    </p:bg>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6"/>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6"/>
          <p:cNvGrpSpPr/>
          <p:nvPr/>
        </p:nvGrpSpPr>
        <p:grpSpPr>
          <a:xfrm>
            <a:off x="-1134868" y="-1133248"/>
            <a:ext cx="2274300" cy="2274300"/>
            <a:chOff x="-1087568" y="-1126448"/>
            <a:chExt cx="2274300" cy="2274300"/>
          </a:xfrm>
        </p:grpSpPr>
        <p:sp>
          <p:nvSpPr>
            <p:cNvPr id="162" name="Google Shape;162;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6"/>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441760" y="908819"/>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378022" y="-116473"/>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10800000" flipH="1">
            <a:off x="7833036" y="-107682"/>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flipH="1">
            <a:off x="8496218" y="4471301"/>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6"/>
          <p:cNvGrpSpPr/>
          <p:nvPr/>
        </p:nvGrpSpPr>
        <p:grpSpPr>
          <a:xfrm rot="10800000">
            <a:off x="8040350" y="4025570"/>
            <a:ext cx="2274300" cy="2274300"/>
            <a:chOff x="-1087568" y="-1126448"/>
            <a:chExt cx="2274300" cy="2274300"/>
          </a:xfrm>
        </p:grpSpPr>
        <p:sp>
          <p:nvSpPr>
            <p:cNvPr id="176" name="Google Shape;176;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6"/>
          <p:cNvSpPr/>
          <p:nvPr/>
        </p:nvSpPr>
        <p:spPr>
          <a:xfrm rot="10800000">
            <a:off x="8648389" y="27605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10800000">
            <a:off x="8615208" y="412460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10800000">
            <a:off x="8183557" y="477446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10800000">
            <a:off x="8817294" y="231213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dk2"/>
            </a:gs>
            <a:gs pos="100000">
              <a:schemeClr val="lt2"/>
            </a:gs>
          </a:gsLst>
          <a:lin ang="18900044" scaled="0"/>
        </a:gradFill>
        <a:effectLst/>
      </p:bgPr>
    </p:bg>
    <p:spTree>
      <p:nvGrpSpPr>
        <p:cNvPr id="1" name="Shape 207"/>
        <p:cNvGrpSpPr/>
        <p:nvPr/>
      </p:nvGrpSpPr>
      <p:grpSpPr>
        <a:xfrm>
          <a:off x="0" y="0"/>
          <a:ext cx="0" cy="0"/>
          <a:chOff x="0" y="0"/>
          <a:chExt cx="0" cy="0"/>
        </a:xfrm>
      </p:grpSpPr>
      <p:sp>
        <p:nvSpPr>
          <p:cNvPr id="208" name="Google Shape;208;p8"/>
          <p:cNvSpPr txBox="1">
            <a:spLocks noGrp="1"/>
          </p:cNvSpPr>
          <p:nvPr>
            <p:ph type="title"/>
          </p:nvPr>
        </p:nvSpPr>
        <p:spPr>
          <a:xfrm>
            <a:off x="1388100" y="1433250"/>
            <a:ext cx="6367800" cy="2277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4800"/>
              <a:buNone/>
              <a:defRPr sz="9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9" name="Google Shape;209;p8"/>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8"/>
          <p:cNvGrpSpPr/>
          <p:nvPr/>
        </p:nvGrpSpPr>
        <p:grpSpPr>
          <a:xfrm>
            <a:off x="-1074487" y="-989812"/>
            <a:ext cx="11292974" cy="7049036"/>
            <a:chOff x="-1074487" y="-989812"/>
            <a:chExt cx="11292974" cy="7049036"/>
          </a:xfrm>
        </p:grpSpPr>
        <p:grpSp>
          <p:nvGrpSpPr>
            <p:cNvPr id="222" name="Google Shape;222;p8"/>
            <p:cNvGrpSpPr/>
            <p:nvPr/>
          </p:nvGrpSpPr>
          <p:grpSpPr>
            <a:xfrm>
              <a:off x="7476363" y="3317101"/>
              <a:ext cx="2742124" cy="2742124"/>
              <a:chOff x="-1087568" y="-1126448"/>
              <a:chExt cx="2274300" cy="2274300"/>
            </a:xfrm>
          </p:grpSpPr>
          <p:sp>
            <p:nvSpPr>
              <p:cNvPr id="223" name="Google Shape;223;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1074487" y="-989812"/>
              <a:ext cx="2742124" cy="2742124"/>
              <a:chOff x="-1087568" y="-1126448"/>
              <a:chExt cx="2274300" cy="2274300"/>
            </a:xfrm>
          </p:grpSpPr>
          <p:sp>
            <p:nvSpPr>
              <p:cNvPr id="228" name="Google Shape;228;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8"/>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2"/>
            </a:gs>
            <a:gs pos="100000">
              <a:schemeClr val="lt2"/>
            </a:gs>
          </a:gsLst>
          <a:lin ang="18900044" scaled="0"/>
        </a:gradFill>
        <a:effectLst/>
      </p:bgPr>
    </p:bg>
    <p:spTree>
      <p:nvGrpSpPr>
        <p:cNvPr id="1" name="Shape 289"/>
        <p:cNvGrpSpPr/>
        <p:nvPr/>
      </p:nvGrpSpPr>
      <p:grpSpPr>
        <a:xfrm>
          <a:off x="0" y="0"/>
          <a:ext cx="0" cy="0"/>
          <a:chOff x="0" y="0"/>
          <a:chExt cx="0" cy="0"/>
        </a:xfrm>
      </p:grpSpPr>
      <p:sp>
        <p:nvSpPr>
          <p:cNvPr id="290" name="Google Shape;290;p11"/>
          <p:cNvSpPr txBox="1">
            <a:spLocks noGrp="1"/>
          </p:cNvSpPr>
          <p:nvPr>
            <p:ph type="subTitle" idx="1"/>
          </p:nvPr>
        </p:nvSpPr>
        <p:spPr>
          <a:xfrm>
            <a:off x="1354650" y="2990575"/>
            <a:ext cx="6434700" cy="618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1" name="Google Shape;291;p11"/>
          <p:cNvSpPr txBox="1">
            <a:spLocks noGrp="1"/>
          </p:cNvSpPr>
          <p:nvPr>
            <p:ph type="title" hasCustomPrompt="1"/>
          </p:nvPr>
        </p:nvSpPr>
        <p:spPr>
          <a:xfrm>
            <a:off x="716800" y="1534925"/>
            <a:ext cx="7710300" cy="151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2" name="Google Shape;292;p11"/>
          <p:cNvSpPr/>
          <p:nvPr/>
        </p:nvSpPr>
        <p:spPr>
          <a:xfrm rot="2362087" flipH="1">
            <a:off x="60588" y="1051550"/>
            <a:ext cx="1042635" cy="87733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rot="5400000" flipH="1">
            <a:off x="372026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6329527" flipH="1">
            <a:off x="-125891"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rot="5400000" flipH="1">
            <a:off x="8067818"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rot="538079" flipH="1">
            <a:off x="-359812" y="171960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9560681" flipH="1">
            <a:off x="6070384"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1"/>
          <p:cNvGrpSpPr/>
          <p:nvPr/>
        </p:nvGrpSpPr>
        <p:grpSpPr>
          <a:xfrm flipH="1">
            <a:off x="-1074487" y="-989812"/>
            <a:ext cx="11292974" cy="7049036"/>
            <a:chOff x="-1074487" y="-989812"/>
            <a:chExt cx="11292974" cy="7049036"/>
          </a:xfrm>
        </p:grpSpPr>
        <p:grpSp>
          <p:nvGrpSpPr>
            <p:cNvPr id="305" name="Google Shape;305;p11"/>
            <p:cNvGrpSpPr/>
            <p:nvPr/>
          </p:nvGrpSpPr>
          <p:grpSpPr>
            <a:xfrm>
              <a:off x="7476363" y="3317101"/>
              <a:ext cx="2742124" cy="2742124"/>
              <a:chOff x="-1087568" y="-1126448"/>
              <a:chExt cx="2274300" cy="2274300"/>
            </a:xfrm>
          </p:grpSpPr>
          <p:sp>
            <p:nvSpPr>
              <p:cNvPr id="306" name="Google Shape;306;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1074487" y="-989812"/>
              <a:ext cx="2742124" cy="2742124"/>
              <a:chOff x="-1087568" y="-1126448"/>
              <a:chExt cx="2274300" cy="2274300"/>
            </a:xfrm>
          </p:grpSpPr>
          <p:sp>
            <p:nvSpPr>
              <p:cNvPr id="311" name="Google Shape;311;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11"/>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8280025" y="1501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7763275" y="7406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462212"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8958775"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32272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661411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575675" y="3188113"/>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615662"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122554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808131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4">
    <p:bg>
      <p:bgPr>
        <a:gradFill>
          <a:gsLst>
            <a:gs pos="0">
              <a:schemeClr val="dk2"/>
            </a:gs>
            <a:gs pos="100000">
              <a:schemeClr val="lt2"/>
            </a:gs>
          </a:gsLst>
          <a:lin ang="18900044" scaled="0"/>
        </a:gradFill>
        <a:effectLst/>
      </p:bgPr>
    </p:bg>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1499100" y="458900"/>
            <a:ext cx="61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13">
            <a:hlinkClick r:id="rId2" action="ppaction://hlinksldjump"/>
          </p:cNvPr>
          <p:cNvSpPr txBox="1">
            <a:spLocks noGrp="1"/>
          </p:cNvSpPr>
          <p:nvPr>
            <p:ph type="title" idx="2" hasCustomPrompt="1"/>
          </p:nvPr>
        </p:nvSpPr>
        <p:spPr>
          <a:xfrm>
            <a:off x="2281757" y="117090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1" name="Google Shape;331;p13">
            <a:hlinkClick r:id="rId2" action="ppaction://hlinksldjump"/>
          </p:cNvPr>
          <p:cNvSpPr txBox="1">
            <a:spLocks noGrp="1"/>
          </p:cNvSpPr>
          <p:nvPr>
            <p:ph type="subTitle" idx="1"/>
          </p:nvPr>
        </p:nvSpPr>
        <p:spPr>
          <a:xfrm>
            <a:off x="1280799"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2" name="Google Shape;332;p13"/>
          <p:cNvSpPr txBox="1">
            <a:spLocks noGrp="1"/>
          </p:cNvSpPr>
          <p:nvPr>
            <p:ph type="subTitle" idx="3"/>
          </p:nvPr>
        </p:nvSpPr>
        <p:spPr>
          <a:xfrm>
            <a:off x="1690600" y="2101400"/>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3" name="Google Shape;333;p13">
            <a:hlinkClick r:id="rId3" action="ppaction://hlinksldjump"/>
          </p:cNvPr>
          <p:cNvSpPr txBox="1">
            <a:spLocks noGrp="1"/>
          </p:cNvSpPr>
          <p:nvPr>
            <p:ph type="title" idx="4" hasCustomPrompt="1"/>
          </p:nvPr>
        </p:nvSpPr>
        <p:spPr>
          <a:xfrm>
            <a:off x="2281758"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4" name="Google Shape;334;p13">
            <a:hlinkClick r:id="rId3" action="ppaction://hlinksldjump"/>
          </p:cNvPr>
          <p:cNvSpPr txBox="1">
            <a:spLocks noGrp="1"/>
          </p:cNvSpPr>
          <p:nvPr>
            <p:ph type="subTitle" idx="5"/>
          </p:nvPr>
        </p:nvSpPr>
        <p:spPr>
          <a:xfrm>
            <a:off x="1280799" y="353300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5" name="Google Shape;335;p13"/>
          <p:cNvSpPr txBox="1">
            <a:spLocks noGrp="1"/>
          </p:cNvSpPr>
          <p:nvPr>
            <p:ph type="subTitle" idx="6"/>
          </p:nvPr>
        </p:nvSpPr>
        <p:spPr>
          <a:xfrm>
            <a:off x="1690600" y="3920947"/>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6" name="Google Shape;336;p13">
            <a:hlinkClick r:id="rId4" action="ppaction://hlinksldjump"/>
          </p:cNvPr>
          <p:cNvSpPr txBox="1">
            <a:spLocks noGrp="1"/>
          </p:cNvSpPr>
          <p:nvPr>
            <p:ph type="title" idx="7" hasCustomPrompt="1"/>
          </p:nvPr>
        </p:nvSpPr>
        <p:spPr>
          <a:xfrm>
            <a:off x="5622283" y="117425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7" name="Google Shape;337;p13">
            <a:hlinkClick r:id="rId4" action="ppaction://hlinksldjump"/>
          </p:cNvPr>
          <p:cNvSpPr txBox="1">
            <a:spLocks noGrp="1"/>
          </p:cNvSpPr>
          <p:nvPr>
            <p:ph type="subTitle" idx="8"/>
          </p:nvPr>
        </p:nvSpPr>
        <p:spPr>
          <a:xfrm>
            <a:off x="4621326"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8" name="Google Shape;338;p13"/>
          <p:cNvSpPr txBox="1">
            <a:spLocks noGrp="1"/>
          </p:cNvSpPr>
          <p:nvPr>
            <p:ph type="subTitle" idx="9"/>
          </p:nvPr>
        </p:nvSpPr>
        <p:spPr>
          <a:xfrm>
            <a:off x="5031125" y="2108146"/>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9" name="Google Shape;339;p13">
            <a:hlinkClick r:id="" action="ppaction://noaction"/>
          </p:cNvPr>
          <p:cNvSpPr txBox="1">
            <a:spLocks noGrp="1"/>
          </p:cNvSpPr>
          <p:nvPr>
            <p:ph type="title" idx="13" hasCustomPrompt="1"/>
          </p:nvPr>
        </p:nvSpPr>
        <p:spPr>
          <a:xfrm>
            <a:off x="5622283"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0" name="Google Shape;340;p13">
            <a:hlinkClick r:id="" action="ppaction://noaction"/>
          </p:cNvPr>
          <p:cNvSpPr txBox="1">
            <a:spLocks noGrp="1"/>
          </p:cNvSpPr>
          <p:nvPr>
            <p:ph type="subTitle" idx="14"/>
          </p:nvPr>
        </p:nvSpPr>
        <p:spPr>
          <a:xfrm>
            <a:off x="4684401" y="35233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1" name="Google Shape;341;p13"/>
          <p:cNvSpPr txBox="1">
            <a:spLocks noGrp="1"/>
          </p:cNvSpPr>
          <p:nvPr>
            <p:ph type="subTitle" idx="15"/>
          </p:nvPr>
        </p:nvSpPr>
        <p:spPr>
          <a:xfrm>
            <a:off x="5031125" y="3916323"/>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13"/>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rot="10800000">
            <a:off x="320183" y="3471846"/>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rot="10800000">
            <a:off x="682390" y="11621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rot="10800000">
            <a:off x="-37434" y="2735"/>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3"/>
          <p:cNvGrpSpPr/>
          <p:nvPr/>
        </p:nvGrpSpPr>
        <p:grpSpPr>
          <a:xfrm>
            <a:off x="-1361400" y="1281988"/>
            <a:ext cx="2742124" cy="2742124"/>
            <a:chOff x="-1087568" y="-1126448"/>
            <a:chExt cx="2274300" cy="2274300"/>
          </a:xfrm>
        </p:grpSpPr>
        <p:sp>
          <p:nvSpPr>
            <p:cNvPr id="353" name="Google Shape;353;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3"/>
          <p:cNvGrpSpPr/>
          <p:nvPr/>
        </p:nvGrpSpPr>
        <p:grpSpPr>
          <a:xfrm>
            <a:off x="7751225" y="1281988"/>
            <a:ext cx="2742124" cy="2742124"/>
            <a:chOff x="-1087568" y="-1126448"/>
            <a:chExt cx="2274300" cy="2274300"/>
          </a:xfrm>
        </p:grpSpPr>
        <p:sp>
          <p:nvSpPr>
            <p:cNvPr id="358" name="Google Shape;358;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3"/>
          <p:cNvSpPr/>
          <p:nvPr/>
        </p:nvSpPr>
        <p:spPr>
          <a:xfrm flipH="1">
            <a:off x="8630675" y="21094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flipH="1">
            <a:off x="402150" y="12413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flipH="1">
            <a:off x="8874400"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flipH="1">
            <a:off x="6433321"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bg>
      <p:bgPr>
        <a:gradFill>
          <a:gsLst>
            <a:gs pos="0">
              <a:schemeClr val="dk2"/>
            </a:gs>
            <a:gs pos="100000">
              <a:schemeClr val="lt2"/>
            </a:gs>
          </a:gsLst>
          <a:lin ang="10800025" scaled="0"/>
        </a:gradFill>
        <a:effectLst/>
      </p:bgPr>
    </p:bg>
    <p:spTree>
      <p:nvGrpSpPr>
        <p:cNvPr id="1" name="Shape 374"/>
        <p:cNvGrpSpPr/>
        <p:nvPr/>
      </p:nvGrpSpPr>
      <p:grpSpPr>
        <a:xfrm>
          <a:off x="0" y="0"/>
          <a:ext cx="0" cy="0"/>
          <a:chOff x="0" y="0"/>
          <a:chExt cx="0" cy="0"/>
        </a:xfrm>
      </p:grpSpPr>
      <p:sp>
        <p:nvSpPr>
          <p:cNvPr id="375" name="Google Shape;375;p14"/>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6" name="Google Shape;376;p14"/>
          <p:cNvSpPr txBox="1">
            <a:spLocks noGrp="1"/>
          </p:cNvSpPr>
          <p:nvPr>
            <p:ph type="subTitle" idx="1"/>
          </p:nvPr>
        </p:nvSpPr>
        <p:spPr>
          <a:xfrm>
            <a:off x="1251850" y="3116825"/>
            <a:ext cx="31626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7" name="Google Shape;377;p14"/>
          <p:cNvSpPr txBox="1">
            <a:spLocks noGrp="1"/>
          </p:cNvSpPr>
          <p:nvPr>
            <p:ph type="title" idx="2" hasCustomPrompt="1"/>
          </p:nvPr>
        </p:nvSpPr>
        <p:spPr>
          <a:xfrm>
            <a:off x="1913350"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378" name="Google Shape;378;p14"/>
          <p:cNvSpPr/>
          <p:nvPr/>
        </p:nvSpPr>
        <p:spPr>
          <a:xfrm rot="-538783" flipH="1">
            <a:off x="625612" y="4448310"/>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194745" flipH="1">
            <a:off x="648788"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10800000" flipH="1">
            <a:off x="1077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rot="10800000" flipH="1">
            <a:off x="-85327"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rot="10800000" flipH="1">
            <a:off x="-46821"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rot="10800000" flipH="1">
            <a:off x="-39623" y="-173562"/>
            <a:ext cx="1274725" cy="5401787"/>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rot="10800000" flipH="1">
            <a:off x="269091"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rot="10800000" flipH="1">
            <a:off x="560216"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rot="10800000" flipH="1">
            <a:off x="426654"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rot="10800000" flipH="1">
            <a:off x="269104"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rot="10800000" flipH="1">
            <a:off x="729027"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rot="10800000" flipH="1">
            <a:off x="5912329" y="48649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rot="10800000" flipH="1">
            <a:off x="4968066" y="374591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rot="10800000" flipH="1">
            <a:off x="8280016" y="133126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rot="10800000" flipH="1">
            <a:off x="8803852" y="2176707"/>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rot="10800000" flipH="1">
            <a:off x="8280029" y="2470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4"/>
          <p:cNvGrpSpPr/>
          <p:nvPr/>
        </p:nvGrpSpPr>
        <p:grpSpPr>
          <a:xfrm>
            <a:off x="5493609" y="1473250"/>
            <a:ext cx="7174183" cy="7174183"/>
            <a:chOff x="-3791416" y="-1218645"/>
            <a:chExt cx="7569300" cy="7569300"/>
          </a:xfrm>
        </p:grpSpPr>
        <p:sp>
          <p:nvSpPr>
            <p:cNvPr id="395" name="Google Shape;395;p14"/>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2">
    <p:bg>
      <p:bgPr>
        <a:gradFill>
          <a:gsLst>
            <a:gs pos="0">
              <a:schemeClr val="dk2"/>
            </a:gs>
            <a:gs pos="100000">
              <a:schemeClr val="lt2"/>
            </a:gs>
          </a:gsLst>
          <a:lin ang="16200038" scaled="0"/>
        </a:gradFill>
        <a:effectLst/>
      </p:bgPr>
    </p:bg>
    <p:spTree>
      <p:nvGrpSpPr>
        <p:cNvPr id="1" name="Shape 609"/>
        <p:cNvGrpSpPr/>
        <p:nvPr/>
      </p:nvGrpSpPr>
      <p:grpSpPr>
        <a:xfrm>
          <a:off x="0" y="0"/>
          <a:ext cx="0" cy="0"/>
          <a:chOff x="0" y="0"/>
          <a:chExt cx="0" cy="0"/>
        </a:xfrm>
      </p:grpSpPr>
      <p:sp>
        <p:nvSpPr>
          <p:cNvPr id="610" name="Google Shape;610;p21"/>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1" name="Google Shape;611;p21"/>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2" name="Google Shape;612;p21"/>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21"/>
          <p:cNvGrpSpPr/>
          <p:nvPr/>
        </p:nvGrpSpPr>
        <p:grpSpPr>
          <a:xfrm flipH="1">
            <a:off x="7951632" y="-1126448"/>
            <a:ext cx="2274300" cy="2274300"/>
            <a:chOff x="-1087568" y="-1126448"/>
            <a:chExt cx="2274300" cy="2274300"/>
          </a:xfrm>
        </p:grpSpPr>
        <p:sp>
          <p:nvSpPr>
            <p:cNvPr id="621" name="Google Shape;621;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1"/>
          <p:cNvGrpSpPr/>
          <p:nvPr/>
        </p:nvGrpSpPr>
        <p:grpSpPr>
          <a:xfrm flipH="1">
            <a:off x="-1136318" y="4004977"/>
            <a:ext cx="2274300" cy="2274300"/>
            <a:chOff x="-1087568" y="-1126448"/>
            <a:chExt cx="2274300" cy="2274300"/>
          </a:xfrm>
        </p:grpSpPr>
        <p:sp>
          <p:nvSpPr>
            <p:cNvPr id="626" name="Google Shape;626;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1"/>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7" r:id="rId5"/>
    <p:sldLayoutId id="2147483658" r:id="rId6"/>
    <p:sldLayoutId id="2147483659" r:id="rId7"/>
    <p:sldLayoutId id="2147483660" r:id="rId8"/>
    <p:sldLayoutId id="2147483667" r:id="rId9"/>
    <p:sldLayoutId id="2147483680" r:id="rId10"/>
    <p:sldLayoutId id="2147483681" r:id="rId11"/>
    <p:sldLayoutId id="2147483682" r:id="rId12"/>
    <p:sldLayoutId id="214748368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m_Ox8QS9zDL8SGtFJgYRQS8cqoOe5qcDWVDTWXYtsak/copy"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m_Ox8QS9zDL8SGtFJgYRQS8cqoOe5qcDWVDTWXYtsak/copy"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2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1"/>
          <p:cNvSpPr txBox="1">
            <a:spLocks noGrp="1"/>
          </p:cNvSpPr>
          <p:nvPr>
            <p:ph type="ctrTitle"/>
          </p:nvPr>
        </p:nvSpPr>
        <p:spPr>
          <a:xfrm>
            <a:off x="3798601" y="616048"/>
            <a:ext cx="4424100" cy="2405400"/>
          </a:xfrm>
          <a:prstGeom prst="rect">
            <a:avLst/>
          </a:prstGeom>
        </p:spPr>
        <p:txBody>
          <a:bodyPr spcFirstLastPara="1" wrap="square" lIns="91425" tIns="91425" rIns="91425" bIns="91425" anchor="t" anchorCtr="0">
            <a:noAutofit/>
          </a:bodyPr>
          <a:lstStyle/>
          <a:p>
            <a:pPr algn="l"/>
            <a:r>
              <a:rPr lang="en-US" sz="4800" b="1" i="0" dirty="0">
                <a:effectLst/>
                <a:latin typeface="+mj-lt"/>
              </a:rPr>
              <a:t>Develop the Oracle of DSCOVR</a:t>
            </a:r>
          </a:p>
        </p:txBody>
      </p:sp>
      <p:sp>
        <p:nvSpPr>
          <p:cNvPr id="1108" name="Google Shape;1108;p41"/>
          <p:cNvSpPr txBox="1">
            <a:spLocks noGrp="1"/>
          </p:cNvSpPr>
          <p:nvPr>
            <p:ph type="subTitle" idx="1"/>
          </p:nvPr>
        </p:nvSpPr>
        <p:spPr>
          <a:xfrm>
            <a:off x="3826851" y="2807252"/>
            <a:ext cx="4424100" cy="17201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By Solar Xplorers :</a:t>
            </a:r>
          </a:p>
          <a:p>
            <a:pPr marL="0" lvl="0" indent="0" algn="l" rtl="0">
              <a:spcBef>
                <a:spcPts val="0"/>
              </a:spcBef>
              <a:spcAft>
                <a:spcPts val="0"/>
              </a:spcAft>
              <a:buNone/>
            </a:pPr>
            <a:r>
              <a:rPr lang="en-US" sz="2800" dirty="0" err="1"/>
              <a:t>Manar</a:t>
            </a:r>
            <a:r>
              <a:rPr lang="en-US" sz="2800" dirty="0"/>
              <a:t> El </a:t>
            </a:r>
            <a:r>
              <a:rPr lang="en-US" sz="2800" dirty="0" err="1"/>
              <a:t>Bagoury</a:t>
            </a:r>
            <a:endParaRPr lang="en-US" sz="2800" dirty="0"/>
          </a:p>
          <a:p>
            <a:pPr marL="0" lvl="0" indent="0" algn="l" rtl="0">
              <a:spcBef>
                <a:spcPts val="0"/>
              </a:spcBef>
              <a:spcAft>
                <a:spcPts val="0"/>
              </a:spcAft>
              <a:buNone/>
            </a:pPr>
            <a:r>
              <a:rPr lang="en-US" sz="2800" dirty="0"/>
              <a:t>Nour Kamaly</a:t>
            </a:r>
            <a:endParaRPr sz="2800" dirty="0"/>
          </a:p>
        </p:txBody>
      </p:sp>
      <p:grpSp>
        <p:nvGrpSpPr>
          <p:cNvPr id="1109" name="Google Shape;1109;p41"/>
          <p:cNvGrpSpPr/>
          <p:nvPr/>
        </p:nvGrpSpPr>
        <p:grpSpPr>
          <a:xfrm>
            <a:off x="-1412979" y="1264873"/>
            <a:ext cx="2812459" cy="2602251"/>
            <a:chOff x="4730175" y="1009275"/>
            <a:chExt cx="2967982" cy="2746149"/>
          </a:xfrm>
        </p:grpSpPr>
        <p:sp>
          <p:nvSpPr>
            <p:cNvPr id="1110" name="Google Shape;1110;p41"/>
            <p:cNvSpPr/>
            <p:nvPr/>
          </p:nvSpPr>
          <p:spPr>
            <a:xfrm>
              <a:off x="4730175" y="1009275"/>
              <a:ext cx="2879900" cy="2746149"/>
            </a:xfrm>
            <a:custGeom>
              <a:avLst/>
              <a:gdLst/>
              <a:ahLst/>
              <a:cxnLst/>
              <a:rect l="l" t="t" r="r" b="b"/>
              <a:pathLst>
                <a:path w="44937" h="42850" extrusionOk="0">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5026584" y="1079196"/>
              <a:ext cx="2529726" cy="2495375"/>
            </a:xfrm>
            <a:custGeom>
              <a:avLst/>
              <a:gdLst/>
              <a:ahLst/>
              <a:cxnLst/>
              <a:rect l="l" t="t" r="r" b="b"/>
              <a:pathLst>
                <a:path w="39473" h="38937" extrusionOk="0">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5035300" y="1076824"/>
              <a:ext cx="2517229" cy="2476726"/>
            </a:xfrm>
            <a:custGeom>
              <a:avLst/>
              <a:gdLst/>
              <a:ahLst/>
              <a:cxnLst/>
              <a:rect l="l" t="t" r="r" b="b"/>
              <a:pathLst>
                <a:path w="39278" h="38646" extrusionOk="0">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5106566" y="1154180"/>
              <a:ext cx="2413471" cy="2344193"/>
            </a:xfrm>
            <a:custGeom>
              <a:avLst/>
              <a:gdLst/>
              <a:ahLst/>
              <a:cxnLst/>
              <a:rect l="l" t="t" r="r" b="b"/>
              <a:pathLst>
                <a:path w="37659" h="36578" extrusionOk="0">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4766769" y="1372980"/>
              <a:ext cx="2798317" cy="930166"/>
            </a:xfrm>
            <a:custGeom>
              <a:avLst/>
              <a:gdLst/>
              <a:ahLst/>
              <a:cxnLst/>
              <a:rect l="l" t="t" r="r" b="b"/>
              <a:pathLst>
                <a:path w="43664" h="14514" extrusionOk="0">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766834" y="1371762"/>
              <a:ext cx="2794471" cy="929397"/>
            </a:xfrm>
            <a:custGeom>
              <a:avLst/>
              <a:gdLst/>
              <a:ahLst/>
              <a:cxnLst/>
              <a:rect l="l" t="t" r="r" b="b"/>
              <a:pathLst>
                <a:path w="43604" h="14502" extrusionOk="0">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5626836" y="2371999"/>
              <a:ext cx="1225545" cy="446369"/>
            </a:xfrm>
            <a:custGeom>
              <a:avLst/>
              <a:gdLst/>
              <a:ahLst/>
              <a:cxnLst/>
              <a:rect l="l" t="t" r="r" b="b"/>
              <a:pathLst>
                <a:path w="19123" h="6965" extrusionOk="0">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5626708" y="2473900"/>
              <a:ext cx="1225673" cy="344470"/>
            </a:xfrm>
            <a:custGeom>
              <a:avLst/>
              <a:gdLst/>
              <a:ahLst/>
              <a:cxnLst/>
              <a:rect l="l" t="t" r="r" b="b"/>
              <a:pathLst>
                <a:path w="19125" h="5375" extrusionOk="0">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765808" y="2220685"/>
              <a:ext cx="1378714" cy="813142"/>
            </a:xfrm>
            <a:custGeom>
              <a:avLst/>
              <a:gdLst/>
              <a:ahLst/>
              <a:cxnLst/>
              <a:rect l="l" t="t" r="r" b="b"/>
              <a:pathLst>
                <a:path w="21513" h="12688" extrusionOk="0">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4765808" y="2219275"/>
              <a:ext cx="1378714" cy="814552"/>
            </a:xfrm>
            <a:custGeom>
              <a:avLst/>
              <a:gdLst/>
              <a:ahLst/>
              <a:cxnLst/>
              <a:rect l="l" t="t" r="r" b="b"/>
              <a:pathLst>
                <a:path w="21513" h="12710" extrusionOk="0">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6480879" y="2378280"/>
              <a:ext cx="1217278" cy="805580"/>
            </a:xfrm>
            <a:custGeom>
              <a:avLst/>
              <a:gdLst/>
              <a:ahLst/>
              <a:cxnLst/>
              <a:rect l="l" t="t" r="r" b="b"/>
              <a:pathLst>
                <a:path w="18994" h="12570" extrusionOk="0">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6478379" y="2378280"/>
              <a:ext cx="1219777" cy="805580"/>
            </a:xfrm>
            <a:custGeom>
              <a:avLst/>
              <a:gdLst/>
              <a:ahLst/>
              <a:cxnLst/>
              <a:rect l="l" t="t" r="r" b="b"/>
              <a:pathLst>
                <a:path w="19033" h="12570" extrusionOk="0">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41"/>
          <p:cNvSpPr/>
          <p:nvPr/>
        </p:nvSpPr>
        <p:spPr>
          <a:xfrm>
            <a:off x="2768875" y="2501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6991300" y="44921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683850" y="6064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8279200" y="3586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2085475" y="1832325"/>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250075" y="2250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073325" y="16750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007400" y="396647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958100" y="43909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2753888" y="4593825"/>
            <a:ext cx="220713" cy="294030"/>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561413" y="4530988"/>
            <a:ext cx="316817" cy="419709"/>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785800" y="2829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8483525" y="48878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8825650" y="3773355"/>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2579100" y="3486930"/>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4048400" y="46955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5181325" y="32026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09"/>
                                        </p:tgtEl>
                                        <p:attrNameLst>
                                          <p:attrName>style.visibility</p:attrName>
                                        </p:attrNameLst>
                                      </p:cBhvr>
                                      <p:to>
                                        <p:strVal val="visible"/>
                                      </p:to>
                                    </p:set>
                                    <p:animEffect transition="in" filter="fade">
                                      <p:cBhvr>
                                        <p:cTn id="7" dur="1000"/>
                                        <p:tgtEl>
                                          <p:spTgt spid="1109"/>
                                        </p:tgtEl>
                                      </p:cBhvr>
                                    </p:animEffect>
                                    <p:anim calcmode="lin" valueType="num">
                                      <p:cBhvr>
                                        <p:cTn id="8" dur="1000" fill="hold"/>
                                        <p:tgtEl>
                                          <p:spTgt spid="1109"/>
                                        </p:tgtEl>
                                        <p:attrNameLst>
                                          <p:attrName>ppt_x</p:attrName>
                                        </p:attrNameLst>
                                      </p:cBhvr>
                                      <p:tavLst>
                                        <p:tav tm="0">
                                          <p:val>
                                            <p:strVal val="#ppt_x"/>
                                          </p:val>
                                        </p:tav>
                                        <p:tav tm="100000">
                                          <p:val>
                                            <p:strVal val="#ppt_x"/>
                                          </p:val>
                                        </p:tav>
                                      </p:tavLst>
                                    </p:anim>
                                    <p:anim calcmode="lin" valueType="num">
                                      <p:cBhvr>
                                        <p:cTn id="9" dur="1000" fill="hold"/>
                                        <p:tgtEl>
                                          <p:spTgt spid="1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48"/>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Preprocessing</a:t>
            </a:r>
            <a:endParaRPr dirty="0"/>
          </a:p>
        </p:txBody>
      </p:sp>
      <p:sp>
        <p:nvSpPr>
          <p:cNvPr id="1357" name="Google Shape;1357;p48"/>
          <p:cNvSpPr txBox="1">
            <a:spLocks noGrp="1"/>
          </p:cNvSpPr>
          <p:nvPr>
            <p:ph type="title" idx="2"/>
          </p:nvPr>
        </p:nvSpPr>
        <p:spPr>
          <a:xfrm>
            <a:off x="1913350"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grpSp>
        <p:nvGrpSpPr>
          <p:cNvPr id="1358" name="Google Shape;1358;p48"/>
          <p:cNvGrpSpPr/>
          <p:nvPr/>
        </p:nvGrpSpPr>
        <p:grpSpPr>
          <a:xfrm rot="5400000">
            <a:off x="7507585" y="3496468"/>
            <a:ext cx="1703394" cy="1697532"/>
            <a:chOff x="7440610" y="-29907"/>
            <a:chExt cx="1703394" cy="1697532"/>
          </a:xfrm>
        </p:grpSpPr>
        <p:sp>
          <p:nvSpPr>
            <p:cNvPr id="1359" name="Google Shape;1359;p48"/>
            <p:cNvSpPr/>
            <p:nvPr/>
          </p:nvSpPr>
          <p:spPr>
            <a:xfrm rot="10800000">
              <a:off x="7441126" y="-29892"/>
              <a:ext cx="1702363" cy="1697517"/>
            </a:xfrm>
            <a:custGeom>
              <a:avLst/>
              <a:gdLst/>
              <a:ahLst/>
              <a:cxnLst/>
              <a:rect l="l" t="t" r="r" b="b"/>
              <a:pathLst>
                <a:path w="39696" h="39583" extrusionOk="0">
                  <a:moveTo>
                    <a:pt x="0" y="0"/>
                  </a:moveTo>
                  <a:lnTo>
                    <a:pt x="0" y="39583"/>
                  </a:lnTo>
                  <a:lnTo>
                    <a:pt x="39683" y="39583"/>
                  </a:lnTo>
                  <a:lnTo>
                    <a:pt x="39683" y="39405"/>
                  </a:lnTo>
                  <a:cubicBezTo>
                    <a:pt x="39683" y="39244"/>
                    <a:pt x="39678" y="39084"/>
                    <a:pt x="39695" y="38924"/>
                  </a:cubicBezTo>
                  <a:cubicBezTo>
                    <a:pt x="39695" y="38799"/>
                    <a:pt x="39689" y="38662"/>
                    <a:pt x="39689" y="38538"/>
                  </a:cubicBezTo>
                  <a:cubicBezTo>
                    <a:pt x="39666" y="37374"/>
                    <a:pt x="39594" y="36228"/>
                    <a:pt x="39470" y="35094"/>
                  </a:cubicBezTo>
                  <a:cubicBezTo>
                    <a:pt x="39452" y="34927"/>
                    <a:pt x="39440" y="34773"/>
                    <a:pt x="39416" y="34619"/>
                  </a:cubicBezTo>
                  <a:cubicBezTo>
                    <a:pt x="39410" y="34512"/>
                    <a:pt x="39393" y="34405"/>
                    <a:pt x="39381" y="34298"/>
                  </a:cubicBezTo>
                  <a:cubicBezTo>
                    <a:pt x="39363" y="34173"/>
                    <a:pt x="39339" y="34037"/>
                    <a:pt x="39327" y="33912"/>
                  </a:cubicBezTo>
                  <a:cubicBezTo>
                    <a:pt x="39309" y="33787"/>
                    <a:pt x="39298" y="33651"/>
                    <a:pt x="39274" y="33526"/>
                  </a:cubicBezTo>
                  <a:cubicBezTo>
                    <a:pt x="39262" y="33413"/>
                    <a:pt x="39238" y="33312"/>
                    <a:pt x="39220" y="33199"/>
                  </a:cubicBezTo>
                  <a:cubicBezTo>
                    <a:pt x="39203" y="33057"/>
                    <a:pt x="39173" y="32914"/>
                    <a:pt x="39149" y="32766"/>
                  </a:cubicBezTo>
                  <a:cubicBezTo>
                    <a:pt x="39125" y="32665"/>
                    <a:pt x="39113" y="32552"/>
                    <a:pt x="39090" y="32439"/>
                  </a:cubicBezTo>
                  <a:cubicBezTo>
                    <a:pt x="39060" y="32291"/>
                    <a:pt x="39036" y="32154"/>
                    <a:pt x="39007" y="32006"/>
                  </a:cubicBezTo>
                  <a:cubicBezTo>
                    <a:pt x="38983" y="31899"/>
                    <a:pt x="38971" y="31798"/>
                    <a:pt x="38947" y="31691"/>
                  </a:cubicBezTo>
                  <a:lnTo>
                    <a:pt x="38858" y="31246"/>
                  </a:lnTo>
                  <a:cubicBezTo>
                    <a:pt x="38775" y="30878"/>
                    <a:pt x="38698" y="30498"/>
                    <a:pt x="38609" y="30124"/>
                  </a:cubicBezTo>
                  <a:cubicBezTo>
                    <a:pt x="38579" y="29999"/>
                    <a:pt x="38549" y="29880"/>
                    <a:pt x="38520" y="29761"/>
                  </a:cubicBezTo>
                  <a:cubicBezTo>
                    <a:pt x="38478" y="29619"/>
                    <a:pt x="38442" y="29470"/>
                    <a:pt x="38407" y="29334"/>
                  </a:cubicBezTo>
                  <a:cubicBezTo>
                    <a:pt x="38407" y="29316"/>
                    <a:pt x="38401" y="29310"/>
                    <a:pt x="38401" y="29304"/>
                  </a:cubicBezTo>
                  <a:cubicBezTo>
                    <a:pt x="38359" y="29162"/>
                    <a:pt x="38318" y="29013"/>
                    <a:pt x="38282" y="28871"/>
                  </a:cubicBezTo>
                  <a:cubicBezTo>
                    <a:pt x="38241" y="28728"/>
                    <a:pt x="38199" y="28598"/>
                    <a:pt x="38163" y="28455"/>
                  </a:cubicBezTo>
                  <a:cubicBezTo>
                    <a:pt x="38110" y="28271"/>
                    <a:pt x="38051" y="28093"/>
                    <a:pt x="37997" y="27915"/>
                  </a:cubicBezTo>
                  <a:cubicBezTo>
                    <a:pt x="37920" y="27677"/>
                    <a:pt x="37843" y="27434"/>
                    <a:pt x="37766" y="27196"/>
                  </a:cubicBezTo>
                  <a:cubicBezTo>
                    <a:pt x="35978" y="21686"/>
                    <a:pt x="33003" y="16704"/>
                    <a:pt x="29144" y="12565"/>
                  </a:cubicBezTo>
                  <a:cubicBezTo>
                    <a:pt x="24928" y="8028"/>
                    <a:pt x="19649" y="4489"/>
                    <a:pt x="13711" y="2346"/>
                  </a:cubicBezTo>
                  <a:lnTo>
                    <a:pt x="13711" y="2334"/>
                  </a:lnTo>
                  <a:cubicBezTo>
                    <a:pt x="13693" y="2328"/>
                    <a:pt x="13687" y="2322"/>
                    <a:pt x="13675" y="2322"/>
                  </a:cubicBezTo>
                  <a:cubicBezTo>
                    <a:pt x="13592" y="2292"/>
                    <a:pt x="13515" y="2269"/>
                    <a:pt x="13438" y="2239"/>
                  </a:cubicBezTo>
                  <a:cubicBezTo>
                    <a:pt x="13378" y="2227"/>
                    <a:pt x="13325" y="2203"/>
                    <a:pt x="13272" y="2186"/>
                  </a:cubicBezTo>
                  <a:cubicBezTo>
                    <a:pt x="13183" y="2150"/>
                    <a:pt x="13088" y="2120"/>
                    <a:pt x="12998" y="2091"/>
                  </a:cubicBezTo>
                  <a:lnTo>
                    <a:pt x="12529" y="1936"/>
                  </a:lnTo>
                  <a:cubicBezTo>
                    <a:pt x="12351" y="1877"/>
                    <a:pt x="12173" y="1817"/>
                    <a:pt x="11995" y="1764"/>
                  </a:cubicBezTo>
                  <a:cubicBezTo>
                    <a:pt x="11609" y="1645"/>
                    <a:pt x="11223" y="1538"/>
                    <a:pt x="10837" y="1425"/>
                  </a:cubicBezTo>
                  <a:cubicBezTo>
                    <a:pt x="10594" y="1360"/>
                    <a:pt x="10350" y="1289"/>
                    <a:pt x="10101" y="1230"/>
                  </a:cubicBezTo>
                  <a:cubicBezTo>
                    <a:pt x="10000" y="1200"/>
                    <a:pt x="9893" y="1170"/>
                    <a:pt x="9792" y="1152"/>
                  </a:cubicBezTo>
                  <a:cubicBezTo>
                    <a:pt x="9347" y="1040"/>
                    <a:pt x="8895" y="933"/>
                    <a:pt x="8438" y="838"/>
                  </a:cubicBezTo>
                  <a:cubicBezTo>
                    <a:pt x="8319" y="814"/>
                    <a:pt x="8201" y="784"/>
                    <a:pt x="8076" y="766"/>
                  </a:cubicBezTo>
                  <a:cubicBezTo>
                    <a:pt x="7975" y="743"/>
                    <a:pt x="7874" y="719"/>
                    <a:pt x="7779" y="707"/>
                  </a:cubicBezTo>
                  <a:cubicBezTo>
                    <a:pt x="7690" y="689"/>
                    <a:pt x="7601" y="665"/>
                    <a:pt x="7512" y="654"/>
                  </a:cubicBezTo>
                  <a:lnTo>
                    <a:pt x="7132" y="588"/>
                  </a:lnTo>
                  <a:cubicBezTo>
                    <a:pt x="6948" y="559"/>
                    <a:pt x="6770" y="529"/>
                    <a:pt x="6585" y="499"/>
                  </a:cubicBezTo>
                  <a:cubicBezTo>
                    <a:pt x="6568" y="499"/>
                    <a:pt x="6556" y="487"/>
                    <a:pt x="6538" y="487"/>
                  </a:cubicBezTo>
                  <a:cubicBezTo>
                    <a:pt x="6354" y="458"/>
                    <a:pt x="6176" y="440"/>
                    <a:pt x="5992" y="410"/>
                  </a:cubicBezTo>
                  <a:cubicBezTo>
                    <a:pt x="5808" y="386"/>
                    <a:pt x="5612" y="357"/>
                    <a:pt x="5422" y="333"/>
                  </a:cubicBezTo>
                  <a:cubicBezTo>
                    <a:pt x="5232" y="303"/>
                    <a:pt x="5042" y="279"/>
                    <a:pt x="4846" y="262"/>
                  </a:cubicBezTo>
                  <a:cubicBezTo>
                    <a:pt x="4638" y="238"/>
                    <a:pt x="4442" y="214"/>
                    <a:pt x="4234" y="190"/>
                  </a:cubicBezTo>
                  <a:cubicBezTo>
                    <a:pt x="4056" y="179"/>
                    <a:pt x="3884" y="155"/>
                    <a:pt x="3706" y="149"/>
                  </a:cubicBezTo>
                  <a:cubicBezTo>
                    <a:pt x="2571" y="42"/>
                    <a:pt x="1425" y="0"/>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rot="10800000">
              <a:off x="7473203" y="-29892"/>
              <a:ext cx="1539143" cy="1691685"/>
            </a:xfrm>
            <a:custGeom>
              <a:avLst/>
              <a:gdLst/>
              <a:ahLst/>
              <a:cxnLst/>
              <a:rect l="l" t="t" r="r" b="b"/>
              <a:pathLst>
                <a:path w="35890" h="39447" extrusionOk="0">
                  <a:moveTo>
                    <a:pt x="659" y="1"/>
                  </a:moveTo>
                  <a:cubicBezTo>
                    <a:pt x="630" y="48"/>
                    <a:pt x="600" y="102"/>
                    <a:pt x="588" y="143"/>
                  </a:cubicBezTo>
                  <a:cubicBezTo>
                    <a:pt x="0" y="1474"/>
                    <a:pt x="808" y="2786"/>
                    <a:pt x="1805" y="3647"/>
                  </a:cubicBezTo>
                  <a:cubicBezTo>
                    <a:pt x="5012" y="6432"/>
                    <a:pt x="9822" y="7239"/>
                    <a:pt x="13129" y="9668"/>
                  </a:cubicBezTo>
                  <a:cubicBezTo>
                    <a:pt x="13943" y="10268"/>
                    <a:pt x="14661" y="10956"/>
                    <a:pt x="15249" y="11806"/>
                  </a:cubicBezTo>
                  <a:cubicBezTo>
                    <a:pt x="15338" y="11924"/>
                    <a:pt x="15421" y="12049"/>
                    <a:pt x="15492" y="12174"/>
                  </a:cubicBezTo>
                  <a:cubicBezTo>
                    <a:pt x="15446" y="12165"/>
                    <a:pt x="15398" y="12161"/>
                    <a:pt x="15351" y="12161"/>
                  </a:cubicBezTo>
                  <a:cubicBezTo>
                    <a:pt x="15237" y="12161"/>
                    <a:pt x="15122" y="12185"/>
                    <a:pt x="15017" y="12227"/>
                  </a:cubicBezTo>
                  <a:cubicBezTo>
                    <a:pt x="14507" y="12429"/>
                    <a:pt x="14144" y="13076"/>
                    <a:pt x="14210" y="13658"/>
                  </a:cubicBezTo>
                  <a:cubicBezTo>
                    <a:pt x="14293" y="14412"/>
                    <a:pt x="14839" y="15018"/>
                    <a:pt x="15397" y="15529"/>
                  </a:cubicBezTo>
                  <a:cubicBezTo>
                    <a:pt x="15956" y="16051"/>
                    <a:pt x="16561" y="16550"/>
                    <a:pt x="16858" y="17239"/>
                  </a:cubicBezTo>
                  <a:cubicBezTo>
                    <a:pt x="17262" y="18183"/>
                    <a:pt x="17001" y="19270"/>
                    <a:pt x="17113" y="20291"/>
                  </a:cubicBezTo>
                  <a:cubicBezTo>
                    <a:pt x="17113" y="20321"/>
                    <a:pt x="17119" y="20332"/>
                    <a:pt x="17119" y="20362"/>
                  </a:cubicBezTo>
                  <a:cubicBezTo>
                    <a:pt x="17143" y="20505"/>
                    <a:pt x="17185" y="20647"/>
                    <a:pt x="17214" y="20778"/>
                  </a:cubicBezTo>
                  <a:cubicBezTo>
                    <a:pt x="17250" y="20932"/>
                    <a:pt x="17274" y="21075"/>
                    <a:pt x="17321" y="21217"/>
                  </a:cubicBezTo>
                  <a:cubicBezTo>
                    <a:pt x="17381" y="21389"/>
                    <a:pt x="17452" y="21538"/>
                    <a:pt x="17529" y="21698"/>
                  </a:cubicBezTo>
                  <a:cubicBezTo>
                    <a:pt x="17577" y="21811"/>
                    <a:pt x="17624" y="21924"/>
                    <a:pt x="17678" y="22025"/>
                  </a:cubicBezTo>
                  <a:cubicBezTo>
                    <a:pt x="17779" y="22203"/>
                    <a:pt x="17903" y="22375"/>
                    <a:pt x="18016" y="22547"/>
                  </a:cubicBezTo>
                  <a:cubicBezTo>
                    <a:pt x="18075" y="22619"/>
                    <a:pt x="18129" y="22708"/>
                    <a:pt x="18182" y="22785"/>
                  </a:cubicBezTo>
                  <a:cubicBezTo>
                    <a:pt x="18319" y="22963"/>
                    <a:pt x="18479" y="23129"/>
                    <a:pt x="18640" y="23301"/>
                  </a:cubicBezTo>
                  <a:cubicBezTo>
                    <a:pt x="18693" y="23361"/>
                    <a:pt x="18735" y="23414"/>
                    <a:pt x="18788" y="23474"/>
                  </a:cubicBezTo>
                  <a:cubicBezTo>
                    <a:pt x="18960" y="23646"/>
                    <a:pt x="19138" y="23794"/>
                    <a:pt x="19316" y="23955"/>
                  </a:cubicBezTo>
                  <a:cubicBezTo>
                    <a:pt x="19382" y="24014"/>
                    <a:pt x="19429" y="24062"/>
                    <a:pt x="19495" y="24121"/>
                  </a:cubicBezTo>
                  <a:cubicBezTo>
                    <a:pt x="19649" y="24252"/>
                    <a:pt x="19821" y="24370"/>
                    <a:pt x="19993" y="24507"/>
                  </a:cubicBezTo>
                  <a:cubicBezTo>
                    <a:pt x="20082" y="24572"/>
                    <a:pt x="20160" y="24637"/>
                    <a:pt x="20261" y="24703"/>
                  </a:cubicBezTo>
                  <a:cubicBezTo>
                    <a:pt x="20362" y="24780"/>
                    <a:pt x="20457" y="24845"/>
                    <a:pt x="20563" y="24911"/>
                  </a:cubicBezTo>
                  <a:cubicBezTo>
                    <a:pt x="20985" y="25208"/>
                    <a:pt x="21430" y="25493"/>
                    <a:pt x="21852" y="25760"/>
                  </a:cubicBezTo>
                  <a:cubicBezTo>
                    <a:pt x="22475" y="26146"/>
                    <a:pt x="23140" y="26550"/>
                    <a:pt x="23871" y="26555"/>
                  </a:cubicBezTo>
                  <a:cubicBezTo>
                    <a:pt x="23890" y="26556"/>
                    <a:pt x="23908" y="26556"/>
                    <a:pt x="23927" y="26556"/>
                  </a:cubicBezTo>
                  <a:cubicBezTo>
                    <a:pt x="24680" y="26556"/>
                    <a:pt x="25415" y="26148"/>
                    <a:pt x="26169" y="26148"/>
                  </a:cubicBezTo>
                  <a:cubicBezTo>
                    <a:pt x="26252" y="26148"/>
                    <a:pt x="26335" y="26153"/>
                    <a:pt x="26418" y="26164"/>
                  </a:cubicBezTo>
                  <a:cubicBezTo>
                    <a:pt x="27487" y="26318"/>
                    <a:pt x="28194" y="27411"/>
                    <a:pt x="28407" y="28479"/>
                  </a:cubicBezTo>
                  <a:cubicBezTo>
                    <a:pt x="28615" y="29548"/>
                    <a:pt x="28502" y="30641"/>
                    <a:pt x="28728" y="31716"/>
                  </a:cubicBezTo>
                  <a:cubicBezTo>
                    <a:pt x="28966" y="32802"/>
                    <a:pt x="29547" y="33782"/>
                    <a:pt x="29993" y="34815"/>
                  </a:cubicBezTo>
                  <a:cubicBezTo>
                    <a:pt x="30640" y="36300"/>
                    <a:pt x="31002" y="37849"/>
                    <a:pt x="31234" y="39447"/>
                  </a:cubicBezTo>
                  <a:lnTo>
                    <a:pt x="35889" y="39447"/>
                  </a:lnTo>
                  <a:cubicBezTo>
                    <a:pt x="35735" y="29328"/>
                    <a:pt x="31768" y="20142"/>
                    <a:pt x="25403" y="13231"/>
                  </a:cubicBezTo>
                  <a:lnTo>
                    <a:pt x="25379" y="13207"/>
                  </a:lnTo>
                  <a:cubicBezTo>
                    <a:pt x="23788" y="11503"/>
                    <a:pt x="22054" y="9941"/>
                    <a:pt x="20207" y="8546"/>
                  </a:cubicBezTo>
                  <a:cubicBezTo>
                    <a:pt x="18533" y="7293"/>
                    <a:pt x="16769" y="6170"/>
                    <a:pt x="14928" y="5197"/>
                  </a:cubicBezTo>
                  <a:cubicBezTo>
                    <a:pt x="14002" y="4710"/>
                    <a:pt x="13034" y="4300"/>
                    <a:pt x="12090" y="3843"/>
                  </a:cubicBezTo>
                  <a:cubicBezTo>
                    <a:pt x="11395" y="3492"/>
                    <a:pt x="11015" y="2863"/>
                    <a:pt x="10665" y="2198"/>
                  </a:cubicBezTo>
                  <a:lnTo>
                    <a:pt x="10665" y="2192"/>
                  </a:lnTo>
                  <a:cubicBezTo>
                    <a:pt x="10653" y="2186"/>
                    <a:pt x="10647" y="2180"/>
                    <a:pt x="10629" y="2180"/>
                  </a:cubicBezTo>
                  <a:cubicBezTo>
                    <a:pt x="10546" y="2150"/>
                    <a:pt x="10469" y="2127"/>
                    <a:pt x="10392" y="2097"/>
                  </a:cubicBezTo>
                  <a:cubicBezTo>
                    <a:pt x="10332" y="2079"/>
                    <a:pt x="10279" y="2061"/>
                    <a:pt x="10231" y="2044"/>
                  </a:cubicBezTo>
                  <a:cubicBezTo>
                    <a:pt x="10142" y="2008"/>
                    <a:pt x="10041" y="1978"/>
                    <a:pt x="9952" y="1949"/>
                  </a:cubicBezTo>
                  <a:lnTo>
                    <a:pt x="9489" y="1794"/>
                  </a:lnTo>
                  <a:cubicBezTo>
                    <a:pt x="9311" y="1735"/>
                    <a:pt x="9133" y="1675"/>
                    <a:pt x="8955" y="1622"/>
                  </a:cubicBezTo>
                  <a:cubicBezTo>
                    <a:pt x="8569" y="1503"/>
                    <a:pt x="8183" y="1390"/>
                    <a:pt x="7797" y="1278"/>
                  </a:cubicBezTo>
                  <a:cubicBezTo>
                    <a:pt x="7547" y="1212"/>
                    <a:pt x="7304" y="1147"/>
                    <a:pt x="7061" y="1088"/>
                  </a:cubicBezTo>
                  <a:cubicBezTo>
                    <a:pt x="6954" y="1058"/>
                    <a:pt x="6853" y="1028"/>
                    <a:pt x="6746" y="1004"/>
                  </a:cubicBezTo>
                  <a:cubicBezTo>
                    <a:pt x="6300" y="892"/>
                    <a:pt x="5849" y="791"/>
                    <a:pt x="5398" y="696"/>
                  </a:cubicBezTo>
                  <a:cubicBezTo>
                    <a:pt x="5279" y="672"/>
                    <a:pt x="5160" y="642"/>
                    <a:pt x="5036" y="619"/>
                  </a:cubicBezTo>
                  <a:cubicBezTo>
                    <a:pt x="4929" y="595"/>
                    <a:pt x="4834" y="577"/>
                    <a:pt x="4739" y="559"/>
                  </a:cubicBezTo>
                  <a:cubicBezTo>
                    <a:pt x="4650" y="547"/>
                    <a:pt x="4561" y="524"/>
                    <a:pt x="4472" y="506"/>
                  </a:cubicBezTo>
                  <a:lnTo>
                    <a:pt x="4092" y="440"/>
                  </a:lnTo>
                  <a:cubicBezTo>
                    <a:pt x="3908" y="411"/>
                    <a:pt x="3729" y="381"/>
                    <a:pt x="3539" y="351"/>
                  </a:cubicBezTo>
                  <a:cubicBezTo>
                    <a:pt x="3527" y="351"/>
                    <a:pt x="3510" y="345"/>
                    <a:pt x="3498" y="345"/>
                  </a:cubicBezTo>
                  <a:cubicBezTo>
                    <a:pt x="3314" y="316"/>
                    <a:pt x="3136" y="292"/>
                    <a:pt x="2946" y="262"/>
                  </a:cubicBezTo>
                  <a:cubicBezTo>
                    <a:pt x="2761" y="238"/>
                    <a:pt x="2571" y="209"/>
                    <a:pt x="2376" y="191"/>
                  </a:cubicBezTo>
                  <a:cubicBezTo>
                    <a:pt x="2191" y="161"/>
                    <a:pt x="1995" y="138"/>
                    <a:pt x="1805" y="114"/>
                  </a:cubicBezTo>
                  <a:cubicBezTo>
                    <a:pt x="1598" y="90"/>
                    <a:pt x="1396" y="72"/>
                    <a:pt x="1188" y="48"/>
                  </a:cubicBezTo>
                  <a:cubicBezTo>
                    <a:pt x="1010" y="31"/>
                    <a:pt x="838" y="13"/>
                    <a:pt x="659"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rot="10800000">
              <a:off x="7440610" y="-29892"/>
              <a:ext cx="1530223" cy="1688597"/>
            </a:xfrm>
            <a:custGeom>
              <a:avLst/>
              <a:gdLst/>
              <a:ahLst/>
              <a:cxnLst/>
              <a:rect l="l" t="t" r="r" b="b"/>
              <a:pathLst>
                <a:path w="35682" h="39375" extrusionOk="0">
                  <a:moveTo>
                    <a:pt x="238" y="0"/>
                  </a:moveTo>
                  <a:lnTo>
                    <a:pt x="238" y="0"/>
                  </a:lnTo>
                  <a:cubicBezTo>
                    <a:pt x="0" y="1045"/>
                    <a:pt x="748" y="2084"/>
                    <a:pt x="1574" y="2791"/>
                  </a:cubicBezTo>
                  <a:cubicBezTo>
                    <a:pt x="4786" y="5576"/>
                    <a:pt x="9590" y="6389"/>
                    <a:pt x="12891" y="8800"/>
                  </a:cubicBezTo>
                  <a:lnTo>
                    <a:pt x="12897" y="8812"/>
                  </a:lnTo>
                  <a:cubicBezTo>
                    <a:pt x="13830" y="9501"/>
                    <a:pt x="14637" y="10303"/>
                    <a:pt x="15261" y="11318"/>
                  </a:cubicBezTo>
                  <a:cubicBezTo>
                    <a:pt x="15207" y="11309"/>
                    <a:pt x="15157" y="11305"/>
                    <a:pt x="15109" y="11305"/>
                  </a:cubicBezTo>
                  <a:cubicBezTo>
                    <a:pt x="15060" y="11305"/>
                    <a:pt x="15014" y="11309"/>
                    <a:pt x="14970" y="11318"/>
                  </a:cubicBezTo>
                  <a:cubicBezTo>
                    <a:pt x="14964" y="11318"/>
                    <a:pt x="14946" y="11324"/>
                    <a:pt x="14934" y="11324"/>
                  </a:cubicBezTo>
                  <a:cubicBezTo>
                    <a:pt x="14875" y="11342"/>
                    <a:pt x="14815" y="11354"/>
                    <a:pt x="14762" y="11377"/>
                  </a:cubicBezTo>
                  <a:cubicBezTo>
                    <a:pt x="14738" y="11383"/>
                    <a:pt x="14708" y="11401"/>
                    <a:pt x="14691" y="11413"/>
                  </a:cubicBezTo>
                  <a:cubicBezTo>
                    <a:pt x="14673" y="11413"/>
                    <a:pt x="14667" y="11425"/>
                    <a:pt x="14661" y="11431"/>
                  </a:cubicBezTo>
                  <a:cubicBezTo>
                    <a:pt x="14619" y="11455"/>
                    <a:pt x="14590" y="11472"/>
                    <a:pt x="14554" y="11496"/>
                  </a:cubicBezTo>
                  <a:cubicBezTo>
                    <a:pt x="14542" y="11514"/>
                    <a:pt x="14524" y="11520"/>
                    <a:pt x="14513" y="11532"/>
                  </a:cubicBezTo>
                  <a:cubicBezTo>
                    <a:pt x="14465" y="11573"/>
                    <a:pt x="14423" y="11615"/>
                    <a:pt x="14376" y="11662"/>
                  </a:cubicBezTo>
                  <a:cubicBezTo>
                    <a:pt x="14370" y="11674"/>
                    <a:pt x="14352" y="11692"/>
                    <a:pt x="14340" y="11704"/>
                  </a:cubicBezTo>
                  <a:cubicBezTo>
                    <a:pt x="14334" y="11728"/>
                    <a:pt x="14317" y="11740"/>
                    <a:pt x="14305" y="11757"/>
                  </a:cubicBezTo>
                  <a:lnTo>
                    <a:pt x="14233" y="11846"/>
                  </a:lnTo>
                  <a:cubicBezTo>
                    <a:pt x="14233" y="11852"/>
                    <a:pt x="14228" y="11852"/>
                    <a:pt x="14228" y="11858"/>
                  </a:cubicBezTo>
                  <a:cubicBezTo>
                    <a:pt x="14204" y="11888"/>
                    <a:pt x="14186" y="11918"/>
                    <a:pt x="14168" y="11959"/>
                  </a:cubicBezTo>
                  <a:cubicBezTo>
                    <a:pt x="14127" y="12030"/>
                    <a:pt x="14097" y="12108"/>
                    <a:pt x="14067" y="12179"/>
                  </a:cubicBezTo>
                  <a:cubicBezTo>
                    <a:pt x="14049" y="12215"/>
                    <a:pt x="14043" y="12262"/>
                    <a:pt x="14026" y="12298"/>
                  </a:cubicBezTo>
                  <a:cubicBezTo>
                    <a:pt x="14014" y="12333"/>
                    <a:pt x="14008" y="12381"/>
                    <a:pt x="13996" y="12416"/>
                  </a:cubicBezTo>
                  <a:cubicBezTo>
                    <a:pt x="13984" y="12500"/>
                    <a:pt x="13978" y="12583"/>
                    <a:pt x="13978" y="12660"/>
                  </a:cubicBezTo>
                  <a:cubicBezTo>
                    <a:pt x="13978" y="12707"/>
                    <a:pt x="13978" y="12761"/>
                    <a:pt x="13984" y="12802"/>
                  </a:cubicBezTo>
                  <a:cubicBezTo>
                    <a:pt x="14067" y="13551"/>
                    <a:pt x="14613" y="14162"/>
                    <a:pt x="15172" y="14673"/>
                  </a:cubicBezTo>
                  <a:cubicBezTo>
                    <a:pt x="15730" y="15195"/>
                    <a:pt x="16341" y="15688"/>
                    <a:pt x="16632" y="16383"/>
                  </a:cubicBezTo>
                  <a:cubicBezTo>
                    <a:pt x="17042" y="17321"/>
                    <a:pt x="16781" y="18414"/>
                    <a:pt x="16894" y="19429"/>
                  </a:cubicBezTo>
                  <a:cubicBezTo>
                    <a:pt x="16900" y="19447"/>
                    <a:pt x="16900" y="19453"/>
                    <a:pt x="16900" y="19465"/>
                  </a:cubicBezTo>
                  <a:lnTo>
                    <a:pt x="16900" y="19489"/>
                  </a:lnTo>
                  <a:lnTo>
                    <a:pt x="16900" y="19512"/>
                  </a:lnTo>
                  <a:cubicBezTo>
                    <a:pt x="16900" y="19518"/>
                    <a:pt x="16906" y="19536"/>
                    <a:pt x="16906" y="19548"/>
                  </a:cubicBezTo>
                  <a:cubicBezTo>
                    <a:pt x="16906" y="19566"/>
                    <a:pt x="16917" y="19584"/>
                    <a:pt x="16917" y="19601"/>
                  </a:cubicBezTo>
                  <a:cubicBezTo>
                    <a:pt x="16923" y="19631"/>
                    <a:pt x="16923" y="19661"/>
                    <a:pt x="16929" y="19690"/>
                  </a:cubicBezTo>
                  <a:cubicBezTo>
                    <a:pt x="16935" y="19738"/>
                    <a:pt x="16947" y="19774"/>
                    <a:pt x="16953" y="19815"/>
                  </a:cubicBezTo>
                  <a:cubicBezTo>
                    <a:pt x="16959" y="19845"/>
                    <a:pt x="16965" y="19886"/>
                    <a:pt x="16977" y="19922"/>
                  </a:cubicBezTo>
                  <a:cubicBezTo>
                    <a:pt x="16989" y="19958"/>
                    <a:pt x="16995" y="19993"/>
                    <a:pt x="17006" y="20035"/>
                  </a:cubicBezTo>
                  <a:cubicBezTo>
                    <a:pt x="17012" y="20070"/>
                    <a:pt x="17024" y="20106"/>
                    <a:pt x="17036" y="20142"/>
                  </a:cubicBezTo>
                  <a:cubicBezTo>
                    <a:pt x="17048" y="20195"/>
                    <a:pt x="17066" y="20243"/>
                    <a:pt x="17078" y="20284"/>
                  </a:cubicBezTo>
                  <a:cubicBezTo>
                    <a:pt x="17078" y="20308"/>
                    <a:pt x="17084" y="20320"/>
                    <a:pt x="17096" y="20344"/>
                  </a:cubicBezTo>
                  <a:cubicBezTo>
                    <a:pt x="17113" y="20403"/>
                    <a:pt x="17131" y="20456"/>
                    <a:pt x="17155" y="20510"/>
                  </a:cubicBezTo>
                  <a:cubicBezTo>
                    <a:pt x="17161" y="20528"/>
                    <a:pt x="17167" y="20545"/>
                    <a:pt x="17173" y="20569"/>
                  </a:cubicBezTo>
                  <a:cubicBezTo>
                    <a:pt x="17185" y="20599"/>
                    <a:pt x="17196" y="20635"/>
                    <a:pt x="17214" y="20664"/>
                  </a:cubicBezTo>
                  <a:cubicBezTo>
                    <a:pt x="17226" y="20718"/>
                    <a:pt x="17250" y="20759"/>
                    <a:pt x="17274" y="20807"/>
                  </a:cubicBezTo>
                  <a:cubicBezTo>
                    <a:pt x="17291" y="20854"/>
                    <a:pt x="17315" y="20914"/>
                    <a:pt x="17345" y="20967"/>
                  </a:cubicBezTo>
                  <a:cubicBezTo>
                    <a:pt x="17369" y="21003"/>
                    <a:pt x="17392" y="21050"/>
                    <a:pt x="17410" y="21092"/>
                  </a:cubicBezTo>
                  <a:cubicBezTo>
                    <a:pt x="17428" y="21133"/>
                    <a:pt x="17452" y="21163"/>
                    <a:pt x="17464" y="21193"/>
                  </a:cubicBezTo>
                  <a:cubicBezTo>
                    <a:pt x="17470" y="21205"/>
                    <a:pt x="17487" y="21228"/>
                    <a:pt x="17493" y="21240"/>
                  </a:cubicBezTo>
                  <a:cubicBezTo>
                    <a:pt x="17523" y="21294"/>
                    <a:pt x="17553" y="21341"/>
                    <a:pt x="17582" y="21383"/>
                  </a:cubicBezTo>
                  <a:cubicBezTo>
                    <a:pt x="17618" y="21436"/>
                    <a:pt x="17648" y="21490"/>
                    <a:pt x="17689" y="21537"/>
                  </a:cubicBezTo>
                  <a:cubicBezTo>
                    <a:pt x="17725" y="21597"/>
                    <a:pt x="17767" y="21668"/>
                    <a:pt x="17814" y="21727"/>
                  </a:cubicBezTo>
                  <a:cubicBezTo>
                    <a:pt x="17850" y="21787"/>
                    <a:pt x="17897" y="21834"/>
                    <a:pt x="17939" y="21893"/>
                  </a:cubicBezTo>
                  <a:cubicBezTo>
                    <a:pt x="17986" y="21953"/>
                    <a:pt x="18034" y="22024"/>
                    <a:pt x="18087" y="22083"/>
                  </a:cubicBezTo>
                  <a:cubicBezTo>
                    <a:pt x="18135" y="22143"/>
                    <a:pt x="18182" y="22202"/>
                    <a:pt x="18236" y="22262"/>
                  </a:cubicBezTo>
                  <a:cubicBezTo>
                    <a:pt x="18283" y="22309"/>
                    <a:pt x="18325" y="22363"/>
                    <a:pt x="18378" y="22416"/>
                  </a:cubicBezTo>
                  <a:cubicBezTo>
                    <a:pt x="18972" y="23051"/>
                    <a:pt x="19690" y="23615"/>
                    <a:pt x="20433" y="24120"/>
                  </a:cubicBezTo>
                  <a:cubicBezTo>
                    <a:pt x="20629" y="24257"/>
                    <a:pt x="20825" y="24381"/>
                    <a:pt x="21020" y="24506"/>
                  </a:cubicBezTo>
                  <a:cubicBezTo>
                    <a:pt x="21026" y="24518"/>
                    <a:pt x="21032" y="24524"/>
                    <a:pt x="21044" y="24524"/>
                  </a:cubicBezTo>
                  <a:cubicBezTo>
                    <a:pt x="21151" y="24595"/>
                    <a:pt x="21258" y="24666"/>
                    <a:pt x="21371" y="24732"/>
                  </a:cubicBezTo>
                  <a:cubicBezTo>
                    <a:pt x="21460" y="24785"/>
                    <a:pt x="21537" y="24845"/>
                    <a:pt x="21626" y="24892"/>
                  </a:cubicBezTo>
                  <a:cubicBezTo>
                    <a:pt x="22250" y="25278"/>
                    <a:pt x="22915" y="25682"/>
                    <a:pt x="23645" y="25688"/>
                  </a:cubicBezTo>
                  <a:cubicBezTo>
                    <a:pt x="23659" y="25688"/>
                    <a:pt x="23674" y="25688"/>
                    <a:pt x="23688" y="25688"/>
                  </a:cubicBezTo>
                  <a:cubicBezTo>
                    <a:pt x="24450" y="25688"/>
                    <a:pt x="25186" y="25274"/>
                    <a:pt x="25944" y="25274"/>
                  </a:cubicBezTo>
                  <a:cubicBezTo>
                    <a:pt x="26026" y="25274"/>
                    <a:pt x="26109" y="25279"/>
                    <a:pt x="26192" y="25290"/>
                  </a:cubicBezTo>
                  <a:cubicBezTo>
                    <a:pt x="27267" y="25444"/>
                    <a:pt x="27968" y="26537"/>
                    <a:pt x="28182" y="27606"/>
                  </a:cubicBezTo>
                  <a:cubicBezTo>
                    <a:pt x="28389" y="28675"/>
                    <a:pt x="28271" y="29773"/>
                    <a:pt x="28502" y="30842"/>
                  </a:cubicBezTo>
                  <a:cubicBezTo>
                    <a:pt x="28740" y="31929"/>
                    <a:pt x="29316" y="32908"/>
                    <a:pt x="29761" y="33941"/>
                  </a:cubicBezTo>
                  <a:cubicBezTo>
                    <a:pt x="30521" y="35669"/>
                    <a:pt x="30883" y="37504"/>
                    <a:pt x="31109" y="39375"/>
                  </a:cubicBezTo>
                  <a:lnTo>
                    <a:pt x="35657" y="39375"/>
                  </a:lnTo>
                  <a:lnTo>
                    <a:pt x="35657" y="39197"/>
                  </a:lnTo>
                  <a:cubicBezTo>
                    <a:pt x="35657" y="39036"/>
                    <a:pt x="35652" y="38876"/>
                    <a:pt x="35681" y="38727"/>
                  </a:cubicBezTo>
                  <a:cubicBezTo>
                    <a:pt x="35681" y="38603"/>
                    <a:pt x="35669" y="38472"/>
                    <a:pt x="35669" y="38342"/>
                  </a:cubicBezTo>
                  <a:cubicBezTo>
                    <a:pt x="35652" y="37178"/>
                    <a:pt x="35574" y="36038"/>
                    <a:pt x="35450" y="34898"/>
                  </a:cubicBezTo>
                  <a:cubicBezTo>
                    <a:pt x="35432" y="34737"/>
                    <a:pt x="35420" y="34583"/>
                    <a:pt x="35396" y="34422"/>
                  </a:cubicBezTo>
                  <a:cubicBezTo>
                    <a:pt x="35390" y="34322"/>
                    <a:pt x="35372" y="34209"/>
                    <a:pt x="35361" y="34108"/>
                  </a:cubicBezTo>
                  <a:cubicBezTo>
                    <a:pt x="35343" y="33977"/>
                    <a:pt x="35325" y="33846"/>
                    <a:pt x="35307" y="33722"/>
                  </a:cubicBezTo>
                  <a:cubicBezTo>
                    <a:pt x="35295" y="33591"/>
                    <a:pt x="35277" y="33461"/>
                    <a:pt x="35254" y="33336"/>
                  </a:cubicBezTo>
                  <a:cubicBezTo>
                    <a:pt x="35242" y="33223"/>
                    <a:pt x="35218" y="33116"/>
                    <a:pt x="35206" y="33009"/>
                  </a:cubicBezTo>
                  <a:cubicBezTo>
                    <a:pt x="35182" y="32867"/>
                    <a:pt x="35153" y="32724"/>
                    <a:pt x="35129" y="32576"/>
                  </a:cubicBezTo>
                  <a:cubicBezTo>
                    <a:pt x="35105" y="32475"/>
                    <a:pt x="35093" y="32362"/>
                    <a:pt x="35070" y="32249"/>
                  </a:cubicBezTo>
                  <a:cubicBezTo>
                    <a:pt x="35040" y="32101"/>
                    <a:pt x="35016" y="31958"/>
                    <a:pt x="34987" y="31810"/>
                  </a:cubicBezTo>
                  <a:cubicBezTo>
                    <a:pt x="34969" y="31709"/>
                    <a:pt x="34951" y="31602"/>
                    <a:pt x="34927" y="31501"/>
                  </a:cubicBezTo>
                  <a:lnTo>
                    <a:pt x="34838" y="31056"/>
                  </a:lnTo>
                  <a:cubicBezTo>
                    <a:pt x="34767" y="30682"/>
                    <a:pt x="34678" y="30307"/>
                    <a:pt x="34589" y="29933"/>
                  </a:cubicBezTo>
                  <a:cubicBezTo>
                    <a:pt x="34559" y="29809"/>
                    <a:pt x="34529" y="29690"/>
                    <a:pt x="34500" y="29571"/>
                  </a:cubicBezTo>
                  <a:cubicBezTo>
                    <a:pt x="34464" y="29429"/>
                    <a:pt x="34422" y="29280"/>
                    <a:pt x="34387" y="29138"/>
                  </a:cubicBezTo>
                  <a:cubicBezTo>
                    <a:pt x="34387" y="29126"/>
                    <a:pt x="34381" y="29114"/>
                    <a:pt x="34381" y="29108"/>
                  </a:cubicBezTo>
                  <a:cubicBezTo>
                    <a:pt x="34345" y="28971"/>
                    <a:pt x="34298" y="28823"/>
                    <a:pt x="34262" y="28680"/>
                  </a:cubicBezTo>
                  <a:cubicBezTo>
                    <a:pt x="34226" y="28538"/>
                    <a:pt x="34179" y="28407"/>
                    <a:pt x="34143" y="28265"/>
                  </a:cubicBezTo>
                  <a:cubicBezTo>
                    <a:pt x="34090" y="28081"/>
                    <a:pt x="34030" y="27903"/>
                    <a:pt x="33977" y="27724"/>
                  </a:cubicBezTo>
                  <a:cubicBezTo>
                    <a:pt x="33906" y="27487"/>
                    <a:pt x="33823" y="27238"/>
                    <a:pt x="33751" y="27000"/>
                  </a:cubicBezTo>
                  <a:cubicBezTo>
                    <a:pt x="33698" y="26828"/>
                    <a:pt x="33639" y="26662"/>
                    <a:pt x="33579" y="26489"/>
                  </a:cubicBezTo>
                  <a:cubicBezTo>
                    <a:pt x="31768" y="21187"/>
                    <a:pt x="28864" y="16389"/>
                    <a:pt x="25124" y="12369"/>
                  </a:cubicBezTo>
                  <a:cubicBezTo>
                    <a:pt x="24856" y="12084"/>
                    <a:pt x="24583" y="11793"/>
                    <a:pt x="24298" y="11508"/>
                  </a:cubicBezTo>
                  <a:lnTo>
                    <a:pt x="23912" y="11122"/>
                  </a:lnTo>
                  <a:cubicBezTo>
                    <a:pt x="23218" y="10433"/>
                    <a:pt x="22481" y="9768"/>
                    <a:pt x="21733" y="9127"/>
                  </a:cubicBezTo>
                  <a:lnTo>
                    <a:pt x="21329" y="8794"/>
                  </a:lnTo>
                  <a:cubicBezTo>
                    <a:pt x="21222" y="8699"/>
                    <a:pt x="21104" y="8598"/>
                    <a:pt x="20985" y="8503"/>
                  </a:cubicBezTo>
                  <a:lnTo>
                    <a:pt x="20646" y="8236"/>
                  </a:lnTo>
                  <a:cubicBezTo>
                    <a:pt x="20498" y="8117"/>
                    <a:pt x="20350" y="7999"/>
                    <a:pt x="20201" y="7886"/>
                  </a:cubicBezTo>
                  <a:lnTo>
                    <a:pt x="19952" y="7696"/>
                  </a:lnTo>
                  <a:cubicBezTo>
                    <a:pt x="19696" y="7500"/>
                    <a:pt x="19429" y="7310"/>
                    <a:pt x="19174" y="7126"/>
                  </a:cubicBezTo>
                  <a:cubicBezTo>
                    <a:pt x="19073" y="7054"/>
                    <a:pt x="18984" y="6989"/>
                    <a:pt x="18889" y="6924"/>
                  </a:cubicBezTo>
                  <a:cubicBezTo>
                    <a:pt x="18651" y="6752"/>
                    <a:pt x="18414" y="6591"/>
                    <a:pt x="18170" y="6425"/>
                  </a:cubicBezTo>
                  <a:cubicBezTo>
                    <a:pt x="18052" y="6354"/>
                    <a:pt x="17927" y="6271"/>
                    <a:pt x="17808" y="6188"/>
                  </a:cubicBezTo>
                  <a:cubicBezTo>
                    <a:pt x="17677" y="6104"/>
                    <a:pt x="17559" y="6027"/>
                    <a:pt x="17434" y="5950"/>
                  </a:cubicBezTo>
                  <a:cubicBezTo>
                    <a:pt x="17191" y="5796"/>
                    <a:pt x="16947" y="5641"/>
                    <a:pt x="16692" y="5493"/>
                  </a:cubicBezTo>
                  <a:lnTo>
                    <a:pt x="16312" y="5267"/>
                  </a:lnTo>
                  <a:cubicBezTo>
                    <a:pt x="16193" y="5202"/>
                    <a:pt x="16068" y="5125"/>
                    <a:pt x="15950" y="5059"/>
                  </a:cubicBezTo>
                  <a:cubicBezTo>
                    <a:pt x="15688" y="4911"/>
                    <a:pt x="15421" y="4762"/>
                    <a:pt x="15166" y="4620"/>
                  </a:cubicBezTo>
                  <a:cubicBezTo>
                    <a:pt x="15029" y="4549"/>
                    <a:pt x="14904" y="4483"/>
                    <a:pt x="14780" y="4412"/>
                  </a:cubicBezTo>
                  <a:cubicBezTo>
                    <a:pt x="14334" y="4175"/>
                    <a:pt x="13877" y="3949"/>
                    <a:pt x="13420" y="3723"/>
                  </a:cubicBezTo>
                  <a:cubicBezTo>
                    <a:pt x="13277" y="3658"/>
                    <a:pt x="13147" y="3593"/>
                    <a:pt x="13004" y="3521"/>
                  </a:cubicBezTo>
                  <a:lnTo>
                    <a:pt x="12957" y="3504"/>
                  </a:lnTo>
                  <a:cubicBezTo>
                    <a:pt x="12642" y="3355"/>
                    <a:pt x="12315" y="3207"/>
                    <a:pt x="11989" y="3064"/>
                  </a:cubicBezTo>
                  <a:cubicBezTo>
                    <a:pt x="11959" y="3046"/>
                    <a:pt x="11935" y="3040"/>
                    <a:pt x="11906" y="3029"/>
                  </a:cubicBezTo>
                  <a:cubicBezTo>
                    <a:pt x="11763" y="2957"/>
                    <a:pt x="11615" y="2898"/>
                    <a:pt x="11472" y="2839"/>
                  </a:cubicBezTo>
                  <a:cubicBezTo>
                    <a:pt x="11371" y="2803"/>
                    <a:pt x="11276" y="2761"/>
                    <a:pt x="11175" y="2720"/>
                  </a:cubicBezTo>
                  <a:cubicBezTo>
                    <a:pt x="11057" y="2672"/>
                    <a:pt x="10938" y="2625"/>
                    <a:pt x="10813" y="2571"/>
                  </a:cubicBezTo>
                  <a:cubicBezTo>
                    <a:pt x="10659" y="2506"/>
                    <a:pt x="10504" y="2447"/>
                    <a:pt x="10344" y="2387"/>
                  </a:cubicBezTo>
                  <a:cubicBezTo>
                    <a:pt x="10314" y="2381"/>
                    <a:pt x="10297" y="2364"/>
                    <a:pt x="10267" y="2358"/>
                  </a:cubicBezTo>
                  <a:cubicBezTo>
                    <a:pt x="10101" y="2292"/>
                    <a:pt x="9923" y="2227"/>
                    <a:pt x="9750" y="2168"/>
                  </a:cubicBezTo>
                  <a:cubicBezTo>
                    <a:pt x="9738" y="2156"/>
                    <a:pt x="9732" y="2156"/>
                    <a:pt x="9715" y="2150"/>
                  </a:cubicBezTo>
                  <a:cubicBezTo>
                    <a:pt x="9703" y="2144"/>
                    <a:pt x="9691" y="2138"/>
                    <a:pt x="9679" y="2138"/>
                  </a:cubicBezTo>
                  <a:cubicBezTo>
                    <a:pt x="9596" y="2108"/>
                    <a:pt x="9513" y="2084"/>
                    <a:pt x="9442" y="2055"/>
                  </a:cubicBezTo>
                  <a:cubicBezTo>
                    <a:pt x="9287" y="2001"/>
                    <a:pt x="9139" y="1948"/>
                    <a:pt x="8978" y="1900"/>
                  </a:cubicBezTo>
                  <a:cubicBezTo>
                    <a:pt x="8830" y="1847"/>
                    <a:pt x="8681" y="1799"/>
                    <a:pt x="8533" y="1752"/>
                  </a:cubicBezTo>
                  <a:cubicBezTo>
                    <a:pt x="8355" y="1693"/>
                    <a:pt x="8177" y="1633"/>
                    <a:pt x="7999" y="1580"/>
                  </a:cubicBezTo>
                  <a:cubicBezTo>
                    <a:pt x="7838" y="1526"/>
                    <a:pt x="7684" y="1473"/>
                    <a:pt x="7518" y="1431"/>
                  </a:cubicBezTo>
                  <a:cubicBezTo>
                    <a:pt x="7476" y="1413"/>
                    <a:pt x="7429" y="1402"/>
                    <a:pt x="7375" y="1384"/>
                  </a:cubicBezTo>
                  <a:cubicBezTo>
                    <a:pt x="7197" y="1336"/>
                    <a:pt x="7019" y="1289"/>
                    <a:pt x="6841" y="1235"/>
                  </a:cubicBezTo>
                  <a:cubicBezTo>
                    <a:pt x="6597" y="1170"/>
                    <a:pt x="6354" y="1105"/>
                    <a:pt x="6110" y="1045"/>
                  </a:cubicBezTo>
                  <a:cubicBezTo>
                    <a:pt x="5968" y="1010"/>
                    <a:pt x="5819" y="968"/>
                    <a:pt x="5677" y="932"/>
                  </a:cubicBezTo>
                  <a:lnTo>
                    <a:pt x="5119" y="802"/>
                  </a:lnTo>
                  <a:cubicBezTo>
                    <a:pt x="4899" y="748"/>
                    <a:pt x="4673" y="695"/>
                    <a:pt x="4448" y="653"/>
                  </a:cubicBezTo>
                  <a:cubicBezTo>
                    <a:pt x="4388" y="636"/>
                    <a:pt x="4335" y="624"/>
                    <a:pt x="4276" y="612"/>
                  </a:cubicBezTo>
                  <a:cubicBezTo>
                    <a:pt x="4133" y="588"/>
                    <a:pt x="3991" y="564"/>
                    <a:pt x="3854" y="535"/>
                  </a:cubicBezTo>
                  <a:cubicBezTo>
                    <a:pt x="3842" y="535"/>
                    <a:pt x="3830" y="529"/>
                    <a:pt x="3812" y="529"/>
                  </a:cubicBezTo>
                  <a:cubicBezTo>
                    <a:pt x="3801" y="517"/>
                    <a:pt x="3795" y="517"/>
                    <a:pt x="3783" y="517"/>
                  </a:cubicBezTo>
                  <a:cubicBezTo>
                    <a:pt x="3694" y="505"/>
                    <a:pt x="3605" y="481"/>
                    <a:pt x="3515" y="469"/>
                  </a:cubicBezTo>
                  <a:lnTo>
                    <a:pt x="3141" y="398"/>
                  </a:lnTo>
                  <a:cubicBezTo>
                    <a:pt x="2951" y="368"/>
                    <a:pt x="2773" y="339"/>
                    <a:pt x="2589" y="309"/>
                  </a:cubicBezTo>
                  <a:cubicBezTo>
                    <a:pt x="2577" y="309"/>
                    <a:pt x="2559" y="303"/>
                    <a:pt x="2548" y="303"/>
                  </a:cubicBezTo>
                  <a:cubicBezTo>
                    <a:pt x="2476" y="291"/>
                    <a:pt x="2405" y="273"/>
                    <a:pt x="2340" y="267"/>
                  </a:cubicBezTo>
                  <a:cubicBezTo>
                    <a:pt x="2316" y="267"/>
                    <a:pt x="2292" y="261"/>
                    <a:pt x="2269" y="261"/>
                  </a:cubicBezTo>
                  <a:cubicBezTo>
                    <a:pt x="2221" y="250"/>
                    <a:pt x="2174" y="244"/>
                    <a:pt x="2132" y="238"/>
                  </a:cubicBezTo>
                  <a:cubicBezTo>
                    <a:pt x="2043" y="220"/>
                    <a:pt x="1954" y="214"/>
                    <a:pt x="1865" y="202"/>
                  </a:cubicBezTo>
                  <a:cubicBezTo>
                    <a:pt x="1716" y="178"/>
                    <a:pt x="1574" y="155"/>
                    <a:pt x="1425" y="143"/>
                  </a:cubicBezTo>
                  <a:cubicBezTo>
                    <a:pt x="1241" y="113"/>
                    <a:pt x="1045" y="89"/>
                    <a:pt x="855" y="66"/>
                  </a:cubicBezTo>
                  <a:cubicBezTo>
                    <a:pt x="647" y="42"/>
                    <a:pt x="446" y="24"/>
                    <a:pt x="2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rot="10800000">
              <a:off x="7634657" y="592450"/>
              <a:ext cx="479025" cy="560721"/>
            </a:xfrm>
            <a:custGeom>
              <a:avLst/>
              <a:gdLst/>
              <a:ahLst/>
              <a:cxnLst/>
              <a:rect l="l" t="t" r="r" b="b"/>
              <a:pathLst>
                <a:path w="11170" h="13075" extrusionOk="0">
                  <a:moveTo>
                    <a:pt x="894" y="0"/>
                  </a:moveTo>
                  <a:cubicBezTo>
                    <a:pt x="425" y="0"/>
                    <a:pt x="40" y="272"/>
                    <a:pt x="24" y="991"/>
                  </a:cubicBezTo>
                  <a:cubicBezTo>
                    <a:pt x="0" y="2404"/>
                    <a:pt x="374" y="4346"/>
                    <a:pt x="938" y="5652"/>
                  </a:cubicBezTo>
                  <a:cubicBezTo>
                    <a:pt x="1538" y="7065"/>
                    <a:pt x="2904" y="7997"/>
                    <a:pt x="4282" y="8680"/>
                  </a:cubicBezTo>
                  <a:cubicBezTo>
                    <a:pt x="5659" y="9369"/>
                    <a:pt x="7132" y="9904"/>
                    <a:pt x="8307" y="10901"/>
                  </a:cubicBezTo>
                  <a:cubicBezTo>
                    <a:pt x="9163" y="11620"/>
                    <a:pt x="9834" y="12576"/>
                    <a:pt x="10837" y="13074"/>
                  </a:cubicBezTo>
                  <a:cubicBezTo>
                    <a:pt x="11170" y="12522"/>
                    <a:pt x="11152" y="11792"/>
                    <a:pt x="10914" y="11186"/>
                  </a:cubicBezTo>
                  <a:cubicBezTo>
                    <a:pt x="10677" y="10569"/>
                    <a:pt x="10249" y="10046"/>
                    <a:pt x="9816" y="9559"/>
                  </a:cubicBezTo>
                  <a:cubicBezTo>
                    <a:pt x="8046" y="7606"/>
                    <a:pt x="5855" y="6026"/>
                    <a:pt x="4371" y="3847"/>
                  </a:cubicBezTo>
                  <a:cubicBezTo>
                    <a:pt x="3652" y="2790"/>
                    <a:pt x="3106" y="1335"/>
                    <a:pt x="2108" y="492"/>
                  </a:cubicBezTo>
                  <a:cubicBezTo>
                    <a:pt x="1762" y="201"/>
                    <a:pt x="1297" y="0"/>
                    <a:pt x="89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rot="10800000">
              <a:off x="7583713" y="-29896"/>
              <a:ext cx="833513" cy="1310952"/>
            </a:xfrm>
            <a:custGeom>
              <a:avLst/>
              <a:gdLst/>
              <a:ahLst/>
              <a:cxnLst/>
              <a:rect l="l" t="t" r="r" b="b"/>
              <a:pathLst>
                <a:path w="19436" h="30569" extrusionOk="0">
                  <a:moveTo>
                    <a:pt x="0" y="0"/>
                  </a:moveTo>
                  <a:lnTo>
                    <a:pt x="0" y="0"/>
                  </a:lnTo>
                  <a:cubicBezTo>
                    <a:pt x="927" y="695"/>
                    <a:pt x="1734" y="1497"/>
                    <a:pt x="2358" y="2512"/>
                  </a:cubicBezTo>
                  <a:cubicBezTo>
                    <a:pt x="2306" y="2503"/>
                    <a:pt x="2256" y="2499"/>
                    <a:pt x="2206" y="2499"/>
                  </a:cubicBezTo>
                  <a:cubicBezTo>
                    <a:pt x="1881" y="2499"/>
                    <a:pt x="1590" y="2677"/>
                    <a:pt x="1384" y="2939"/>
                  </a:cubicBezTo>
                  <a:cubicBezTo>
                    <a:pt x="1283" y="3070"/>
                    <a:pt x="1200" y="3207"/>
                    <a:pt x="1146" y="3367"/>
                  </a:cubicBezTo>
                  <a:cubicBezTo>
                    <a:pt x="1075" y="3563"/>
                    <a:pt x="1045" y="3789"/>
                    <a:pt x="1069" y="3996"/>
                  </a:cubicBezTo>
                  <a:cubicBezTo>
                    <a:pt x="1146" y="4745"/>
                    <a:pt x="1699" y="5356"/>
                    <a:pt x="2257" y="5867"/>
                  </a:cubicBezTo>
                  <a:cubicBezTo>
                    <a:pt x="2809" y="6383"/>
                    <a:pt x="3426" y="6882"/>
                    <a:pt x="3717" y="7571"/>
                  </a:cubicBezTo>
                  <a:cubicBezTo>
                    <a:pt x="4127" y="8515"/>
                    <a:pt x="3866" y="9608"/>
                    <a:pt x="3979" y="10623"/>
                  </a:cubicBezTo>
                  <a:cubicBezTo>
                    <a:pt x="3985" y="10641"/>
                    <a:pt x="3985" y="10647"/>
                    <a:pt x="3985" y="10659"/>
                  </a:cubicBezTo>
                  <a:lnTo>
                    <a:pt x="3985" y="10683"/>
                  </a:lnTo>
                  <a:lnTo>
                    <a:pt x="3985" y="10706"/>
                  </a:lnTo>
                  <a:cubicBezTo>
                    <a:pt x="3991" y="10736"/>
                    <a:pt x="3991" y="10766"/>
                    <a:pt x="3997" y="10795"/>
                  </a:cubicBezTo>
                  <a:cubicBezTo>
                    <a:pt x="4008" y="10825"/>
                    <a:pt x="4008" y="10855"/>
                    <a:pt x="4014" y="10884"/>
                  </a:cubicBezTo>
                  <a:cubicBezTo>
                    <a:pt x="4020" y="10926"/>
                    <a:pt x="4026" y="10968"/>
                    <a:pt x="4038" y="11009"/>
                  </a:cubicBezTo>
                  <a:cubicBezTo>
                    <a:pt x="4044" y="11039"/>
                    <a:pt x="4050" y="11074"/>
                    <a:pt x="4056" y="11116"/>
                  </a:cubicBezTo>
                  <a:cubicBezTo>
                    <a:pt x="4074" y="11152"/>
                    <a:pt x="4080" y="11187"/>
                    <a:pt x="4086" y="11223"/>
                  </a:cubicBezTo>
                  <a:cubicBezTo>
                    <a:pt x="4097" y="11264"/>
                    <a:pt x="4109" y="11300"/>
                    <a:pt x="4115" y="11336"/>
                  </a:cubicBezTo>
                  <a:cubicBezTo>
                    <a:pt x="4133" y="11389"/>
                    <a:pt x="4145" y="11437"/>
                    <a:pt x="4163" y="11478"/>
                  </a:cubicBezTo>
                  <a:cubicBezTo>
                    <a:pt x="4163" y="11502"/>
                    <a:pt x="4169" y="11514"/>
                    <a:pt x="4175" y="11538"/>
                  </a:cubicBezTo>
                  <a:cubicBezTo>
                    <a:pt x="4198" y="11597"/>
                    <a:pt x="4216" y="11650"/>
                    <a:pt x="4234" y="11698"/>
                  </a:cubicBezTo>
                  <a:cubicBezTo>
                    <a:pt x="4246" y="11722"/>
                    <a:pt x="4252" y="11739"/>
                    <a:pt x="4258" y="11757"/>
                  </a:cubicBezTo>
                  <a:cubicBezTo>
                    <a:pt x="4264" y="11787"/>
                    <a:pt x="4282" y="11829"/>
                    <a:pt x="4293" y="11858"/>
                  </a:cubicBezTo>
                  <a:cubicBezTo>
                    <a:pt x="4311" y="11912"/>
                    <a:pt x="4335" y="11953"/>
                    <a:pt x="4353" y="12001"/>
                  </a:cubicBezTo>
                  <a:cubicBezTo>
                    <a:pt x="4377" y="12048"/>
                    <a:pt x="4400" y="12108"/>
                    <a:pt x="4430" y="12161"/>
                  </a:cubicBezTo>
                  <a:cubicBezTo>
                    <a:pt x="4454" y="12197"/>
                    <a:pt x="4472" y="12244"/>
                    <a:pt x="4495" y="12286"/>
                  </a:cubicBezTo>
                  <a:cubicBezTo>
                    <a:pt x="4513" y="12327"/>
                    <a:pt x="4531" y="12357"/>
                    <a:pt x="4549" y="12387"/>
                  </a:cubicBezTo>
                  <a:cubicBezTo>
                    <a:pt x="4555" y="12399"/>
                    <a:pt x="4572" y="12422"/>
                    <a:pt x="4578" y="12434"/>
                  </a:cubicBezTo>
                  <a:cubicBezTo>
                    <a:pt x="4608" y="12488"/>
                    <a:pt x="4638" y="12535"/>
                    <a:pt x="4667" y="12577"/>
                  </a:cubicBezTo>
                  <a:cubicBezTo>
                    <a:pt x="4703" y="12630"/>
                    <a:pt x="4733" y="12684"/>
                    <a:pt x="4768" y="12731"/>
                  </a:cubicBezTo>
                  <a:cubicBezTo>
                    <a:pt x="4810" y="12791"/>
                    <a:pt x="4852" y="12862"/>
                    <a:pt x="4899" y="12921"/>
                  </a:cubicBezTo>
                  <a:cubicBezTo>
                    <a:pt x="4935" y="12981"/>
                    <a:pt x="4976" y="13028"/>
                    <a:pt x="5024" y="13087"/>
                  </a:cubicBezTo>
                  <a:cubicBezTo>
                    <a:pt x="5065" y="13147"/>
                    <a:pt x="5119" y="13218"/>
                    <a:pt x="5172" y="13277"/>
                  </a:cubicBezTo>
                  <a:cubicBezTo>
                    <a:pt x="5214" y="13337"/>
                    <a:pt x="5267" y="13396"/>
                    <a:pt x="5321" y="13456"/>
                  </a:cubicBezTo>
                  <a:cubicBezTo>
                    <a:pt x="5362" y="13503"/>
                    <a:pt x="5410" y="13557"/>
                    <a:pt x="5463" y="13610"/>
                  </a:cubicBezTo>
                  <a:cubicBezTo>
                    <a:pt x="6057" y="14245"/>
                    <a:pt x="6775" y="14809"/>
                    <a:pt x="7518" y="15314"/>
                  </a:cubicBezTo>
                  <a:cubicBezTo>
                    <a:pt x="7708" y="15451"/>
                    <a:pt x="7910" y="15575"/>
                    <a:pt x="8106" y="15700"/>
                  </a:cubicBezTo>
                  <a:cubicBezTo>
                    <a:pt x="8111" y="15712"/>
                    <a:pt x="8117" y="15718"/>
                    <a:pt x="8123" y="15718"/>
                  </a:cubicBezTo>
                  <a:cubicBezTo>
                    <a:pt x="8236" y="15789"/>
                    <a:pt x="8343" y="15860"/>
                    <a:pt x="8450" y="15926"/>
                  </a:cubicBezTo>
                  <a:cubicBezTo>
                    <a:pt x="8539" y="15979"/>
                    <a:pt x="8622" y="16039"/>
                    <a:pt x="8711" y="16086"/>
                  </a:cubicBezTo>
                  <a:cubicBezTo>
                    <a:pt x="9335" y="16472"/>
                    <a:pt x="9994" y="16876"/>
                    <a:pt x="10730" y="16882"/>
                  </a:cubicBezTo>
                  <a:cubicBezTo>
                    <a:pt x="10744" y="16882"/>
                    <a:pt x="10759" y="16882"/>
                    <a:pt x="10773" y="16882"/>
                  </a:cubicBezTo>
                  <a:cubicBezTo>
                    <a:pt x="11535" y="16882"/>
                    <a:pt x="12271" y="16468"/>
                    <a:pt x="13029" y="16468"/>
                  </a:cubicBezTo>
                  <a:cubicBezTo>
                    <a:pt x="13111" y="16468"/>
                    <a:pt x="13194" y="16473"/>
                    <a:pt x="13277" y="16484"/>
                  </a:cubicBezTo>
                  <a:cubicBezTo>
                    <a:pt x="14352" y="16638"/>
                    <a:pt x="15053" y="17731"/>
                    <a:pt x="15267" y="18800"/>
                  </a:cubicBezTo>
                  <a:cubicBezTo>
                    <a:pt x="15475" y="19869"/>
                    <a:pt x="15356" y="20967"/>
                    <a:pt x="15587" y="22036"/>
                  </a:cubicBezTo>
                  <a:cubicBezTo>
                    <a:pt x="15825" y="23123"/>
                    <a:pt x="16401" y="24102"/>
                    <a:pt x="16846" y="25135"/>
                  </a:cubicBezTo>
                  <a:cubicBezTo>
                    <a:pt x="17606" y="26863"/>
                    <a:pt x="17968" y="28698"/>
                    <a:pt x="18188" y="30569"/>
                  </a:cubicBezTo>
                  <a:lnTo>
                    <a:pt x="19251" y="30569"/>
                  </a:lnTo>
                  <a:cubicBezTo>
                    <a:pt x="19221" y="29815"/>
                    <a:pt x="19221" y="29055"/>
                    <a:pt x="19269" y="28289"/>
                  </a:cubicBezTo>
                  <a:cubicBezTo>
                    <a:pt x="19310" y="26893"/>
                    <a:pt x="19435" y="25432"/>
                    <a:pt x="18859" y="24156"/>
                  </a:cubicBezTo>
                  <a:cubicBezTo>
                    <a:pt x="18331" y="22992"/>
                    <a:pt x="17256" y="22054"/>
                    <a:pt x="17119" y="20795"/>
                  </a:cubicBezTo>
                  <a:cubicBezTo>
                    <a:pt x="17054" y="20207"/>
                    <a:pt x="17208" y="19637"/>
                    <a:pt x="17179" y="19049"/>
                  </a:cubicBezTo>
                  <a:cubicBezTo>
                    <a:pt x="17113" y="17523"/>
                    <a:pt x="15855" y="16294"/>
                    <a:pt x="14465" y="15641"/>
                  </a:cubicBezTo>
                  <a:cubicBezTo>
                    <a:pt x="13076" y="14999"/>
                    <a:pt x="11538" y="14768"/>
                    <a:pt x="10095" y="14239"/>
                  </a:cubicBezTo>
                  <a:cubicBezTo>
                    <a:pt x="8658" y="13723"/>
                    <a:pt x="7245" y="12773"/>
                    <a:pt x="6781" y="11318"/>
                  </a:cubicBezTo>
                  <a:cubicBezTo>
                    <a:pt x="6455" y="10267"/>
                    <a:pt x="6657" y="9079"/>
                    <a:pt x="6461" y="8022"/>
                  </a:cubicBezTo>
                  <a:cubicBezTo>
                    <a:pt x="6395" y="7648"/>
                    <a:pt x="6277" y="7292"/>
                    <a:pt x="6069" y="6965"/>
                  </a:cubicBezTo>
                  <a:cubicBezTo>
                    <a:pt x="5588" y="6205"/>
                    <a:pt x="4727" y="5807"/>
                    <a:pt x="4050" y="5226"/>
                  </a:cubicBezTo>
                  <a:cubicBezTo>
                    <a:pt x="3361" y="4656"/>
                    <a:pt x="2821" y="3676"/>
                    <a:pt x="3266" y="2892"/>
                  </a:cubicBezTo>
                  <a:cubicBezTo>
                    <a:pt x="3367" y="2696"/>
                    <a:pt x="3539" y="2518"/>
                    <a:pt x="3510" y="2304"/>
                  </a:cubicBezTo>
                  <a:cubicBezTo>
                    <a:pt x="3486" y="2096"/>
                    <a:pt x="3302" y="1960"/>
                    <a:pt x="3130" y="1853"/>
                  </a:cubicBezTo>
                  <a:cubicBezTo>
                    <a:pt x="2120" y="1182"/>
                    <a:pt x="1075" y="558"/>
                    <a:pt x="0"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rot="10800000">
              <a:off x="8048721" y="-29896"/>
              <a:ext cx="1095283" cy="1310437"/>
            </a:xfrm>
            <a:custGeom>
              <a:avLst/>
              <a:gdLst/>
              <a:ahLst/>
              <a:cxnLst/>
              <a:rect l="l" t="t" r="r" b="b"/>
              <a:pathLst>
                <a:path w="25540" h="30557" extrusionOk="0">
                  <a:moveTo>
                    <a:pt x="0" y="0"/>
                  </a:moveTo>
                  <a:lnTo>
                    <a:pt x="0" y="8675"/>
                  </a:lnTo>
                  <a:cubicBezTo>
                    <a:pt x="481" y="9477"/>
                    <a:pt x="897" y="10308"/>
                    <a:pt x="1182" y="11205"/>
                  </a:cubicBezTo>
                  <a:cubicBezTo>
                    <a:pt x="1491" y="12203"/>
                    <a:pt x="1616" y="13254"/>
                    <a:pt x="2043" y="14210"/>
                  </a:cubicBezTo>
                  <a:cubicBezTo>
                    <a:pt x="2518" y="15272"/>
                    <a:pt x="3320" y="16151"/>
                    <a:pt x="3931" y="17137"/>
                  </a:cubicBezTo>
                  <a:cubicBezTo>
                    <a:pt x="5250" y="19245"/>
                    <a:pt x="5529" y="22036"/>
                    <a:pt x="4632" y="24292"/>
                  </a:cubicBezTo>
                  <a:lnTo>
                    <a:pt x="4519" y="24559"/>
                  </a:lnTo>
                  <a:cubicBezTo>
                    <a:pt x="4181" y="25314"/>
                    <a:pt x="3694" y="26014"/>
                    <a:pt x="3070" y="26584"/>
                  </a:cubicBezTo>
                  <a:cubicBezTo>
                    <a:pt x="2358" y="27237"/>
                    <a:pt x="1509" y="27718"/>
                    <a:pt x="749" y="28330"/>
                  </a:cubicBezTo>
                  <a:cubicBezTo>
                    <a:pt x="737" y="28336"/>
                    <a:pt x="725" y="28354"/>
                    <a:pt x="713" y="28360"/>
                  </a:cubicBezTo>
                  <a:cubicBezTo>
                    <a:pt x="594" y="28455"/>
                    <a:pt x="475" y="28573"/>
                    <a:pt x="446" y="28722"/>
                  </a:cubicBezTo>
                  <a:cubicBezTo>
                    <a:pt x="383" y="29089"/>
                    <a:pt x="869" y="29257"/>
                    <a:pt x="1250" y="29257"/>
                  </a:cubicBezTo>
                  <a:cubicBezTo>
                    <a:pt x="1263" y="29257"/>
                    <a:pt x="1276" y="29257"/>
                    <a:pt x="1289" y="29256"/>
                  </a:cubicBezTo>
                  <a:cubicBezTo>
                    <a:pt x="6118" y="29159"/>
                    <a:pt x="10806" y="27164"/>
                    <a:pt x="15591" y="27164"/>
                  </a:cubicBezTo>
                  <a:cubicBezTo>
                    <a:pt x="16083" y="27164"/>
                    <a:pt x="16577" y="27185"/>
                    <a:pt x="17072" y="27231"/>
                  </a:cubicBezTo>
                  <a:cubicBezTo>
                    <a:pt x="19055" y="27416"/>
                    <a:pt x="21062" y="28057"/>
                    <a:pt x="22470" y="29458"/>
                  </a:cubicBezTo>
                  <a:cubicBezTo>
                    <a:pt x="22808" y="29791"/>
                    <a:pt x="23099" y="30165"/>
                    <a:pt x="23366" y="30557"/>
                  </a:cubicBezTo>
                  <a:lnTo>
                    <a:pt x="25539" y="30557"/>
                  </a:lnTo>
                  <a:cubicBezTo>
                    <a:pt x="25201" y="29666"/>
                    <a:pt x="24910" y="28752"/>
                    <a:pt x="24578" y="27855"/>
                  </a:cubicBezTo>
                  <a:cubicBezTo>
                    <a:pt x="24132" y="26614"/>
                    <a:pt x="23622" y="25414"/>
                    <a:pt x="22856" y="24358"/>
                  </a:cubicBezTo>
                  <a:cubicBezTo>
                    <a:pt x="20694" y="21430"/>
                    <a:pt x="16941" y="20278"/>
                    <a:pt x="13723" y="18592"/>
                  </a:cubicBezTo>
                  <a:cubicBezTo>
                    <a:pt x="10433" y="16870"/>
                    <a:pt x="7536" y="14435"/>
                    <a:pt x="5261" y="11508"/>
                  </a:cubicBezTo>
                  <a:cubicBezTo>
                    <a:pt x="4970" y="11134"/>
                    <a:pt x="4691" y="10748"/>
                    <a:pt x="4484" y="10320"/>
                  </a:cubicBezTo>
                  <a:cubicBezTo>
                    <a:pt x="4389" y="10136"/>
                    <a:pt x="4311" y="9934"/>
                    <a:pt x="4252" y="9738"/>
                  </a:cubicBezTo>
                  <a:cubicBezTo>
                    <a:pt x="4009" y="8865"/>
                    <a:pt x="4163" y="7939"/>
                    <a:pt x="3973" y="7054"/>
                  </a:cubicBezTo>
                  <a:cubicBezTo>
                    <a:pt x="3724" y="5950"/>
                    <a:pt x="2762" y="5867"/>
                    <a:pt x="2102" y="5136"/>
                  </a:cubicBezTo>
                  <a:cubicBezTo>
                    <a:pt x="1491" y="4454"/>
                    <a:pt x="933" y="3385"/>
                    <a:pt x="725" y="2506"/>
                  </a:cubicBezTo>
                  <a:cubicBezTo>
                    <a:pt x="517" y="1621"/>
                    <a:pt x="475" y="754"/>
                    <a:pt x="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rot="10800000">
              <a:off x="8026292" y="-29896"/>
              <a:ext cx="1116940" cy="1351221"/>
            </a:xfrm>
            <a:custGeom>
              <a:avLst/>
              <a:gdLst/>
              <a:ahLst/>
              <a:cxnLst/>
              <a:rect l="l" t="t" r="r" b="b"/>
              <a:pathLst>
                <a:path w="26045" h="31508" extrusionOk="0">
                  <a:moveTo>
                    <a:pt x="0" y="1"/>
                  </a:moveTo>
                  <a:lnTo>
                    <a:pt x="0" y="8587"/>
                  </a:lnTo>
                  <a:cubicBezTo>
                    <a:pt x="404" y="9234"/>
                    <a:pt x="784" y="9894"/>
                    <a:pt x="1087" y="10582"/>
                  </a:cubicBezTo>
                  <a:cubicBezTo>
                    <a:pt x="1218" y="10903"/>
                    <a:pt x="1354" y="11230"/>
                    <a:pt x="1455" y="11568"/>
                  </a:cubicBezTo>
                  <a:cubicBezTo>
                    <a:pt x="1770" y="12572"/>
                    <a:pt x="1900" y="13629"/>
                    <a:pt x="2328" y="14585"/>
                  </a:cubicBezTo>
                  <a:cubicBezTo>
                    <a:pt x="2785" y="15647"/>
                    <a:pt x="3593" y="16514"/>
                    <a:pt x="4210" y="17506"/>
                  </a:cubicBezTo>
                  <a:cubicBezTo>
                    <a:pt x="5635" y="19804"/>
                    <a:pt x="5843" y="22904"/>
                    <a:pt x="4626" y="25249"/>
                  </a:cubicBezTo>
                  <a:cubicBezTo>
                    <a:pt x="4596" y="25303"/>
                    <a:pt x="4567" y="25362"/>
                    <a:pt x="4537" y="25415"/>
                  </a:cubicBezTo>
                  <a:cubicBezTo>
                    <a:pt x="4240" y="25979"/>
                    <a:pt x="3830" y="26496"/>
                    <a:pt x="3343" y="26953"/>
                  </a:cubicBezTo>
                  <a:cubicBezTo>
                    <a:pt x="2613" y="27618"/>
                    <a:pt x="1746" y="28105"/>
                    <a:pt x="980" y="28735"/>
                  </a:cubicBezTo>
                  <a:cubicBezTo>
                    <a:pt x="855" y="28830"/>
                    <a:pt x="737" y="28937"/>
                    <a:pt x="707" y="29085"/>
                  </a:cubicBezTo>
                  <a:cubicBezTo>
                    <a:pt x="695" y="29162"/>
                    <a:pt x="707" y="29228"/>
                    <a:pt x="737" y="29287"/>
                  </a:cubicBezTo>
                  <a:cubicBezTo>
                    <a:pt x="846" y="29518"/>
                    <a:pt x="1227" y="29626"/>
                    <a:pt x="1531" y="29626"/>
                  </a:cubicBezTo>
                  <a:cubicBezTo>
                    <a:pt x="1540" y="29626"/>
                    <a:pt x="1548" y="29626"/>
                    <a:pt x="1556" y="29625"/>
                  </a:cubicBezTo>
                  <a:cubicBezTo>
                    <a:pt x="6384" y="29523"/>
                    <a:pt x="11085" y="27528"/>
                    <a:pt x="15867" y="27528"/>
                  </a:cubicBezTo>
                  <a:cubicBezTo>
                    <a:pt x="16355" y="27528"/>
                    <a:pt x="16843" y="27549"/>
                    <a:pt x="17333" y="27595"/>
                  </a:cubicBezTo>
                  <a:cubicBezTo>
                    <a:pt x="19310" y="27785"/>
                    <a:pt x="21311" y="28426"/>
                    <a:pt x="22725" y="29821"/>
                  </a:cubicBezTo>
                  <a:cubicBezTo>
                    <a:pt x="23229" y="30320"/>
                    <a:pt x="23627" y="30902"/>
                    <a:pt x="23995" y="31508"/>
                  </a:cubicBezTo>
                  <a:lnTo>
                    <a:pt x="26044" y="31508"/>
                  </a:lnTo>
                  <a:cubicBezTo>
                    <a:pt x="25640" y="30552"/>
                    <a:pt x="25314" y="29548"/>
                    <a:pt x="24981" y="28586"/>
                  </a:cubicBezTo>
                  <a:cubicBezTo>
                    <a:pt x="24512" y="27221"/>
                    <a:pt x="23989" y="25890"/>
                    <a:pt x="23140" y="24738"/>
                  </a:cubicBezTo>
                  <a:cubicBezTo>
                    <a:pt x="20979" y="21805"/>
                    <a:pt x="17232" y="20665"/>
                    <a:pt x="14008" y="18973"/>
                  </a:cubicBezTo>
                  <a:cubicBezTo>
                    <a:pt x="10718" y="17245"/>
                    <a:pt x="7809" y="14816"/>
                    <a:pt x="5546" y="11889"/>
                  </a:cubicBezTo>
                  <a:cubicBezTo>
                    <a:pt x="5338" y="11622"/>
                    <a:pt x="5131" y="11342"/>
                    <a:pt x="4952" y="11046"/>
                  </a:cubicBezTo>
                  <a:cubicBezTo>
                    <a:pt x="4774" y="10749"/>
                    <a:pt x="4626" y="10446"/>
                    <a:pt x="4531" y="10113"/>
                  </a:cubicBezTo>
                  <a:cubicBezTo>
                    <a:pt x="4287" y="9246"/>
                    <a:pt x="4448" y="8314"/>
                    <a:pt x="4246" y="7435"/>
                  </a:cubicBezTo>
                  <a:cubicBezTo>
                    <a:pt x="4008" y="6337"/>
                    <a:pt x="3046" y="6248"/>
                    <a:pt x="2375" y="5511"/>
                  </a:cubicBezTo>
                  <a:cubicBezTo>
                    <a:pt x="1776" y="4829"/>
                    <a:pt x="1218" y="3760"/>
                    <a:pt x="1010" y="2887"/>
                  </a:cubicBezTo>
                  <a:cubicBezTo>
                    <a:pt x="766" y="1854"/>
                    <a:pt x="754" y="8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rot="10800000">
              <a:off x="8930822" y="830034"/>
              <a:ext cx="212667" cy="491505"/>
            </a:xfrm>
            <a:custGeom>
              <a:avLst/>
              <a:gdLst/>
              <a:ahLst/>
              <a:cxnLst/>
              <a:rect l="l" t="t" r="r" b="b"/>
              <a:pathLst>
                <a:path w="4959" h="11461" extrusionOk="0">
                  <a:moveTo>
                    <a:pt x="0" y="0"/>
                  </a:moveTo>
                  <a:lnTo>
                    <a:pt x="0" y="8586"/>
                  </a:lnTo>
                  <a:cubicBezTo>
                    <a:pt x="404" y="9234"/>
                    <a:pt x="778" y="9893"/>
                    <a:pt x="1087" y="10581"/>
                  </a:cubicBezTo>
                  <a:cubicBezTo>
                    <a:pt x="1562" y="10908"/>
                    <a:pt x="2055" y="11175"/>
                    <a:pt x="2607" y="11342"/>
                  </a:cubicBezTo>
                  <a:cubicBezTo>
                    <a:pt x="2892" y="11419"/>
                    <a:pt x="3193" y="11460"/>
                    <a:pt x="3492" y="11460"/>
                  </a:cubicBezTo>
                  <a:cubicBezTo>
                    <a:pt x="3835" y="11460"/>
                    <a:pt x="4175" y="11406"/>
                    <a:pt x="4483" y="11288"/>
                  </a:cubicBezTo>
                  <a:cubicBezTo>
                    <a:pt x="4656" y="11223"/>
                    <a:pt x="4810" y="11140"/>
                    <a:pt x="4958" y="11033"/>
                  </a:cubicBezTo>
                  <a:cubicBezTo>
                    <a:pt x="4780" y="10736"/>
                    <a:pt x="4632" y="10433"/>
                    <a:pt x="4531" y="10112"/>
                  </a:cubicBezTo>
                  <a:cubicBezTo>
                    <a:pt x="4282" y="9245"/>
                    <a:pt x="4448" y="8313"/>
                    <a:pt x="4246" y="7434"/>
                  </a:cubicBezTo>
                  <a:cubicBezTo>
                    <a:pt x="4008" y="6336"/>
                    <a:pt x="3046" y="6247"/>
                    <a:pt x="2375" y="5510"/>
                  </a:cubicBezTo>
                  <a:cubicBezTo>
                    <a:pt x="1776" y="4828"/>
                    <a:pt x="1218" y="3759"/>
                    <a:pt x="1010" y="2886"/>
                  </a:cubicBezTo>
                  <a:cubicBezTo>
                    <a:pt x="766" y="1853"/>
                    <a:pt x="748" y="837"/>
                    <a:pt x="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rot="10800000">
              <a:off x="8026292" y="-29907"/>
              <a:ext cx="1087178" cy="265029"/>
            </a:xfrm>
            <a:custGeom>
              <a:avLst/>
              <a:gdLst/>
              <a:ahLst/>
              <a:cxnLst/>
              <a:rect l="l" t="t" r="r" b="b"/>
              <a:pathLst>
                <a:path w="25351" h="6180" extrusionOk="0">
                  <a:moveTo>
                    <a:pt x="13705" y="0"/>
                  </a:moveTo>
                  <a:cubicBezTo>
                    <a:pt x="11896" y="0"/>
                    <a:pt x="10117" y="493"/>
                    <a:pt x="8409" y="1097"/>
                  </a:cubicBezTo>
                  <a:cubicBezTo>
                    <a:pt x="7471" y="1424"/>
                    <a:pt x="6463" y="1786"/>
                    <a:pt x="5497" y="1786"/>
                  </a:cubicBezTo>
                  <a:cubicBezTo>
                    <a:pt x="5062" y="1786"/>
                    <a:pt x="4636" y="1713"/>
                    <a:pt x="4229" y="1530"/>
                  </a:cubicBezTo>
                  <a:cubicBezTo>
                    <a:pt x="4027" y="1453"/>
                    <a:pt x="3831" y="1328"/>
                    <a:pt x="3748" y="1138"/>
                  </a:cubicBezTo>
                  <a:cubicBezTo>
                    <a:pt x="3635" y="919"/>
                    <a:pt x="3712" y="657"/>
                    <a:pt x="3760" y="426"/>
                  </a:cubicBezTo>
                  <a:cubicBezTo>
                    <a:pt x="3783" y="343"/>
                    <a:pt x="3807" y="271"/>
                    <a:pt x="3819" y="188"/>
                  </a:cubicBezTo>
                  <a:cubicBezTo>
                    <a:pt x="3831" y="153"/>
                    <a:pt x="3837" y="123"/>
                    <a:pt x="3843" y="87"/>
                  </a:cubicBezTo>
                  <a:lnTo>
                    <a:pt x="3843" y="87"/>
                  </a:lnTo>
                  <a:cubicBezTo>
                    <a:pt x="3546" y="651"/>
                    <a:pt x="3136" y="1168"/>
                    <a:pt x="2649" y="1625"/>
                  </a:cubicBezTo>
                  <a:cubicBezTo>
                    <a:pt x="1919" y="2290"/>
                    <a:pt x="1052" y="2777"/>
                    <a:pt x="286" y="3407"/>
                  </a:cubicBezTo>
                  <a:cubicBezTo>
                    <a:pt x="161" y="3502"/>
                    <a:pt x="43" y="3609"/>
                    <a:pt x="13" y="3757"/>
                  </a:cubicBezTo>
                  <a:cubicBezTo>
                    <a:pt x="1" y="3834"/>
                    <a:pt x="13" y="3900"/>
                    <a:pt x="43" y="3959"/>
                  </a:cubicBezTo>
                  <a:cubicBezTo>
                    <a:pt x="152" y="4190"/>
                    <a:pt x="533" y="4298"/>
                    <a:pt x="837" y="4298"/>
                  </a:cubicBezTo>
                  <a:cubicBezTo>
                    <a:pt x="846" y="4298"/>
                    <a:pt x="854" y="4298"/>
                    <a:pt x="862" y="4297"/>
                  </a:cubicBezTo>
                  <a:cubicBezTo>
                    <a:pt x="5690" y="4195"/>
                    <a:pt x="10391" y="2200"/>
                    <a:pt x="15173" y="2200"/>
                  </a:cubicBezTo>
                  <a:cubicBezTo>
                    <a:pt x="15661" y="2200"/>
                    <a:pt x="16149" y="2221"/>
                    <a:pt x="16639" y="2267"/>
                  </a:cubicBezTo>
                  <a:cubicBezTo>
                    <a:pt x="18616" y="2457"/>
                    <a:pt x="20617" y="3098"/>
                    <a:pt x="22031" y="4493"/>
                  </a:cubicBezTo>
                  <a:cubicBezTo>
                    <a:pt x="22535" y="4992"/>
                    <a:pt x="22933" y="5574"/>
                    <a:pt x="23301" y="6180"/>
                  </a:cubicBezTo>
                  <a:lnTo>
                    <a:pt x="25350" y="6180"/>
                  </a:lnTo>
                  <a:cubicBezTo>
                    <a:pt x="24946" y="5224"/>
                    <a:pt x="24620" y="4220"/>
                    <a:pt x="24287" y="3246"/>
                  </a:cubicBezTo>
                  <a:cubicBezTo>
                    <a:pt x="24151" y="3330"/>
                    <a:pt x="24020" y="3419"/>
                    <a:pt x="23877" y="3484"/>
                  </a:cubicBezTo>
                  <a:cubicBezTo>
                    <a:pt x="23812" y="3525"/>
                    <a:pt x="23741" y="3543"/>
                    <a:pt x="23676" y="3567"/>
                  </a:cubicBezTo>
                  <a:cubicBezTo>
                    <a:pt x="23543" y="3610"/>
                    <a:pt x="23409" y="3629"/>
                    <a:pt x="23276" y="3629"/>
                  </a:cubicBezTo>
                  <a:cubicBezTo>
                    <a:pt x="22688" y="3629"/>
                    <a:pt x="22104" y="3259"/>
                    <a:pt x="21591" y="2920"/>
                  </a:cubicBezTo>
                  <a:cubicBezTo>
                    <a:pt x="19347" y="1423"/>
                    <a:pt x="16835" y="147"/>
                    <a:pt x="14145" y="10"/>
                  </a:cubicBezTo>
                  <a:cubicBezTo>
                    <a:pt x="13998" y="4"/>
                    <a:pt x="13851" y="0"/>
                    <a:pt x="13705"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48"/>
          <p:cNvGrpSpPr/>
          <p:nvPr/>
        </p:nvGrpSpPr>
        <p:grpSpPr>
          <a:xfrm>
            <a:off x="5214407" y="1331268"/>
            <a:ext cx="3703762" cy="2670358"/>
            <a:chOff x="-1395851" y="-3256227"/>
            <a:chExt cx="10990391" cy="7923912"/>
          </a:xfrm>
        </p:grpSpPr>
        <p:sp>
          <p:nvSpPr>
            <p:cNvPr id="1369" name="Google Shape;1369;p48"/>
            <p:cNvSpPr/>
            <p:nvPr/>
          </p:nvSpPr>
          <p:spPr>
            <a:xfrm>
              <a:off x="-116310" y="-1765900"/>
              <a:ext cx="1135744" cy="1382387"/>
            </a:xfrm>
            <a:custGeom>
              <a:avLst/>
              <a:gdLst/>
              <a:ahLst/>
              <a:cxnLst/>
              <a:rect l="l" t="t" r="r" b="b"/>
              <a:pathLst>
                <a:path w="27813" h="33853" extrusionOk="0">
                  <a:moveTo>
                    <a:pt x="23670" y="6509"/>
                  </a:moveTo>
                  <a:lnTo>
                    <a:pt x="16954" y="10104"/>
                  </a:lnTo>
                  <a:lnTo>
                    <a:pt x="10215" y="18606"/>
                  </a:lnTo>
                  <a:lnTo>
                    <a:pt x="3381" y="31091"/>
                  </a:lnTo>
                  <a:lnTo>
                    <a:pt x="1333" y="33853"/>
                  </a:lnTo>
                  <a:lnTo>
                    <a:pt x="0" y="32520"/>
                  </a:lnTo>
                  <a:lnTo>
                    <a:pt x="1000" y="21352"/>
                  </a:lnTo>
                  <a:lnTo>
                    <a:pt x="11954" y="9255"/>
                  </a:lnTo>
                  <a:lnTo>
                    <a:pt x="19621" y="0"/>
                  </a:lnTo>
                  <a:lnTo>
                    <a:pt x="26003" y="2762"/>
                  </a:lnTo>
                  <a:lnTo>
                    <a:pt x="27813" y="5048"/>
                  </a:lnTo>
                  <a:close/>
                </a:path>
              </a:pathLst>
            </a:custGeom>
            <a:solidFill>
              <a:schemeClr val="dk1"/>
            </a:solidFill>
            <a:ln>
              <a:noFill/>
            </a:ln>
          </p:spPr>
          <p:txBody>
            <a:bodyPr/>
            <a:lstStyle/>
            <a:p>
              <a:endParaRPr lang="en-US"/>
            </a:p>
          </p:txBody>
        </p:sp>
        <p:sp>
          <p:nvSpPr>
            <p:cNvPr id="1370" name="Google Shape;1370;p48"/>
            <p:cNvSpPr/>
            <p:nvPr/>
          </p:nvSpPr>
          <p:spPr>
            <a:xfrm>
              <a:off x="868396" y="-1641434"/>
              <a:ext cx="390913" cy="116706"/>
            </a:xfrm>
            <a:custGeom>
              <a:avLst/>
              <a:gdLst/>
              <a:ahLst/>
              <a:cxnLst/>
              <a:rect l="l" t="t" r="r" b="b"/>
              <a:pathLst>
                <a:path w="9573" h="2858" extrusionOk="0">
                  <a:moveTo>
                    <a:pt x="9573" y="2096"/>
                  </a:moveTo>
                  <a:lnTo>
                    <a:pt x="9430" y="1881"/>
                  </a:lnTo>
                  <a:lnTo>
                    <a:pt x="6263" y="262"/>
                  </a:lnTo>
                  <a:lnTo>
                    <a:pt x="1667" y="0"/>
                  </a:lnTo>
                  <a:lnTo>
                    <a:pt x="0" y="1024"/>
                  </a:lnTo>
                  <a:lnTo>
                    <a:pt x="1119" y="2858"/>
                  </a:lnTo>
                  <a:lnTo>
                    <a:pt x="7049" y="1595"/>
                  </a:lnTo>
                  <a:close/>
                </a:path>
              </a:pathLst>
            </a:custGeom>
            <a:solidFill>
              <a:schemeClr val="dk1"/>
            </a:solidFill>
            <a:ln>
              <a:noFill/>
            </a:ln>
          </p:spPr>
          <p:txBody>
            <a:bodyPr/>
            <a:lstStyle/>
            <a:p>
              <a:endParaRPr lang="en-US"/>
            </a:p>
          </p:txBody>
        </p:sp>
        <p:sp>
          <p:nvSpPr>
            <p:cNvPr id="1371" name="Google Shape;1371;p48"/>
            <p:cNvSpPr/>
            <p:nvPr/>
          </p:nvSpPr>
          <p:spPr>
            <a:xfrm>
              <a:off x="6688325" y="1821850"/>
              <a:ext cx="338750" cy="80375"/>
            </a:xfrm>
            <a:custGeom>
              <a:avLst/>
              <a:gdLst/>
              <a:ahLst/>
              <a:cxnLst/>
              <a:rect l="l" t="t" r="r" b="b"/>
              <a:pathLst>
                <a:path w="13550" h="3215" extrusionOk="0">
                  <a:moveTo>
                    <a:pt x="358" y="1572"/>
                  </a:moveTo>
                  <a:lnTo>
                    <a:pt x="6168" y="1667"/>
                  </a:lnTo>
                  <a:lnTo>
                    <a:pt x="10740" y="2358"/>
                  </a:lnTo>
                  <a:lnTo>
                    <a:pt x="13550" y="3215"/>
                  </a:lnTo>
                  <a:lnTo>
                    <a:pt x="10883" y="1619"/>
                  </a:lnTo>
                  <a:lnTo>
                    <a:pt x="6930" y="0"/>
                  </a:lnTo>
                  <a:lnTo>
                    <a:pt x="2286" y="334"/>
                  </a:lnTo>
                  <a:lnTo>
                    <a:pt x="0" y="738"/>
                  </a:lnTo>
                  <a:close/>
                </a:path>
              </a:pathLst>
            </a:custGeom>
            <a:solidFill>
              <a:schemeClr val="dk1"/>
            </a:solidFill>
            <a:ln>
              <a:noFill/>
            </a:ln>
          </p:spPr>
          <p:txBody>
            <a:bodyPr/>
            <a:lstStyle/>
            <a:p>
              <a:endParaRPr lang="en-US"/>
            </a:p>
          </p:txBody>
        </p:sp>
        <p:sp>
          <p:nvSpPr>
            <p:cNvPr id="1372" name="Google Shape;1372;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rgbClr val="1019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337994" y="-3256227"/>
              <a:ext cx="1964086" cy="1984433"/>
            </a:xfrm>
            <a:custGeom>
              <a:avLst/>
              <a:gdLst/>
              <a:ahLst/>
              <a:cxnLst/>
              <a:rect l="l" t="t" r="r" b="b"/>
              <a:pathLst>
                <a:path w="20368" h="20579" extrusionOk="0">
                  <a:moveTo>
                    <a:pt x="9566" y="1"/>
                  </a:moveTo>
                  <a:cubicBezTo>
                    <a:pt x="7314" y="1"/>
                    <a:pt x="5111" y="928"/>
                    <a:pt x="3450" y="2800"/>
                  </a:cubicBezTo>
                  <a:cubicBezTo>
                    <a:pt x="0" y="6690"/>
                    <a:pt x="214" y="13198"/>
                    <a:pt x="3937" y="17336"/>
                  </a:cubicBezTo>
                  <a:cubicBezTo>
                    <a:pt x="5871" y="19490"/>
                    <a:pt x="8372" y="20579"/>
                    <a:pt x="10813" y="20579"/>
                  </a:cubicBezTo>
                  <a:cubicBezTo>
                    <a:pt x="13064" y="20579"/>
                    <a:pt x="15262" y="19653"/>
                    <a:pt x="16917" y="17782"/>
                  </a:cubicBezTo>
                  <a:cubicBezTo>
                    <a:pt x="20367" y="13892"/>
                    <a:pt x="20153" y="7384"/>
                    <a:pt x="16436" y="3246"/>
                  </a:cubicBezTo>
                  <a:cubicBezTo>
                    <a:pt x="14506" y="1090"/>
                    <a:pt x="12007" y="1"/>
                    <a:pt x="9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455663" y="-1825021"/>
              <a:ext cx="1716165" cy="2185104"/>
            </a:xfrm>
            <a:custGeom>
              <a:avLst/>
              <a:gdLst/>
              <a:ahLst/>
              <a:cxnLst/>
              <a:rect l="l" t="t" r="r" b="b"/>
              <a:pathLst>
                <a:path w="17797" h="22660" extrusionOk="0">
                  <a:moveTo>
                    <a:pt x="17785" y="2731"/>
                  </a:moveTo>
                  <a:lnTo>
                    <a:pt x="17796" y="2738"/>
                  </a:lnTo>
                  <a:cubicBezTo>
                    <a:pt x="17793" y="2735"/>
                    <a:pt x="17789" y="2733"/>
                    <a:pt x="17785" y="2731"/>
                  </a:cubicBezTo>
                  <a:close/>
                  <a:moveTo>
                    <a:pt x="11781" y="0"/>
                  </a:moveTo>
                  <a:cubicBezTo>
                    <a:pt x="11746" y="0"/>
                    <a:pt x="11710" y="0"/>
                    <a:pt x="11668" y="6"/>
                  </a:cubicBezTo>
                  <a:cubicBezTo>
                    <a:pt x="11639" y="6"/>
                    <a:pt x="11609" y="6"/>
                    <a:pt x="11591" y="18"/>
                  </a:cubicBezTo>
                  <a:cubicBezTo>
                    <a:pt x="11550" y="18"/>
                    <a:pt x="11514" y="24"/>
                    <a:pt x="11478" y="24"/>
                  </a:cubicBezTo>
                  <a:cubicBezTo>
                    <a:pt x="11449" y="24"/>
                    <a:pt x="11419" y="30"/>
                    <a:pt x="11395" y="30"/>
                  </a:cubicBezTo>
                  <a:cubicBezTo>
                    <a:pt x="11360" y="36"/>
                    <a:pt x="11312" y="36"/>
                    <a:pt x="11277" y="48"/>
                  </a:cubicBezTo>
                  <a:cubicBezTo>
                    <a:pt x="11253" y="48"/>
                    <a:pt x="11235" y="54"/>
                    <a:pt x="11211" y="54"/>
                  </a:cubicBezTo>
                  <a:lnTo>
                    <a:pt x="11176" y="54"/>
                  </a:lnTo>
                  <a:cubicBezTo>
                    <a:pt x="11122" y="60"/>
                    <a:pt x="11069" y="66"/>
                    <a:pt x="11009" y="78"/>
                  </a:cubicBezTo>
                  <a:cubicBezTo>
                    <a:pt x="11003" y="78"/>
                    <a:pt x="10997" y="78"/>
                    <a:pt x="10980" y="84"/>
                  </a:cubicBezTo>
                  <a:cubicBezTo>
                    <a:pt x="10920" y="89"/>
                    <a:pt x="10861" y="107"/>
                    <a:pt x="10802" y="119"/>
                  </a:cubicBezTo>
                  <a:cubicBezTo>
                    <a:pt x="10796" y="119"/>
                    <a:pt x="10790" y="119"/>
                    <a:pt x="10778" y="125"/>
                  </a:cubicBezTo>
                  <a:cubicBezTo>
                    <a:pt x="10730" y="143"/>
                    <a:pt x="10677" y="149"/>
                    <a:pt x="10617" y="167"/>
                  </a:cubicBezTo>
                  <a:cubicBezTo>
                    <a:pt x="10612" y="167"/>
                    <a:pt x="10600" y="173"/>
                    <a:pt x="10588" y="173"/>
                  </a:cubicBezTo>
                  <a:lnTo>
                    <a:pt x="10410" y="214"/>
                  </a:lnTo>
                  <a:cubicBezTo>
                    <a:pt x="10404" y="214"/>
                    <a:pt x="10386" y="226"/>
                    <a:pt x="10380" y="226"/>
                  </a:cubicBezTo>
                  <a:cubicBezTo>
                    <a:pt x="10327" y="238"/>
                    <a:pt x="10273" y="256"/>
                    <a:pt x="10214" y="268"/>
                  </a:cubicBezTo>
                  <a:cubicBezTo>
                    <a:pt x="10208" y="268"/>
                    <a:pt x="10202" y="274"/>
                    <a:pt x="10184" y="274"/>
                  </a:cubicBezTo>
                  <a:cubicBezTo>
                    <a:pt x="10125" y="291"/>
                    <a:pt x="10065" y="315"/>
                    <a:pt x="10006" y="333"/>
                  </a:cubicBezTo>
                  <a:cubicBezTo>
                    <a:pt x="9994" y="345"/>
                    <a:pt x="9988" y="345"/>
                    <a:pt x="9970" y="351"/>
                  </a:cubicBezTo>
                  <a:cubicBezTo>
                    <a:pt x="9917" y="363"/>
                    <a:pt x="9869" y="386"/>
                    <a:pt x="9810" y="410"/>
                  </a:cubicBezTo>
                  <a:cubicBezTo>
                    <a:pt x="9798" y="410"/>
                    <a:pt x="9792" y="416"/>
                    <a:pt x="9780" y="416"/>
                  </a:cubicBezTo>
                  <a:lnTo>
                    <a:pt x="9602" y="481"/>
                  </a:lnTo>
                  <a:cubicBezTo>
                    <a:pt x="9584" y="493"/>
                    <a:pt x="9572" y="499"/>
                    <a:pt x="9555" y="499"/>
                  </a:cubicBezTo>
                  <a:cubicBezTo>
                    <a:pt x="9501" y="523"/>
                    <a:pt x="9454" y="541"/>
                    <a:pt x="9394" y="565"/>
                  </a:cubicBezTo>
                  <a:cubicBezTo>
                    <a:pt x="9382" y="570"/>
                    <a:pt x="9376" y="570"/>
                    <a:pt x="9365" y="582"/>
                  </a:cubicBezTo>
                  <a:cubicBezTo>
                    <a:pt x="9305" y="600"/>
                    <a:pt x="9246" y="630"/>
                    <a:pt x="9186" y="660"/>
                  </a:cubicBezTo>
                  <a:lnTo>
                    <a:pt x="9139" y="683"/>
                  </a:lnTo>
                  <a:cubicBezTo>
                    <a:pt x="9127" y="689"/>
                    <a:pt x="9103" y="701"/>
                    <a:pt x="9085" y="707"/>
                  </a:cubicBezTo>
                  <a:cubicBezTo>
                    <a:pt x="9068" y="713"/>
                    <a:pt x="9044" y="731"/>
                    <a:pt x="9014" y="743"/>
                  </a:cubicBezTo>
                  <a:lnTo>
                    <a:pt x="8925" y="790"/>
                  </a:lnTo>
                  <a:cubicBezTo>
                    <a:pt x="8890" y="808"/>
                    <a:pt x="8842" y="826"/>
                    <a:pt x="8806" y="850"/>
                  </a:cubicBezTo>
                  <a:cubicBezTo>
                    <a:pt x="8777" y="861"/>
                    <a:pt x="8753" y="879"/>
                    <a:pt x="8723" y="885"/>
                  </a:cubicBezTo>
                  <a:cubicBezTo>
                    <a:pt x="8682" y="909"/>
                    <a:pt x="8634" y="927"/>
                    <a:pt x="8593" y="956"/>
                  </a:cubicBezTo>
                  <a:cubicBezTo>
                    <a:pt x="8569" y="974"/>
                    <a:pt x="8545" y="980"/>
                    <a:pt x="8521" y="998"/>
                  </a:cubicBezTo>
                  <a:cubicBezTo>
                    <a:pt x="8456" y="1034"/>
                    <a:pt x="8391" y="1069"/>
                    <a:pt x="8314" y="1105"/>
                  </a:cubicBezTo>
                  <a:cubicBezTo>
                    <a:pt x="8248" y="1146"/>
                    <a:pt x="8183" y="1182"/>
                    <a:pt x="8118" y="1224"/>
                  </a:cubicBezTo>
                  <a:cubicBezTo>
                    <a:pt x="8094" y="1241"/>
                    <a:pt x="8070" y="1253"/>
                    <a:pt x="8046" y="1265"/>
                  </a:cubicBezTo>
                  <a:cubicBezTo>
                    <a:pt x="8005" y="1295"/>
                    <a:pt x="7957" y="1313"/>
                    <a:pt x="7916" y="1342"/>
                  </a:cubicBezTo>
                  <a:cubicBezTo>
                    <a:pt x="7892" y="1360"/>
                    <a:pt x="7862" y="1372"/>
                    <a:pt x="7839" y="1390"/>
                  </a:cubicBezTo>
                  <a:cubicBezTo>
                    <a:pt x="7797" y="1414"/>
                    <a:pt x="7761" y="1443"/>
                    <a:pt x="7714" y="1473"/>
                  </a:cubicBezTo>
                  <a:cubicBezTo>
                    <a:pt x="7684" y="1485"/>
                    <a:pt x="7660" y="1509"/>
                    <a:pt x="7631" y="1521"/>
                  </a:cubicBezTo>
                  <a:cubicBezTo>
                    <a:pt x="7595" y="1550"/>
                    <a:pt x="7553" y="1574"/>
                    <a:pt x="7512" y="1604"/>
                  </a:cubicBezTo>
                  <a:cubicBezTo>
                    <a:pt x="7494" y="1621"/>
                    <a:pt x="7464" y="1639"/>
                    <a:pt x="7441" y="1657"/>
                  </a:cubicBezTo>
                  <a:cubicBezTo>
                    <a:pt x="7393" y="1687"/>
                    <a:pt x="7352" y="1716"/>
                    <a:pt x="7316" y="1746"/>
                  </a:cubicBezTo>
                  <a:lnTo>
                    <a:pt x="7245" y="1788"/>
                  </a:lnTo>
                  <a:cubicBezTo>
                    <a:pt x="7185" y="1835"/>
                    <a:pt x="7120" y="1877"/>
                    <a:pt x="7061" y="1924"/>
                  </a:cubicBezTo>
                  <a:cubicBezTo>
                    <a:pt x="7049" y="1930"/>
                    <a:pt x="7037" y="1936"/>
                    <a:pt x="7025" y="1954"/>
                  </a:cubicBezTo>
                  <a:cubicBezTo>
                    <a:pt x="6972" y="1990"/>
                    <a:pt x="6930" y="2025"/>
                    <a:pt x="6877" y="2067"/>
                  </a:cubicBezTo>
                  <a:cubicBezTo>
                    <a:pt x="6871" y="2067"/>
                    <a:pt x="6871" y="2073"/>
                    <a:pt x="6859" y="2073"/>
                  </a:cubicBezTo>
                  <a:cubicBezTo>
                    <a:pt x="6782" y="2138"/>
                    <a:pt x="6698" y="2197"/>
                    <a:pt x="6615" y="2263"/>
                  </a:cubicBezTo>
                  <a:cubicBezTo>
                    <a:pt x="6603" y="2281"/>
                    <a:pt x="6580" y="2292"/>
                    <a:pt x="6562" y="2310"/>
                  </a:cubicBezTo>
                  <a:cubicBezTo>
                    <a:pt x="6497" y="2364"/>
                    <a:pt x="6437" y="2411"/>
                    <a:pt x="6372" y="2471"/>
                  </a:cubicBezTo>
                  <a:cubicBezTo>
                    <a:pt x="6348" y="2494"/>
                    <a:pt x="6324" y="2512"/>
                    <a:pt x="6307" y="2530"/>
                  </a:cubicBezTo>
                  <a:cubicBezTo>
                    <a:pt x="6235" y="2583"/>
                    <a:pt x="6176" y="2643"/>
                    <a:pt x="6111" y="2696"/>
                  </a:cubicBezTo>
                  <a:lnTo>
                    <a:pt x="6069" y="2738"/>
                  </a:lnTo>
                  <a:cubicBezTo>
                    <a:pt x="5986" y="2809"/>
                    <a:pt x="5909" y="2880"/>
                    <a:pt x="5831" y="2957"/>
                  </a:cubicBezTo>
                  <a:cubicBezTo>
                    <a:pt x="5814" y="2969"/>
                    <a:pt x="5802" y="2987"/>
                    <a:pt x="5778" y="2999"/>
                  </a:cubicBezTo>
                  <a:cubicBezTo>
                    <a:pt x="5719" y="3058"/>
                    <a:pt x="5653" y="3118"/>
                    <a:pt x="5594" y="3177"/>
                  </a:cubicBezTo>
                  <a:lnTo>
                    <a:pt x="5523" y="3243"/>
                  </a:lnTo>
                  <a:lnTo>
                    <a:pt x="5345" y="3421"/>
                  </a:lnTo>
                  <a:lnTo>
                    <a:pt x="5297" y="3474"/>
                  </a:lnTo>
                  <a:cubicBezTo>
                    <a:pt x="5220" y="3551"/>
                    <a:pt x="5149" y="3628"/>
                    <a:pt x="5071" y="3706"/>
                  </a:cubicBezTo>
                  <a:cubicBezTo>
                    <a:pt x="5060" y="3718"/>
                    <a:pt x="5042" y="3741"/>
                    <a:pt x="5018" y="3759"/>
                  </a:cubicBezTo>
                  <a:cubicBezTo>
                    <a:pt x="4959" y="3818"/>
                    <a:pt x="4899" y="3884"/>
                    <a:pt x="4840" y="3943"/>
                  </a:cubicBezTo>
                  <a:cubicBezTo>
                    <a:pt x="4822" y="3967"/>
                    <a:pt x="4798" y="3997"/>
                    <a:pt x="4775" y="4014"/>
                  </a:cubicBezTo>
                  <a:cubicBezTo>
                    <a:pt x="4715" y="4086"/>
                    <a:pt x="4662" y="4145"/>
                    <a:pt x="4602" y="4210"/>
                  </a:cubicBezTo>
                  <a:cubicBezTo>
                    <a:pt x="4590" y="4222"/>
                    <a:pt x="4573" y="4246"/>
                    <a:pt x="4555" y="4264"/>
                  </a:cubicBezTo>
                  <a:cubicBezTo>
                    <a:pt x="4478" y="4341"/>
                    <a:pt x="4412" y="4424"/>
                    <a:pt x="4335" y="4507"/>
                  </a:cubicBezTo>
                  <a:cubicBezTo>
                    <a:pt x="4323" y="4531"/>
                    <a:pt x="4305" y="4543"/>
                    <a:pt x="4294" y="4567"/>
                  </a:cubicBezTo>
                  <a:cubicBezTo>
                    <a:pt x="4240" y="4632"/>
                    <a:pt x="4181" y="4697"/>
                    <a:pt x="4127" y="4769"/>
                  </a:cubicBezTo>
                  <a:cubicBezTo>
                    <a:pt x="4109" y="4798"/>
                    <a:pt x="4086" y="4816"/>
                    <a:pt x="4062" y="4846"/>
                  </a:cubicBezTo>
                  <a:lnTo>
                    <a:pt x="3908" y="5048"/>
                  </a:lnTo>
                  <a:cubicBezTo>
                    <a:pt x="3890" y="5071"/>
                    <a:pt x="3878" y="5083"/>
                    <a:pt x="3860" y="5107"/>
                  </a:cubicBezTo>
                  <a:cubicBezTo>
                    <a:pt x="3795" y="5196"/>
                    <a:pt x="3729" y="5279"/>
                    <a:pt x="3664" y="5368"/>
                  </a:cubicBezTo>
                  <a:cubicBezTo>
                    <a:pt x="3646" y="5392"/>
                    <a:pt x="3634" y="5404"/>
                    <a:pt x="3617" y="5428"/>
                  </a:cubicBezTo>
                  <a:cubicBezTo>
                    <a:pt x="3563" y="5493"/>
                    <a:pt x="3516" y="5570"/>
                    <a:pt x="3462" y="5636"/>
                  </a:cubicBezTo>
                  <a:cubicBezTo>
                    <a:pt x="3439" y="5665"/>
                    <a:pt x="3427" y="5695"/>
                    <a:pt x="3403" y="5719"/>
                  </a:cubicBezTo>
                  <a:cubicBezTo>
                    <a:pt x="3349" y="5784"/>
                    <a:pt x="3308" y="5855"/>
                    <a:pt x="3254" y="5926"/>
                  </a:cubicBezTo>
                  <a:lnTo>
                    <a:pt x="3207" y="5992"/>
                  </a:lnTo>
                  <a:cubicBezTo>
                    <a:pt x="3148" y="6081"/>
                    <a:pt x="3082" y="6176"/>
                    <a:pt x="3023" y="6265"/>
                  </a:cubicBezTo>
                  <a:lnTo>
                    <a:pt x="2981" y="6330"/>
                  </a:lnTo>
                  <a:cubicBezTo>
                    <a:pt x="2934" y="6407"/>
                    <a:pt x="2880" y="6479"/>
                    <a:pt x="2839" y="6550"/>
                  </a:cubicBezTo>
                  <a:cubicBezTo>
                    <a:pt x="2815" y="6580"/>
                    <a:pt x="2803" y="6609"/>
                    <a:pt x="2779" y="6639"/>
                  </a:cubicBezTo>
                  <a:cubicBezTo>
                    <a:pt x="2732" y="6710"/>
                    <a:pt x="2690" y="6776"/>
                    <a:pt x="2643" y="6853"/>
                  </a:cubicBezTo>
                  <a:lnTo>
                    <a:pt x="2601" y="6918"/>
                  </a:lnTo>
                  <a:cubicBezTo>
                    <a:pt x="2542" y="7013"/>
                    <a:pt x="2488" y="7102"/>
                    <a:pt x="2429" y="7203"/>
                  </a:cubicBezTo>
                  <a:cubicBezTo>
                    <a:pt x="2417" y="7221"/>
                    <a:pt x="2405" y="7245"/>
                    <a:pt x="2393" y="7268"/>
                  </a:cubicBezTo>
                  <a:cubicBezTo>
                    <a:pt x="2346" y="7340"/>
                    <a:pt x="2304" y="7417"/>
                    <a:pt x="2257" y="7500"/>
                  </a:cubicBezTo>
                  <a:cubicBezTo>
                    <a:pt x="2245" y="7530"/>
                    <a:pt x="2221" y="7559"/>
                    <a:pt x="2209" y="7589"/>
                  </a:cubicBezTo>
                  <a:cubicBezTo>
                    <a:pt x="2162" y="7660"/>
                    <a:pt x="2126" y="7738"/>
                    <a:pt x="2079" y="7809"/>
                  </a:cubicBezTo>
                  <a:cubicBezTo>
                    <a:pt x="2067" y="7833"/>
                    <a:pt x="2049" y="7856"/>
                    <a:pt x="2043" y="7886"/>
                  </a:cubicBezTo>
                  <a:cubicBezTo>
                    <a:pt x="1990" y="7981"/>
                    <a:pt x="1942" y="8076"/>
                    <a:pt x="1889" y="8183"/>
                  </a:cubicBezTo>
                  <a:cubicBezTo>
                    <a:pt x="1883" y="8201"/>
                    <a:pt x="1865" y="8224"/>
                    <a:pt x="1859" y="8248"/>
                  </a:cubicBezTo>
                  <a:cubicBezTo>
                    <a:pt x="1823" y="8331"/>
                    <a:pt x="1776" y="8403"/>
                    <a:pt x="1740" y="8486"/>
                  </a:cubicBezTo>
                  <a:lnTo>
                    <a:pt x="1693" y="8575"/>
                  </a:lnTo>
                  <a:cubicBezTo>
                    <a:pt x="1657" y="8646"/>
                    <a:pt x="1622" y="8729"/>
                    <a:pt x="1586" y="8806"/>
                  </a:cubicBezTo>
                  <a:cubicBezTo>
                    <a:pt x="1568" y="8824"/>
                    <a:pt x="1562" y="8848"/>
                    <a:pt x="1544" y="8878"/>
                  </a:cubicBezTo>
                  <a:cubicBezTo>
                    <a:pt x="1503" y="8973"/>
                    <a:pt x="1455" y="9080"/>
                    <a:pt x="1414" y="9180"/>
                  </a:cubicBezTo>
                  <a:cubicBezTo>
                    <a:pt x="1408" y="9204"/>
                    <a:pt x="1396" y="9222"/>
                    <a:pt x="1384" y="9240"/>
                  </a:cubicBezTo>
                  <a:cubicBezTo>
                    <a:pt x="1348" y="9323"/>
                    <a:pt x="1307" y="9406"/>
                    <a:pt x="1277" y="9489"/>
                  </a:cubicBezTo>
                  <a:cubicBezTo>
                    <a:pt x="1265" y="9519"/>
                    <a:pt x="1259" y="9549"/>
                    <a:pt x="1241" y="9578"/>
                  </a:cubicBezTo>
                  <a:cubicBezTo>
                    <a:pt x="1212" y="9655"/>
                    <a:pt x="1176" y="9733"/>
                    <a:pt x="1146" y="9816"/>
                  </a:cubicBezTo>
                  <a:cubicBezTo>
                    <a:pt x="1141" y="9834"/>
                    <a:pt x="1123" y="9857"/>
                    <a:pt x="1117" y="9881"/>
                  </a:cubicBezTo>
                  <a:cubicBezTo>
                    <a:pt x="1081" y="9982"/>
                    <a:pt x="1034" y="10089"/>
                    <a:pt x="998" y="10184"/>
                  </a:cubicBezTo>
                  <a:cubicBezTo>
                    <a:pt x="992" y="10202"/>
                    <a:pt x="980" y="10220"/>
                    <a:pt x="974" y="10237"/>
                  </a:cubicBezTo>
                  <a:cubicBezTo>
                    <a:pt x="945" y="10321"/>
                    <a:pt x="915" y="10410"/>
                    <a:pt x="885" y="10487"/>
                  </a:cubicBezTo>
                  <a:cubicBezTo>
                    <a:pt x="879" y="10516"/>
                    <a:pt x="861" y="10546"/>
                    <a:pt x="856" y="10576"/>
                  </a:cubicBezTo>
                  <a:cubicBezTo>
                    <a:pt x="826" y="10659"/>
                    <a:pt x="796" y="10742"/>
                    <a:pt x="772" y="10825"/>
                  </a:cubicBezTo>
                  <a:lnTo>
                    <a:pt x="755" y="10891"/>
                  </a:lnTo>
                  <a:cubicBezTo>
                    <a:pt x="713" y="10992"/>
                    <a:pt x="683" y="11098"/>
                    <a:pt x="654" y="11199"/>
                  </a:cubicBezTo>
                  <a:cubicBezTo>
                    <a:pt x="648" y="11217"/>
                    <a:pt x="648" y="11229"/>
                    <a:pt x="642" y="11253"/>
                  </a:cubicBezTo>
                  <a:cubicBezTo>
                    <a:pt x="612" y="11342"/>
                    <a:pt x="588" y="11431"/>
                    <a:pt x="565" y="11514"/>
                  </a:cubicBezTo>
                  <a:cubicBezTo>
                    <a:pt x="559" y="11532"/>
                    <a:pt x="559" y="11544"/>
                    <a:pt x="553" y="11550"/>
                  </a:cubicBezTo>
                  <a:cubicBezTo>
                    <a:pt x="547" y="11568"/>
                    <a:pt x="547" y="11579"/>
                    <a:pt x="535" y="11597"/>
                  </a:cubicBezTo>
                  <a:lnTo>
                    <a:pt x="470" y="11841"/>
                  </a:lnTo>
                  <a:cubicBezTo>
                    <a:pt x="464" y="11864"/>
                    <a:pt x="458" y="11888"/>
                    <a:pt x="458" y="11906"/>
                  </a:cubicBezTo>
                  <a:cubicBezTo>
                    <a:pt x="428" y="12013"/>
                    <a:pt x="404" y="12114"/>
                    <a:pt x="380" y="12221"/>
                  </a:cubicBezTo>
                  <a:cubicBezTo>
                    <a:pt x="375" y="12233"/>
                    <a:pt x="375" y="12250"/>
                    <a:pt x="375" y="12262"/>
                  </a:cubicBezTo>
                  <a:cubicBezTo>
                    <a:pt x="351" y="12351"/>
                    <a:pt x="339" y="12434"/>
                    <a:pt x="315" y="12524"/>
                  </a:cubicBezTo>
                  <a:lnTo>
                    <a:pt x="291" y="12613"/>
                  </a:lnTo>
                  <a:cubicBezTo>
                    <a:pt x="280" y="12696"/>
                    <a:pt x="262" y="12767"/>
                    <a:pt x="250" y="12850"/>
                  </a:cubicBezTo>
                  <a:cubicBezTo>
                    <a:pt x="238" y="12874"/>
                    <a:pt x="238" y="12904"/>
                    <a:pt x="232" y="12927"/>
                  </a:cubicBezTo>
                  <a:cubicBezTo>
                    <a:pt x="208" y="13028"/>
                    <a:pt x="196" y="13135"/>
                    <a:pt x="179" y="13230"/>
                  </a:cubicBezTo>
                  <a:cubicBezTo>
                    <a:pt x="179" y="13242"/>
                    <a:pt x="173" y="13260"/>
                    <a:pt x="173" y="13272"/>
                  </a:cubicBezTo>
                  <a:cubicBezTo>
                    <a:pt x="161" y="13361"/>
                    <a:pt x="143" y="13444"/>
                    <a:pt x="137" y="13533"/>
                  </a:cubicBezTo>
                  <a:cubicBezTo>
                    <a:pt x="131" y="13563"/>
                    <a:pt x="131" y="13592"/>
                    <a:pt x="119" y="13622"/>
                  </a:cubicBezTo>
                  <a:cubicBezTo>
                    <a:pt x="113" y="13699"/>
                    <a:pt x="101" y="13776"/>
                    <a:pt x="90" y="13854"/>
                  </a:cubicBezTo>
                  <a:cubicBezTo>
                    <a:pt x="90" y="13877"/>
                    <a:pt x="84" y="13907"/>
                    <a:pt x="84" y="13925"/>
                  </a:cubicBezTo>
                  <a:cubicBezTo>
                    <a:pt x="72" y="14032"/>
                    <a:pt x="60" y="14127"/>
                    <a:pt x="54" y="14234"/>
                  </a:cubicBezTo>
                  <a:lnTo>
                    <a:pt x="54" y="14240"/>
                  </a:lnTo>
                  <a:cubicBezTo>
                    <a:pt x="54" y="14275"/>
                    <a:pt x="48" y="14305"/>
                    <a:pt x="48" y="14341"/>
                  </a:cubicBezTo>
                  <a:cubicBezTo>
                    <a:pt x="48" y="14388"/>
                    <a:pt x="42" y="14430"/>
                    <a:pt x="42" y="14477"/>
                  </a:cubicBezTo>
                  <a:cubicBezTo>
                    <a:pt x="42" y="14513"/>
                    <a:pt x="30" y="14548"/>
                    <a:pt x="30" y="14590"/>
                  </a:cubicBezTo>
                  <a:cubicBezTo>
                    <a:pt x="30" y="14631"/>
                    <a:pt x="24" y="14679"/>
                    <a:pt x="24" y="14721"/>
                  </a:cubicBezTo>
                  <a:cubicBezTo>
                    <a:pt x="24" y="14756"/>
                    <a:pt x="24" y="14804"/>
                    <a:pt x="18" y="14839"/>
                  </a:cubicBezTo>
                  <a:cubicBezTo>
                    <a:pt x="18" y="14887"/>
                    <a:pt x="18" y="14922"/>
                    <a:pt x="12" y="14964"/>
                  </a:cubicBezTo>
                  <a:cubicBezTo>
                    <a:pt x="12" y="15047"/>
                    <a:pt x="12" y="15130"/>
                    <a:pt x="0" y="15213"/>
                  </a:cubicBezTo>
                  <a:lnTo>
                    <a:pt x="0" y="15433"/>
                  </a:lnTo>
                  <a:lnTo>
                    <a:pt x="0" y="15510"/>
                  </a:lnTo>
                  <a:cubicBezTo>
                    <a:pt x="0" y="15558"/>
                    <a:pt x="0" y="15605"/>
                    <a:pt x="12" y="15659"/>
                  </a:cubicBezTo>
                  <a:lnTo>
                    <a:pt x="12" y="15736"/>
                  </a:lnTo>
                  <a:cubicBezTo>
                    <a:pt x="12" y="15783"/>
                    <a:pt x="18" y="15825"/>
                    <a:pt x="18" y="15873"/>
                  </a:cubicBezTo>
                  <a:cubicBezTo>
                    <a:pt x="18" y="15902"/>
                    <a:pt x="18" y="15926"/>
                    <a:pt x="24" y="15956"/>
                  </a:cubicBezTo>
                  <a:cubicBezTo>
                    <a:pt x="24" y="16003"/>
                    <a:pt x="30" y="16057"/>
                    <a:pt x="42" y="16110"/>
                  </a:cubicBezTo>
                  <a:cubicBezTo>
                    <a:pt x="42" y="16134"/>
                    <a:pt x="42" y="16146"/>
                    <a:pt x="48" y="16169"/>
                  </a:cubicBezTo>
                  <a:lnTo>
                    <a:pt x="72" y="16371"/>
                  </a:lnTo>
                  <a:cubicBezTo>
                    <a:pt x="72" y="16383"/>
                    <a:pt x="78" y="16401"/>
                    <a:pt x="78" y="16419"/>
                  </a:cubicBezTo>
                  <a:cubicBezTo>
                    <a:pt x="84" y="16472"/>
                    <a:pt x="90" y="16526"/>
                    <a:pt x="101" y="16567"/>
                  </a:cubicBezTo>
                  <a:cubicBezTo>
                    <a:pt x="101" y="16591"/>
                    <a:pt x="107" y="16615"/>
                    <a:pt x="107" y="16644"/>
                  </a:cubicBezTo>
                  <a:cubicBezTo>
                    <a:pt x="107" y="16668"/>
                    <a:pt x="113" y="16698"/>
                    <a:pt x="113" y="16716"/>
                  </a:cubicBezTo>
                  <a:cubicBezTo>
                    <a:pt x="113" y="16739"/>
                    <a:pt x="119" y="16757"/>
                    <a:pt x="119" y="16775"/>
                  </a:cubicBezTo>
                  <a:cubicBezTo>
                    <a:pt x="131" y="16799"/>
                    <a:pt x="131" y="16823"/>
                    <a:pt x="137" y="16846"/>
                  </a:cubicBezTo>
                  <a:lnTo>
                    <a:pt x="161" y="16977"/>
                  </a:lnTo>
                  <a:cubicBezTo>
                    <a:pt x="161" y="16995"/>
                    <a:pt x="167" y="17013"/>
                    <a:pt x="167" y="17030"/>
                  </a:cubicBezTo>
                  <a:cubicBezTo>
                    <a:pt x="179" y="17090"/>
                    <a:pt x="190" y="17155"/>
                    <a:pt x="202" y="17214"/>
                  </a:cubicBezTo>
                  <a:cubicBezTo>
                    <a:pt x="202" y="17232"/>
                    <a:pt x="208" y="17238"/>
                    <a:pt x="208" y="17250"/>
                  </a:cubicBezTo>
                  <a:cubicBezTo>
                    <a:pt x="226" y="17304"/>
                    <a:pt x="232" y="17351"/>
                    <a:pt x="250" y="17399"/>
                  </a:cubicBezTo>
                  <a:cubicBezTo>
                    <a:pt x="256" y="17422"/>
                    <a:pt x="256" y="17440"/>
                    <a:pt x="262" y="17458"/>
                  </a:cubicBezTo>
                  <a:cubicBezTo>
                    <a:pt x="268" y="17500"/>
                    <a:pt x="285" y="17541"/>
                    <a:pt x="291" y="17577"/>
                  </a:cubicBezTo>
                  <a:cubicBezTo>
                    <a:pt x="297" y="17600"/>
                    <a:pt x="309" y="17618"/>
                    <a:pt x="309" y="17636"/>
                  </a:cubicBezTo>
                  <a:cubicBezTo>
                    <a:pt x="321" y="17684"/>
                    <a:pt x="327" y="17725"/>
                    <a:pt x="345" y="17767"/>
                  </a:cubicBezTo>
                  <a:cubicBezTo>
                    <a:pt x="351" y="17779"/>
                    <a:pt x="351" y="17796"/>
                    <a:pt x="357" y="17808"/>
                  </a:cubicBezTo>
                  <a:cubicBezTo>
                    <a:pt x="375" y="17868"/>
                    <a:pt x="398" y="17921"/>
                    <a:pt x="410" y="17980"/>
                  </a:cubicBezTo>
                  <a:cubicBezTo>
                    <a:pt x="416" y="17992"/>
                    <a:pt x="416" y="18004"/>
                    <a:pt x="428" y="18016"/>
                  </a:cubicBezTo>
                  <a:lnTo>
                    <a:pt x="470" y="18153"/>
                  </a:lnTo>
                  <a:cubicBezTo>
                    <a:pt x="475" y="18165"/>
                    <a:pt x="487" y="18188"/>
                    <a:pt x="493" y="18200"/>
                  </a:cubicBezTo>
                  <a:lnTo>
                    <a:pt x="535" y="18313"/>
                  </a:lnTo>
                  <a:cubicBezTo>
                    <a:pt x="547" y="18331"/>
                    <a:pt x="553" y="18349"/>
                    <a:pt x="559" y="18366"/>
                  </a:cubicBezTo>
                  <a:cubicBezTo>
                    <a:pt x="576" y="18408"/>
                    <a:pt x="594" y="18450"/>
                    <a:pt x="612" y="18491"/>
                  </a:cubicBezTo>
                  <a:cubicBezTo>
                    <a:pt x="618" y="18497"/>
                    <a:pt x="618" y="18515"/>
                    <a:pt x="624" y="18521"/>
                  </a:cubicBezTo>
                  <a:cubicBezTo>
                    <a:pt x="648" y="18574"/>
                    <a:pt x="671" y="18628"/>
                    <a:pt x="701" y="18669"/>
                  </a:cubicBezTo>
                  <a:cubicBezTo>
                    <a:pt x="707" y="18675"/>
                    <a:pt x="713" y="18693"/>
                    <a:pt x="713" y="18699"/>
                  </a:cubicBezTo>
                  <a:cubicBezTo>
                    <a:pt x="737" y="18735"/>
                    <a:pt x="755" y="18776"/>
                    <a:pt x="772" y="18812"/>
                  </a:cubicBezTo>
                  <a:lnTo>
                    <a:pt x="796" y="18853"/>
                  </a:lnTo>
                  <a:cubicBezTo>
                    <a:pt x="814" y="18895"/>
                    <a:pt x="832" y="18925"/>
                    <a:pt x="856" y="18954"/>
                  </a:cubicBezTo>
                  <a:lnTo>
                    <a:pt x="879" y="18996"/>
                  </a:lnTo>
                  <a:lnTo>
                    <a:pt x="945" y="19109"/>
                  </a:lnTo>
                  <a:cubicBezTo>
                    <a:pt x="951" y="19115"/>
                    <a:pt x="951" y="19121"/>
                    <a:pt x="962" y="19132"/>
                  </a:cubicBezTo>
                  <a:lnTo>
                    <a:pt x="1051" y="19263"/>
                  </a:lnTo>
                  <a:cubicBezTo>
                    <a:pt x="1057" y="19269"/>
                    <a:pt x="1063" y="19287"/>
                    <a:pt x="1069" y="19293"/>
                  </a:cubicBezTo>
                  <a:cubicBezTo>
                    <a:pt x="1093" y="19322"/>
                    <a:pt x="1117" y="19358"/>
                    <a:pt x="1141" y="19388"/>
                  </a:cubicBezTo>
                  <a:cubicBezTo>
                    <a:pt x="1146" y="19406"/>
                    <a:pt x="1158" y="19417"/>
                    <a:pt x="1170" y="19429"/>
                  </a:cubicBezTo>
                  <a:lnTo>
                    <a:pt x="1236" y="19518"/>
                  </a:lnTo>
                  <a:cubicBezTo>
                    <a:pt x="1241" y="19530"/>
                    <a:pt x="1259" y="19536"/>
                    <a:pt x="1265" y="19554"/>
                  </a:cubicBezTo>
                  <a:cubicBezTo>
                    <a:pt x="1295" y="19590"/>
                    <a:pt x="1325" y="19619"/>
                    <a:pt x="1354" y="19655"/>
                  </a:cubicBezTo>
                  <a:lnTo>
                    <a:pt x="1366" y="19673"/>
                  </a:lnTo>
                  <a:cubicBezTo>
                    <a:pt x="1408" y="19708"/>
                    <a:pt x="1437" y="19744"/>
                    <a:pt x="1473" y="19786"/>
                  </a:cubicBezTo>
                  <a:cubicBezTo>
                    <a:pt x="1479" y="19792"/>
                    <a:pt x="1485" y="19803"/>
                    <a:pt x="1503" y="19815"/>
                  </a:cubicBezTo>
                  <a:cubicBezTo>
                    <a:pt x="1527" y="19845"/>
                    <a:pt x="1556" y="19863"/>
                    <a:pt x="1586" y="19893"/>
                  </a:cubicBezTo>
                  <a:lnTo>
                    <a:pt x="1622" y="19934"/>
                  </a:lnTo>
                  <a:lnTo>
                    <a:pt x="1693" y="20005"/>
                  </a:lnTo>
                  <a:lnTo>
                    <a:pt x="1722" y="20035"/>
                  </a:lnTo>
                  <a:cubicBezTo>
                    <a:pt x="1764" y="20065"/>
                    <a:pt x="1794" y="20094"/>
                    <a:pt x="1829" y="20124"/>
                  </a:cubicBezTo>
                  <a:lnTo>
                    <a:pt x="1835" y="20130"/>
                  </a:lnTo>
                  <a:cubicBezTo>
                    <a:pt x="1871" y="20160"/>
                    <a:pt x="1912" y="20189"/>
                    <a:pt x="1954" y="20219"/>
                  </a:cubicBezTo>
                  <a:cubicBezTo>
                    <a:pt x="1972" y="20231"/>
                    <a:pt x="1978" y="20237"/>
                    <a:pt x="1990" y="20243"/>
                  </a:cubicBezTo>
                  <a:cubicBezTo>
                    <a:pt x="2019" y="20267"/>
                    <a:pt x="2049" y="20290"/>
                    <a:pt x="2073" y="20302"/>
                  </a:cubicBezTo>
                  <a:cubicBezTo>
                    <a:pt x="2091" y="20308"/>
                    <a:pt x="2102" y="20326"/>
                    <a:pt x="2108" y="20332"/>
                  </a:cubicBezTo>
                  <a:cubicBezTo>
                    <a:pt x="2138" y="20356"/>
                    <a:pt x="2168" y="20368"/>
                    <a:pt x="2197" y="20391"/>
                  </a:cubicBezTo>
                  <a:cubicBezTo>
                    <a:pt x="2215" y="20397"/>
                    <a:pt x="2221" y="20409"/>
                    <a:pt x="2239" y="20415"/>
                  </a:cubicBezTo>
                  <a:cubicBezTo>
                    <a:pt x="2281" y="20445"/>
                    <a:pt x="2316" y="20468"/>
                    <a:pt x="2364" y="20486"/>
                  </a:cubicBezTo>
                  <a:lnTo>
                    <a:pt x="5507" y="22372"/>
                  </a:lnTo>
                  <a:lnTo>
                    <a:pt x="5446" y="22321"/>
                  </a:lnTo>
                  <a:cubicBezTo>
                    <a:pt x="5434" y="22315"/>
                    <a:pt x="5428" y="22315"/>
                    <a:pt x="5428" y="22309"/>
                  </a:cubicBezTo>
                  <a:cubicBezTo>
                    <a:pt x="5398" y="22280"/>
                    <a:pt x="5368" y="22256"/>
                    <a:pt x="5333" y="22226"/>
                  </a:cubicBezTo>
                  <a:cubicBezTo>
                    <a:pt x="5315" y="22208"/>
                    <a:pt x="5303" y="22202"/>
                    <a:pt x="5297" y="22190"/>
                  </a:cubicBezTo>
                  <a:lnTo>
                    <a:pt x="5226" y="22119"/>
                  </a:lnTo>
                  <a:lnTo>
                    <a:pt x="5190" y="22084"/>
                  </a:lnTo>
                  <a:cubicBezTo>
                    <a:pt x="5166" y="22060"/>
                    <a:pt x="5149" y="22042"/>
                    <a:pt x="5125" y="22012"/>
                  </a:cubicBezTo>
                  <a:lnTo>
                    <a:pt x="5089" y="21971"/>
                  </a:lnTo>
                  <a:cubicBezTo>
                    <a:pt x="5060" y="21935"/>
                    <a:pt x="5018" y="21900"/>
                    <a:pt x="4988" y="21864"/>
                  </a:cubicBezTo>
                  <a:cubicBezTo>
                    <a:pt x="4982" y="21852"/>
                    <a:pt x="4976" y="21846"/>
                    <a:pt x="4965" y="21834"/>
                  </a:cubicBezTo>
                  <a:cubicBezTo>
                    <a:pt x="4947" y="21805"/>
                    <a:pt x="4917" y="21775"/>
                    <a:pt x="4893" y="21745"/>
                  </a:cubicBezTo>
                  <a:cubicBezTo>
                    <a:pt x="4881" y="21727"/>
                    <a:pt x="4870" y="21715"/>
                    <a:pt x="4858" y="21698"/>
                  </a:cubicBezTo>
                  <a:cubicBezTo>
                    <a:pt x="4834" y="21674"/>
                    <a:pt x="4816" y="21644"/>
                    <a:pt x="4798" y="21615"/>
                  </a:cubicBezTo>
                  <a:cubicBezTo>
                    <a:pt x="4780" y="21603"/>
                    <a:pt x="4775" y="21585"/>
                    <a:pt x="4757" y="21573"/>
                  </a:cubicBezTo>
                  <a:cubicBezTo>
                    <a:pt x="4739" y="21543"/>
                    <a:pt x="4715" y="21514"/>
                    <a:pt x="4697" y="21484"/>
                  </a:cubicBezTo>
                  <a:cubicBezTo>
                    <a:pt x="4691" y="21466"/>
                    <a:pt x="4680" y="21454"/>
                    <a:pt x="4668" y="21442"/>
                  </a:cubicBezTo>
                  <a:cubicBezTo>
                    <a:pt x="4638" y="21401"/>
                    <a:pt x="4608" y="21365"/>
                    <a:pt x="4590" y="21318"/>
                  </a:cubicBezTo>
                  <a:cubicBezTo>
                    <a:pt x="4579" y="21306"/>
                    <a:pt x="4573" y="21294"/>
                    <a:pt x="4567" y="21282"/>
                  </a:cubicBezTo>
                  <a:cubicBezTo>
                    <a:pt x="4543" y="21252"/>
                    <a:pt x="4519" y="21217"/>
                    <a:pt x="4507" y="21175"/>
                  </a:cubicBezTo>
                  <a:cubicBezTo>
                    <a:pt x="4501" y="21163"/>
                    <a:pt x="4484" y="21139"/>
                    <a:pt x="4478" y="21128"/>
                  </a:cubicBezTo>
                  <a:cubicBezTo>
                    <a:pt x="4460" y="21098"/>
                    <a:pt x="4442" y="21068"/>
                    <a:pt x="4424" y="21039"/>
                  </a:cubicBezTo>
                  <a:cubicBezTo>
                    <a:pt x="4418" y="21021"/>
                    <a:pt x="4400" y="20997"/>
                    <a:pt x="4395" y="20985"/>
                  </a:cubicBezTo>
                  <a:cubicBezTo>
                    <a:pt x="4383" y="20949"/>
                    <a:pt x="4359" y="20920"/>
                    <a:pt x="4341" y="20878"/>
                  </a:cubicBezTo>
                  <a:lnTo>
                    <a:pt x="4323" y="20837"/>
                  </a:lnTo>
                  <a:cubicBezTo>
                    <a:pt x="4300" y="20783"/>
                    <a:pt x="4276" y="20742"/>
                    <a:pt x="4246" y="20688"/>
                  </a:cubicBezTo>
                  <a:cubicBezTo>
                    <a:pt x="4240" y="20670"/>
                    <a:pt x="4234" y="20659"/>
                    <a:pt x="4234" y="20653"/>
                  </a:cubicBezTo>
                  <a:cubicBezTo>
                    <a:pt x="4216" y="20611"/>
                    <a:pt x="4193" y="20575"/>
                    <a:pt x="4181" y="20540"/>
                  </a:cubicBezTo>
                  <a:cubicBezTo>
                    <a:pt x="4175" y="20522"/>
                    <a:pt x="4163" y="20504"/>
                    <a:pt x="4157" y="20480"/>
                  </a:cubicBezTo>
                  <a:cubicBezTo>
                    <a:pt x="4145" y="20445"/>
                    <a:pt x="4127" y="20403"/>
                    <a:pt x="4115" y="20373"/>
                  </a:cubicBezTo>
                  <a:cubicBezTo>
                    <a:pt x="4104" y="20356"/>
                    <a:pt x="4098" y="20338"/>
                    <a:pt x="4092" y="20314"/>
                  </a:cubicBezTo>
                  <a:cubicBezTo>
                    <a:pt x="4074" y="20273"/>
                    <a:pt x="4062" y="20237"/>
                    <a:pt x="4044" y="20189"/>
                  </a:cubicBezTo>
                  <a:cubicBezTo>
                    <a:pt x="4038" y="20178"/>
                    <a:pt x="4038" y="20166"/>
                    <a:pt x="4032" y="20154"/>
                  </a:cubicBezTo>
                  <a:cubicBezTo>
                    <a:pt x="4009" y="20100"/>
                    <a:pt x="3997" y="20041"/>
                    <a:pt x="3979" y="19982"/>
                  </a:cubicBezTo>
                  <a:cubicBezTo>
                    <a:pt x="3973" y="19970"/>
                    <a:pt x="3973" y="19952"/>
                    <a:pt x="3967" y="19940"/>
                  </a:cubicBezTo>
                  <a:cubicBezTo>
                    <a:pt x="3949" y="19893"/>
                    <a:pt x="3943" y="19857"/>
                    <a:pt x="3925" y="19809"/>
                  </a:cubicBezTo>
                  <a:cubicBezTo>
                    <a:pt x="3919" y="19792"/>
                    <a:pt x="3914" y="19774"/>
                    <a:pt x="3914" y="19750"/>
                  </a:cubicBezTo>
                  <a:cubicBezTo>
                    <a:pt x="3902" y="19714"/>
                    <a:pt x="3890" y="19673"/>
                    <a:pt x="3884" y="19625"/>
                  </a:cubicBezTo>
                  <a:cubicBezTo>
                    <a:pt x="3878" y="19602"/>
                    <a:pt x="3878" y="19590"/>
                    <a:pt x="3872" y="19566"/>
                  </a:cubicBezTo>
                  <a:cubicBezTo>
                    <a:pt x="3854" y="19512"/>
                    <a:pt x="3848" y="19465"/>
                    <a:pt x="3830" y="19412"/>
                  </a:cubicBezTo>
                  <a:cubicBezTo>
                    <a:pt x="3830" y="19406"/>
                    <a:pt x="3824" y="19388"/>
                    <a:pt x="3824" y="19382"/>
                  </a:cubicBezTo>
                  <a:cubicBezTo>
                    <a:pt x="3813" y="19322"/>
                    <a:pt x="3795" y="19257"/>
                    <a:pt x="3789" y="19198"/>
                  </a:cubicBezTo>
                  <a:cubicBezTo>
                    <a:pt x="3789" y="19180"/>
                    <a:pt x="3783" y="19168"/>
                    <a:pt x="3783" y="19144"/>
                  </a:cubicBezTo>
                  <a:cubicBezTo>
                    <a:pt x="3771" y="19097"/>
                    <a:pt x="3765" y="19049"/>
                    <a:pt x="3759" y="19002"/>
                  </a:cubicBezTo>
                  <a:cubicBezTo>
                    <a:pt x="3759" y="18978"/>
                    <a:pt x="3753" y="18960"/>
                    <a:pt x="3753" y="18942"/>
                  </a:cubicBezTo>
                  <a:lnTo>
                    <a:pt x="3729" y="18812"/>
                  </a:lnTo>
                  <a:cubicBezTo>
                    <a:pt x="3729" y="18788"/>
                    <a:pt x="3724" y="18764"/>
                    <a:pt x="3724" y="18741"/>
                  </a:cubicBezTo>
                  <a:lnTo>
                    <a:pt x="3700" y="18586"/>
                  </a:lnTo>
                  <a:cubicBezTo>
                    <a:pt x="3700" y="18574"/>
                    <a:pt x="3694" y="18556"/>
                    <a:pt x="3694" y="18545"/>
                  </a:cubicBezTo>
                  <a:cubicBezTo>
                    <a:pt x="3682" y="18473"/>
                    <a:pt x="3676" y="18408"/>
                    <a:pt x="3670" y="18337"/>
                  </a:cubicBezTo>
                  <a:cubicBezTo>
                    <a:pt x="3670" y="18319"/>
                    <a:pt x="3670" y="18295"/>
                    <a:pt x="3658" y="18283"/>
                  </a:cubicBezTo>
                  <a:cubicBezTo>
                    <a:pt x="3652" y="18230"/>
                    <a:pt x="3652" y="18176"/>
                    <a:pt x="3646" y="18129"/>
                  </a:cubicBezTo>
                  <a:cubicBezTo>
                    <a:pt x="3646" y="18105"/>
                    <a:pt x="3646" y="18075"/>
                    <a:pt x="3640" y="18052"/>
                  </a:cubicBezTo>
                  <a:cubicBezTo>
                    <a:pt x="3640" y="18010"/>
                    <a:pt x="3634" y="17957"/>
                    <a:pt x="3634" y="17909"/>
                  </a:cubicBezTo>
                  <a:lnTo>
                    <a:pt x="3634" y="17838"/>
                  </a:lnTo>
                  <a:cubicBezTo>
                    <a:pt x="3634" y="17785"/>
                    <a:pt x="3634" y="17731"/>
                    <a:pt x="3623" y="17684"/>
                  </a:cubicBezTo>
                  <a:lnTo>
                    <a:pt x="3623" y="17612"/>
                  </a:lnTo>
                  <a:lnTo>
                    <a:pt x="3623" y="17393"/>
                  </a:lnTo>
                  <a:cubicBezTo>
                    <a:pt x="3623" y="17310"/>
                    <a:pt x="3623" y="17226"/>
                    <a:pt x="3634" y="17149"/>
                  </a:cubicBezTo>
                  <a:lnTo>
                    <a:pt x="3634" y="17137"/>
                  </a:lnTo>
                  <a:cubicBezTo>
                    <a:pt x="3634" y="17060"/>
                    <a:pt x="3640" y="16983"/>
                    <a:pt x="3640" y="16900"/>
                  </a:cubicBezTo>
                  <a:lnTo>
                    <a:pt x="3640" y="16864"/>
                  </a:lnTo>
                  <a:cubicBezTo>
                    <a:pt x="3640" y="16799"/>
                    <a:pt x="3646" y="16722"/>
                    <a:pt x="3652" y="16656"/>
                  </a:cubicBezTo>
                  <a:cubicBezTo>
                    <a:pt x="3652" y="16639"/>
                    <a:pt x="3652" y="16621"/>
                    <a:pt x="3658" y="16597"/>
                  </a:cubicBezTo>
                  <a:cubicBezTo>
                    <a:pt x="3670" y="16538"/>
                    <a:pt x="3670" y="16472"/>
                    <a:pt x="3676" y="16413"/>
                  </a:cubicBezTo>
                  <a:cubicBezTo>
                    <a:pt x="3682" y="16318"/>
                    <a:pt x="3688" y="16217"/>
                    <a:pt x="3706" y="16122"/>
                  </a:cubicBezTo>
                  <a:cubicBezTo>
                    <a:pt x="3706" y="16092"/>
                    <a:pt x="3712" y="16063"/>
                    <a:pt x="3718" y="16027"/>
                  </a:cubicBezTo>
                  <a:cubicBezTo>
                    <a:pt x="3729" y="15962"/>
                    <a:pt x="3735" y="15884"/>
                    <a:pt x="3747" y="15819"/>
                  </a:cubicBezTo>
                  <a:cubicBezTo>
                    <a:pt x="3759" y="15783"/>
                    <a:pt x="3759" y="15754"/>
                    <a:pt x="3765" y="15718"/>
                  </a:cubicBezTo>
                  <a:cubicBezTo>
                    <a:pt x="3777" y="15635"/>
                    <a:pt x="3789" y="15558"/>
                    <a:pt x="3801" y="15481"/>
                  </a:cubicBezTo>
                  <a:cubicBezTo>
                    <a:pt x="3801" y="15457"/>
                    <a:pt x="3807" y="15433"/>
                    <a:pt x="3807" y="15409"/>
                  </a:cubicBezTo>
                  <a:cubicBezTo>
                    <a:pt x="3824" y="15314"/>
                    <a:pt x="3848" y="15213"/>
                    <a:pt x="3860" y="15112"/>
                  </a:cubicBezTo>
                  <a:cubicBezTo>
                    <a:pt x="3866" y="15083"/>
                    <a:pt x="3878" y="15053"/>
                    <a:pt x="3878" y="15023"/>
                  </a:cubicBezTo>
                  <a:lnTo>
                    <a:pt x="3919" y="14804"/>
                  </a:lnTo>
                  <a:cubicBezTo>
                    <a:pt x="3925" y="14768"/>
                    <a:pt x="3937" y="14738"/>
                    <a:pt x="3943" y="14697"/>
                  </a:cubicBezTo>
                  <a:cubicBezTo>
                    <a:pt x="3955" y="14620"/>
                    <a:pt x="3979" y="14536"/>
                    <a:pt x="3997" y="14459"/>
                  </a:cubicBezTo>
                  <a:cubicBezTo>
                    <a:pt x="4003" y="14441"/>
                    <a:pt x="4003" y="14418"/>
                    <a:pt x="4009" y="14394"/>
                  </a:cubicBezTo>
                  <a:cubicBezTo>
                    <a:pt x="4032" y="14293"/>
                    <a:pt x="4062" y="14192"/>
                    <a:pt x="4086" y="14091"/>
                  </a:cubicBezTo>
                  <a:cubicBezTo>
                    <a:pt x="4092" y="14061"/>
                    <a:pt x="4098" y="14038"/>
                    <a:pt x="4104" y="14008"/>
                  </a:cubicBezTo>
                  <a:cubicBezTo>
                    <a:pt x="4127" y="13937"/>
                    <a:pt x="4151" y="13854"/>
                    <a:pt x="4175" y="13776"/>
                  </a:cubicBezTo>
                  <a:cubicBezTo>
                    <a:pt x="4181" y="13747"/>
                    <a:pt x="4187" y="13711"/>
                    <a:pt x="4205" y="13681"/>
                  </a:cubicBezTo>
                  <a:cubicBezTo>
                    <a:pt x="4222" y="13598"/>
                    <a:pt x="4252" y="13521"/>
                    <a:pt x="4276" y="13432"/>
                  </a:cubicBezTo>
                  <a:cubicBezTo>
                    <a:pt x="4282" y="13408"/>
                    <a:pt x="4294" y="13390"/>
                    <a:pt x="4294" y="13373"/>
                  </a:cubicBezTo>
                  <a:cubicBezTo>
                    <a:pt x="4323" y="13266"/>
                    <a:pt x="4359" y="13165"/>
                    <a:pt x="4389" y="13064"/>
                  </a:cubicBezTo>
                  <a:cubicBezTo>
                    <a:pt x="4395" y="13046"/>
                    <a:pt x="4400" y="13016"/>
                    <a:pt x="4412" y="12993"/>
                  </a:cubicBezTo>
                  <a:cubicBezTo>
                    <a:pt x="4442" y="12909"/>
                    <a:pt x="4460" y="12826"/>
                    <a:pt x="4490" y="12755"/>
                  </a:cubicBezTo>
                  <a:cubicBezTo>
                    <a:pt x="4501" y="12725"/>
                    <a:pt x="4513" y="12696"/>
                    <a:pt x="4519" y="12666"/>
                  </a:cubicBezTo>
                  <a:cubicBezTo>
                    <a:pt x="4549" y="12583"/>
                    <a:pt x="4579" y="12494"/>
                    <a:pt x="4608" y="12411"/>
                  </a:cubicBezTo>
                  <a:cubicBezTo>
                    <a:pt x="4620" y="12393"/>
                    <a:pt x="4626" y="12375"/>
                    <a:pt x="4632" y="12351"/>
                  </a:cubicBezTo>
                  <a:cubicBezTo>
                    <a:pt x="4668" y="12250"/>
                    <a:pt x="4715" y="12143"/>
                    <a:pt x="4751" y="12048"/>
                  </a:cubicBezTo>
                  <a:cubicBezTo>
                    <a:pt x="4757" y="12025"/>
                    <a:pt x="4769" y="12007"/>
                    <a:pt x="4780" y="11983"/>
                  </a:cubicBezTo>
                  <a:cubicBezTo>
                    <a:pt x="4810" y="11900"/>
                    <a:pt x="4846" y="11817"/>
                    <a:pt x="4875" y="11740"/>
                  </a:cubicBezTo>
                  <a:cubicBezTo>
                    <a:pt x="4893" y="11710"/>
                    <a:pt x="4899" y="11680"/>
                    <a:pt x="4917" y="11651"/>
                  </a:cubicBezTo>
                  <a:cubicBezTo>
                    <a:pt x="4953" y="11568"/>
                    <a:pt x="4988" y="11478"/>
                    <a:pt x="5024" y="11395"/>
                  </a:cubicBezTo>
                  <a:cubicBezTo>
                    <a:pt x="5036" y="11383"/>
                    <a:pt x="5042" y="11360"/>
                    <a:pt x="5048" y="11342"/>
                  </a:cubicBezTo>
                  <a:cubicBezTo>
                    <a:pt x="5095" y="11241"/>
                    <a:pt x="5137" y="11146"/>
                    <a:pt x="5190" y="11039"/>
                  </a:cubicBezTo>
                  <a:cubicBezTo>
                    <a:pt x="5196" y="11015"/>
                    <a:pt x="5214" y="10997"/>
                    <a:pt x="5220" y="10980"/>
                  </a:cubicBezTo>
                  <a:cubicBezTo>
                    <a:pt x="5256" y="10897"/>
                    <a:pt x="5291" y="10819"/>
                    <a:pt x="5339" y="10736"/>
                  </a:cubicBezTo>
                  <a:cubicBezTo>
                    <a:pt x="5351" y="10707"/>
                    <a:pt x="5368" y="10683"/>
                    <a:pt x="5374" y="10653"/>
                  </a:cubicBezTo>
                  <a:cubicBezTo>
                    <a:pt x="5422" y="10570"/>
                    <a:pt x="5457" y="10481"/>
                    <a:pt x="5499" y="10404"/>
                  </a:cubicBezTo>
                  <a:cubicBezTo>
                    <a:pt x="5511" y="10386"/>
                    <a:pt x="5517" y="10374"/>
                    <a:pt x="5523" y="10350"/>
                  </a:cubicBezTo>
                  <a:cubicBezTo>
                    <a:pt x="5576" y="10243"/>
                    <a:pt x="5630" y="10148"/>
                    <a:pt x="5677" y="10053"/>
                  </a:cubicBezTo>
                  <a:cubicBezTo>
                    <a:pt x="5689" y="10030"/>
                    <a:pt x="5701" y="10018"/>
                    <a:pt x="5707" y="9994"/>
                  </a:cubicBezTo>
                  <a:cubicBezTo>
                    <a:pt x="5754" y="9911"/>
                    <a:pt x="5796" y="9828"/>
                    <a:pt x="5843" y="9756"/>
                  </a:cubicBezTo>
                  <a:cubicBezTo>
                    <a:pt x="5855" y="9727"/>
                    <a:pt x="5873" y="9703"/>
                    <a:pt x="5885" y="9673"/>
                  </a:cubicBezTo>
                  <a:cubicBezTo>
                    <a:pt x="5932" y="9590"/>
                    <a:pt x="5986" y="9513"/>
                    <a:pt x="6027" y="9430"/>
                  </a:cubicBezTo>
                  <a:cubicBezTo>
                    <a:pt x="6033" y="9412"/>
                    <a:pt x="6045" y="9400"/>
                    <a:pt x="6057" y="9382"/>
                  </a:cubicBezTo>
                  <a:lnTo>
                    <a:pt x="6235" y="9097"/>
                  </a:lnTo>
                  <a:cubicBezTo>
                    <a:pt x="6247" y="9080"/>
                    <a:pt x="6259" y="9056"/>
                    <a:pt x="6265" y="9044"/>
                  </a:cubicBezTo>
                  <a:cubicBezTo>
                    <a:pt x="6318" y="8961"/>
                    <a:pt x="6366" y="8889"/>
                    <a:pt x="6413" y="8806"/>
                  </a:cubicBezTo>
                  <a:cubicBezTo>
                    <a:pt x="6431" y="8783"/>
                    <a:pt x="6443" y="8753"/>
                    <a:pt x="6467" y="8729"/>
                  </a:cubicBezTo>
                  <a:cubicBezTo>
                    <a:pt x="6520" y="8646"/>
                    <a:pt x="6574" y="8575"/>
                    <a:pt x="6621" y="8492"/>
                  </a:cubicBezTo>
                  <a:cubicBezTo>
                    <a:pt x="6627" y="8480"/>
                    <a:pt x="6645" y="8462"/>
                    <a:pt x="6651" y="8450"/>
                  </a:cubicBezTo>
                  <a:cubicBezTo>
                    <a:pt x="6710" y="8349"/>
                    <a:pt x="6776" y="8260"/>
                    <a:pt x="6847" y="8165"/>
                  </a:cubicBezTo>
                  <a:cubicBezTo>
                    <a:pt x="6859" y="8153"/>
                    <a:pt x="6871" y="8135"/>
                    <a:pt x="6883" y="8112"/>
                  </a:cubicBezTo>
                  <a:cubicBezTo>
                    <a:pt x="6936" y="8040"/>
                    <a:pt x="6989" y="7963"/>
                    <a:pt x="7043" y="7886"/>
                  </a:cubicBezTo>
                  <a:cubicBezTo>
                    <a:pt x="7061" y="7862"/>
                    <a:pt x="7084" y="7833"/>
                    <a:pt x="7096" y="7809"/>
                  </a:cubicBezTo>
                  <a:cubicBezTo>
                    <a:pt x="7150" y="7738"/>
                    <a:pt x="7209" y="7654"/>
                    <a:pt x="7263" y="7577"/>
                  </a:cubicBezTo>
                  <a:cubicBezTo>
                    <a:pt x="7268" y="7565"/>
                    <a:pt x="7280" y="7548"/>
                    <a:pt x="7292" y="7536"/>
                  </a:cubicBezTo>
                  <a:cubicBezTo>
                    <a:pt x="7358" y="7447"/>
                    <a:pt x="7423" y="7358"/>
                    <a:pt x="7500" y="7268"/>
                  </a:cubicBezTo>
                  <a:cubicBezTo>
                    <a:pt x="7512" y="7251"/>
                    <a:pt x="7518" y="7239"/>
                    <a:pt x="7536" y="7221"/>
                  </a:cubicBezTo>
                  <a:cubicBezTo>
                    <a:pt x="7595" y="7150"/>
                    <a:pt x="7649" y="7072"/>
                    <a:pt x="7708" y="7007"/>
                  </a:cubicBezTo>
                  <a:cubicBezTo>
                    <a:pt x="7732" y="6983"/>
                    <a:pt x="7744" y="6966"/>
                    <a:pt x="7767" y="6942"/>
                  </a:cubicBezTo>
                  <a:cubicBezTo>
                    <a:pt x="7827" y="6865"/>
                    <a:pt x="7886" y="6799"/>
                    <a:pt x="7945" y="6728"/>
                  </a:cubicBezTo>
                  <a:cubicBezTo>
                    <a:pt x="7957" y="6710"/>
                    <a:pt x="7969" y="6698"/>
                    <a:pt x="7981" y="6681"/>
                  </a:cubicBezTo>
                  <a:cubicBezTo>
                    <a:pt x="8058" y="6597"/>
                    <a:pt x="8124" y="6508"/>
                    <a:pt x="8195" y="6431"/>
                  </a:cubicBezTo>
                  <a:cubicBezTo>
                    <a:pt x="8213" y="6413"/>
                    <a:pt x="8219" y="6402"/>
                    <a:pt x="8236" y="6384"/>
                  </a:cubicBezTo>
                  <a:lnTo>
                    <a:pt x="8414" y="6182"/>
                  </a:lnTo>
                  <a:cubicBezTo>
                    <a:pt x="8432" y="6164"/>
                    <a:pt x="8450" y="6140"/>
                    <a:pt x="8474" y="6116"/>
                  </a:cubicBezTo>
                  <a:cubicBezTo>
                    <a:pt x="8533" y="6051"/>
                    <a:pt x="8593" y="5986"/>
                    <a:pt x="8658" y="5915"/>
                  </a:cubicBezTo>
                  <a:cubicBezTo>
                    <a:pt x="8670" y="5903"/>
                    <a:pt x="8688" y="5885"/>
                    <a:pt x="8694" y="5873"/>
                  </a:cubicBezTo>
                  <a:cubicBezTo>
                    <a:pt x="8771" y="5790"/>
                    <a:pt x="8842" y="5719"/>
                    <a:pt x="8925" y="5636"/>
                  </a:cubicBezTo>
                  <a:lnTo>
                    <a:pt x="8967" y="5588"/>
                  </a:lnTo>
                  <a:cubicBezTo>
                    <a:pt x="9026" y="5523"/>
                    <a:pt x="9097" y="5463"/>
                    <a:pt x="9163" y="5404"/>
                  </a:cubicBezTo>
                  <a:cubicBezTo>
                    <a:pt x="9186" y="5380"/>
                    <a:pt x="9204" y="5362"/>
                    <a:pt x="9228" y="5345"/>
                  </a:cubicBezTo>
                  <a:cubicBezTo>
                    <a:pt x="9293" y="5285"/>
                    <a:pt x="9353" y="5226"/>
                    <a:pt x="9424" y="5166"/>
                  </a:cubicBezTo>
                  <a:lnTo>
                    <a:pt x="9466" y="5125"/>
                  </a:lnTo>
                  <a:cubicBezTo>
                    <a:pt x="9549" y="5048"/>
                    <a:pt x="9620" y="4982"/>
                    <a:pt x="9703" y="4905"/>
                  </a:cubicBezTo>
                  <a:cubicBezTo>
                    <a:pt x="9715" y="4893"/>
                    <a:pt x="9733" y="4887"/>
                    <a:pt x="9745" y="4870"/>
                  </a:cubicBezTo>
                  <a:cubicBezTo>
                    <a:pt x="9816" y="4810"/>
                    <a:pt x="9881" y="4757"/>
                    <a:pt x="9941" y="4697"/>
                  </a:cubicBezTo>
                  <a:cubicBezTo>
                    <a:pt x="9964" y="4679"/>
                    <a:pt x="9982" y="4662"/>
                    <a:pt x="10006" y="4638"/>
                  </a:cubicBezTo>
                  <a:cubicBezTo>
                    <a:pt x="10077" y="4590"/>
                    <a:pt x="10131" y="4531"/>
                    <a:pt x="10202" y="4478"/>
                  </a:cubicBezTo>
                  <a:cubicBezTo>
                    <a:pt x="10214" y="4460"/>
                    <a:pt x="10232" y="4448"/>
                    <a:pt x="10249" y="4442"/>
                  </a:cubicBezTo>
                  <a:cubicBezTo>
                    <a:pt x="10332" y="4371"/>
                    <a:pt x="10416" y="4311"/>
                    <a:pt x="10499" y="4246"/>
                  </a:cubicBezTo>
                  <a:cubicBezTo>
                    <a:pt x="10546" y="4210"/>
                    <a:pt x="10600" y="4163"/>
                    <a:pt x="10653" y="4127"/>
                  </a:cubicBezTo>
                  <a:cubicBezTo>
                    <a:pt x="10659" y="4121"/>
                    <a:pt x="10677" y="4115"/>
                    <a:pt x="10683" y="4104"/>
                  </a:cubicBezTo>
                  <a:cubicBezTo>
                    <a:pt x="10742" y="4062"/>
                    <a:pt x="10807" y="4014"/>
                    <a:pt x="10873" y="3967"/>
                  </a:cubicBezTo>
                  <a:cubicBezTo>
                    <a:pt x="10897" y="3949"/>
                    <a:pt x="10914" y="3937"/>
                    <a:pt x="10932" y="3919"/>
                  </a:cubicBezTo>
                  <a:cubicBezTo>
                    <a:pt x="10980" y="3890"/>
                    <a:pt x="11021" y="3854"/>
                    <a:pt x="11069" y="3824"/>
                  </a:cubicBezTo>
                  <a:lnTo>
                    <a:pt x="11134" y="3777"/>
                  </a:lnTo>
                  <a:cubicBezTo>
                    <a:pt x="11182" y="3747"/>
                    <a:pt x="11223" y="3718"/>
                    <a:pt x="11265" y="3688"/>
                  </a:cubicBezTo>
                  <a:cubicBezTo>
                    <a:pt x="11283" y="3676"/>
                    <a:pt x="11306" y="3658"/>
                    <a:pt x="11336" y="3646"/>
                  </a:cubicBezTo>
                  <a:cubicBezTo>
                    <a:pt x="11378" y="3617"/>
                    <a:pt x="11425" y="3587"/>
                    <a:pt x="11473" y="3563"/>
                  </a:cubicBezTo>
                  <a:lnTo>
                    <a:pt x="11538" y="3522"/>
                  </a:lnTo>
                  <a:cubicBezTo>
                    <a:pt x="11579" y="3492"/>
                    <a:pt x="11633" y="3462"/>
                    <a:pt x="11680" y="3433"/>
                  </a:cubicBezTo>
                  <a:cubicBezTo>
                    <a:pt x="11698" y="3415"/>
                    <a:pt x="11716" y="3409"/>
                    <a:pt x="11740" y="3391"/>
                  </a:cubicBezTo>
                  <a:cubicBezTo>
                    <a:pt x="11805" y="3355"/>
                    <a:pt x="11870" y="3314"/>
                    <a:pt x="11936" y="3272"/>
                  </a:cubicBezTo>
                  <a:cubicBezTo>
                    <a:pt x="12007" y="3237"/>
                    <a:pt x="12078" y="3201"/>
                    <a:pt x="12144" y="3165"/>
                  </a:cubicBezTo>
                  <a:cubicBezTo>
                    <a:pt x="12161" y="3153"/>
                    <a:pt x="12185" y="3148"/>
                    <a:pt x="12197" y="3136"/>
                  </a:cubicBezTo>
                  <a:cubicBezTo>
                    <a:pt x="12250" y="3106"/>
                    <a:pt x="12304" y="3082"/>
                    <a:pt x="12351" y="3053"/>
                  </a:cubicBezTo>
                  <a:cubicBezTo>
                    <a:pt x="12375" y="3035"/>
                    <a:pt x="12399" y="3029"/>
                    <a:pt x="12423" y="3017"/>
                  </a:cubicBezTo>
                  <a:lnTo>
                    <a:pt x="12553" y="2946"/>
                  </a:lnTo>
                  <a:cubicBezTo>
                    <a:pt x="12577" y="2934"/>
                    <a:pt x="12607" y="2928"/>
                    <a:pt x="12630" y="2910"/>
                  </a:cubicBezTo>
                  <a:cubicBezTo>
                    <a:pt x="12672" y="2886"/>
                    <a:pt x="12725" y="2868"/>
                    <a:pt x="12767" y="2845"/>
                  </a:cubicBezTo>
                  <a:cubicBezTo>
                    <a:pt x="12785" y="2839"/>
                    <a:pt x="12791" y="2839"/>
                    <a:pt x="12809" y="2827"/>
                  </a:cubicBezTo>
                  <a:cubicBezTo>
                    <a:pt x="12868" y="2797"/>
                    <a:pt x="12933" y="2779"/>
                    <a:pt x="12993" y="2750"/>
                  </a:cubicBezTo>
                  <a:cubicBezTo>
                    <a:pt x="12999" y="2750"/>
                    <a:pt x="13005" y="2738"/>
                    <a:pt x="13016" y="2738"/>
                  </a:cubicBezTo>
                  <a:cubicBezTo>
                    <a:pt x="13076" y="2720"/>
                    <a:pt x="13123" y="2696"/>
                    <a:pt x="13183" y="2672"/>
                  </a:cubicBezTo>
                  <a:cubicBezTo>
                    <a:pt x="13200" y="2667"/>
                    <a:pt x="13212" y="2667"/>
                    <a:pt x="13230" y="2661"/>
                  </a:cubicBezTo>
                  <a:lnTo>
                    <a:pt x="13408" y="2589"/>
                  </a:lnTo>
                  <a:cubicBezTo>
                    <a:pt x="13414" y="2589"/>
                    <a:pt x="13432" y="2583"/>
                    <a:pt x="13438" y="2583"/>
                  </a:cubicBezTo>
                  <a:cubicBezTo>
                    <a:pt x="13491" y="2560"/>
                    <a:pt x="13539" y="2548"/>
                    <a:pt x="13592" y="2530"/>
                  </a:cubicBezTo>
                  <a:cubicBezTo>
                    <a:pt x="13610" y="2524"/>
                    <a:pt x="13622" y="2524"/>
                    <a:pt x="13640" y="2518"/>
                  </a:cubicBezTo>
                  <a:cubicBezTo>
                    <a:pt x="13699" y="2494"/>
                    <a:pt x="13759" y="2482"/>
                    <a:pt x="13818" y="2459"/>
                  </a:cubicBezTo>
                  <a:cubicBezTo>
                    <a:pt x="13824" y="2459"/>
                    <a:pt x="13836" y="2453"/>
                    <a:pt x="13848" y="2453"/>
                  </a:cubicBezTo>
                  <a:lnTo>
                    <a:pt x="14002" y="2405"/>
                  </a:lnTo>
                  <a:cubicBezTo>
                    <a:pt x="14014" y="2405"/>
                    <a:pt x="14026" y="2399"/>
                    <a:pt x="14038" y="2399"/>
                  </a:cubicBezTo>
                  <a:cubicBezTo>
                    <a:pt x="14097" y="2382"/>
                    <a:pt x="14156" y="2370"/>
                    <a:pt x="14210" y="2352"/>
                  </a:cubicBezTo>
                  <a:cubicBezTo>
                    <a:pt x="14222" y="2352"/>
                    <a:pt x="14234" y="2346"/>
                    <a:pt x="14246" y="2346"/>
                  </a:cubicBezTo>
                  <a:cubicBezTo>
                    <a:pt x="14299" y="2334"/>
                    <a:pt x="14352" y="2322"/>
                    <a:pt x="14394" y="2310"/>
                  </a:cubicBezTo>
                  <a:cubicBezTo>
                    <a:pt x="14400" y="2310"/>
                    <a:pt x="14418" y="2304"/>
                    <a:pt x="14424" y="2304"/>
                  </a:cubicBezTo>
                  <a:cubicBezTo>
                    <a:pt x="14483" y="2287"/>
                    <a:pt x="14537" y="2281"/>
                    <a:pt x="14596" y="2275"/>
                  </a:cubicBezTo>
                  <a:cubicBezTo>
                    <a:pt x="14608" y="2275"/>
                    <a:pt x="14620" y="2263"/>
                    <a:pt x="14632" y="2263"/>
                  </a:cubicBezTo>
                  <a:cubicBezTo>
                    <a:pt x="14685" y="2257"/>
                    <a:pt x="14727" y="2251"/>
                    <a:pt x="14780" y="2245"/>
                  </a:cubicBezTo>
                  <a:cubicBezTo>
                    <a:pt x="14786" y="2245"/>
                    <a:pt x="14798" y="2245"/>
                    <a:pt x="14810" y="2233"/>
                  </a:cubicBezTo>
                  <a:cubicBezTo>
                    <a:pt x="14833" y="2233"/>
                    <a:pt x="14863" y="2227"/>
                    <a:pt x="14887" y="2227"/>
                  </a:cubicBezTo>
                  <a:cubicBezTo>
                    <a:pt x="14928" y="2221"/>
                    <a:pt x="14976" y="2215"/>
                    <a:pt x="15017" y="2215"/>
                  </a:cubicBezTo>
                  <a:cubicBezTo>
                    <a:pt x="15047" y="2215"/>
                    <a:pt x="15071" y="2203"/>
                    <a:pt x="15095" y="2203"/>
                  </a:cubicBezTo>
                  <a:cubicBezTo>
                    <a:pt x="15130" y="2197"/>
                    <a:pt x="15172" y="2197"/>
                    <a:pt x="15213" y="2197"/>
                  </a:cubicBezTo>
                  <a:cubicBezTo>
                    <a:pt x="15243" y="2197"/>
                    <a:pt x="15261" y="2197"/>
                    <a:pt x="15291" y="2192"/>
                  </a:cubicBezTo>
                  <a:cubicBezTo>
                    <a:pt x="15332" y="2192"/>
                    <a:pt x="15374" y="2186"/>
                    <a:pt x="15409" y="2186"/>
                  </a:cubicBezTo>
                  <a:lnTo>
                    <a:pt x="15878" y="2186"/>
                  </a:lnTo>
                  <a:cubicBezTo>
                    <a:pt x="15926" y="2186"/>
                    <a:pt x="15962" y="2192"/>
                    <a:pt x="16003" y="2192"/>
                  </a:cubicBezTo>
                  <a:cubicBezTo>
                    <a:pt x="16027" y="2192"/>
                    <a:pt x="16045" y="2192"/>
                    <a:pt x="16063" y="2197"/>
                  </a:cubicBezTo>
                  <a:cubicBezTo>
                    <a:pt x="16116" y="2203"/>
                    <a:pt x="16169" y="2203"/>
                    <a:pt x="16223" y="2215"/>
                  </a:cubicBezTo>
                  <a:lnTo>
                    <a:pt x="16253" y="2215"/>
                  </a:lnTo>
                  <a:cubicBezTo>
                    <a:pt x="16312" y="2221"/>
                    <a:pt x="16371" y="2227"/>
                    <a:pt x="16437" y="2245"/>
                  </a:cubicBezTo>
                  <a:cubicBezTo>
                    <a:pt x="16443" y="2245"/>
                    <a:pt x="16460" y="2251"/>
                    <a:pt x="16466" y="2251"/>
                  </a:cubicBezTo>
                  <a:cubicBezTo>
                    <a:pt x="16520" y="2257"/>
                    <a:pt x="16561" y="2263"/>
                    <a:pt x="16615" y="2281"/>
                  </a:cubicBezTo>
                  <a:cubicBezTo>
                    <a:pt x="16639" y="2287"/>
                    <a:pt x="16650" y="2287"/>
                    <a:pt x="16668" y="2292"/>
                  </a:cubicBezTo>
                  <a:cubicBezTo>
                    <a:pt x="16704" y="2304"/>
                    <a:pt x="16745" y="2310"/>
                    <a:pt x="16787" y="2322"/>
                  </a:cubicBezTo>
                  <a:cubicBezTo>
                    <a:pt x="16805" y="2334"/>
                    <a:pt x="16829" y="2340"/>
                    <a:pt x="16846" y="2340"/>
                  </a:cubicBezTo>
                  <a:cubicBezTo>
                    <a:pt x="16882" y="2346"/>
                    <a:pt x="16918" y="2364"/>
                    <a:pt x="16947" y="2370"/>
                  </a:cubicBezTo>
                  <a:lnTo>
                    <a:pt x="17013" y="2393"/>
                  </a:lnTo>
                  <a:cubicBezTo>
                    <a:pt x="17054" y="2405"/>
                    <a:pt x="17084" y="2411"/>
                    <a:pt x="17119" y="2429"/>
                  </a:cubicBezTo>
                  <a:lnTo>
                    <a:pt x="17185" y="2453"/>
                  </a:lnTo>
                  <a:cubicBezTo>
                    <a:pt x="17220" y="2465"/>
                    <a:pt x="17250" y="2471"/>
                    <a:pt x="17280" y="2488"/>
                  </a:cubicBezTo>
                  <a:cubicBezTo>
                    <a:pt x="17304" y="2494"/>
                    <a:pt x="17327" y="2500"/>
                    <a:pt x="17339" y="2512"/>
                  </a:cubicBezTo>
                  <a:cubicBezTo>
                    <a:pt x="17381" y="2524"/>
                    <a:pt x="17410" y="2542"/>
                    <a:pt x="17440" y="2554"/>
                  </a:cubicBezTo>
                  <a:cubicBezTo>
                    <a:pt x="17458" y="2560"/>
                    <a:pt x="17476" y="2572"/>
                    <a:pt x="17500" y="2583"/>
                  </a:cubicBezTo>
                  <a:cubicBezTo>
                    <a:pt x="17535" y="2601"/>
                    <a:pt x="17571" y="2619"/>
                    <a:pt x="17600" y="2637"/>
                  </a:cubicBezTo>
                  <a:lnTo>
                    <a:pt x="17648" y="2661"/>
                  </a:lnTo>
                  <a:cubicBezTo>
                    <a:pt x="17692" y="2688"/>
                    <a:pt x="17740" y="2705"/>
                    <a:pt x="17785" y="2731"/>
                  </a:cubicBezTo>
                  <a:lnTo>
                    <a:pt x="17785" y="2731"/>
                  </a:lnTo>
                  <a:lnTo>
                    <a:pt x="14174" y="565"/>
                  </a:lnTo>
                  <a:cubicBezTo>
                    <a:pt x="14121" y="535"/>
                    <a:pt x="14073" y="505"/>
                    <a:pt x="14026" y="481"/>
                  </a:cubicBezTo>
                  <a:lnTo>
                    <a:pt x="13978" y="464"/>
                  </a:lnTo>
                  <a:cubicBezTo>
                    <a:pt x="13943" y="446"/>
                    <a:pt x="13913" y="422"/>
                    <a:pt x="13877" y="410"/>
                  </a:cubicBezTo>
                  <a:cubicBezTo>
                    <a:pt x="13854" y="404"/>
                    <a:pt x="13836" y="392"/>
                    <a:pt x="13818" y="380"/>
                  </a:cubicBezTo>
                  <a:cubicBezTo>
                    <a:pt x="13788" y="363"/>
                    <a:pt x="13747" y="351"/>
                    <a:pt x="13717" y="333"/>
                  </a:cubicBezTo>
                  <a:lnTo>
                    <a:pt x="13652" y="315"/>
                  </a:lnTo>
                  <a:cubicBezTo>
                    <a:pt x="13622" y="297"/>
                    <a:pt x="13586" y="285"/>
                    <a:pt x="13557" y="274"/>
                  </a:cubicBezTo>
                  <a:lnTo>
                    <a:pt x="13491" y="256"/>
                  </a:lnTo>
                  <a:cubicBezTo>
                    <a:pt x="13450" y="238"/>
                    <a:pt x="13420" y="232"/>
                    <a:pt x="13385" y="214"/>
                  </a:cubicBezTo>
                  <a:lnTo>
                    <a:pt x="13319" y="196"/>
                  </a:lnTo>
                  <a:cubicBezTo>
                    <a:pt x="13284" y="184"/>
                    <a:pt x="13242" y="173"/>
                    <a:pt x="13212" y="167"/>
                  </a:cubicBezTo>
                  <a:cubicBezTo>
                    <a:pt x="13195" y="155"/>
                    <a:pt x="13171" y="149"/>
                    <a:pt x="13147" y="149"/>
                  </a:cubicBezTo>
                  <a:cubicBezTo>
                    <a:pt x="13111" y="143"/>
                    <a:pt x="13076" y="125"/>
                    <a:pt x="13028" y="119"/>
                  </a:cubicBezTo>
                  <a:cubicBezTo>
                    <a:pt x="13005" y="113"/>
                    <a:pt x="12993" y="113"/>
                    <a:pt x="12969" y="107"/>
                  </a:cubicBezTo>
                  <a:cubicBezTo>
                    <a:pt x="12927" y="95"/>
                    <a:pt x="12874" y="84"/>
                    <a:pt x="12826" y="78"/>
                  </a:cubicBezTo>
                  <a:cubicBezTo>
                    <a:pt x="12815" y="78"/>
                    <a:pt x="12809" y="66"/>
                    <a:pt x="12791" y="66"/>
                  </a:cubicBezTo>
                  <a:cubicBezTo>
                    <a:pt x="12731" y="60"/>
                    <a:pt x="12672" y="48"/>
                    <a:pt x="12613" y="36"/>
                  </a:cubicBezTo>
                  <a:cubicBezTo>
                    <a:pt x="12601" y="36"/>
                    <a:pt x="12589" y="36"/>
                    <a:pt x="12577" y="30"/>
                  </a:cubicBezTo>
                  <a:cubicBezTo>
                    <a:pt x="12524" y="24"/>
                    <a:pt x="12482" y="18"/>
                    <a:pt x="12429" y="18"/>
                  </a:cubicBezTo>
                  <a:cubicBezTo>
                    <a:pt x="12405" y="18"/>
                    <a:pt x="12381" y="18"/>
                    <a:pt x="12363" y="6"/>
                  </a:cubicBezTo>
                  <a:cubicBezTo>
                    <a:pt x="12322" y="6"/>
                    <a:pt x="12280" y="0"/>
                    <a:pt x="12244" y="0"/>
                  </a:cubicBezTo>
                  <a:close/>
                  <a:moveTo>
                    <a:pt x="5507" y="22372"/>
                  </a:moveTo>
                  <a:lnTo>
                    <a:pt x="5552" y="22410"/>
                  </a:lnTo>
                  <a:cubicBezTo>
                    <a:pt x="5570" y="22416"/>
                    <a:pt x="5576" y="22434"/>
                    <a:pt x="5594" y="22440"/>
                  </a:cubicBezTo>
                  <a:cubicBezTo>
                    <a:pt x="5624" y="22464"/>
                    <a:pt x="5641" y="22476"/>
                    <a:pt x="5671" y="22499"/>
                  </a:cubicBezTo>
                  <a:cubicBezTo>
                    <a:pt x="5689" y="22505"/>
                    <a:pt x="5701" y="22523"/>
                    <a:pt x="5719" y="22529"/>
                  </a:cubicBezTo>
                  <a:cubicBezTo>
                    <a:pt x="5736" y="22553"/>
                    <a:pt x="5772" y="22565"/>
                    <a:pt x="5820" y="22565"/>
                  </a:cubicBezTo>
                  <a:cubicBezTo>
                    <a:pt x="5831" y="22571"/>
                    <a:pt x="5843" y="22582"/>
                    <a:pt x="5861" y="22588"/>
                  </a:cubicBezTo>
                  <a:cubicBezTo>
                    <a:pt x="5903" y="22612"/>
                    <a:pt x="5938" y="22642"/>
                    <a:pt x="5986" y="22660"/>
                  </a:cubicBezTo>
                  <a:lnTo>
                    <a:pt x="5507" y="22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9867" y="-1614901"/>
              <a:ext cx="1595145" cy="2033130"/>
            </a:xfrm>
            <a:custGeom>
              <a:avLst/>
              <a:gdLst/>
              <a:ahLst/>
              <a:cxnLst/>
              <a:rect l="l" t="t" r="r" b="b"/>
              <a:pathLst>
                <a:path w="16542" h="21084" extrusionOk="0">
                  <a:moveTo>
                    <a:pt x="11974" y="0"/>
                  </a:moveTo>
                  <a:cubicBezTo>
                    <a:pt x="10873" y="0"/>
                    <a:pt x="9630" y="354"/>
                    <a:pt x="8314" y="1099"/>
                  </a:cubicBezTo>
                  <a:cubicBezTo>
                    <a:pt x="3754" y="3682"/>
                    <a:pt x="37" y="10006"/>
                    <a:pt x="13" y="15220"/>
                  </a:cubicBezTo>
                  <a:cubicBezTo>
                    <a:pt x="0" y="18933"/>
                    <a:pt x="1854" y="21083"/>
                    <a:pt x="4566" y="21083"/>
                  </a:cubicBezTo>
                  <a:cubicBezTo>
                    <a:pt x="5667" y="21083"/>
                    <a:pt x="6909" y="20729"/>
                    <a:pt x="8225" y="19982"/>
                  </a:cubicBezTo>
                  <a:cubicBezTo>
                    <a:pt x="12779" y="17399"/>
                    <a:pt x="16502" y="11075"/>
                    <a:pt x="16520" y="5855"/>
                  </a:cubicBezTo>
                  <a:cubicBezTo>
                    <a:pt x="16541" y="2147"/>
                    <a:pt x="14687" y="0"/>
                    <a:pt x="11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96300" y="-1421945"/>
              <a:ext cx="3624032" cy="3101671"/>
            </a:xfrm>
            <a:custGeom>
              <a:avLst/>
              <a:gdLst/>
              <a:ahLst/>
              <a:cxnLst/>
              <a:rect l="l" t="t" r="r" b="b"/>
              <a:pathLst>
                <a:path w="37582" h="32165" extrusionOk="0">
                  <a:moveTo>
                    <a:pt x="33099" y="13616"/>
                  </a:moveTo>
                  <a:cubicBezTo>
                    <a:pt x="33075" y="13622"/>
                    <a:pt x="33063" y="13622"/>
                    <a:pt x="33045" y="13622"/>
                  </a:cubicBezTo>
                  <a:cubicBezTo>
                    <a:pt x="33057" y="13622"/>
                    <a:pt x="33075" y="13622"/>
                    <a:pt x="33099" y="13616"/>
                  </a:cubicBezTo>
                  <a:close/>
                  <a:moveTo>
                    <a:pt x="34132" y="13628"/>
                  </a:moveTo>
                  <a:cubicBezTo>
                    <a:pt x="34144" y="13628"/>
                    <a:pt x="34150" y="13628"/>
                    <a:pt x="34167" y="13634"/>
                  </a:cubicBezTo>
                  <a:cubicBezTo>
                    <a:pt x="34150" y="13634"/>
                    <a:pt x="34138" y="13628"/>
                    <a:pt x="34132" y="13628"/>
                  </a:cubicBezTo>
                  <a:close/>
                  <a:moveTo>
                    <a:pt x="34286" y="13652"/>
                  </a:moveTo>
                  <a:cubicBezTo>
                    <a:pt x="34294" y="13652"/>
                    <a:pt x="34302" y="13655"/>
                    <a:pt x="34310" y="13657"/>
                  </a:cubicBezTo>
                  <a:lnTo>
                    <a:pt x="34310" y="13657"/>
                  </a:lnTo>
                  <a:cubicBezTo>
                    <a:pt x="34298" y="13655"/>
                    <a:pt x="34284" y="13652"/>
                    <a:pt x="34268" y="13652"/>
                  </a:cubicBezTo>
                  <a:close/>
                  <a:moveTo>
                    <a:pt x="34743" y="13765"/>
                  </a:moveTo>
                  <a:cubicBezTo>
                    <a:pt x="34755" y="13765"/>
                    <a:pt x="34761" y="13771"/>
                    <a:pt x="34773" y="13771"/>
                  </a:cubicBezTo>
                  <a:cubicBezTo>
                    <a:pt x="34761" y="13771"/>
                    <a:pt x="34755" y="13765"/>
                    <a:pt x="34737" y="13765"/>
                  </a:cubicBezTo>
                  <a:close/>
                  <a:moveTo>
                    <a:pt x="32249" y="13771"/>
                  </a:moveTo>
                  <a:lnTo>
                    <a:pt x="32249" y="13771"/>
                  </a:lnTo>
                  <a:cubicBezTo>
                    <a:pt x="32232" y="13777"/>
                    <a:pt x="32208" y="13783"/>
                    <a:pt x="32190" y="13783"/>
                  </a:cubicBezTo>
                  <a:cubicBezTo>
                    <a:pt x="32214" y="13777"/>
                    <a:pt x="32232" y="13777"/>
                    <a:pt x="32249" y="13771"/>
                  </a:cubicBezTo>
                  <a:close/>
                  <a:moveTo>
                    <a:pt x="32190" y="13783"/>
                  </a:moveTo>
                  <a:lnTo>
                    <a:pt x="32190" y="13783"/>
                  </a:lnTo>
                  <a:cubicBezTo>
                    <a:pt x="32188" y="13787"/>
                    <a:pt x="32187" y="13788"/>
                    <a:pt x="32186" y="13788"/>
                  </a:cubicBezTo>
                  <a:cubicBezTo>
                    <a:pt x="32185" y="13788"/>
                    <a:pt x="32186" y="13783"/>
                    <a:pt x="32190" y="13783"/>
                  </a:cubicBezTo>
                  <a:close/>
                  <a:moveTo>
                    <a:pt x="34884" y="13810"/>
                  </a:moveTo>
                  <a:cubicBezTo>
                    <a:pt x="34886" y="13810"/>
                    <a:pt x="34886" y="13812"/>
                    <a:pt x="34886" y="13812"/>
                  </a:cubicBezTo>
                  <a:cubicBezTo>
                    <a:pt x="34892" y="13812"/>
                    <a:pt x="34892" y="13824"/>
                    <a:pt x="34904" y="13824"/>
                  </a:cubicBezTo>
                  <a:cubicBezTo>
                    <a:pt x="34892" y="13824"/>
                    <a:pt x="34886" y="13812"/>
                    <a:pt x="34880" y="13812"/>
                  </a:cubicBezTo>
                  <a:cubicBezTo>
                    <a:pt x="34882" y="13810"/>
                    <a:pt x="34883" y="13810"/>
                    <a:pt x="34884" y="13810"/>
                  </a:cubicBezTo>
                  <a:close/>
                  <a:moveTo>
                    <a:pt x="32022" y="13836"/>
                  </a:moveTo>
                  <a:lnTo>
                    <a:pt x="32006" y="13842"/>
                  </a:lnTo>
                  <a:cubicBezTo>
                    <a:pt x="32011" y="13837"/>
                    <a:pt x="32019" y="13836"/>
                    <a:pt x="32022" y="13836"/>
                  </a:cubicBezTo>
                  <a:close/>
                  <a:moveTo>
                    <a:pt x="31893" y="13872"/>
                  </a:moveTo>
                  <a:cubicBezTo>
                    <a:pt x="31875" y="13884"/>
                    <a:pt x="31858" y="13890"/>
                    <a:pt x="31834" y="13890"/>
                  </a:cubicBezTo>
                  <a:cubicBezTo>
                    <a:pt x="31858" y="13884"/>
                    <a:pt x="31875" y="13872"/>
                    <a:pt x="31893" y="13872"/>
                  </a:cubicBezTo>
                  <a:close/>
                  <a:moveTo>
                    <a:pt x="31715" y="13931"/>
                  </a:moveTo>
                  <a:cubicBezTo>
                    <a:pt x="31696" y="13941"/>
                    <a:pt x="31681" y="13946"/>
                    <a:pt x="31667" y="13951"/>
                  </a:cubicBezTo>
                  <a:lnTo>
                    <a:pt x="31667" y="13951"/>
                  </a:lnTo>
                  <a:cubicBezTo>
                    <a:pt x="31667" y="13950"/>
                    <a:pt x="31668" y="13950"/>
                    <a:pt x="31668" y="13949"/>
                  </a:cubicBezTo>
                  <a:cubicBezTo>
                    <a:pt x="31679" y="13943"/>
                    <a:pt x="31703" y="13931"/>
                    <a:pt x="31715" y="13931"/>
                  </a:cubicBezTo>
                  <a:close/>
                  <a:moveTo>
                    <a:pt x="31531" y="14002"/>
                  </a:moveTo>
                  <a:cubicBezTo>
                    <a:pt x="31519" y="14008"/>
                    <a:pt x="31501" y="14014"/>
                    <a:pt x="31478" y="14020"/>
                  </a:cubicBezTo>
                  <a:cubicBezTo>
                    <a:pt x="31495" y="14014"/>
                    <a:pt x="31519" y="14008"/>
                    <a:pt x="31531" y="14002"/>
                  </a:cubicBezTo>
                  <a:close/>
                  <a:moveTo>
                    <a:pt x="30991" y="14228"/>
                  </a:moveTo>
                  <a:lnTo>
                    <a:pt x="30991" y="14228"/>
                  </a:lnTo>
                  <a:cubicBezTo>
                    <a:pt x="30987" y="14235"/>
                    <a:pt x="30982" y="14238"/>
                    <a:pt x="30978" y="14239"/>
                  </a:cubicBezTo>
                  <a:lnTo>
                    <a:pt x="30978" y="14239"/>
                  </a:lnTo>
                  <a:cubicBezTo>
                    <a:pt x="30985" y="14236"/>
                    <a:pt x="30986" y="14228"/>
                    <a:pt x="30991" y="14228"/>
                  </a:cubicBezTo>
                  <a:close/>
                  <a:moveTo>
                    <a:pt x="23117" y="28058"/>
                  </a:moveTo>
                  <a:cubicBezTo>
                    <a:pt x="23123" y="28093"/>
                    <a:pt x="23129" y="28135"/>
                    <a:pt x="23129" y="28164"/>
                  </a:cubicBezTo>
                  <a:cubicBezTo>
                    <a:pt x="23123" y="28123"/>
                    <a:pt x="23123" y="28093"/>
                    <a:pt x="23117" y="28058"/>
                  </a:cubicBezTo>
                  <a:close/>
                  <a:moveTo>
                    <a:pt x="23248" y="28806"/>
                  </a:moveTo>
                  <a:lnTo>
                    <a:pt x="23255" y="28834"/>
                  </a:lnTo>
                  <a:lnTo>
                    <a:pt x="23255" y="28834"/>
                  </a:lnTo>
                  <a:cubicBezTo>
                    <a:pt x="23252" y="28825"/>
                    <a:pt x="23250" y="28816"/>
                    <a:pt x="23248" y="28806"/>
                  </a:cubicBezTo>
                  <a:close/>
                  <a:moveTo>
                    <a:pt x="23295" y="28978"/>
                  </a:moveTo>
                  <a:cubicBezTo>
                    <a:pt x="23300" y="29004"/>
                    <a:pt x="23306" y="29026"/>
                    <a:pt x="23311" y="29051"/>
                  </a:cubicBezTo>
                  <a:lnTo>
                    <a:pt x="23311" y="29051"/>
                  </a:lnTo>
                  <a:cubicBezTo>
                    <a:pt x="23310" y="29049"/>
                    <a:pt x="23309" y="29047"/>
                    <a:pt x="23307" y="29043"/>
                  </a:cubicBezTo>
                  <a:cubicBezTo>
                    <a:pt x="23301" y="29025"/>
                    <a:pt x="23295" y="29002"/>
                    <a:pt x="23295" y="28978"/>
                  </a:cubicBezTo>
                  <a:close/>
                  <a:moveTo>
                    <a:pt x="23343" y="29150"/>
                  </a:moveTo>
                  <a:lnTo>
                    <a:pt x="23353" y="29187"/>
                  </a:lnTo>
                  <a:lnTo>
                    <a:pt x="23353" y="29187"/>
                  </a:lnTo>
                  <a:cubicBezTo>
                    <a:pt x="23347" y="29176"/>
                    <a:pt x="23343" y="29165"/>
                    <a:pt x="23343" y="29150"/>
                  </a:cubicBezTo>
                  <a:close/>
                  <a:moveTo>
                    <a:pt x="23461" y="29523"/>
                  </a:moveTo>
                  <a:lnTo>
                    <a:pt x="23461" y="29523"/>
                  </a:lnTo>
                  <a:cubicBezTo>
                    <a:pt x="23465" y="29536"/>
                    <a:pt x="23471" y="29549"/>
                    <a:pt x="23479" y="29560"/>
                  </a:cubicBezTo>
                  <a:lnTo>
                    <a:pt x="23467" y="29548"/>
                  </a:lnTo>
                  <a:lnTo>
                    <a:pt x="23461" y="29523"/>
                  </a:lnTo>
                  <a:close/>
                  <a:moveTo>
                    <a:pt x="23534" y="29697"/>
                  </a:moveTo>
                  <a:cubicBezTo>
                    <a:pt x="23535" y="29699"/>
                    <a:pt x="23537" y="29701"/>
                    <a:pt x="23539" y="29702"/>
                  </a:cubicBezTo>
                  <a:cubicBezTo>
                    <a:pt x="23536" y="29700"/>
                    <a:pt x="23535" y="29698"/>
                    <a:pt x="23534" y="29697"/>
                  </a:cubicBezTo>
                  <a:close/>
                  <a:moveTo>
                    <a:pt x="23600" y="29853"/>
                  </a:moveTo>
                  <a:lnTo>
                    <a:pt x="23600" y="29853"/>
                  </a:lnTo>
                  <a:cubicBezTo>
                    <a:pt x="23603" y="29860"/>
                    <a:pt x="23607" y="29867"/>
                    <a:pt x="23610" y="29875"/>
                  </a:cubicBezTo>
                  <a:cubicBezTo>
                    <a:pt x="23606" y="29867"/>
                    <a:pt x="23602" y="29861"/>
                    <a:pt x="23600" y="29853"/>
                  </a:cubicBezTo>
                  <a:close/>
                  <a:moveTo>
                    <a:pt x="23640" y="29946"/>
                  </a:moveTo>
                  <a:cubicBezTo>
                    <a:pt x="23656" y="29963"/>
                    <a:pt x="23663" y="29990"/>
                    <a:pt x="23678" y="30013"/>
                  </a:cubicBezTo>
                  <a:lnTo>
                    <a:pt x="23678" y="30013"/>
                  </a:lnTo>
                  <a:cubicBezTo>
                    <a:pt x="23675" y="30011"/>
                    <a:pt x="23669" y="30011"/>
                    <a:pt x="23669" y="30011"/>
                  </a:cubicBezTo>
                  <a:cubicBezTo>
                    <a:pt x="23663" y="29987"/>
                    <a:pt x="23651" y="29964"/>
                    <a:pt x="23640" y="29946"/>
                  </a:cubicBezTo>
                  <a:close/>
                  <a:moveTo>
                    <a:pt x="23814" y="30272"/>
                  </a:moveTo>
                  <a:lnTo>
                    <a:pt x="23814" y="30272"/>
                  </a:lnTo>
                  <a:cubicBezTo>
                    <a:pt x="23814" y="30273"/>
                    <a:pt x="23815" y="30274"/>
                    <a:pt x="23815" y="30275"/>
                  </a:cubicBezTo>
                  <a:lnTo>
                    <a:pt x="23815" y="30275"/>
                  </a:lnTo>
                  <a:cubicBezTo>
                    <a:pt x="23814" y="30274"/>
                    <a:pt x="23814" y="30273"/>
                    <a:pt x="23814" y="30272"/>
                  </a:cubicBezTo>
                  <a:close/>
                  <a:moveTo>
                    <a:pt x="23898" y="30411"/>
                  </a:moveTo>
                  <a:lnTo>
                    <a:pt x="23898" y="30411"/>
                  </a:lnTo>
                  <a:cubicBezTo>
                    <a:pt x="23901" y="30416"/>
                    <a:pt x="23904" y="30422"/>
                    <a:pt x="23907" y="30427"/>
                  </a:cubicBezTo>
                  <a:cubicBezTo>
                    <a:pt x="23904" y="30424"/>
                    <a:pt x="23901" y="30418"/>
                    <a:pt x="23898" y="30411"/>
                  </a:cubicBezTo>
                  <a:close/>
                  <a:moveTo>
                    <a:pt x="23964" y="30511"/>
                  </a:moveTo>
                  <a:lnTo>
                    <a:pt x="23978" y="30533"/>
                  </a:lnTo>
                  <a:lnTo>
                    <a:pt x="23978" y="30533"/>
                  </a:lnTo>
                  <a:cubicBezTo>
                    <a:pt x="23972" y="30526"/>
                    <a:pt x="23968" y="30518"/>
                    <a:pt x="23964" y="30511"/>
                  </a:cubicBezTo>
                  <a:close/>
                  <a:moveTo>
                    <a:pt x="24062" y="30651"/>
                  </a:moveTo>
                  <a:lnTo>
                    <a:pt x="24062" y="30651"/>
                  </a:lnTo>
                  <a:cubicBezTo>
                    <a:pt x="24065" y="30656"/>
                    <a:pt x="24069" y="30660"/>
                    <a:pt x="24073" y="30664"/>
                  </a:cubicBezTo>
                  <a:cubicBezTo>
                    <a:pt x="24073" y="30664"/>
                    <a:pt x="24064" y="30660"/>
                    <a:pt x="24062" y="30651"/>
                  </a:cubicBezTo>
                  <a:close/>
                  <a:moveTo>
                    <a:pt x="24131" y="30736"/>
                  </a:moveTo>
                  <a:cubicBezTo>
                    <a:pt x="24138" y="30746"/>
                    <a:pt x="24147" y="30756"/>
                    <a:pt x="24153" y="30766"/>
                  </a:cubicBezTo>
                  <a:lnTo>
                    <a:pt x="24153" y="30766"/>
                  </a:lnTo>
                  <a:cubicBezTo>
                    <a:pt x="24151" y="30763"/>
                    <a:pt x="24148" y="30761"/>
                    <a:pt x="24144" y="30759"/>
                  </a:cubicBezTo>
                  <a:cubicBezTo>
                    <a:pt x="24140" y="30755"/>
                    <a:pt x="24135" y="30744"/>
                    <a:pt x="24131" y="30736"/>
                  </a:cubicBezTo>
                  <a:close/>
                  <a:moveTo>
                    <a:pt x="24221" y="30848"/>
                  </a:moveTo>
                  <a:cubicBezTo>
                    <a:pt x="24224" y="30853"/>
                    <a:pt x="24227" y="30858"/>
                    <a:pt x="24230" y="30862"/>
                  </a:cubicBezTo>
                  <a:lnTo>
                    <a:pt x="24230" y="30862"/>
                  </a:lnTo>
                  <a:cubicBezTo>
                    <a:pt x="24226" y="30858"/>
                    <a:pt x="24223" y="30854"/>
                    <a:pt x="24221" y="30848"/>
                  </a:cubicBezTo>
                  <a:close/>
                  <a:moveTo>
                    <a:pt x="24260" y="30898"/>
                  </a:moveTo>
                  <a:lnTo>
                    <a:pt x="24260" y="30898"/>
                  </a:lnTo>
                  <a:cubicBezTo>
                    <a:pt x="24261" y="30899"/>
                    <a:pt x="24262" y="30900"/>
                    <a:pt x="24263" y="30902"/>
                  </a:cubicBezTo>
                  <a:cubicBezTo>
                    <a:pt x="24262" y="30901"/>
                    <a:pt x="24261" y="30899"/>
                    <a:pt x="24260" y="30898"/>
                  </a:cubicBezTo>
                  <a:close/>
                  <a:moveTo>
                    <a:pt x="24317" y="30956"/>
                  </a:moveTo>
                  <a:cubicBezTo>
                    <a:pt x="24329" y="30968"/>
                    <a:pt x="24346" y="30991"/>
                    <a:pt x="24358" y="31003"/>
                  </a:cubicBezTo>
                  <a:cubicBezTo>
                    <a:pt x="24358" y="31003"/>
                    <a:pt x="24352" y="31003"/>
                    <a:pt x="24352" y="30997"/>
                  </a:cubicBezTo>
                  <a:cubicBezTo>
                    <a:pt x="24340" y="30985"/>
                    <a:pt x="24329" y="30967"/>
                    <a:pt x="24317" y="30956"/>
                  </a:cubicBezTo>
                  <a:close/>
                  <a:moveTo>
                    <a:pt x="24631" y="31258"/>
                  </a:moveTo>
                  <a:lnTo>
                    <a:pt x="24631" y="31258"/>
                  </a:lnTo>
                  <a:cubicBezTo>
                    <a:pt x="24649" y="31270"/>
                    <a:pt x="24667" y="31288"/>
                    <a:pt x="24691" y="31306"/>
                  </a:cubicBezTo>
                  <a:cubicBezTo>
                    <a:pt x="24686" y="31308"/>
                    <a:pt x="24682" y="31309"/>
                    <a:pt x="24679" y="31309"/>
                  </a:cubicBezTo>
                  <a:cubicBezTo>
                    <a:pt x="24675" y="31309"/>
                    <a:pt x="24673" y="31307"/>
                    <a:pt x="24673" y="31300"/>
                  </a:cubicBezTo>
                  <a:lnTo>
                    <a:pt x="24667" y="31294"/>
                  </a:lnTo>
                  <a:cubicBezTo>
                    <a:pt x="24649" y="31288"/>
                    <a:pt x="24643" y="31270"/>
                    <a:pt x="24631" y="31258"/>
                  </a:cubicBezTo>
                  <a:close/>
                  <a:moveTo>
                    <a:pt x="24878" y="31464"/>
                  </a:moveTo>
                  <a:lnTo>
                    <a:pt x="24878" y="31464"/>
                  </a:lnTo>
                  <a:cubicBezTo>
                    <a:pt x="24887" y="31468"/>
                    <a:pt x="24896" y="31472"/>
                    <a:pt x="24904" y="31478"/>
                  </a:cubicBezTo>
                  <a:cubicBezTo>
                    <a:pt x="24886" y="31472"/>
                    <a:pt x="24881" y="31466"/>
                    <a:pt x="24881" y="31466"/>
                  </a:cubicBezTo>
                  <a:cubicBezTo>
                    <a:pt x="24880" y="31465"/>
                    <a:pt x="24879" y="31464"/>
                    <a:pt x="24878" y="31464"/>
                  </a:cubicBezTo>
                  <a:close/>
                  <a:moveTo>
                    <a:pt x="24952" y="31519"/>
                  </a:moveTo>
                  <a:cubicBezTo>
                    <a:pt x="24968" y="31525"/>
                    <a:pt x="24979" y="31531"/>
                    <a:pt x="24988" y="31538"/>
                  </a:cubicBezTo>
                  <a:lnTo>
                    <a:pt x="24988" y="31538"/>
                  </a:lnTo>
                  <a:cubicBezTo>
                    <a:pt x="24988" y="31537"/>
                    <a:pt x="24988" y="31537"/>
                    <a:pt x="24987" y="31537"/>
                  </a:cubicBezTo>
                  <a:cubicBezTo>
                    <a:pt x="24976" y="31531"/>
                    <a:pt x="24970" y="31525"/>
                    <a:pt x="24952" y="31519"/>
                  </a:cubicBezTo>
                  <a:close/>
                  <a:moveTo>
                    <a:pt x="24998" y="31544"/>
                  </a:moveTo>
                  <a:cubicBezTo>
                    <a:pt x="25006" y="31550"/>
                    <a:pt x="25013" y="31556"/>
                    <a:pt x="25023" y="31561"/>
                  </a:cubicBezTo>
                  <a:cubicBezTo>
                    <a:pt x="25011" y="31557"/>
                    <a:pt x="25004" y="31550"/>
                    <a:pt x="24998" y="31544"/>
                  </a:cubicBezTo>
                  <a:close/>
                  <a:moveTo>
                    <a:pt x="25035" y="31626"/>
                  </a:moveTo>
                  <a:cubicBezTo>
                    <a:pt x="25048" y="31635"/>
                    <a:pt x="25060" y="31643"/>
                    <a:pt x="25073" y="31649"/>
                  </a:cubicBezTo>
                  <a:lnTo>
                    <a:pt x="25073" y="31649"/>
                  </a:lnTo>
                  <a:cubicBezTo>
                    <a:pt x="25060" y="31642"/>
                    <a:pt x="25047" y="31634"/>
                    <a:pt x="25035" y="31626"/>
                  </a:cubicBezTo>
                  <a:close/>
                  <a:moveTo>
                    <a:pt x="10362" y="1"/>
                  </a:moveTo>
                  <a:cubicBezTo>
                    <a:pt x="10327" y="1"/>
                    <a:pt x="10297" y="1"/>
                    <a:pt x="10255" y="7"/>
                  </a:cubicBezTo>
                  <a:cubicBezTo>
                    <a:pt x="10238" y="7"/>
                    <a:pt x="10214" y="7"/>
                    <a:pt x="10190" y="19"/>
                  </a:cubicBezTo>
                  <a:cubicBezTo>
                    <a:pt x="10154" y="19"/>
                    <a:pt x="10119" y="24"/>
                    <a:pt x="10077" y="24"/>
                  </a:cubicBezTo>
                  <a:cubicBezTo>
                    <a:pt x="10059" y="24"/>
                    <a:pt x="10042" y="24"/>
                    <a:pt x="10018" y="30"/>
                  </a:cubicBezTo>
                  <a:cubicBezTo>
                    <a:pt x="9976" y="36"/>
                    <a:pt x="9929" y="36"/>
                    <a:pt x="9887" y="48"/>
                  </a:cubicBezTo>
                  <a:cubicBezTo>
                    <a:pt x="9869" y="48"/>
                    <a:pt x="9864" y="48"/>
                    <a:pt x="9852" y="54"/>
                  </a:cubicBezTo>
                  <a:lnTo>
                    <a:pt x="9840" y="54"/>
                  </a:lnTo>
                  <a:cubicBezTo>
                    <a:pt x="9828" y="54"/>
                    <a:pt x="9822" y="60"/>
                    <a:pt x="9804" y="60"/>
                  </a:cubicBezTo>
                  <a:cubicBezTo>
                    <a:pt x="9769" y="66"/>
                    <a:pt x="9733" y="78"/>
                    <a:pt x="9685" y="84"/>
                  </a:cubicBezTo>
                  <a:cubicBezTo>
                    <a:pt x="9674" y="84"/>
                    <a:pt x="9656" y="90"/>
                    <a:pt x="9644" y="90"/>
                  </a:cubicBezTo>
                  <a:cubicBezTo>
                    <a:pt x="9596" y="96"/>
                    <a:pt x="9543" y="108"/>
                    <a:pt x="9501" y="119"/>
                  </a:cubicBezTo>
                  <a:cubicBezTo>
                    <a:pt x="9483" y="119"/>
                    <a:pt x="9478" y="125"/>
                    <a:pt x="9466" y="125"/>
                  </a:cubicBezTo>
                  <a:cubicBezTo>
                    <a:pt x="9424" y="137"/>
                    <a:pt x="9383" y="143"/>
                    <a:pt x="9347" y="155"/>
                  </a:cubicBezTo>
                  <a:cubicBezTo>
                    <a:pt x="9329" y="155"/>
                    <a:pt x="9323" y="167"/>
                    <a:pt x="9305" y="167"/>
                  </a:cubicBezTo>
                  <a:cubicBezTo>
                    <a:pt x="9258" y="179"/>
                    <a:pt x="9210" y="185"/>
                    <a:pt x="9157" y="203"/>
                  </a:cubicBezTo>
                  <a:cubicBezTo>
                    <a:pt x="9145" y="203"/>
                    <a:pt x="9139" y="209"/>
                    <a:pt x="9121" y="209"/>
                  </a:cubicBezTo>
                  <a:cubicBezTo>
                    <a:pt x="9080" y="226"/>
                    <a:pt x="9032" y="232"/>
                    <a:pt x="8991" y="244"/>
                  </a:cubicBezTo>
                  <a:cubicBezTo>
                    <a:pt x="8979" y="244"/>
                    <a:pt x="8967" y="256"/>
                    <a:pt x="8961" y="256"/>
                  </a:cubicBezTo>
                  <a:cubicBezTo>
                    <a:pt x="8908" y="268"/>
                    <a:pt x="8854" y="286"/>
                    <a:pt x="8801" y="304"/>
                  </a:cubicBezTo>
                  <a:cubicBezTo>
                    <a:pt x="8795" y="304"/>
                    <a:pt x="8783" y="315"/>
                    <a:pt x="8771" y="315"/>
                  </a:cubicBezTo>
                  <a:cubicBezTo>
                    <a:pt x="8729" y="327"/>
                    <a:pt x="8676" y="345"/>
                    <a:pt x="8622" y="363"/>
                  </a:cubicBezTo>
                  <a:cubicBezTo>
                    <a:pt x="8617" y="363"/>
                    <a:pt x="8611" y="375"/>
                    <a:pt x="8605" y="375"/>
                  </a:cubicBezTo>
                  <a:cubicBezTo>
                    <a:pt x="8551" y="393"/>
                    <a:pt x="8492" y="410"/>
                    <a:pt x="8438" y="434"/>
                  </a:cubicBezTo>
                  <a:cubicBezTo>
                    <a:pt x="8432" y="440"/>
                    <a:pt x="8415" y="440"/>
                    <a:pt x="8409" y="446"/>
                  </a:cubicBezTo>
                  <a:lnTo>
                    <a:pt x="8254" y="511"/>
                  </a:lnTo>
                  <a:cubicBezTo>
                    <a:pt x="8254" y="511"/>
                    <a:pt x="8248" y="511"/>
                    <a:pt x="8248" y="523"/>
                  </a:cubicBezTo>
                  <a:cubicBezTo>
                    <a:pt x="8195" y="541"/>
                    <a:pt x="8136" y="565"/>
                    <a:pt x="8076" y="595"/>
                  </a:cubicBezTo>
                  <a:cubicBezTo>
                    <a:pt x="8070" y="600"/>
                    <a:pt x="8052" y="600"/>
                    <a:pt x="8047" y="612"/>
                  </a:cubicBezTo>
                  <a:cubicBezTo>
                    <a:pt x="8029" y="618"/>
                    <a:pt x="8011" y="624"/>
                    <a:pt x="7993" y="630"/>
                  </a:cubicBezTo>
                  <a:cubicBezTo>
                    <a:pt x="7969" y="642"/>
                    <a:pt x="7952" y="654"/>
                    <a:pt x="7928" y="660"/>
                  </a:cubicBezTo>
                  <a:cubicBezTo>
                    <a:pt x="7904" y="672"/>
                    <a:pt x="7880" y="684"/>
                    <a:pt x="7862" y="690"/>
                  </a:cubicBezTo>
                  <a:cubicBezTo>
                    <a:pt x="7821" y="707"/>
                    <a:pt x="7785" y="731"/>
                    <a:pt x="7750" y="749"/>
                  </a:cubicBezTo>
                  <a:cubicBezTo>
                    <a:pt x="7726" y="761"/>
                    <a:pt x="7702" y="773"/>
                    <a:pt x="7684" y="779"/>
                  </a:cubicBezTo>
                  <a:cubicBezTo>
                    <a:pt x="7637" y="802"/>
                    <a:pt x="7601" y="826"/>
                    <a:pt x="7554" y="850"/>
                  </a:cubicBezTo>
                  <a:cubicBezTo>
                    <a:pt x="7542" y="856"/>
                    <a:pt x="7518" y="862"/>
                    <a:pt x="7506" y="880"/>
                  </a:cubicBezTo>
                  <a:cubicBezTo>
                    <a:pt x="7447" y="909"/>
                    <a:pt x="7387" y="945"/>
                    <a:pt x="7328" y="975"/>
                  </a:cubicBezTo>
                  <a:cubicBezTo>
                    <a:pt x="7269" y="1004"/>
                    <a:pt x="7209" y="1040"/>
                    <a:pt x="7150" y="1075"/>
                  </a:cubicBezTo>
                  <a:cubicBezTo>
                    <a:pt x="7132" y="1087"/>
                    <a:pt x="7108" y="1099"/>
                    <a:pt x="7096" y="1105"/>
                  </a:cubicBezTo>
                  <a:cubicBezTo>
                    <a:pt x="7049" y="1129"/>
                    <a:pt x="7013" y="1159"/>
                    <a:pt x="6972" y="1182"/>
                  </a:cubicBezTo>
                  <a:cubicBezTo>
                    <a:pt x="6948" y="1194"/>
                    <a:pt x="6930" y="1206"/>
                    <a:pt x="6912" y="1218"/>
                  </a:cubicBezTo>
                  <a:cubicBezTo>
                    <a:pt x="6871" y="1242"/>
                    <a:pt x="6835" y="1271"/>
                    <a:pt x="6794" y="1295"/>
                  </a:cubicBezTo>
                  <a:cubicBezTo>
                    <a:pt x="6770" y="1307"/>
                    <a:pt x="6752" y="1325"/>
                    <a:pt x="6734" y="1331"/>
                  </a:cubicBezTo>
                  <a:cubicBezTo>
                    <a:pt x="6693" y="1355"/>
                    <a:pt x="6651" y="1384"/>
                    <a:pt x="6615" y="1414"/>
                  </a:cubicBezTo>
                  <a:cubicBezTo>
                    <a:pt x="6592" y="1426"/>
                    <a:pt x="6574" y="1432"/>
                    <a:pt x="6556" y="1450"/>
                  </a:cubicBezTo>
                  <a:lnTo>
                    <a:pt x="6420" y="1539"/>
                  </a:lnTo>
                  <a:cubicBezTo>
                    <a:pt x="6408" y="1545"/>
                    <a:pt x="6390" y="1562"/>
                    <a:pt x="6378" y="1568"/>
                  </a:cubicBezTo>
                  <a:cubicBezTo>
                    <a:pt x="6265" y="1640"/>
                    <a:pt x="6158" y="1723"/>
                    <a:pt x="6051" y="1806"/>
                  </a:cubicBezTo>
                  <a:cubicBezTo>
                    <a:pt x="6039" y="1806"/>
                    <a:pt x="6039" y="1812"/>
                    <a:pt x="6034" y="1812"/>
                  </a:cubicBezTo>
                  <a:cubicBezTo>
                    <a:pt x="5968" y="1865"/>
                    <a:pt x="5891" y="1925"/>
                    <a:pt x="5826" y="1978"/>
                  </a:cubicBezTo>
                  <a:cubicBezTo>
                    <a:pt x="5814" y="1990"/>
                    <a:pt x="5790" y="2008"/>
                    <a:pt x="5772" y="2020"/>
                  </a:cubicBezTo>
                  <a:lnTo>
                    <a:pt x="5618" y="2156"/>
                  </a:lnTo>
                  <a:cubicBezTo>
                    <a:pt x="5594" y="2174"/>
                    <a:pt x="5576" y="2192"/>
                    <a:pt x="5553" y="2216"/>
                  </a:cubicBezTo>
                  <a:cubicBezTo>
                    <a:pt x="5499" y="2257"/>
                    <a:pt x="5440" y="2311"/>
                    <a:pt x="5386" y="2352"/>
                  </a:cubicBezTo>
                  <a:lnTo>
                    <a:pt x="5345" y="2400"/>
                  </a:lnTo>
                  <a:cubicBezTo>
                    <a:pt x="5279" y="2459"/>
                    <a:pt x="5208" y="2524"/>
                    <a:pt x="5137" y="2584"/>
                  </a:cubicBezTo>
                  <a:lnTo>
                    <a:pt x="5089" y="2631"/>
                  </a:lnTo>
                  <a:cubicBezTo>
                    <a:pt x="5042" y="2679"/>
                    <a:pt x="4988" y="2732"/>
                    <a:pt x="4929" y="2780"/>
                  </a:cubicBezTo>
                  <a:cubicBezTo>
                    <a:pt x="4905" y="2797"/>
                    <a:pt x="4882" y="2815"/>
                    <a:pt x="4870" y="2839"/>
                  </a:cubicBezTo>
                  <a:cubicBezTo>
                    <a:pt x="4816" y="2887"/>
                    <a:pt x="4763" y="2940"/>
                    <a:pt x="4703" y="2993"/>
                  </a:cubicBezTo>
                  <a:lnTo>
                    <a:pt x="4662" y="3035"/>
                  </a:lnTo>
                  <a:cubicBezTo>
                    <a:pt x="4597" y="3106"/>
                    <a:pt x="4525" y="3172"/>
                    <a:pt x="4460" y="3243"/>
                  </a:cubicBezTo>
                  <a:lnTo>
                    <a:pt x="4418" y="3290"/>
                  </a:lnTo>
                  <a:cubicBezTo>
                    <a:pt x="4365" y="3344"/>
                    <a:pt x="4312" y="3403"/>
                    <a:pt x="4258" y="3463"/>
                  </a:cubicBezTo>
                  <a:cubicBezTo>
                    <a:pt x="4240" y="3480"/>
                    <a:pt x="4222" y="3504"/>
                    <a:pt x="4199" y="3522"/>
                  </a:cubicBezTo>
                  <a:cubicBezTo>
                    <a:pt x="4151" y="3581"/>
                    <a:pt x="4098" y="3629"/>
                    <a:pt x="4044" y="3688"/>
                  </a:cubicBezTo>
                  <a:cubicBezTo>
                    <a:pt x="4032" y="3706"/>
                    <a:pt x="4015" y="3718"/>
                    <a:pt x="4009" y="3736"/>
                  </a:cubicBezTo>
                  <a:cubicBezTo>
                    <a:pt x="3943" y="3807"/>
                    <a:pt x="3884" y="3884"/>
                    <a:pt x="3825" y="3955"/>
                  </a:cubicBezTo>
                  <a:cubicBezTo>
                    <a:pt x="3807" y="3973"/>
                    <a:pt x="3801" y="3985"/>
                    <a:pt x="3783" y="4003"/>
                  </a:cubicBezTo>
                  <a:cubicBezTo>
                    <a:pt x="3736" y="4062"/>
                    <a:pt x="3688" y="4122"/>
                    <a:pt x="3635" y="4181"/>
                  </a:cubicBezTo>
                  <a:cubicBezTo>
                    <a:pt x="3623" y="4205"/>
                    <a:pt x="3599" y="4223"/>
                    <a:pt x="3587" y="4246"/>
                  </a:cubicBezTo>
                  <a:cubicBezTo>
                    <a:pt x="3534" y="4306"/>
                    <a:pt x="3486" y="4365"/>
                    <a:pt x="3439" y="4430"/>
                  </a:cubicBezTo>
                  <a:cubicBezTo>
                    <a:pt x="3421" y="4448"/>
                    <a:pt x="3415" y="4460"/>
                    <a:pt x="3397" y="4478"/>
                  </a:cubicBezTo>
                  <a:cubicBezTo>
                    <a:pt x="3338" y="4549"/>
                    <a:pt x="3278" y="4632"/>
                    <a:pt x="3219" y="4709"/>
                  </a:cubicBezTo>
                  <a:cubicBezTo>
                    <a:pt x="3207" y="4721"/>
                    <a:pt x="3201" y="4739"/>
                    <a:pt x="3183" y="4751"/>
                  </a:cubicBezTo>
                  <a:cubicBezTo>
                    <a:pt x="3142" y="4816"/>
                    <a:pt x="3088" y="4876"/>
                    <a:pt x="3041" y="4947"/>
                  </a:cubicBezTo>
                  <a:cubicBezTo>
                    <a:pt x="3029" y="4965"/>
                    <a:pt x="3011" y="4989"/>
                    <a:pt x="2993" y="5012"/>
                  </a:cubicBezTo>
                  <a:cubicBezTo>
                    <a:pt x="2946" y="5078"/>
                    <a:pt x="2904" y="5137"/>
                    <a:pt x="2857" y="5202"/>
                  </a:cubicBezTo>
                  <a:cubicBezTo>
                    <a:pt x="2845" y="5220"/>
                    <a:pt x="2833" y="5244"/>
                    <a:pt x="2821" y="5256"/>
                  </a:cubicBezTo>
                  <a:cubicBezTo>
                    <a:pt x="2768" y="5339"/>
                    <a:pt x="2708" y="5422"/>
                    <a:pt x="2655" y="5499"/>
                  </a:cubicBezTo>
                  <a:cubicBezTo>
                    <a:pt x="2649" y="5517"/>
                    <a:pt x="2637" y="5529"/>
                    <a:pt x="2625" y="5553"/>
                  </a:cubicBezTo>
                  <a:cubicBezTo>
                    <a:pt x="2584" y="5618"/>
                    <a:pt x="2536" y="5689"/>
                    <a:pt x="2500" y="5755"/>
                  </a:cubicBezTo>
                  <a:cubicBezTo>
                    <a:pt x="2489" y="5778"/>
                    <a:pt x="2471" y="5808"/>
                    <a:pt x="2459" y="5826"/>
                  </a:cubicBezTo>
                  <a:cubicBezTo>
                    <a:pt x="2411" y="5897"/>
                    <a:pt x="2376" y="5962"/>
                    <a:pt x="2340" y="6022"/>
                  </a:cubicBezTo>
                  <a:cubicBezTo>
                    <a:pt x="2322" y="6046"/>
                    <a:pt x="2316" y="6057"/>
                    <a:pt x="2305" y="6081"/>
                  </a:cubicBezTo>
                  <a:cubicBezTo>
                    <a:pt x="2251" y="6164"/>
                    <a:pt x="2198" y="6253"/>
                    <a:pt x="2156" y="6331"/>
                  </a:cubicBezTo>
                  <a:cubicBezTo>
                    <a:pt x="2144" y="6348"/>
                    <a:pt x="2132" y="6372"/>
                    <a:pt x="2126" y="6384"/>
                  </a:cubicBezTo>
                  <a:cubicBezTo>
                    <a:pt x="2085" y="6449"/>
                    <a:pt x="2043" y="6521"/>
                    <a:pt x="2008" y="6586"/>
                  </a:cubicBezTo>
                  <a:cubicBezTo>
                    <a:pt x="1990" y="6616"/>
                    <a:pt x="1978" y="6639"/>
                    <a:pt x="1960" y="6669"/>
                  </a:cubicBezTo>
                  <a:lnTo>
                    <a:pt x="1847" y="6865"/>
                  </a:lnTo>
                  <a:cubicBezTo>
                    <a:pt x="1835" y="6889"/>
                    <a:pt x="1829" y="6912"/>
                    <a:pt x="1812" y="6936"/>
                  </a:cubicBezTo>
                  <a:cubicBezTo>
                    <a:pt x="1770" y="7025"/>
                    <a:pt x="1723" y="7102"/>
                    <a:pt x="1681" y="7192"/>
                  </a:cubicBezTo>
                  <a:cubicBezTo>
                    <a:pt x="1669" y="7215"/>
                    <a:pt x="1657" y="7233"/>
                    <a:pt x="1645" y="7251"/>
                  </a:cubicBezTo>
                  <a:cubicBezTo>
                    <a:pt x="1610" y="7322"/>
                    <a:pt x="1580" y="7388"/>
                    <a:pt x="1544" y="7459"/>
                  </a:cubicBezTo>
                  <a:cubicBezTo>
                    <a:pt x="1533" y="7488"/>
                    <a:pt x="1515" y="7518"/>
                    <a:pt x="1497" y="7542"/>
                  </a:cubicBezTo>
                  <a:cubicBezTo>
                    <a:pt x="1467" y="7607"/>
                    <a:pt x="1432" y="7678"/>
                    <a:pt x="1402" y="7744"/>
                  </a:cubicBezTo>
                  <a:cubicBezTo>
                    <a:pt x="1396" y="7768"/>
                    <a:pt x="1378" y="7785"/>
                    <a:pt x="1372" y="7809"/>
                  </a:cubicBezTo>
                  <a:cubicBezTo>
                    <a:pt x="1337" y="7898"/>
                    <a:pt x="1289" y="7981"/>
                    <a:pt x="1254" y="8070"/>
                  </a:cubicBezTo>
                  <a:cubicBezTo>
                    <a:pt x="1248" y="8094"/>
                    <a:pt x="1242" y="8112"/>
                    <a:pt x="1224" y="8130"/>
                  </a:cubicBezTo>
                  <a:cubicBezTo>
                    <a:pt x="1194" y="8195"/>
                    <a:pt x="1164" y="8260"/>
                    <a:pt x="1135" y="8338"/>
                  </a:cubicBezTo>
                  <a:cubicBezTo>
                    <a:pt x="1123" y="8367"/>
                    <a:pt x="1111" y="8397"/>
                    <a:pt x="1099" y="8427"/>
                  </a:cubicBezTo>
                  <a:cubicBezTo>
                    <a:pt x="1069" y="8492"/>
                    <a:pt x="1046" y="8557"/>
                    <a:pt x="1016" y="8629"/>
                  </a:cubicBezTo>
                  <a:cubicBezTo>
                    <a:pt x="1010" y="8646"/>
                    <a:pt x="992" y="8676"/>
                    <a:pt x="986" y="8700"/>
                  </a:cubicBezTo>
                  <a:cubicBezTo>
                    <a:pt x="951" y="8789"/>
                    <a:pt x="921" y="8878"/>
                    <a:pt x="885" y="8961"/>
                  </a:cubicBezTo>
                  <a:lnTo>
                    <a:pt x="862" y="9026"/>
                  </a:lnTo>
                  <a:cubicBezTo>
                    <a:pt x="838" y="9092"/>
                    <a:pt x="808" y="9163"/>
                    <a:pt x="784" y="9234"/>
                  </a:cubicBezTo>
                  <a:cubicBezTo>
                    <a:pt x="778" y="9264"/>
                    <a:pt x="767" y="9294"/>
                    <a:pt x="755" y="9323"/>
                  </a:cubicBezTo>
                  <a:lnTo>
                    <a:pt x="689" y="9525"/>
                  </a:lnTo>
                  <a:cubicBezTo>
                    <a:pt x="683" y="9549"/>
                    <a:pt x="678" y="9579"/>
                    <a:pt x="666" y="9596"/>
                  </a:cubicBezTo>
                  <a:cubicBezTo>
                    <a:pt x="636" y="9685"/>
                    <a:pt x="606" y="9775"/>
                    <a:pt x="588" y="9864"/>
                  </a:cubicBezTo>
                  <a:lnTo>
                    <a:pt x="565" y="9935"/>
                  </a:lnTo>
                  <a:cubicBezTo>
                    <a:pt x="541" y="10000"/>
                    <a:pt x="517" y="10071"/>
                    <a:pt x="505" y="10143"/>
                  </a:cubicBezTo>
                  <a:cubicBezTo>
                    <a:pt x="499" y="10155"/>
                    <a:pt x="499" y="10172"/>
                    <a:pt x="488" y="10184"/>
                  </a:cubicBezTo>
                  <a:cubicBezTo>
                    <a:pt x="482" y="10202"/>
                    <a:pt x="482" y="10214"/>
                    <a:pt x="476" y="10232"/>
                  </a:cubicBezTo>
                  <a:cubicBezTo>
                    <a:pt x="458" y="10297"/>
                    <a:pt x="440" y="10362"/>
                    <a:pt x="422" y="10422"/>
                  </a:cubicBezTo>
                  <a:cubicBezTo>
                    <a:pt x="416" y="10446"/>
                    <a:pt x="410" y="10475"/>
                    <a:pt x="398" y="10499"/>
                  </a:cubicBezTo>
                  <a:lnTo>
                    <a:pt x="333" y="10766"/>
                  </a:lnTo>
                  <a:cubicBezTo>
                    <a:pt x="327" y="10784"/>
                    <a:pt x="327" y="10802"/>
                    <a:pt x="321" y="10826"/>
                  </a:cubicBezTo>
                  <a:cubicBezTo>
                    <a:pt x="303" y="10891"/>
                    <a:pt x="292" y="10962"/>
                    <a:pt x="274" y="11033"/>
                  </a:cubicBezTo>
                  <a:lnTo>
                    <a:pt x="250" y="11122"/>
                  </a:lnTo>
                  <a:cubicBezTo>
                    <a:pt x="238" y="11188"/>
                    <a:pt x="220" y="11253"/>
                    <a:pt x="214" y="11318"/>
                  </a:cubicBezTo>
                  <a:cubicBezTo>
                    <a:pt x="208" y="11342"/>
                    <a:pt x="208" y="11372"/>
                    <a:pt x="203" y="11396"/>
                  </a:cubicBezTo>
                  <a:lnTo>
                    <a:pt x="155" y="11663"/>
                  </a:lnTo>
                  <a:cubicBezTo>
                    <a:pt x="155" y="11675"/>
                    <a:pt x="149" y="11693"/>
                    <a:pt x="149" y="11716"/>
                  </a:cubicBezTo>
                  <a:cubicBezTo>
                    <a:pt x="131" y="11788"/>
                    <a:pt x="125" y="11865"/>
                    <a:pt x="113" y="11936"/>
                  </a:cubicBezTo>
                  <a:cubicBezTo>
                    <a:pt x="102" y="11966"/>
                    <a:pt x="102" y="11989"/>
                    <a:pt x="96" y="12019"/>
                  </a:cubicBezTo>
                  <a:lnTo>
                    <a:pt x="72" y="12221"/>
                  </a:lnTo>
                  <a:cubicBezTo>
                    <a:pt x="72" y="12239"/>
                    <a:pt x="66" y="12263"/>
                    <a:pt x="66" y="12286"/>
                  </a:cubicBezTo>
                  <a:cubicBezTo>
                    <a:pt x="60" y="12375"/>
                    <a:pt x="42" y="12464"/>
                    <a:pt x="36" y="12554"/>
                  </a:cubicBezTo>
                  <a:lnTo>
                    <a:pt x="36" y="12559"/>
                  </a:lnTo>
                  <a:cubicBezTo>
                    <a:pt x="36" y="12589"/>
                    <a:pt x="30" y="12625"/>
                    <a:pt x="30" y="12654"/>
                  </a:cubicBezTo>
                  <a:cubicBezTo>
                    <a:pt x="30" y="12696"/>
                    <a:pt x="24" y="12732"/>
                    <a:pt x="24" y="12767"/>
                  </a:cubicBezTo>
                  <a:cubicBezTo>
                    <a:pt x="24" y="12815"/>
                    <a:pt x="12" y="12856"/>
                    <a:pt x="12" y="12904"/>
                  </a:cubicBezTo>
                  <a:cubicBezTo>
                    <a:pt x="12" y="12934"/>
                    <a:pt x="12" y="12951"/>
                    <a:pt x="7" y="12981"/>
                  </a:cubicBezTo>
                  <a:cubicBezTo>
                    <a:pt x="7" y="13040"/>
                    <a:pt x="1" y="13094"/>
                    <a:pt x="1" y="13153"/>
                  </a:cubicBezTo>
                  <a:lnTo>
                    <a:pt x="1" y="13201"/>
                  </a:lnTo>
                  <a:lnTo>
                    <a:pt x="1" y="13415"/>
                  </a:lnTo>
                  <a:lnTo>
                    <a:pt x="1" y="13605"/>
                  </a:lnTo>
                  <a:lnTo>
                    <a:pt x="1" y="13664"/>
                  </a:lnTo>
                  <a:cubicBezTo>
                    <a:pt x="1" y="13711"/>
                    <a:pt x="1" y="13753"/>
                    <a:pt x="7" y="13800"/>
                  </a:cubicBezTo>
                  <a:lnTo>
                    <a:pt x="7" y="13866"/>
                  </a:lnTo>
                  <a:cubicBezTo>
                    <a:pt x="7" y="13913"/>
                    <a:pt x="12" y="13949"/>
                    <a:pt x="12" y="13991"/>
                  </a:cubicBezTo>
                  <a:cubicBezTo>
                    <a:pt x="12" y="14014"/>
                    <a:pt x="12" y="14038"/>
                    <a:pt x="24" y="14062"/>
                  </a:cubicBezTo>
                  <a:cubicBezTo>
                    <a:pt x="24" y="14103"/>
                    <a:pt x="30" y="14157"/>
                    <a:pt x="30" y="14198"/>
                  </a:cubicBezTo>
                  <a:lnTo>
                    <a:pt x="30" y="14246"/>
                  </a:lnTo>
                  <a:cubicBezTo>
                    <a:pt x="36" y="14305"/>
                    <a:pt x="42" y="14365"/>
                    <a:pt x="42" y="14424"/>
                  </a:cubicBezTo>
                  <a:cubicBezTo>
                    <a:pt x="42" y="14436"/>
                    <a:pt x="42" y="14454"/>
                    <a:pt x="54" y="14466"/>
                  </a:cubicBezTo>
                  <a:cubicBezTo>
                    <a:pt x="60" y="14513"/>
                    <a:pt x="60" y="14555"/>
                    <a:pt x="66" y="14602"/>
                  </a:cubicBezTo>
                  <a:cubicBezTo>
                    <a:pt x="66" y="14626"/>
                    <a:pt x="72" y="14644"/>
                    <a:pt x="72" y="14667"/>
                  </a:cubicBezTo>
                  <a:cubicBezTo>
                    <a:pt x="72" y="14691"/>
                    <a:pt x="84" y="14715"/>
                    <a:pt x="84" y="14733"/>
                  </a:cubicBezTo>
                  <a:cubicBezTo>
                    <a:pt x="84" y="14751"/>
                    <a:pt x="90" y="14762"/>
                    <a:pt x="90" y="14786"/>
                  </a:cubicBezTo>
                  <a:cubicBezTo>
                    <a:pt x="90" y="14810"/>
                    <a:pt x="96" y="14834"/>
                    <a:pt x="96" y="14846"/>
                  </a:cubicBezTo>
                  <a:cubicBezTo>
                    <a:pt x="102" y="14881"/>
                    <a:pt x="113" y="14929"/>
                    <a:pt x="119" y="14964"/>
                  </a:cubicBezTo>
                  <a:cubicBezTo>
                    <a:pt x="119" y="14982"/>
                    <a:pt x="125" y="15000"/>
                    <a:pt x="125" y="15018"/>
                  </a:cubicBezTo>
                  <a:cubicBezTo>
                    <a:pt x="131" y="15071"/>
                    <a:pt x="149" y="15131"/>
                    <a:pt x="155" y="15178"/>
                  </a:cubicBezTo>
                  <a:cubicBezTo>
                    <a:pt x="155" y="15190"/>
                    <a:pt x="161" y="15202"/>
                    <a:pt x="161" y="15208"/>
                  </a:cubicBezTo>
                  <a:cubicBezTo>
                    <a:pt x="173" y="15255"/>
                    <a:pt x="185" y="15297"/>
                    <a:pt x="191" y="15338"/>
                  </a:cubicBezTo>
                  <a:cubicBezTo>
                    <a:pt x="203" y="15350"/>
                    <a:pt x="203" y="15374"/>
                    <a:pt x="208" y="15386"/>
                  </a:cubicBezTo>
                  <a:cubicBezTo>
                    <a:pt x="214" y="15427"/>
                    <a:pt x="220" y="15463"/>
                    <a:pt x="238" y="15493"/>
                  </a:cubicBezTo>
                  <a:cubicBezTo>
                    <a:pt x="244" y="15505"/>
                    <a:pt x="244" y="15528"/>
                    <a:pt x="250" y="15546"/>
                  </a:cubicBezTo>
                  <a:cubicBezTo>
                    <a:pt x="262" y="15582"/>
                    <a:pt x="274" y="15618"/>
                    <a:pt x="292" y="15653"/>
                  </a:cubicBezTo>
                  <a:cubicBezTo>
                    <a:pt x="298" y="15671"/>
                    <a:pt x="298" y="15683"/>
                    <a:pt x="303" y="15695"/>
                  </a:cubicBezTo>
                  <a:cubicBezTo>
                    <a:pt x="321" y="15742"/>
                    <a:pt x="333" y="15790"/>
                    <a:pt x="357" y="15843"/>
                  </a:cubicBezTo>
                  <a:cubicBezTo>
                    <a:pt x="357" y="15849"/>
                    <a:pt x="363" y="15861"/>
                    <a:pt x="363" y="15873"/>
                  </a:cubicBezTo>
                  <a:lnTo>
                    <a:pt x="410" y="15980"/>
                  </a:lnTo>
                  <a:cubicBezTo>
                    <a:pt x="416" y="15998"/>
                    <a:pt x="422" y="16009"/>
                    <a:pt x="422" y="16027"/>
                  </a:cubicBezTo>
                  <a:cubicBezTo>
                    <a:pt x="440" y="16057"/>
                    <a:pt x="446" y="16093"/>
                    <a:pt x="458" y="16122"/>
                  </a:cubicBezTo>
                  <a:lnTo>
                    <a:pt x="482" y="16170"/>
                  </a:lnTo>
                  <a:lnTo>
                    <a:pt x="529" y="16277"/>
                  </a:lnTo>
                  <a:cubicBezTo>
                    <a:pt x="535" y="16288"/>
                    <a:pt x="535" y="16300"/>
                    <a:pt x="541" y="16306"/>
                  </a:cubicBezTo>
                  <a:lnTo>
                    <a:pt x="606" y="16443"/>
                  </a:lnTo>
                  <a:cubicBezTo>
                    <a:pt x="618" y="16449"/>
                    <a:pt x="618" y="16467"/>
                    <a:pt x="624" y="16473"/>
                  </a:cubicBezTo>
                  <a:cubicBezTo>
                    <a:pt x="636" y="16508"/>
                    <a:pt x="660" y="16538"/>
                    <a:pt x="678" y="16574"/>
                  </a:cubicBezTo>
                  <a:cubicBezTo>
                    <a:pt x="683" y="16591"/>
                    <a:pt x="689" y="16603"/>
                    <a:pt x="695" y="16615"/>
                  </a:cubicBezTo>
                  <a:cubicBezTo>
                    <a:pt x="713" y="16645"/>
                    <a:pt x="725" y="16674"/>
                    <a:pt x="749" y="16704"/>
                  </a:cubicBezTo>
                  <a:cubicBezTo>
                    <a:pt x="755" y="16716"/>
                    <a:pt x="767" y="16722"/>
                    <a:pt x="773" y="16740"/>
                  </a:cubicBezTo>
                  <a:cubicBezTo>
                    <a:pt x="796" y="16775"/>
                    <a:pt x="808" y="16805"/>
                    <a:pt x="832" y="16835"/>
                  </a:cubicBezTo>
                  <a:cubicBezTo>
                    <a:pt x="838" y="16841"/>
                    <a:pt x="838" y="16853"/>
                    <a:pt x="844" y="16859"/>
                  </a:cubicBezTo>
                  <a:cubicBezTo>
                    <a:pt x="868" y="16894"/>
                    <a:pt x="897" y="16942"/>
                    <a:pt x="921" y="16977"/>
                  </a:cubicBezTo>
                  <a:cubicBezTo>
                    <a:pt x="927" y="16983"/>
                    <a:pt x="933" y="16989"/>
                    <a:pt x="945" y="17007"/>
                  </a:cubicBezTo>
                  <a:cubicBezTo>
                    <a:pt x="963" y="17037"/>
                    <a:pt x="980" y="17066"/>
                    <a:pt x="1004" y="17090"/>
                  </a:cubicBezTo>
                  <a:cubicBezTo>
                    <a:pt x="1010" y="17102"/>
                    <a:pt x="1016" y="17108"/>
                    <a:pt x="1034" y="17126"/>
                  </a:cubicBezTo>
                  <a:cubicBezTo>
                    <a:pt x="1052" y="17149"/>
                    <a:pt x="1069" y="17179"/>
                    <a:pt x="1093" y="17197"/>
                  </a:cubicBezTo>
                  <a:cubicBezTo>
                    <a:pt x="1099" y="17209"/>
                    <a:pt x="1105" y="17221"/>
                    <a:pt x="1111" y="17227"/>
                  </a:cubicBezTo>
                  <a:cubicBezTo>
                    <a:pt x="1135" y="17256"/>
                    <a:pt x="1164" y="17286"/>
                    <a:pt x="1188" y="17316"/>
                  </a:cubicBezTo>
                  <a:cubicBezTo>
                    <a:pt x="1188" y="17328"/>
                    <a:pt x="1194" y="17328"/>
                    <a:pt x="1194" y="17334"/>
                  </a:cubicBezTo>
                  <a:cubicBezTo>
                    <a:pt x="1224" y="17369"/>
                    <a:pt x="1254" y="17399"/>
                    <a:pt x="1283" y="17429"/>
                  </a:cubicBezTo>
                  <a:lnTo>
                    <a:pt x="1307" y="17452"/>
                  </a:lnTo>
                  <a:lnTo>
                    <a:pt x="1372" y="17518"/>
                  </a:lnTo>
                  <a:lnTo>
                    <a:pt x="1402" y="17547"/>
                  </a:lnTo>
                  <a:lnTo>
                    <a:pt x="1467" y="17613"/>
                  </a:lnTo>
                  <a:cubicBezTo>
                    <a:pt x="1479" y="17625"/>
                    <a:pt x="1491" y="17630"/>
                    <a:pt x="1497" y="17642"/>
                  </a:cubicBezTo>
                  <a:cubicBezTo>
                    <a:pt x="1527" y="17672"/>
                    <a:pt x="1556" y="17696"/>
                    <a:pt x="1586" y="17725"/>
                  </a:cubicBezTo>
                  <a:lnTo>
                    <a:pt x="1598" y="17731"/>
                  </a:lnTo>
                  <a:cubicBezTo>
                    <a:pt x="1628" y="17761"/>
                    <a:pt x="1663" y="17785"/>
                    <a:pt x="1699" y="17815"/>
                  </a:cubicBezTo>
                  <a:cubicBezTo>
                    <a:pt x="1705" y="17820"/>
                    <a:pt x="1723" y="17832"/>
                    <a:pt x="1729" y="17838"/>
                  </a:cubicBezTo>
                  <a:cubicBezTo>
                    <a:pt x="1752" y="17862"/>
                    <a:pt x="1782" y="17874"/>
                    <a:pt x="1806" y="17892"/>
                  </a:cubicBezTo>
                  <a:cubicBezTo>
                    <a:pt x="1818" y="17898"/>
                    <a:pt x="1824" y="17904"/>
                    <a:pt x="1841" y="17910"/>
                  </a:cubicBezTo>
                  <a:cubicBezTo>
                    <a:pt x="1865" y="17927"/>
                    <a:pt x="1895" y="17951"/>
                    <a:pt x="1913" y="17963"/>
                  </a:cubicBezTo>
                  <a:cubicBezTo>
                    <a:pt x="1925" y="17969"/>
                    <a:pt x="1936" y="17981"/>
                    <a:pt x="1942" y="17987"/>
                  </a:cubicBezTo>
                  <a:lnTo>
                    <a:pt x="2055" y="18052"/>
                  </a:lnTo>
                  <a:lnTo>
                    <a:pt x="25088" y="31656"/>
                  </a:lnTo>
                  <a:cubicBezTo>
                    <a:pt x="25083" y="31654"/>
                    <a:pt x="25078" y="31652"/>
                    <a:pt x="25073" y="31649"/>
                  </a:cubicBezTo>
                  <a:lnTo>
                    <a:pt x="25073" y="31649"/>
                  </a:lnTo>
                  <a:cubicBezTo>
                    <a:pt x="25635" y="31988"/>
                    <a:pt x="26293" y="32164"/>
                    <a:pt x="27020" y="32164"/>
                  </a:cubicBezTo>
                  <a:cubicBezTo>
                    <a:pt x="27986" y="32164"/>
                    <a:pt x="29076" y="31853"/>
                    <a:pt x="30231" y="31199"/>
                  </a:cubicBezTo>
                  <a:cubicBezTo>
                    <a:pt x="34239" y="28924"/>
                    <a:pt x="37505" y="23367"/>
                    <a:pt x="37528" y="18782"/>
                  </a:cubicBezTo>
                  <a:cubicBezTo>
                    <a:pt x="37582" y="16467"/>
                    <a:pt x="36786" y="14846"/>
                    <a:pt x="35486" y="14091"/>
                  </a:cubicBezTo>
                  <a:cubicBezTo>
                    <a:pt x="35498" y="14091"/>
                    <a:pt x="35498" y="14097"/>
                    <a:pt x="35503" y="14097"/>
                  </a:cubicBezTo>
                  <a:lnTo>
                    <a:pt x="12464" y="494"/>
                  </a:lnTo>
                  <a:cubicBezTo>
                    <a:pt x="12417" y="470"/>
                    <a:pt x="12375" y="440"/>
                    <a:pt x="12328" y="416"/>
                  </a:cubicBezTo>
                  <a:lnTo>
                    <a:pt x="12286" y="393"/>
                  </a:lnTo>
                  <a:lnTo>
                    <a:pt x="12197" y="351"/>
                  </a:lnTo>
                  <a:cubicBezTo>
                    <a:pt x="12179" y="345"/>
                    <a:pt x="12161" y="333"/>
                    <a:pt x="12144" y="327"/>
                  </a:cubicBezTo>
                  <a:cubicBezTo>
                    <a:pt x="12114" y="315"/>
                    <a:pt x="12090" y="304"/>
                    <a:pt x="12061" y="292"/>
                  </a:cubicBezTo>
                  <a:cubicBezTo>
                    <a:pt x="12043" y="286"/>
                    <a:pt x="12025" y="274"/>
                    <a:pt x="12001" y="268"/>
                  </a:cubicBezTo>
                  <a:cubicBezTo>
                    <a:pt x="11971" y="262"/>
                    <a:pt x="11954" y="244"/>
                    <a:pt x="11924" y="238"/>
                  </a:cubicBezTo>
                  <a:cubicBezTo>
                    <a:pt x="11900" y="232"/>
                    <a:pt x="11876" y="226"/>
                    <a:pt x="11865" y="214"/>
                  </a:cubicBezTo>
                  <a:cubicBezTo>
                    <a:pt x="11835" y="209"/>
                    <a:pt x="11805" y="197"/>
                    <a:pt x="11781" y="185"/>
                  </a:cubicBezTo>
                  <a:lnTo>
                    <a:pt x="11716" y="167"/>
                  </a:lnTo>
                  <a:lnTo>
                    <a:pt x="11627" y="143"/>
                  </a:lnTo>
                  <a:cubicBezTo>
                    <a:pt x="11603" y="137"/>
                    <a:pt x="11580" y="125"/>
                    <a:pt x="11568" y="125"/>
                  </a:cubicBezTo>
                  <a:cubicBezTo>
                    <a:pt x="11538" y="119"/>
                    <a:pt x="11508" y="114"/>
                    <a:pt x="11467" y="108"/>
                  </a:cubicBezTo>
                  <a:cubicBezTo>
                    <a:pt x="11443" y="96"/>
                    <a:pt x="11431" y="96"/>
                    <a:pt x="11407" y="90"/>
                  </a:cubicBezTo>
                  <a:lnTo>
                    <a:pt x="11295" y="66"/>
                  </a:lnTo>
                  <a:cubicBezTo>
                    <a:pt x="11283" y="66"/>
                    <a:pt x="11265" y="60"/>
                    <a:pt x="11253" y="60"/>
                  </a:cubicBezTo>
                  <a:lnTo>
                    <a:pt x="11099" y="36"/>
                  </a:lnTo>
                  <a:cubicBezTo>
                    <a:pt x="11081" y="36"/>
                    <a:pt x="11069" y="36"/>
                    <a:pt x="11051" y="30"/>
                  </a:cubicBezTo>
                  <a:cubicBezTo>
                    <a:pt x="11015" y="24"/>
                    <a:pt x="10974" y="24"/>
                    <a:pt x="10932" y="19"/>
                  </a:cubicBezTo>
                  <a:cubicBezTo>
                    <a:pt x="10915" y="19"/>
                    <a:pt x="10897" y="19"/>
                    <a:pt x="10873" y="7"/>
                  </a:cubicBezTo>
                  <a:cubicBezTo>
                    <a:pt x="10837" y="7"/>
                    <a:pt x="10808" y="1"/>
                    <a:pt x="10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47311" y="-1250108"/>
              <a:ext cx="2756548" cy="2118085"/>
            </a:xfrm>
            <a:custGeom>
              <a:avLst/>
              <a:gdLst/>
              <a:ahLst/>
              <a:cxnLst/>
              <a:rect l="l" t="t" r="r" b="b"/>
              <a:pathLst>
                <a:path w="28586" h="21965" extrusionOk="0">
                  <a:moveTo>
                    <a:pt x="5552" y="0"/>
                  </a:moveTo>
                  <a:cubicBezTo>
                    <a:pt x="3005" y="1954"/>
                    <a:pt x="909" y="5154"/>
                    <a:pt x="0" y="8361"/>
                  </a:cubicBezTo>
                  <a:lnTo>
                    <a:pt x="23027" y="21965"/>
                  </a:lnTo>
                  <a:cubicBezTo>
                    <a:pt x="23942" y="18758"/>
                    <a:pt x="26038" y="15558"/>
                    <a:pt x="28585" y="13604"/>
                  </a:cubicBezTo>
                  <a:lnTo>
                    <a:pt x="5552" y="0"/>
                  </a:ln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7806809" y="642224"/>
              <a:ext cx="1787716" cy="1159667"/>
            </a:xfrm>
            <a:custGeom>
              <a:avLst/>
              <a:gdLst/>
              <a:ahLst/>
              <a:cxnLst/>
              <a:rect l="l" t="t" r="r" b="b"/>
              <a:pathLst>
                <a:path w="18539" h="12026" extrusionOk="0">
                  <a:moveTo>
                    <a:pt x="18539" y="1"/>
                  </a:moveTo>
                  <a:lnTo>
                    <a:pt x="13" y="10772"/>
                  </a:lnTo>
                  <a:lnTo>
                    <a:pt x="1" y="12025"/>
                  </a:lnTo>
                  <a:lnTo>
                    <a:pt x="18539" y="1254"/>
                  </a:lnTo>
                  <a:lnTo>
                    <a:pt x="18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4403906" y="-283017"/>
              <a:ext cx="3404172" cy="2084913"/>
            </a:xfrm>
            <a:custGeom>
              <a:avLst/>
              <a:gdLst/>
              <a:ahLst/>
              <a:cxnLst/>
              <a:rect l="l" t="t" r="r" b="b"/>
              <a:pathLst>
                <a:path w="35302" h="21621" extrusionOk="0">
                  <a:moveTo>
                    <a:pt x="7" y="0"/>
                  </a:moveTo>
                  <a:lnTo>
                    <a:pt x="1" y="1247"/>
                  </a:lnTo>
                  <a:lnTo>
                    <a:pt x="35290" y="21620"/>
                  </a:lnTo>
                  <a:lnTo>
                    <a:pt x="35302" y="2036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4404484" y="-1321755"/>
              <a:ext cx="5190055" cy="3002830"/>
            </a:xfrm>
            <a:custGeom>
              <a:avLst/>
              <a:gdLst/>
              <a:ahLst/>
              <a:cxnLst/>
              <a:rect l="l" t="t" r="r" b="b"/>
              <a:pathLst>
                <a:path w="53822" h="31140" extrusionOk="0">
                  <a:moveTo>
                    <a:pt x="18527" y="1"/>
                  </a:moveTo>
                  <a:lnTo>
                    <a:pt x="1" y="10772"/>
                  </a:lnTo>
                  <a:lnTo>
                    <a:pt x="35296" y="31139"/>
                  </a:lnTo>
                  <a:lnTo>
                    <a:pt x="53822" y="20368"/>
                  </a:lnTo>
                  <a:lnTo>
                    <a:pt x="18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4528203" y="-1259847"/>
              <a:ext cx="4976463" cy="2873325"/>
            </a:xfrm>
            <a:custGeom>
              <a:avLst/>
              <a:gdLst/>
              <a:ahLst/>
              <a:cxnLst/>
              <a:rect l="l" t="t" r="r" b="b"/>
              <a:pathLst>
                <a:path w="51607" h="29797" extrusionOk="0">
                  <a:moveTo>
                    <a:pt x="17327" y="0"/>
                  </a:moveTo>
                  <a:lnTo>
                    <a:pt x="11852" y="3159"/>
                  </a:lnTo>
                  <a:lnTo>
                    <a:pt x="3094" y="8212"/>
                  </a:lnTo>
                  <a:lnTo>
                    <a:pt x="0" y="10006"/>
                  </a:lnTo>
                  <a:lnTo>
                    <a:pt x="3830" y="12214"/>
                  </a:lnTo>
                  <a:lnTo>
                    <a:pt x="19595" y="21317"/>
                  </a:lnTo>
                  <a:lnTo>
                    <a:pt x="34286" y="29797"/>
                  </a:lnTo>
                  <a:lnTo>
                    <a:pt x="48976" y="21317"/>
                  </a:lnTo>
                  <a:lnTo>
                    <a:pt x="51607" y="19791"/>
                  </a:lnTo>
                  <a:lnTo>
                    <a:pt x="38478" y="12214"/>
                  </a:lnTo>
                  <a:lnTo>
                    <a:pt x="31548" y="8212"/>
                  </a:lnTo>
                  <a:lnTo>
                    <a:pt x="22790" y="3159"/>
                  </a:lnTo>
                  <a:lnTo>
                    <a:pt x="173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4923275" y="-1031984"/>
              <a:ext cx="4188051" cy="2418175"/>
            </a:xfrm>
            <a:custGeom>
              <a:avLst/>
              <a:gdLst/>
              <a:ahLst/>
              <a:cxnLst/>
              <a:rect l="l" t="t" r="r" b="b"/>
              <a:pathLst>
                <a:path w="43431" h="25077" extrusionOk="0">
                  <a:moveTo>
                    <a:pt x="14376" y="3266"/>
                  </a:moveTo>
                  <a:lnTo>
                    <a:pt x="20071" y="6556"/>
                  </a:lnTo>
                  <a:lnTo>
                    <a:pt x="15819" y="9014"/>
                  </a:lnTo>
                  <a:lnTo>
                    <a:pt x="10125" y="5725"/>
                  </a:lnTo>
                  <a:lnTo>
                    <a:pt x="14376" y="3266"/>
                  </a:lnTo>
                  <a:close/>
                  <a:moveTo>
                    <a:pt x="9911" y="5843"/>
                  </a:moveTo>
                  <a:lnTo>
                    <a:pt x="15605" y="9133"/>
                  </a:lnTo>
                  <a:lnTo>
                    <a:pt x="11348" y="11591"/>
                  </a:lnTo>
                  <a:lnTo>
                    <a:pt x="5659" y="8302"/>
                  </a:lnTo>
                  <a:lnTo>
                    <a:pt x="9911" y="5843"/>
                  </a:lnTo>
                  <a:close/>
                  <a:moveTo>
                    <a:pt x="20272" y="6675"/>
                  </a:moveTo>
                  <a:lnTo>
                    <a:pt x="25955" y="9964"/>
                  </a:lnTo>
                  <a:lnTo>
                    <a:pt x="21703" y="12423"/>
                  </a:lnTo>
                  <a:lnTo>
                    <a:pt x="16021" y="9133"/>
                  </a:lnTo>
                  <a:lnTo>
                    <a:pt x="20272" y="6675"/>
                  </a:lnTo>
                  <a:close/>
                  <a:moveTo>
                    <a:pt x="15813" y="9252"/>
                  </a:moveTo>
                  <a:lnTo>
                    <a:pt x="21496" y="12541"/>
                  </a:lnTo>
                  <a:lnTo>
                    <a:pt x="17244" y="14994"/>
                  </a:lnTo>
                  <a:lnTo>
                    <a:pt x="11556" y="11710"/>
                  </a:lnTo>
                  <a:lnTo>
                    <a:pt x="15813" y="9252"/>
                  </a:lnTo>
                  <a:close/>
                  <a:moveTo>
                    <a:pt x="26175" y="10083"/>
                  </a:moveTo>
                  <a:lnTo>
                    <a:pt x="31863" y="13373"/>
                  </a:lnTo>
                  <a:lnTo>
                    <a:pt x="27612" y="15825"/>
                  </a:lnTo>
                  <a:lnTo>
                    <a:pt x="21917" y="12541"/>
                  </a:lnTo>
                  <a:lnTo>
                    <a:pt x="26175" y="10083"/>
                  </a:lnTo>
                  <a:close/>
                  <a:moveTo>
                    <a:pt x="21703" y="12660"/>
                  </a:moveTo>
                  <a:lnTo>
                    <a:pt x="27398" y="15944"/>
                  </a:lnTo>
                  <a:lnTo>
                    <a:pt x="23146" y="18402"/>
                  </a:lnTo>
                  <a:lnTo>
                    <a:pt x="17452" y="15113"/>
                  </a:lnTo>
                  <a:lnTo>
                    <a:pt x="21703" y="12660"/>
                  </a:lnTo>
                  <a:close/>
                  <a:moveTo>
                    <a:pt x="32065" y="13480"/>
                  </a:moveTo>
                  <a:lnTo>
                    <a:pt x="37760" y="16769"/>
                  </a:lnTo>
                  <a:lnTo>
                    <a:pt x="33508" y="19228"/>
                  </a:lnTo>
                  <a:lnTo>
                    <a:pt x="27814" y="15938"/>
                  </a:lnTo>
                  <a:lnTo>
                    <a:pt x="32065" y="13480"/>
                  </a:lnTo>
                  <a:close/>
                  <a:moveTo>
                    <a:pt x="27606" y="16057"/>
                  </a:moveTo>
                  <a:lnTo>
                    <a:pt x="33300" y="19346"/>
                  </a:lnTo>
                  <a:lnTo>
                    <a:pt x="29043" y="21805"/>
                  </a:lnTo>
                  <a:lnTo>
                    <a:pt x="23354" y="18515"/>
                  </a:lnTo>
                  <a:lnTo>
                    <a:pt x="27606" y="16057"/>
                  </a:lnTo>
                  <a:close/>
                  <a:moveTo>
                    <a:pt x="9133" y="0"/>
                  </a:moveTo>
                  <a:lnTo>
                    <a:pt x="8925" y="119"/>
                  </a:lnTo>
                  <a:lnTo>
                    <a:pt x="14168" y="3148"/>
                  </a:lnTo>
                  <a:lnTo>
                    <a:pt x="9917" y="5606"/>
                  </a:lnTo>
                  <a:lnTo>
                    <a:pt x="4668" y="2578"/>
                  </a:lnTo>
                  <a:lnTo>
                    <a:pt x="4460" y="2696"/>
                  </a:lnTo>
                  <a:lnTo>
                    <a:pt x="9709" y="5725"/>
                  </a:lnTo>
                  <a:lnTo>
                    <a:pt x="5457" y="8183"/>
                  </a:lnTo>
                  <a:lnTo>
                    <a:pt x="208" y="5155"/>
                  </a:lnTo>
                  <a:lnTo>
                    <a:pt x="0" y="5273"/>
                  </a:lnTo>
                  <a:lnTo>
                    <a:pt x="5249" y="8302"/>
                  </a:lnTo>
                  <a:lnTo>
                    <a:pt x="1152" y="10671"/>
                  </a:lnTo>
                  <a:lnTo>
                    <a:pt x="1360" y="10790"/>
                  </a:lnTo>
                  <a:lnTo>
                    <a:pt x="5457" y="8420"/>
                  </a:lnTo>
                  <a:lnTo>
                    <a:pt x="11146" y="11710"/>
                  </a:lnTo>
                  <a:lnTo>
                    <a:pt x="7049" y="14073"/>
                  </a:lnTo>
                  <a:lnTo>
                    <a:pt x="7262" y="14192"/>
                  </a:lnTo>
                  <a:lnTo>
                    <a:pt x="11354" y="11829"/>
                  </a:lnTo>
                  <a:lnTo>
                    <a:pt x="17042" y="15113"/>
                  </a:lnTo>
                  <a:lnTo>
                    <a:pt x="12945" y="17482"/>
                  </a:lnTo>
                  <a:lnTo>
                    <a:pt x="13153" y="17601"/>
                  </a:lnTo>
                  <a:lnTo>
                    <a:pt x="17250" y="15231"/>
                  </a:lnTo>
                  <a:lnTo>
                    <a:pt x="22945" y="18521"/>
                  </a:lnTo>
                  <a:lnTo>
                    <a:pt x="18847" y="20890"/>
                  </a:lnTo>
                  <a:lnTo>
                    <a:pt x="19055" y="21009"/>
                  </a:lnTo>
                  <a:lnTo>
                    <a:pt x="23152" y="18640"/>
                  </a:lnTo>
                  <a:lnTo>
                    <a:pt x="28841" y="21929"/>
                  </a:lnTo>
                  <a:lnTo>
                    <a:pt x="24750" y="24299"/>
                  </a:lnTo>
                  <a:lnTo>
                    <a:pt x="24957" y="24417"/>
                  </a:lnTo>
                  <a:lnTo>
                    <a:pt x="29055" y="22048"/>
                  </a:lnTo>
                  <a:lnTo>
                    <a:pt x="34298" y="25076"/>
                  </a:lnTo>
                  <a:lnTo>
                    <a:pt x="34506" y="24958"/>
                  </a:lnTo>
                  <a:lnTo>
                    <a:pt x="29262" y="21929"/>
                  </a:lnTo>
                  <a:lnTo>
                    <a:pt x="33514" y="19471"/>
                  </a:lnTo>
                  <a:lnTo>
                    <a:pt x="38763" y="22499"/>
                  </a:lnTo>
                  <a:lnTo>
                    <a:pt x="38971" y="22381"/>
                  </a:lnTo>
                  <a:lnTo>
                    <a:pt x="33722" y="19352"/>
                  </a:lnTo>
                  <a:lnTo>
                    <a:pt x="37973" y="16894"/>
                  </a:lnTo>
                  <a:lnTo>
                    <a:pt x="43223" y="19922"/>
                  </a:lnTo>
                  <a:lnTo>
                    <a:pt x="43430" y="19803"/>
                  </a:lnTo>
                  <a:lnTo>
                    <a:pt x="38181" y="16775"/>
                  </a:lnTo>
                  <a:lnTo>
                    <a:pt x="42278" y="14406"/>
                  </a:lnTo>
                  <a:lnTo>
                    <a:pt x="42071" y="14287"/>
                  </a:lnTo>
                  <a:lnTo>
                    <a:pt x="37973" y="16656"/>
                  </a:lnTo>
                  <a:lnTo>
                    <a:pt x="32279" y="13367"/>
                  </a:lnTo>
                  <a:lnTo>
                    <a:pt x="36376" y="11003"/>
                  </a:lnTo>
                  <a:lnTo>
                    <a:pt x="36168" y="10885"/>
                  </a:lnTo>
                  <a:lnTo>
                    <a:pt x="32071" y="13248"/>
                  </a:lnTo>
                  <a:lnTo>
                    <a:pt x="26383" y="9964"/>
                  </a:lnTo>
                  <a:lnTo>
                    <a:pt x="30480" y="7595"/>
                  </a:lnTo>
                  <a:lnTo>
                    <a:pt x="30272" y="7476"/>
                  </a:lnTo>
                  <a:lnTo>
                    <a:pt x="26175" y="9846"/>
                  </a:lnTo>
                  <a:lnTo>
                    <a:pt x="20486" y="6556"/>
                  </a:lnTo>
                  <a:lnTo>
                    <a:pt x="24583" y="4187"/>
                  </a:lnTo>
                  <a:lnTo>
                    <a:pt x="24376" y="4068"/>
                  </a:lnTo>
                  <a:lnTo>
                    <a:pt x="20278" y="6437"/>
                  </a:lnTo>
                  <a:lnTo>
                    <a:pt x="14584" y="3148"/>
                  </a:lnTo>
                  <a:lnTo>
                    <a:pt x="18681" y="784"/>
                  </a:lnTo>
                  <a:lnTo>
                    <a:pt x="18473" y="665"/>
                  </a:lnTo>
                  <a:lnTo>
                    <a:pt x="14376" y="3029"/>
                  </a:lnTo>
                  <a:lnTo>
                    <a:pt x="9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6440595" y="1353392"/>
              <a:ext cx="816087" cy="550615"/>
            </a:xfrm>
            <a:custGeom>
              <a:avLst/>
              <a:gdLst/>
              <a:ahLst/>
              <a:cxnLst/>
              <a:rect l="l" t="t" r="r" b="b"/>
              <a:pathLst>
                <a:path w="8463" h="5710" extrusionOk="0">
                  <a:moveTo>
                    <a:pt x="274" y="4092"/>
                  </a:moveTo>
                  <a:cubicBezTo>
                    <a:pt x="268" y="4092"/>
                    <a:pt x="262" y="4092"/>
                    <a:pt x="256" y="4098"/>
                  </a:cubicBezTo>
                  <a:cubicBezTo>
                    <a:pt x="262" y="4098"/>
                    <a:pt x="268" y="4092"/>
                    <a:pt x="274" y="4092"/>
                  </a:cubicBezTo>
                  <a:close/>
                  <a:moveTo>
                    <a:pt x="227" y="4110"/>
                  </a:moveTo>
                  <a:cubicBezTo>
                    <a:pt x="215" y="4110"/>
                    <a:pt x="209" y="4110"/>
                    <a:pt x="209" y="4116"/>
                  </a:cubicBezTo>
                  <a:cubicBezTo>
                    <a:pt x="209" y="4116"/>
                    <a:pt x="215" y="4110"/>
                    <a:pt x="227" y="4110"/>
                  </a:cubicBezTo>
                  <a:close/>
                  <a:moveTo>
                    <a:pt x="1224" y="5363"/>
                  </a:moveTo>
                  <a:cubicBezTo>
                    <a:pt x="1224" y="5369"/>
                    <a:pt x="1224" y="5387"/>
                    <a:pt x="1218" y="5393"/>
                  </a:cubicBezTo>
                  <a:cubicBezTo>
                    <a:pt x="1218" y="5387"/>
                    <a:pt x="1218" y="5369"/>
                    <a:pt x="1224" y="5363"/>
                  </a:cubicBezTo>
                  <a:close/>
                  <a:moveTo>
                    <a:pt x="1212" y="5422"/>
                  </a:moveTo>
                  <a:cubicBezTo>
                    <a:pt x="1212" y="5440"/>
                    <a:pt x="1206" y="5446"/>
                    <a:pt x="1206" y="5452"/>
                  </a:cubicBezTo>
                  <a:cubicBezTo>
                    <a:pt x="1206" y="5446"/>
                    <a:pt x="1212" y="5434"/>
                    <a:pt x="1212" y="5422"/>
                  </a:cubicBezTo>
                  <a:close/>
                  <a:moveTo>
                    <a:pt x="1188" y="5489"/>
                  </a:moveTo>
                  <a:cubicBezTo>
                    <a:pt x="1188" y="5494"/>
                    <a:pt x="1187" y="5506"/>
                    <a:pt x="1183" y="5511"/>
                  </a:cubicBezTo>
                  <a:cubicBezTo>
                    <a:pt x="1183" y="5506"/>
                    <a:pt x="1188" y="5500"/>
                    <a:pt x="1188" y="5489"/>
                  </a:cubicBezTo>
                  <a:close/>
                  <a:moveTo>
                    <a:pt x="1135" y="5571"/>
                  </a:moveTo>
                  <a:cubicBezTo>
                    <a:pt x="1135" y="5589"/>
                    <a:pt x="1129" y="5594"/>
                    <a:pt x="1123" y="5594"/>
                  </a:cubicBezTo>
                  <a:cubicBezTo>
                    <a:pt x="1129" y="5589"/>
                    <a:pt x="1129" y="5577"/>
                    <a:pt x="1135" y="5571"/>
                  </a:cubicBezTo>
                  <a:close/>
                  <a:moveTo>
                    <a:pt x="7548" y="1"/>
                  </a:moveTo>
                  <a:cubicBezTo>
                    <a:pt x="7536" y="1"/>
                    <a:pt x="7518" y="1"/>
                    <a:pt x="7506" y="13"/>
                  </a:cubicBezTo>
                  <a:cubicBezTo>
                    <a:pt x="7489" y="13"/>
                    <a:pt x="7477" y="19"/>
                    <a:pt x="7459" y="25"/>
                  </a:cubicBezTo>
                  <a:lnTo>
                    <a:pt x="7453" y="25"/>
                  </a:lnTo>
                  <a:cubicBezTo>
                    <a:pt x="7447" y="31"/>
                    <a:pt x="7429" y="31"/>
                    <a:pt x="7423" y="42"/>
                  </a:cubicBezTo>
                  <a:cubicBezTo>
                    <a:pt x="7417" y="42"/>
                    <a:pt x="7417" y="48"/>
                    <a:pt x="7411" y="48"/>
                  </a:cubicBezTo>
                  <a:lnTo>
                    <a:pt x="197" y="4140"/>
                  </a:lnTo>
                  <a:cubicBezTo>
                    <a:pt x="84" y="4205"/>
                    <a:pt x="7" y="4336"/>
                    <a:pt x="7" y="4538"/>
                  </a:cubicBezTo>
                  <a:cubicBezTo>
                    <a:pt x="1" y="4929"/>
                    <a:pt x="274" y="5422"/>
                    <a:pt x="618" y="5624"/>
                  </a:cubicBezTo>
                  <a:cubicBezTo>
                    <a:pt x="720" y="5683"/>
                    <a:pt x="816" y="5709"/>
                    <a:pt x="899" y="5709"/>
                  </a:cubicBezTo>
                  <a:cubicBezTo>
                    <a:pt x="968" y="5709"/>
                    <a:pt x="1028" y="5692"/>
                    <a:pt x="1076" y="5660"/>
                  </a:cubicBezTo>
                  <a:lnTo>
                    <a:pt x="1076" y="5660"/>
                  </a:lnTo>
                  <a:cubicBezTo>
                    <a:pt x="1070" y="5666"/>
                    <a:pt x="1064" y="5666"/>
                    <a:pt x="1064" y="5672"/>
                  </a:cubicBezTo>
                  <a:lnTo>
                    <a:pt x="8278" y="1586"/>
                  </a:lnTo>
                  <a:cubicBezTo>
                    <a:pt x="8391" y="1515"/>
                    <a:pt x="8462" y="1384"/>
                    <a:pt x="8462" y="1183"/>
                  </a:cubicBezTo>
                  <a:cubicBezTo>
                    <a:pt x="8456" y="1147"/>
                    <a:pt x="8456" y="1123"/>
                    <a:pt x="8451" y="1105"/>
                  </a:cubicBezTo>
                  <a:lnTo>
                    <a:pt x="8451" y="1082"/>
                  </a:lnTo>
                  <a:cubicBezTo>
                    <a:pt x="8451" y="1064"/>
                    <a:pt x="8451" y="1046"/>
                    <a:pt x="8439" y="1028"/>
                  </a:cubicBezTo>
                  <a:lnTo>
                    <a:pt x="8439" y="1004"/>
                  </a:lnTo>
                  <a:cubicBezTo>
                    <a:pt x="8439" y="987"/>
                    <a:pt x="8433" y="963"/>
                    <a:pt x="8427" y="939"/>
                  </a:cubicBezTo>
                  <a:lnTo>
                    <a:pt x="8427" y="933"/>
                  </a:lnTo>
                  <a:cubicBezTo>
                    <a:pt x="8421" y="909"/>
                    <a:pt x="8409" y="886"/>
                    <a:pt x="8409" y="856"/>
                  </a:cubicBezTo>
                  <a:cubicBezTo>
                    <a:pt x="8409" y="850"/>
                    <a:pt x="8409" y="844"/>
                    <a:pt x="8403" y="844"/>
                  </a:cubicBezTo>
                  <a:cubicBezTo>
                    <a:pt x="8397" y="826"/>
                    <a:pt x="8391" y="808"/>
                    <a:pt x="8391" y="791"/>
                  </a:cubicBezTo>
                  <a:cubicBezTo>
                    <a:pt x="8391" y="785"/>
                    <a:pt x="8379" y="773"/>
                    <a:pt x="8379" y="767"/>
                  </a:cubicBezTo>
                  <a:cubicBezTo>
                    <a:pt x="8373" y="755"/>
                    <a:pt x="8367" y="731"/>
                    <a:pt x="8361" y="719"/>
                  </a:cubicBezTo>
                  <a:cubicBezTo>
                    <a:pt x="8361" y="708"/>
                    <a:pt x="8350" y="702"/>
                    <a:pt x="8350" y="702"/>
                  </a:cubicBezTo>
                  <a:lnTo>
                    <a:pt x="8350" y="696"/>
                  </a:lnTo>
                  <a:cubicBezTo>
                    <a:pt x="8350" y="684"/>
                    <a:pt x="8344" y="678"/>
                    <a:pt x="8344" y="678"/>
                  </a:cubicBezTo>
                  <a:cubicBezTo>
                    <a:pt x="8338" y="654"/>
                    <a:pt x="8320" y="636"/>
                    <a:pt x="8314" y="618"/>
                  </a:cubicBezTo>
                  <a:cubicBezTo>
                    <a:pt x="8308" y="613"/>
                    <a:pt x="8308" y="601"/>
                    <a:pt x="8302" y="589"/>
                  </a:cubicBezTo>
                  <a:cubicBezTo>
                    <a:pt x="8290" y="571"/>
                    <a:pt x="8278" y="553"/>
                    <a:pt x="8272" y="535"/>
                  </a:cubicBezTo>
                  <a:cubicBezTo>
                    <a:pt x="8261" y="529"/>
                    <a:pt x="8261" y="518"/>
                    <a:pt x="8255" y="506"/>
                  </a:cubicBezTo>
                  <a:cubicBezTo>
                    <a:pt x="8243" y="494"/>
                    <a:pt x="8231" y="470"/>
                    <a:pt x="8219" y="458"/>
                  </a:cubicBezTo>
                  <a:cubicBezTo>
                    <a:pt x="8213" y="446"/>
                    <a:pt x="8201" y="440"/>
                    <a:pt x="8201" y="434"/>
                  </a:cubicBezTo>
                  <a:cubicBezTo>
                    <a:pt x="8189" y="411"/>
                    <a:pt x="8171" y="399"/>
                    <a:pt x="8160" y="375"/>
                  </a:cubicBezTo>
                  <a:cubicBezTo>
                    <a:pt x="8160" y="369"/>
                    <a:pt x="8154" y="369"/>
                    <a:pt x="8154" y="357"/>
                  </a:cubicBezTo>
                  <a:lnTo>
                    <a:pt x="8154" y="351"/>
                  </a:lnTo>
                  <a:lnTo>
                    <a:pt x="8142" y="345"/>
                  </a:lnTo>
                  <a:cubicBezTo>
                    <a:pt x="8130" y="328"/>
                    <a:pt x="8112" y="310"/>
                    <a:pt x="8100" y="292"/>
                  </a:cubicBezTo>
                  <a:lnTo>
                    <a:pt x="8094" y="286"/>
                  </a:lnTo>
                  <a:cubicBezTo>
                    <a:pt x="8076" y="268"/>
                    <a:pt x="8065" y="250"/>
                    <a:pt x="8041" y="233"/>
                  </a:cubicBezTo>
                  <a:lnTo>
                    <a:pt x="8035" y="227"/>
                  </a:lnTo>
                  <a:cubicBezTo>
                    <a:pt x="8017" y="209"/>
                    <a:pt x="8005" y="197"/>
                    <a:pt x="7981" y="179"/>
                  </a:cubicBezTo>
                  <a:lnTo>
                    <a:pt x="7975" y="173"/>
                  </a:lnTo>
                  <a:cubicBezTo>
                    <a:pt x="7958" y="161"/>
                    <a:pt x="7934" y="143"/>
                    <a:pt x="7922" y="132"/>
                  </a:cubicBezTo>
                  <a:cubicBezTo>
                    <a:pt x="7916" y="132"/>
                    <a:pt x="7916" y="120"/>
                    <a:pt x="7904" y="120"/>
                  </a:cubicBezTo>
                  <a:cubicBezTo>
                    <a:pt x="7886" y="108"/>
                    <a:pt x="7869" y="102"/>
                    <a:pt x="7845" y="84"/>
                  </a:cubicBezTo>
                  <a:cubicBezTo>
                    <a:pt x="7827" y="72"/>
                    <a:pt x="7809" y="60"/>
                    <a:pt x="7785" y="54"/>
                  </a:cubicBezTo>
                  <a:cubicBezTo>
                    <a:pt x="7780" y="54"/>
                    <a:pt x="7780" y="48"/>
                    <a:pt x="7774" y="48"/>
                  </a:cubicBezTo>
                  <a:cubicBezTo>
                    <a:pt x="7756" y="42"/>
                    <a:pt x="7744" y="31"/>
                    <a:pt x="7726" y="31"/>
                  </a:cubicBezTo>
                  <a:cubicBezTo>
                    <a:pt x="7720" y="31"/>
                    <a:pt x="7714" y="25"/>
                    <a:pt x="7714" y="25"/>
                  </a:cubicBezTo>
                  <a:cubicBezTo>
                    <a:pt x="7696" y="19"/>
                    <a:pt x="7685" y="19"/>
                    <a:pt x="7667" y="13"/>
                  </a:cubicBezTo>
                  <a:lnTo>
                    <a:pt x="7661" y="13"/>
                  </a:lnTo>
                  <a:cubicBezTo>
                    <a:pt x="7649"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4204104" y="58826"/>
              <a:ext cx="815991" cy="550519"/>
            </a:xfrm>
            <a:custGeom>
              <a:avLst/>
              <a:gdLst/>
              <a:ahLst/>
              <a:cxnLst/>
              <a:rect l="l" t="t" r="r" b="b"/>
              <a:pathLst>
                <a:path w="8462" h="5709" extrusionOk="0">
                  <a:moveTo>
                    <a:pt x="475" y="4115"/>
                  </a:moveTo>
                  <a:cubicBezTo>
                    <a:pt x="481" y="4115"/>
                    <a:pt x="487" y="4115"/>
                    <a:pt x="499" y="4121"/>
                  </a:cubicBezTo>
                  <a:cubicBezTo>
                    <a:pt x="487" y="4121"/>
                    <a:pt x="481" y="4115"/>
                    <a:pt x="475" y="4115"/>
                  </a:cubicBezTo>
                  <a:close/>
                  <a:moveTo>
                    <a:pt x="535" y="4139"/>
                  </a:moveTo>
                  <a:cubicBezTo>
                    <a:pt x="541" y="4139"/>
                    <a:pt x="547" y="4139"/>
                    <a:pt x="558" y="4145"/>
                  </a:cubicBezTo>
                  <a:cubicBezTo>
                    <a:pt x="547" y="4145"/>
                    <a:pt x="541" y="4139"/>
                    <a:pt x="535" y="4139"/>
                  </a:cubicBezTo>
                  <a:close/>
                  <a:moveTo>
                    <a:pt x="1200" y="5481"/>
                  </a:moveTo>
                  <a:cubicBezTo>
                    <a:pt x="1200" y="5487"/>
                    <a:pt x="1194" y="5505"/>
                    <a:pt x="1188" y="5517"/>
                  </a:cubicBezTo>
                  <a:cubicBezTo>
                    <a:pt x="1194" y="5505"/>
                    <a:pt x="1194" y="5493"/>
                    <a:pt x="1200" y="5481"/>
                  </a:cubicBezTo>
                  <a:close/>
                  <a:moveTo>
                    <a:pt x="7547" y="0"/>
                  </a:moveTo>
                  <a:cubicBezTo>
                    <a:pt x="7536" y="0"/>
                    <a:pt x="7518" y="0"/>
                    <a:pt x="7506" y="6"/>
                  </a:cubicBezTo>
                  <a:cubicBezTo>
                    <a:pt x="7488" y="6"/>
                    <a:pt x="7476" y="18"/>
                    <a:pt x="7458" y="24"/>
                  </a:cubicBezTo>
                  <a:lnTo>
                    <a:pt x="7452" y="24"/>
                  </a:lnTo>
                  <a:cubicBezTo>
                    <a:pt x="7446" y="30"/>
                    <a:pt x="7429" y="30"/>
                    <a:pt x="7423" y="36"/>
                  </a:cubicBezTo>
                  <a:cubicBezTo>
                    <a:pt x="7417" y="36"/>
                    <a:pt x="7417" y="48"/>
                    <a:pt x="7405" y="48"/>
                  </a:cubicBezTo>
                  <a:lnTo>
                    <a:pt x="190" y="4133"/>
                  </a:lnTo>
                  <a:cubicBezTo>
                    <a:pt x="83" y="4204"/>
                    <a:pt x="6" y="4335"/>
                    <a:pt x="6" y="4537"/>
                  </a:cubicBezTo>
                  <a:cubicBezTo>
                    <a:pt x="0" y="4929"/>
                    <a:pt x="273" y="5422"/>
                    <a:pt x="618" y="5618"/>
                  </a:cubicBezTo>
                  <a:cubicBezTo>
                    <a:pt x="720" y="5680"/>
                    <a:pt x="816" y="5708"/>
                    <a:pt x="900" y="5708"/>
                  </a:cubicBezTo>
                  <a:cubicBezTo>
                    <a:pt x="968" y="5708"/>
                    <a:pt x="1028" y="5691"/>
                    <a:pt x="1081" y="5659"/>
                  </a:cubicBezTo>
                  <a:lnTo>
                    <a:pt x="1081" y="5659"/>
                  </a:lnTo>
                  <a:cubicBezTo>
                    <a:pt x="1075" y="5665"/>
                    <a:pt x="1069" y="5665"/>
                    <a:pt x="1063" y="5671"/>
                  </a:cubicBezTo>
                  <a:lnTo>
                    <a:pt x="8278" y="1580"/>
                  </a:lnTo>
                  <a:cubicBezTo>
                    <a:pt x="8385" y="1514"/>
                    <a:pt x="8462" y="1384"/>
                    <a:pt x="8462" y="1182"/>
                  </a:cubicBezTo>
                  <a:lnTo>
                    <a:pt x="8462" y="1117"/>
                  </a:lnTo>
                  <a:cubicBezTo>
                    <a:pt x="8462" y="1099"/>
                    <a:pt x="8456" y="1093"/>
                    <a:pt x="8456" y="1087"/>
                  </a:cubicBezTo>
                  <a:cubicBezTo>
                    <a:pt x="8456" y="1069"/>
                    <a:pt x="8456" y="1057"/>
                    <a:pt x="8444" y="1033"/>
                  </a:cubicBezTo>
                  <a:lnTo>
                    <a:pt x="8444" y="1010"/>
                  </a:lnTo>
                  <a:cubicBezTo>
                    <a:pt x="8444" y="992"/>
                    <a:pt x="8438" y="974"/>
                    <a:pt x="8438" y="950"/>
                  </a:cubicBezTo>
                  <a:lnTo>
                    <a:pt x="8438" y="938"/>
                  </a:lnTo>
                  <a:cubicBezTo>
                    <a:pt x="8432" y="915"/>
                    <a:pt x="8426" y="891"/>
                    <a:pt x="8426" y="873"/>
                  </a:cubicBezTo>
                  <a:cubicBezTo>
                    <a:pt x="8426" y="861"/>
                    <a:pt x="8414" y="855"/>
                    <a:pt x="8414" y="849"/>
                  </a:cubicBezTo>
                  <a:cubicBezTo>
                    <a:pt x="8408" y="832"/>
                    <a:pt x="8408" y="814"/>
                    <a:pt x="8402" y="796"/>
                  </a:cubicBezTo>
                  <a:cubicBezTo>
                    <a:pt x="8402" y="790"/>
                    <a:pt x="8397" y="784"/>
                    <a:pt x="8397" y="772"/>
                  </a:cubicBezTo>
                  <a:cubicBezTo>
                    <a:pt x="8385" y="760"/>
                    <a:pt x="8379" y="737"/>
                    <a:pt x="8373" y="725"/>
                  </a:cubicBezTo>
                  <a:cubicBezTo>
                    <a:pt x="8373" y="713"/>
                    <a:pt x="8367" y="713"/>
                    <a:pt x="8367" y="707"/>
                  </a:cubicBezTo>
                  <a:lnTo>
                    <a:pt x="8367" y="701"/>
                  </a:lnTo>
                  <a:cubicBezTo>
                    <a:pt x="8367" y="689"/>
                    <a:pt x="8355" y="683"/>
                    <a:pt x="8355" y="677"/>
                  </a:cubicBezTo>
                  <a:cubicBezTo>
                    <a:pt x="8349" y="653"/>
                    <a:pt x="8343" y="642"/>
                    <a:pt x="8325" y="618"/>
                  </a:cubicBezTo>
                  <a:cubicBezTo>
                    <a:pt x="8319" y="612"/>
                    <a:pt x="8319" y="594"/>
                    <a:pt x="8313" y="588"/>
                  </a:cubicBezTo>
                  <a:cubicBezTo>
                    <a:pt x="8307" y="576"/>
                    <a:pt x="8290" y="552"/>
                    <a:pt x="8284" y="535"/>
                  </a:cubicBezTo>
                  <a:cubicBezTo>
                    <a:pt x="8278" y="529"/>
                    <a:pt x="8266" y="517"/>
                    <a:pt x="8260" y="505"/>
                  </a:cubicBezTo>
                  <a:cubicBezTo>
                    <a:pt x="8254" y="493"/>
                    <a:pt x="8236" y="475"/>
                    <a:pt x="8230" y="457"/>
                  </a:cubicBezTo>
                  <a:cubicBezTo>
                    <a:pt x="8224" y="446"/>
                    <a:pt x="8218" y="434"/>
                    <a:pt x="8207" y="428"/>
                  </a:cubicBezTo>
                  <a:cubicBezTo>
                    <a:pt x="8195" y="410"/>
                    <a:pt x="8177" y="386"/>
                    <a:pt x="8171" y="374"/>
                  </a:cubicBezTo>
                  <a:cubicBezTo>
                    <a:pt x="8165" y="368"/>
                    <a:pt x="8165" y="357"/>
                    <a:pt x="8159" y="357"/>
                  </a:cubicBezTo>
                  <a:lnTo>
                    <a:pt x="8147" y="351"/>
                  </a:lnTo>
                  <a:cubicBezTo>
                    <a:pt x="8147" y="351"/>
                    <a:pt x="8147" y="345"/>
                    <a:pt x="8141" y="345"/>
                  </a:cubicBezTo>
                  <a:cubicBezTo>
                    <a:pt x="8129" y="327"/>
                    <a:pt x="8112" y="303"/>
                    <a:pt x="8100" y="291"/>
                  </a:cubicBezTo>
                  <a:lnTo>
                    <a:pt x="8088" y="285"/>
                  </a:lnTo>
                  <a:cubicBezTo>
                    <a:pt x="8076" y="267"/>
                    <a:pt x="8058" y="244"/>
                    <a:pt x="8040" y="232"/>
                  </a:cubicBezTo>
                  <a:lnTo>
                    <a:pt x="8028" y="226"/>
                  </a:lnTo>
                  <a:cubicBezTo>
                    <a:pt x="8017" y="208"/>
                    <a:pt x="7999" y="196"/>
                    <a:pt x="7981" y="178"/>
                  </a:cubicBezTo>
                  <a:cubicBezTo>
                    <a:pt x="7981" y="178"/>
                    <a:pt x="7969" y="178"/>
                    <a:pt x="7969" y="172"/>
                  </a:cubicBezTo>
                  <a:cubicBezTo>
                    <a:pt x="7957" y="155"/>
                    <a:pt x="7933" y="143"/>
                    <a:pt x="7922" y="125"/>
                  </a:cubicBezTo>
                  <a:cubicBezTo>
                    <a:pt x="7910" y="125"/>
                    <a:pt x="7910" y="119"/>
                    <a:pt x="7904" y="119"/>
                  </a:cubicBezTo>
                  <a:cubicBezTo>
                    <a:pt x="7880" y="107"/>
                    <a:pt x="7868" y="95"/>
                    <a:pt x="7844" y="83"/>
                  </a:cubicBezTo>
                  <a:cubicBezTo>
                    <a:pt x="7821" y="66"/>
                    <a:pt x="7809" y="60"/>
                    <a:pt x="7785" y="54"/>
                  </a:cubicBezTo>
                  <a:cubicBezTo>
                    <a:pt x="7779" y="54"/>
                    <a:pt x="7779" y="48"/>
                    <a:pt x="7773" y="48"/>
                  </a:cubicBezTo>
                  <a:cubicBezTo>
                    <a:pt x="7755" y="36"/>
                    <a:pt x="7743" y="30"/>
                    <a:pt x="7726" y="30"/>
                  </a:cubicBezTo>
                  <a:cubicBezTo>
                    <a:pt x="7720" y="30"/>
                    <a:pt x="7714" y="24"/>
                    <a:pt x="7714" y="24"/>
                  </a:cubicBezTo>
                  <a:cubicBezTo>
                    <a:pt x="7696" y="18"/>
                    <a:pt x="7684" y="18"/>
                    <a:pt x="7666" y="6"/>
                  </a:cubicBezTo>
                  <a:lnTo>
                    <a:pt x="7660" y="6"/>
                  </a:lnTo>
                  <a:cubicBezTo>
                    <a:pt x="7642" y="0"/>
                    <a:pt x="7631" y="0"/>
                    <a:pt x="7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2206276" y="-334028"/>
              <a:ext cx="4710316" cy="4027881"/>
            </a:xfrm>
            <a:custGeom>
              <a:avLst/>
              <a:gdLst/>
              <a:ahLst/>
              <a:cxnLst/>
              <a:rect l="l" t="t" r="r" b="b"/>
              <a:pathLst>
                <a:path w="48847" h="41770" extrusionOk="0">
                  <a:moveTo>
                    <a:pt x="42570" y="17761"/>
                  </a:moveTo>
                  <a:cubicBezTo>
                    <a:pt x="42546" y="17773"/>
                    <a:pt x="42522" y="17773"/>
                    <a:pt x="42499" y="17779"/>
                  </a:cubicBezTo>
                  <a:cubicBezTo>
                    <a:pt x="42505" y="17773"/>
                    <a:pt x="42511" y="17773"/>
                    <a:pt x="42516" y="17773"/>
                  </a:cubicBezTo>
                  <a:cubicBezTo>
                    <a:pt x="42534" y="17773"/>
                    <a:pt x="42552" y="17761"/>
                    <a:pt x="42570" y="17761"/>
                  </a:cubicBezTo>
                  <a:close/>
                  <a:moveTo>
                    <a:pt x="44767" y="17785"/>
                  </a:moveTo>
                  <a:cubicBezTo>
                    <a:pt x="44779" y="17791"/>
                    <a:pt x="44803" y="17791"/>
                    <a:pt x="44820" y="17803"/>
                  </a:cubicBezTo>
                  <a:cubicBezTo>
                    <a:pt x="44797" y="17791"/>
                    <a:pt x="44773" y="17791"/>
                    <a:pt x="44749" y="17785"/>
                  </a:cubicBezTo>
                  <a:close/>
                  <a:moveTo>
                    <a:pt x="44953" y="17836"/>
                  </a:moveTo>
                  <a:cubicBezTo>
                    <a:pt x="44954" y="17836"/>
                    <a:pt x="44957" y="17838"/>
                    <a:pt x="44957" y="17838"/>
                  </a:cubicBezTo>
                  <a:cubicBezTo>
                    <a:pt x="44975" y="17838"/>
                    <a:pt x="44987" y="17844"/>
                    <a:pt x="45004" y="17850"/>
                  </a:cubicBezTo>
                  <a:cubicBezTo>
                    <a:pt x="44987" y="17844"/>
                    <a:pt x="44969" y="17844"/>
                    <a:pt x="44951" y="17838"/>
                  </a:cubicBezTo>
                  <a:cubicBezTo>
                    <a:pt x="44951" y="17836"/>
                    <a:pt x="44952" y="17836"/>
                    <a:pt x="44953" y="17836"/>
                  </a:cubicBezTo>
                  <a:close/>
                  <a:moveTo>
                    <a:pt x="41893" y="17904"/>
                  </a:moveTo>
                  <a:cubicBezTo>
                    <a:pt x="41881" y="17910"/>
                    <a:pt x="41857" y="17922"/>
                    <a:pt x="41834" y="17922"/>
                  </a:cubicBezTo>
                  <a:cubicBezTo>
                    <a:pt x="41857" y="17910"/>
                    <a:pt x="41869" y="17910"/>
                    <a:pt x="41893" y="17904"/>
                  </a:cubicBezTo>
                  <a:close/>
                  <a:moveTo>
                    <a:pt x="45342" y="17953"/>
                  </a:moveTo>
                  <a:cubicBezTo>
                    <a:pt x="45343" y="17953"/>
                    <a:pt x="45343" y="17954"/>
                    <a:pt x="45343" y="17957"/>
                  </a:cubicBezTo>
                  <a:cubicBezTo>
                    <a:pt x="45355" y="17957"/>
                    <a:pt x="45355" y="17963"/>
                    <a:pt x="45361" y="17963"/>
                  </a:cubicBezTo>
                  <a:cubicBezTo>
                    <a:pt x="45355" y="17963"/>
                    <a:pt x="45343" y="17957"/>
                    <a:pt x="45337" y="17957"/>
                  </a:cubicBezTo>
                  <a:cubicBezTo>
                    <a:pt x="45340" y="17954"/>
                    <a:pt x="45341" y="17953"/>
                    <a:pt x="45342" y="17953"/>
                  </a:cubicBezTo>
                  <a:close/>
                  <a:moveTo>
                    <a:pt x="41673" y="17969"/>
                  </a:moveTo>
                  <a:cubicBezTo>
                    <a:pt x="41655" y="17978"/>
                    <a:pt x="41638" y="17984"/>
                    <a:pt x="41622" y="17986"/>
                  </a:cubicBezTo>
                  <a:lnTo>
                    <a:pt x="41622" y="17986"/>
                  </a:lnTo>
                  <a:cubicBezTo>
                    <a:pt x="41634" y="17981"/>
                    <a:pt x="41651" y="17980"/>
                    <a:pt x="41673" y="17969"/>
                  </a:cubicBezTo>
                  <a:close/>
                  <a:moveTo>
                    <a:pt x="41210" y="18117"/>
                  </a:moveTo>
                  <a:lnTo>
                    <a:pt x="41210" y="18117"/>
                  </a:lnTo>
                  <a:cubicBezTo>
                    <a:pt x="41186" y="18129"/>
                    <a:pt x="41169" y="18135"/>
                    <a:pt x="41151" y="18141"/>
                  </a:cubicBezTo>
                  <a:cubicBezTo>
                    <a:pt x="41151" y="18135"/>
                    <a:pt x="41151" y="18135"/>
                    <a:pt x="41157" y="18135"/>
                  </a:cubicBezTo>
                  <a:cubicBezTo>
                    <a:pt x="41174" y="18129"/>
                    <a:pt x="41198" y="18117"/>
                    <a:pt x="41210" y="18117"/>
                  </a:cubicBezTo>
                  <a:close/>
                  <a:moveTo>
                    <a:pt x="40967" y="18201"/>
                  </a:moveTo>
                  <a:cubicBezTo>
                    <a:pt x="40949" y="18207"/>
                    <a:pt x="40937" y="18218"/>
                    <a:pt x="40913" y="18224"/>
                  </a:cubicBezTo>
                  <a:cubicBezTo>
                    <a:pt x="40931" y="18218"/>
                    <a:pt x="40949" y="18207"/>
                    <a:pt x="40967" y="18201"/>
                  </a:cubicBezTo>
                  <a:close/>
                  <a:moveTo>
                    <a:pt x="45966" y="18224"/>
                  </a:moveTo>
                  <a:lnTo>
                    <a:pt x="45966" y="18224"/>
                  </a:lnTo>
                  <a:cubicBezTo>
                    <a:pt x="45978" y="18230"/>
                    <a:pt x="45990" y="18236"/>
                    <a:pt x="45996" y="18236"/>
                  </a:cubicBezTo>
                  <a:cubicBezTo>
                    <a:pt x="45984" y="18236"/>
                    <a:pt x="45978" y="18230"/>
                    <a:pt x="45966" y="18224"/>
                  </a:cubicBezTo>
                  <a:close/>
                  <a:moveTo>
                    <a:pt x="46129" y="18314"/>
                  </a:moveTo>
                  <a:lnTo>
                    <a:pt x="46131" y="18315"/>
                  </a:lnTo>
                  <a:lnTo>
                    <a:pt x="46131" y="18315"/>
                  </a:lnTo>
                  <a:cubicBezTo>
                    <a:pt x="46131" y="18315"/>
                    <a:pt x="46130" y="18314"/>
                    <a:pt x="46129" y="18314"/>
                  </a:cubicBezTo>
                  <a:close/>
                  <a:moveTo>
                    <a:pt x="40673" y="18320"/>
                  </a:moveTo>
                  <a:cubicBezTo>
                    <a:pt x="40670" y="18321"/>
                    <a:pt x="40667" y="18323"/>
                    <a:pt x="40664" y="18325"/>
                  </a:cubicBezTo>
                  <a:cubicBezTo>
                    <a:pt x="40667" y="18322"/>
                    <a:pt x="40671" y="18320"/>
                    <a:pt x="40673" y="18320"/>
                  </a:cubicBezTo>
                  <a:close/>
                  <a:moveTo>
                    <a:pt x="30035" y="36301"/>
                  </a:moveTo>
                  <a:lnTo>
                    <a:pt x="30035" y="36301"/>
                  </a:lnTo>
                  <a:cubicBezTo>
                    <a:pt x="30035" y="36330"/>
                    <a:pt x="30041" y="36347"/>
                    <a:pt x="30041" y="36377"/>
                  </a:cubicBezTo>
                  <a:cubicBezTo>
                    <a:pt x="30041" y="36359"/>
                    <a:pt x="30035" y="36330"/>
                    <a:pt x="30035" y="36301"/>
                  </a:cubicBezTo>
                  <a:close/>
                  <a:moveTo>
                    <a:pt x="30183" y="37261"/>
                  </a:moveTo>
                  <a:cubicBezTo>
                    <a:pt x="30189" y="37291"/>
                    <a:pt x="30195" y="37321"/>
                    <a:pt x="30195" y="37345"/>
                  </a:cubicBezTo>
                  <a:cubicBezTo>
                    <a:pt x="30189" y="37321"/>
                    <a:pt x="30189" y="37291"/>
                    <a:pt x="30183" y="37261"/>
                  </a:cubicBezTo>
                  <a:close/>
                  <a:moveTo>
                    <a:pt x="30231" y="37493"/>
                  </a:moveTo>
                  <a:cubicBezTo>
                    <a:pt x="30243" y="37517"/>
                    <a:pt x="30249" y="37535"/>
                    <a:pt x="30249" y="37552"/>
                  </a:cubicBezTo>
                  <a:cubicBezTo>
                    <a:pt x="30243" y="37529"/>
                    <a:pt x="30243" y="37517"/>
                    <a:pt x="30231" y="37493"/>
                  </a:cubicBezTo>
                  <a:close/>
                  <a:moveTo>
                    <a:pt x="30360" y="37954"/>
                  </a:moveTo>
                  <a:cubicBezTo>
                    <a:pt x="30365" y="37968"/>
                    <a:pt x="30369" y="37984"/>
                    <a:pt x="30372" y="37998"/>
                  </a:cubicBezTo>
                  <a:lnTo>
                    <a:pt x="30372" y="37998"/>
                  </a:lnTo>
                  <a:cubicBezTo>
                    <a:pt x="30370" y="37993"/>
                    <a:pt x="30367" y="37988"/>
                    <a:pt x="30367" y="37980"/>
                  </a:cubicBezTo>
                  <a:cubicBezTo>
                    <a:pt x="30364" y="37974"/>
                    <a:pt x="30363" y="37964"/>
                    <a:pt x="30360" y="37954"/>
                  </a:cubicBezTo>
                  <a:close/>
                  <a:moveTo>
                    <a:pt x="30430" y="38184"/>
                  </a:moveTo>
                  <a:cubicBezTo>
                    <a:pt x="30435" y="38198"/>
                    <a:pt x="30441" y="38211"/>
                    <a:pt x="30451" y="38223"/>
                  </a:cubicBezTo>
                  <a:cubicBezTo>
                    <a:pt x="30451" y="38225"/>
                    <a:pt x="30451" y="38225"/>
                    <a:pt x="30450" y="38225"/>
                  </a:cubicBezTo>
                  <a:cubicBezTo>
                    <a:pt x="30450" y="38225"/>
                    <a:pt x="30448" y="38217"/>
                    <a:pt x="30439" y="38217"/>
                  </a:cubicBezTo>
                  <a:cubicBezTo>
                    <a:pt x="30436" y="38209"/>
                    <a:pt x="30433" y="38197"/>
                    <a:pt x="30430" y="38184"/>
                  </a:cubicBezTo>
                  <a:close/>
                  <a:moveTo>
                    <a:pt x="30575" y="38556"/>
                  </a:moveTo>
                  <a:lnTo>
                    <a:pt x="30575" y="38556"/>
                  </a:lnTo>
                  <a:cubicBezTo>
                    <a:pt x="30581" y="38574"/>
                    <a:pt x="30587" y="38591"/>
                    <a:pt x="30599" y="38615"/>
                  </a:cubicBezTo>
                  <a:cubicBezTo>
                    <a:pt x="30587" y="38603"/>
                    <a:pt x="30587" y="38597"/>
                    <a:pt x="30587" y="38597"/>
                  </a:cubicBezTo>
                  <a:cubicBezTo>
                    <a:pt x="30581" y="38586"/>
                    <a:pt x="30575" y="38568"/>
                    <a:pt x="30575" y="38556"/>
                  </a:cubicBezTo>
                  <a:close/>
                  <a:moveTo>
                    <a:pt x="30647" y="38746"/>
                  </a:moveTo>
                  <a:cubicBezTo>
                    <a:pt x="30664" y="38776"/>
                    <a:pt x="30676" y="38805"/>
                    <a:pt x="30688" y="38829"/>
                  </a:cubicBezTo>
                  <a:cubicBezTo>
                    <a:pt x="30676" y="38823"/>
                    <a:pt x="30676" y="38805"/>
                    <a:pt x="30670" y="38799"/>
                  </a:cubicBezTo>
                  <a:cubicBezTo>
                    <a:pt x="30664" y="38782"/>
                    <a:pt x="30658" y="38770"/>
                    <a:pt x="30647" y="38746"/>
                  </a:cubicBezTo>
                  <a:close/>
                  <a:moveTo>
                    <a:pt x="30747" y="38930"/>
                  </a:moveTo>
                  <a:cubicBezTo>
                    <a:pt x="30759" y="38954"/>
                    <a:pt x="30765" y="38983"/>
                    <a:pt x="30783" y="39007"/>
                  </a:cubicBezTo>
                  <a:cubicBezTo>
                    <a:pt x="30777" y="39007"/>
                    <a:pt x="30777" y="39007"/>
                    <a:pt x="30777" y="39001"/>
                  </a:cubicBezTo>
                  <a:cubicBezTo>
                    <a:pt x="30765" y="38977"/>
                    <a:pt x="30753" y="38954"/>
                    <a:pt x="30747" y="38930"/>
                  </a:cubicBezTo>
                  <a:close/>
                  <a:moveTo>
                    <a:pt x="31032" y="39464"/>
                  </a:moveTo>
                  <a:cubicBezTo>
                    <a:pt x="31038" y="39473"/>
                    <a:pt x="31043" y="39482"/>
                    <a:pt x="31047" y="39490"/>
                  </a:cubicBezTo>
                  <a:lnTo>
                    <a:pt x="31047" y="39490"/>
                  </a:lnTo>
                  <a:cubicBezTo>
                    <a:pt x="31043" y="39483"/>
                    <a:pt x="31038" y="39475"/>
                    <a:pt x="31032" y="39464"/>
                  </a:cubicBezTo>
                  <a:close/>
                  <a:moveTo>
                    <a:pt x="31059" y="39510"/>
                  </a:moveTo>
                  <a:cubicBezTo>
                    <a:pt x="31061" y="39513"/>
                    <a:pt x="31063" y="39516"/>
                    <a:pt x="31065" y="39519"/>
                  </a:cubicBezTo>
                  <a:lnTo>
                    <a:pt x="31065" y="39519"/>
                  </a:lnTo>
                  <a:cubicBezTo>
                    <a:pt x="31064" y="39519"/>
                    <a:pt x="31063" y="39518"/>
                    <a:pt x="31062" y="39518"/>
                  </a:cubicBezTo>
                  <a:cubicBezTo>
                    <a:pt x="31061" y="39515"/>
                    <a:pt x="31060" y="39512"/>
                    <a:pt x="31059" y="39510"/>
                  </a:cubicBezTo>
                  <a:close/>
                  <a:moveTo>
                    <a:pt x="31077" y="39538"/>
                  </a:moveTo>
                  <a:cubicBezTo>
                    <a:pt x="31078" y="39539"/>
                    <a:pt x="31079" y="39540"/>
                    <a:pt x="31080" y="39542"/>
                  </a:cubicBezTo>
                  <a:cubicBezTo>
                    <a:pt x="31079" y="39541"/>
                    <a:pt x="31078" y="39539"/>
                    <a:pt x="31077" y="39538"/>
                  </a:cubicBezTo>
                  <a:close/>
                  <a:moveTo>
                    <a:pt x="31252" y="39791"/>
                  </a:moveTo>
                  <a:cubicBezTo>
                    <a:pt x="31264" y="39815"/>
                    <a:pt x="31282" y="39833"/>
                    <a:pt x="31294" y="39850"/>
                  </a:cubicBezTo>
                  <a:lnTo>
                    <a:pt x="31282" y="39838"/>
                  </a:lnTo>
                  <a:cubicBezTo>
                    <a:pt x="31270" y="39821"/>
                    <a:pt x="31258" y="39809"/>
                    <a:pt x="31252" y="39791"/>
                  </a:cubicBezTo>
                  <a:close/>
                  <a:moveTo>
                    <a:pt x="31387" y="39983"/>
                  </a:moveTo>
                  <a:lnTo>
                    <a:pt x="31387" y="39983"/>
                  </a:lnTo>
                  <a:cubicBezTo>
                    <a:pt x="31389" y="39985"/>
                    <a:pt x="31390" y="39987"/>
                    <a:pt x="31392" y="39989"/>
                  </a:cubicBezTo>
                  <a:lnTo>
                    <a:pt x="31392" y="39989"/>
                  </a:lnTo>
                  <a:cubicBezTo>
                    <a:pt x="31391" y="39988"/>
                    <a:pt x="31390" y="39987"/>
                    <a:pt x="31389" y="39987"/>
                  </a:cubicBezTo>
                  <a:cubicBezTo>
                    <a:pt x="31388" y="39986"/>
                    <a:pt x="31388" y="39984"/>
                    <a:pt x="31387" y="39983"/>
                  </a:cubicBezTo>
                  <a:close/>
                  <a:moveTo>
                    <a:pt x="31500" y="40119"/>
                  </a:moveTo>
                  <a:cubicBezTo>
                    <a:pt x="31508" y="40128"/>
                    <a:pt x="31515" y="40136"/>
                    <a:pt x="31523" y="40145"/>
                  </a:cubicBezTo>
                  <a:lnTo>
                    <a:pt x="31523" y="40145"/>
                  </a:lnTo>
                  <a:cubicBezTo>
                    <a:pt x="31512" y="40138"/>
                    <a:pt x="31506" y="40128"/>
                    <a:pt x="31500" y="40119"/>
                  </a:cubicBezTo>
                  <a:close/>
                  <a:moveTo>
                    <a:pt x="31532" y="40157"/>
                  </a:moveTo>
                  <a:cubicBezTo>
                    <a:pt x="31538" y="40163"/>
                    <a:pt x="31543" y="40170"/>
                    <a:pt x="31549" y="40177"/>
                  </a:cubicBezTo>
                  <a:lnTo>
                    <a:pt x="31537" y="40165"/>
                  </a:lnTo>
                  <a:cubicBezTo>
                    <a:pt x="31535" y="40163"/>
                    <a:pt x="31534" y="40160"/>
                    <a:pt x="31532" y="40157"/>
                  </a:cubicBezTo>
                  <a:close/>
                  <a:moveTo>
                    <a:pt x="31608" y="40236"/>
                  </a:moveTo>
                  <a:cubicBezTo>
                    <a:pt x="31626" y="40260"/>
                    <a:pt x="31644" y="40284"/>
                    <a:pt x="31668" y="40296"/>
                  </a:cubicBezTo>
                  <a:cubicBezTo>
                    <a:pt x="31668" y="40296"/>
                    <a:pt x="31656" y="40290"/>
                    <a:pt x="31650" y="40290"/>
                  </a:cubicBezTo>
                  <a:cubicBezTo>
                    <a:pt x="31638" y="40278"/>
                    <a:pt x="31620" y="40260"/>
                    <a:pt x="31608" y="40236"/>
                  </a:cubicBezTo>
                  <a:close/>
                  <a:moveTo>
                    <a:pt x="31902" y="40530"/>
                  </a:moveTo>
                  <a:cubicBezTo>
                    <a:pt x="31914" y="40540"/>
                    <a:pt x="31928" y="40550"/>
                    <a:pt x="31941" y="40563"/>
                  </a:cubicBezTo>
                  <a:cubicBezTo>
                    <a:pt x="31923" y="40557"/>
                    <a:pt x="31911" y="40539"/>
                    <a:pt x="31905" y="40533"/>
                  </a:cubicBezTo>
                  <a:lnTo>
                    <a:pt x="31902" y="40530"/>
                  </a:lnTo>
                  <a:close/>
                  <a:moveTo>
                    <a:pt x="32060" y="40678"/>
                  </a:moveTo>
                  <a:lnTo>
                    <a:pt x="32060" y="40678"/>
                  </a:lnTo>
                  <a:cubicBezTo>
                    <a:pt x="32062" y="40679"/>
                    <a:pt x="32064" y="40680"/>
                    <a:pt x="32066" y="40682"/>
                  </a:cubicBezTo>
                  <a:lnTo>
                    <a:pt x="32066" y="40682"/>
                  </a:lnTo>
                  <a:cubicBezTo>
                    <a:pt x="32062" y="40682"/>
                    <a:pt x="32061" y="40679"/>
                    <a:pt x="32060" y="40678"/>
                  </a:cubicBezTo>
                  <a:close/>
                  <a:moveTo>
                    <a:pt x="32077" y="40689"/>
                  </a:moveTo>
                  <a:cubicBezTo>
                    <a:pt x="32079" y="40691"/>
                    <a:pt x="32081" y="40692"/>
                    <a:pt x="32084" y="40694"/>
                  </a:cubicBezTo>
                  <a:cubicBezTo>
                    <a:pt x="32081" y="40692"/>
                    <a:pt x="32078" y="40691"/>
                    <a:pt x="32077" y="40689"/>
                  </a:cubicBezTo>
                  <a:close/>
                  <a:moveTo>
                    <a:pt x="32297" y="40860"/>
                  </a:moveTo>
                  <a:lnTo>
                    <a:pt x="32345" y="40894"/>
                  </a:lnTo>
                  <a:lnTo>
                    <a:pt x="32345" y="40894"/>
                  </a:lnTo>
                  <a:cubicBezTo>
                    <a:pt x="32340" y="40892"/>
                    <a:pt x="32335" y="40889"/>
                    <a:pt x="32333" y="40889"/>
                  </a:cubicBezTo>
                  <a:cubicBezTo>
                    <a:pt x="32321" y="40884"/>
                    <a:pt x="32303" y="40872"/>
                    <a:pt x="32297" y="40860"/>
                  </a:cubicBezTo>
                  <a:close/>
                  <a:moveTo>
                    <a:pt x="32446" y="40967"/>
                  </a:moveTo>
                  <a:cubicBezTo>
                    <a:pt x="32452" y="40969"/>
                    <a:pt x="32459" y="40973"/>
                    <a:pt x="32465" y="40976"/>
                  </a:cubicBezTo>
                  <a:lnTo>
                    <a:pt x="32465" y="40976"/>
                  </a:lnTo>
                  <a:cubicBezTo>
                    <a:pt x="32459" y="40973"/>
                    <a:pt x="32452" y="40970"/>
                    <a:pt x="32446" y="40967"/>
                  </a:cubicBezTo>
                  <a:close/>
                  <a:moveTo>
                    <a:pt x="13474" y="1"/>
                  </a:moveTo>
                  <a:cubicBezTo>
                    <a:pt x="13427" y="1"/>
                    <a:pt x="13385" y="7"/>
                    <a:pt x="13337" y="7"/>
                  </a:cubicBezTo>
                  <a:cubicBezTo>
                    <a:pt x="13308" y="7"/>
                    <a:pt x="13278" y="7"/>
                    <a:pt x="13248" y="19"/>
                  </a:cubicBezTo>
                  <a:cubicBezTo>
                    <a:pt x="13207" y="19"/>
                    <a:pt x="13153" y="25"/>
                    <a:pt x="13112" y="30"/>
                  </a:cubicBezTo>
                  <a:cubicBezTo>
                    <a:pt x="13082" y="30"/>
                    <a:pt x="13052" y="36"/>
                    <a:pt x="13029" y="36"/>
                  </a:cubicBezTo>
                  <a:cubicBezTo>
                    <a:pt x="12975" y="48"/>
                    <a:pt x="12922" y="54"/>
                    <a:pt x="12862" y="60"/>
                  </a:cubicBezTo>
                  <a:cubicBezTo>
                    <a:pt x="12845" y="60"/>
                    <a:pt x="12827" y="66"/>
                    <a:pt x="12803" y="66"/>
                  </a:cubicBezTo>
                  <a:lnTo>
                    <a:pt x="12791" y="66"/>
                  </a:lnTo>
                  <a:cubicBezTo>
                    <a:pt x="12773" y="66"/>
                    <a:pt x="12767" y="78"/>
                    <a:pt x="12756" y="78"/>
                  </a:cubicBezTo>
                  <a:cubicBezTo>
                    <a:pt x="12702" y="84"/>
                    <a:pt x="12643" y="90"/>
                    <a:pt x="12589" y="108"/>
                  </a:cubicBezTo>
                  <a:cubicBezTo>
                    <a:pt x="12577" y="108"/>
                    <a:pt x="12560" y="114"/>
                    <a:pt x="12548" y="114"/>
                  </a:cubicBezTo>
                  <a:cubicBezTo>
                    <a:pt x="12476" y="126"/>
                    <a:pt x="12417" y="137"/>
                    <a:pt x="12352" y="149"/>
                  </a:cubicBezTo>
                  <a:cubicBezTo>
                    <a:pt x="12340" y="149"/>
                    <a:pt x="12322" y="155"/>
                    <a:pt x="12310" y="155"/>
                  </a:cubicBezTo>
                  <a:cubicBezTo>
                    <a:pt x="12251" y="173"/>
                    <a:pt x="12197" y="179"/>
                    <a:pt x="12138" y="197"/>
                  </a:cubicBezTo>
                  <a:cubicBezTo>
                    <a:pt x="12120" y="197"/>
                    <a:pt x="12108" y="203"/>
                    <a:pt x="12091" y="203"/>
                  </a:cubicBezTo>
                  <a:cubicBezTo>
                    <a:pt x="12025" y="215"/>
                    <a:pt x="11960" y="232"/>
                    <a:pt x="11900" y="256"/>
                  </a:cubicBezTo>
                  <a:cubicBezTo>
                    <a:pt x="11883" y="262"/>
                    <a:pt x="11871" y="262"/>
                    <a:pt x="11853" y="268"/>
                  </a:cubicBezTo>
                  <a:cubicBezTo>
                    <a:pt x="11794" y="286"/>
                    <a:pt x="11746" y="298"/>
                    <a:pt x="11687" y="321"/>
                  </a:cubicBezTo>
                  <a:cubicBezTo>
                    <a:pt x="11669" y="327"/>
                    <a:pt x="11657" y="327"/>
                    <a:pt x="11645" y="333"/>
                  </a:cubicBezTo>
                  <a:lnTo>
                    <a:pt x="11449" y="405"/>
                  </a:lnTo>
                  <a:cubicBezTo>
                    <a:pt x="11431" y="411"/>
                    <a:pt x="11420" y="411"/>
                    <a:pt x="11402" y="416"/>
                  </a:cubicBezTo>
                  <a:cubicBezTo>
                    <a:pt x="11342" y="440"/>
                    <a:pt x="11283" y="452"/>
                    <a:pt x="11224" y="476"/>
                  </a:cubicBezTo>
                  <a:cubicBezTo>
                    <a:pt x="11212" y="482"/>
                    <a:pt x="11200" y="482"/>
                    <a:pt x="11188" y="494"/>
                  </a:cubicBezTo>
                  <a:cubicBezTo>
                    <a:pt x="11123" y="511"/>
                    <a:pt x="11051" y="541"/>
                    <a:pt x="10986" y="565"/>
                  </a:cubicBezTo>
                  <a:cubicBezTo>
                    <a:pt x="10974" y="571"/>
                    <a:pt x="10956" y="583"/>
                    <a:pt x="10933" y="589"/>
                  </a:cubicBezTo>
                  <a:cubicBezTo>
                    <a:pt x="10873" y="612"/>
                    <a:pt x="10808" y="642"/>
                    <a:pt x="10749" y="660"/>
                  </a:cubicBezTo>
                  <a:cubicBezTo>
                    <a:pt x="10743" y="672"/>
                    <a:pt x="10725" y="672"/>
                    <a:pt x="10719" y="678"/>
                  </a:cubicBezTo>
                  <a:cubicBezTo>
                    <a:pt x="10654" y="707"/>
                    <a:pt x="10576" y="737"/>
                    <a:pt x="10511" y="767"/>
                  </a:cubicBezTo>
                  <a:cubicBezTo>
                    <a:pt x="10499" y="773"/>
                    <a:pt x="10475" y="779"/>
                    <a:pt x="10458" y="791"/>
                  </a:cubicBezTo>
                  <a:cubicBezTo>
                    <a:pt x="10440" y="796"/>
                    <a:pt x="10416" y="808"/>
                    <a:pt x="10392" y="820"/>
                  </a:cubicBezTo>
                  <a:cubicBezTo>
                    <a:pt x="10363" y="832"/>
                    <a:pt x="10333" y="850"/>
                    <a:pt x="10303" y="856"/>
                  </a:cubicBezTo>
                  <a:lnTo>
                    <a:pt x="10214" y="897"/>
                  </a:lnTo>
                  <a:cubicBezTo>
                    <a:pt x="10161" y="921"/>
                    <a:pt x="10119" y="951"/>
                    <a:pt x="10066" y="975"/>
                  </a:cubicBezTo>
                  <a:cubicBezTo>
                    <a:pt x="10036" y="987"/>
                    <a:pt x="10012" y="1004"/>
                    <a:pt x="9983" y="1016"/>
                  </a:cubicBezTo>
                  <a:cubicBezTo>
                    <a:pt x="9923" y="1046"/>
                    <a:pt x="9876" y="1076"/>
                    <a:pt x="9816" y="1105"/>
                  </a:cubicBezTo>
                  <a:cubicBezTo>
                    <a:pt x="9793" y="1117"/>
                    <a:pt x="9769" y="1129"/>
                    <a:pt x="9757" y="1135"/>
                  </a:cubicBezTo>
                  <a:cubicBezTo>
                    <a:pt x="9674" y="1182"/>
                    <a:pt x="9597" y="1224"/>
                    <a:pt x="9519" y="1272"/>
                  </a:cubicBezTo>
                  <a:cubicBezTo>
                    <a:pt x="9442" y="1313"/>
                    <a:pt x="9359" y="1361"/>
                    <a:pt x="9288" y="1402"/>
                  </a:cubicBezTo>
                  <a:lnTo>
                    <a:pt x="9222" y="1450"/>
                  </a:lnTo>
                  <a:cubicBezTo>
                    <a:pt x="9169" y="1479"/>
                    <a:pt x="9116" y="1515"/>
                    <a:pt x="9062" y="1545"/>
                  </a:cubicBezTo>
                  <a:cubicBezTo>
                    <a:pt x="9032" y="1562"/>
                    <a:pt x="9015" y="1580"/>
                    <a:pt x="8985" y="1598"/>
                  </a:cubicBezTo>
                  <a:cubicBezTo>
                    <a:pt x="8932" y="1628"/>
                    <a:pt x="8884" y="1657"/>
                    <a:pt x="8837" y="1693"/>
                  </a:cubicBezTo>
                  <a:cubicBezTo>
                    <a:pt x="8807" y="1711"/>
                    <a:pt x="8777" y="1729"/>
                    <a:pt x="8753" y="1747"/>
                  </a:cubicBezTo>
                  <a:cubicBezTo>
                    <a:pt x="8700" y="1776"/>
                    <a:pt x="8658" y="1812"/>
                    <a:pt x="8605" y="1842"/>
                  </a:cubicBezTo>
                  <a:cubicBezTo>
                    <a:pt x="8575" y="1859"/>
                    <a:pt x="8551" y="1877"/>
                    <a:pt x="8522" y="1895"/>
                  </a:cubicBezTo>
                  <a:cubicBezTo>
                    <a:pt x="8468" y="1931"/>
                    <a:pt x="8421" y="1966"/>
                    <a:pt x="8361" y="2008"/>
                  </a:cubicBezTo>
                  <a:cubicBezTo>
                    <a:pt x="8338" y="2020"/>
                    <a:pt x="8320" y="2038"/>
                    <a:pt x="8302" y="2049"/>
                  </a:cubicBezTo>
                  <a:lnTo>
                    <a:pt x="7875" y="2364"/>
                  </a:lnTo>
                  <a:cubicBezTo>
                    <a:pt x="7869" y="2370"/>
                    <a:pt x="7863" y="2370"/>
                    <a:pt x="7857" y="2376"/>
                  </a:cubicBezTo>
                  <a:cubicBezTo>
                    <a:pt x="7768" y="2441"/>
                    <a:pt x="7679" y="2518"/>
                    <a:pt x="7590" y="2584"/>
                  </a:cubicBezTo>
                  <a:cubicBezTo>
                    <a:pt x="7560" y="2608"/>
                    <a:pt x="7536" y="2631"/>
                    <a:pt x="7506" y="2649"/>
                  </a:cubicBezTo>
                  <a:cubicBezTo>
                    <a:pt x="7441" y="2703"/>
                    <a:pt x="7382" y="2756"/>
                    <a:pt x="7310" y="2815"/>
                  </a:cubicBezTo>
                  <a:cubicBezTo>
                    <a:pt x="7281" y="2845"/>
                    <a:pt x="7245" y="2869"/>
                    <a:pt x="7215" y="2899"/>
                  </a:cubicBezTo>
                  <a:cubicBezTo>
                    <a:pt x="7150" y="2946"/>
                    <a:pt x="7091" y="3005"/>
                    <a:pt x="7025" y="3065"/>
                  </a:cubicBezTo>
                  <a:cubicBezTo>
                    <a:pt x="7002" y="3089"/>
                    <a:pt x="6972" y="3112"/>
                    <a:pt x="6948" y="3136"/>
                  </a:cubicBezTo>
                  <a:cubicBezTo>
                    <a:pt x="6859" y="3207"/>
                    <a:pt x="6776" y="3290"/>
                    <a:pt x="6687" y="3374"/>
                  </a:cubicBezTo>
                  <a:lnTo>
                    <a:pt x="6616" y="3445"/>
                  </a:lnTo>
                  <a:cubicBezTo>
                    <a:pt x="6556" y="3504"/>
                    <a:pt x="6491" y="3564"/>
                    <a:pt x="6432" y="3623"/>
                  </a:cubicBezTo>
                  <a:cubicBezTo>
                    <a:pt x="6402" y="3653"/>
                    <a:pt x="6372" y="3682"/>
                    <a:pt x="6331" y="3712"/>
                  </a:cubicBezTo>
                  <a:cubicBezTo>
                    <a:pt x="6271" y="3771"/>
                    <a:pt x="6206" y="3831"/>
                    <a:pt x="6147" y="3896"/>
                  </a:cubicBezTo>
                  <a:lnTo>
                    <a:pt x="6075" y="3973"/>
                  </a:lnTo>
                  <a:cubicBezTo>
                    <a:pt x="5992" y="4056"/>
                    <a:pt x="5909" y="4145"/>
                    <a:pt x="5826" y="4223"/>
                  </a:cubicBezTo>
                  <a:lnTo>
                    <a:pt x="5755" y="4300"/>
                  </a:lnTo>
                  <a:cubicBezTo>
                    <a:pt x="5695" y="4365"/>
                    <a:pt x="5636" y="4425"/>
                    <a:pt x="5577" y="4490"/>
                  </a:cubicBezTo>
                  <a:cubicBezTo>
                    <a:pt x="5547" y="4520"/>
                    <a:pt x="5517" y="4561"/>
                    <a:pt x="5488" y="4591"/>
                  </a:cubicBezTo>
                  <a:lnTo>
                    <a:pt x="5309" y="4787"/>
                  </a:lnTo>
                  <a:cubicBezTo>
                    <a:pt x="5286" y="4816"/>
                    <a:pt x="5262" y="4840"/>
                    <a:pt x="5232" y="4870"/>
                  </a:cubicBezTo>
                  <a:cubicBezTo>
                    <a:pt x="5155" y="4959"/>
                    <a:pt x="5078" y="5054"/>
                    <a:pt x="4995" y="5143"/>
                  </a:cubicBezTo>
                  <a:cubicBezTo>
                    <a:pt x="4977" y="5173"/>
                    <a:pt x="4953" y="5197"/>
                    <a:pt x="4929" y="5226"/>
                  </a:cubicBezTo>
                  <a:cubicBezTo>
                    <a:pt x="4870" y="5292"/>
                    <a:pt x="4817" y="5369"/>
                    <a:pt x="4757" y="5434"/>
                  </a:cubicBezTo>
                  <a:cubicBezTo>
                    <a:pt x="4727" y="5470"/>
                    <a:pt x="4698" y="5499"/>
                    <a:pt x="4680" y="5541"/>
                  </a:cubicBezTo>
                  <a:cubicBezTo>
                    <a:pt x="4621" y="5606"/>
                    <a:pt x="4567" y="5677"/>
                    <a:pt x="4508" y="5749"/>
                  </a:cubicBezTo>
                  <a:lnTo>
                    <a:pt x="4442" y="5838"/>
                  </a:lnTo>
                  <a:lnTo>
                    <a:pt x="4217" y="6123"/>
                  </a:lnTo>
                  <a:lnTo>
                    <a:pt x="4151" y="6212"/>
                  </a:lnTo>
                  <a:cubicBezTo>
                    <a:pt x="4098" y="6289"/>
                    <a:pt x="4039" y="6360"/>
                    <a:pt x="3985" y="6438"/>
                  </a:cubicBezTo>
                  <a:cubicBezTo>
                    <a:pt x="3956" y="6473"/>
                    <a:pt x="3938" y="6509"/>
                    <a:pt x="3908" y="6550"/>
                  </a:cubicBezTo>
                  <a:lnTo>
                    <a:pt x="3748" y="6770"/>
                  </a:lnTo>
                  <a:lnTo>
                    <a:pt x="3682" y="6859"/>
                  </a:lnTo>
                  <a:cubicBezTo>
                    <a:pt x="3617" y="6966"/>
                    <a:pt x="3540" y="7061"/>
                    <a:pt x="3475" y="7162"/>
                  </a:cubicBezTo>
                  <a:cubicBezTo>
                    <a:pt x="3451" y="7192"/>
                    <a:pt x="3439" y="7221"/>
                    <a:pt x="3415" y="7251"/>
                  </a:cubicBezTo>
                  <a:cubicBezTo>
                    <a:pt x="3362" y="7328"/>
                    <a:pt x="3314" y="7411"/>
                    <a:pt x="3267" y="7483"/>
                  </a:cubicBezTo>
                  <a:cubicBezTo>
                    <a:pt x="3243" y="7518"/>
                    <a:pt x="3225" y="7560"/>
                    <a:pt x="3195" y="7595"/>
                  </a:cubicBezTo>
                  <a:cubicBezTo>
                    <a:pt x="3148" y="7667"/>
                    <a:pt x="3095" y="7750"/>
                    <a:pt x="3053" y="7827"/>
                  </a:cubicBezTo>
                  <a:cubicBezTo>
                    <a:pt x="3029" y="7857"/>
                    <a:pt x="3017" y="7892"/>
                    <a:pt x="2994" y="7922"/>
                  </a:cubicBezTo>
                  <a:cubicBezTo>
                    <a:pt x="2928" y="8023"/>
                    <a:pt x="2869" y="8130"/>
                    <a:pt x="2810" y="8243"/>
                  </a:cubicBezTo>
                  <a:cubicBezTo>
                    <a:pt x="2792" y="8272"/>
                    <a:pt x="2768" y="8302"/>
                    <a:pt x="2756" y="8332"/>
                  </a:cubicBezTo>
                  <a:cubicBezTo>
                    <a:pt x="2709" y="8409"/>
                    <a:pt x="2667" y="8492"/>
                    <a:pt x="2614" y="8569"/>
                  </a:cubicBezTo>
                  <a:cubicBezTo>
                    <a:pt x="2590" y="8605"/>
                    <a:pt x="2572" y="8641"/>
                    <a:pt x="2548" y="8688"/>
                  </a:cubicBezTo>
                  <a:cubicBezTo>
                    <a:pt x="2501" y="8765"/>
                    <a:pt x="2459" y="8842"/>
                    <a:pt x="2412" y="8926"/>
                  </a:cubicBezTo>
                  <a:cubicBezTo>
                    <a:pt x="2400" y="8955"/>
                    <a:pt x="2376" y="8991"/>
                    <a:pt x="2364" y="9021"/>
                  </a:cubicBezTo>
                  <a:cubicBezTo>
                    <a:pt x="2305" y="9133"/>
                    <a:pt x="2251" y="9234"/>
                    <a:pt x="2192" y="9347"/>
                  </a:cubicBezTo>
                  <a:lnTo>
                    <a:pt x="2144" y="9436"/>
                  </a:lnTo>
                  <a:cubicBezTo>
                    <a:pt x="2103" y="9519"/>
                    <a:pt x="2067" y="9597"/>
                    <a:pt x="2020" y="9686"/>
                  </a:cubicBezTo>
                  <a:cubicBezTo>
                    <a:pt x="1996" y="9727"/>
                    <a:pt x="1984" y="9769"/>
                    <a:pt x="1960" y="9804"/>
                  </a:cubicBezTo>
                  <a:cubicBezTo>
                    <a:pt x="1925" y="9887"/>
                    <a:pt x="1877" y="9971"/>
                    <a:pt x="1842" y="10054"/>
                  </a:cubicBezTo>
                  <a:cubicBezTo>
                    <a:pt x="1830" y="10089"/>
                    <a:pt x="1812" y="10119"/>
                    <a:pt x="1800" y="10155"/>
                  </a:cubicBezTo>
                  <a:cubicBezTo>
                    <a:pt x="1747" y="10268"/>
                    <a:pt x="1693" y="10380"/>
                    <a:pt x="1652" y="10487"/>
                  </a:cubicBezTo>
                  <a:cubicBezTo>
                    <a:pt x="1634" y="10517"/>
                    <a:pt x="1622" y="10547"/>
                    <a:pt x="1610" y="10576"/>
                  </a:cubicBezTo>
                  <a:cubicBezTo>
                    <a:pt x="1574" y="10659"/>
                    <a:pt x="1539" y="10748"/>
                    <a:pt x="1503" y="10838"/>
                  </a:cubicBezTo>
                  <a:cubicBezTo>
                    <a:pt x="1485" y="10873"/>
                    <a:pt x="1462" y="10921"/>
                    <a:pt x="1450" y="10956"/>
                  </a:cubicBezTo>
                  <a:cubicBezTo>
                    <a:pt x="1414" y="11039"/>
                    <a:pt x="1384" y="11123"/>
                    <a:pt x="1343" y="11212"/>
                  </a:cubicBezTo>
                  <a:cubicBezTo>
                    <a:pt x="1331" y="11247"/>
                    <a:pt x="1313" y="11277"/>
                    <a:pt x="1301" y="11313"/>
                  </a:cubicBezTo>
                  <a:cubicBezTo>
                    <a:pt x="1254" y="11425"/>
                    <a:pt x="1212" y="11538"/>
                    <a:pt x="1165" y="11657"/>
                  </a:cubicBezTo>
                  <a:cubicBezTo>
                    <a:pt x="1159" y="11687"/>
                    <a:pt x="1147" y="11716"/>
                    <a:pt x="1135" y="11746"/>
                  </a:cubicBezTo>
                  <a:cubicBezTo>
                    <a:pt x="1105" y="11835"/>
                    <a:pt x="1070" y="11924"/>
                    <a:pt x="1040" y="12013"/>
                  </a:cubicBezTo>
                  <a:cubicBezTo>
                    <a:pt x="1028" y="12049"/>
                    <a:pt x="1010" y="12090"/>
                    <a:pt x="998" y="12132"/>
                  </a:cubicBezTo>
                  <a:cubicBezTo>
                    <a:pt x="969" y="12209"/>
                    <a:pt x="939" y="12298"/>
                    <a:pt x="909" y="12381"/>
                  </a:cubicBezTo>
                  <a:cubicBezTo>
                    <a:pt x="892" y="12417"/>
                    <a:pt x="886" y="12447"/>
                    <a:pt x="868" y="12488"/>
                  </a:cubicBezTo>
                  <a:cubicBezTo>
                    <a:pt x="832" y="12595"/>
                    <a:pt x="797" y="12714"/>
                    <a:pt x="761" y="12827"/>
                  </a:cubicBezTo>
                  <a:cubicBezTo>
                    <a:pt x="749" y="12856"/>
                    <a:pt x="743" y="12886"/>
                    <a:pt x="737" y="12910"/>
                  </a:cubicBezTo>
                  <a:cubicBezTo>
                    <a:pt x="707" y="12999"/>
                    <a:pt x="684" y="13088"/>
                    <a:pt x="654" y="13177"/>
                  </a:cubicBezTo>
                  <a:cubicBezTo>
                    <a:pt x="648" y="13189"/>
                    <a:pt x="642" y="13213"/>
                    <a:pt x="642" y="13231"/>
                  </a:cubicBezTo>
                  <a:cubicBezTo>
                    <a:pt x="624" y="13272"/>
                    <a:pt x="618" y="13320"/>
                    <a:pt x="601" y="13361"/>
                  </a:cubicBezTo>
                  <a:cubicBezTo>
                    <a:pt x="601" y="13379"/>
                    <a:pt x="595" y="13385"/>
                    <a:pt x="595" y="13397"/>
                  </a:cubicBezTo>
                  <a:cubicBezTo>
                    <a:pt x="571" y="13486"/>
                    <a:pt x="553" y="13575"/>
                    <a:pt x="529" y="13658"/>
                  </a:cubicBezTo>
                  <a:cubicBezTo>
                    <a:pt x="523" y="13676"/>
                    <a:pt x="523" y="13694"/>
                    <a:pt x="512" y="13712"/>
                  </a:cubicBezTo>
                  <a:cubicBezTo>
                    <a:pt x="494" y="13783"/>
                    <a:pt x="476" y="13866"/>
                    <a:pt x="452" y="13943"/>
                  </a:cubicBezTo>
                  <a:cubicBezTo>
                    <a:pt x="452" y="13955"/>
                    <a:pt x="446" y="13961"/>
                    <a:pt x="446" y="13979"/>
                  </a:cubicBezTo>
                  <a:cubicBezTo>
                    <a:pt x="422" y="14068"/>
                    <a:pt x="411" y="14151"/>
                    <a:pt x="387" y="14240"/>
                  </a:cubicBezTo>
                  <a:cubicBezTo>
                    <a:pt x="381" y="14252"/>
                    <a:pt x="381" y="14276"/>
                    <a:pt x="375" y="14287"/>
                  </a:cubicBezTo>
                  <a:cubicBezTo>
                    <a:pt x="357" y="14365"/>
                    <a:pt x="333" y="14448"/>
                    <a:pt x="322" y="14519"/>
                  </a:cubicBezTo>
                  <a:cubicBezTo>
                    <a:pt x="322" y="14537"/>
                    <a:pt x="316" y="14543"/>
                    <a:pt x="316" y="14555"/>
                  </a:cubicBezTo>
                  <a:cubicBezTo>
                    <a:pt x="298" y="14644"/>
                    <a:pt x="274" y="14727"/>
                    <a:pt x="262" y="14816"/>
                  </a:cubicBezTo>
                  <a:cubicBezTo>
                    <a:pt x="262" y="14834"/>
                    <a:pt x="256" y="14852"/>
                    <a:pt x="256" y="14869"/>
                  </a:cubicBezTo>
                  <a:cubicBezTo>
                    <a:pt x="238" y="14953"/>
                    <a:pt x="227" y="15024"/>
                    <a:pt x="209" y="15107"/>
                  </a:cubicBezTo>
                  <a:cubicBezTo>
                    <a:pt x="209" y="15113"/>
                    <a:pt x="203" y="15131"/>
                    <a:pt x="203" y="15137"/>
                  </a:cubicBezTo>
                  <a:cubicBezTo>
                    <a:pt x="185" y="15226"/>
                    <a:pt x="173" y="15309"/>
                    <a:pt x="167" y="15398"/>
                  </a:cubicBezTo>
                  <a:cubicBezTo>
                    <a:pt x="167" y="15410"/>
                    <a:pt x="155" y="15434"/>
                    <a:pt x="155" y="15445"/>
                  </a:cubicBezTo>
                  <a:cubicBezTo>
                    <a:pt x="143" y="15529"/>
                    <a:pt x="137" y="15606"/>
                    <a:pt x="126" y="15683"/>
                  </a:cubicBezTo>
                  <a:cubicBezTo>
                    <a:pt x="126" y="15695"/>
                    <a:pt x="126" y="15707"/>
                    <a:pt x="120" y="15713"/>
                  </a:cubicBezTo>
                  <a:cubicBezTo>
                    <a:pt x="114" y="15802"/>
                    <a:pt x="96" y="15885"/>
                    <a:pt x="90" y="15974"/>
                  </a:cubicBezTo>
                  <a:cubicBezTo>
                    <a:pt x="90" y="15992"/>
                    <a:pt x="84" y="16009"/>
                    <a:pt x="84" y="16027"/>
                  </a:cubicBezTo>
                  <a:cubicBezTo>
                    <a:pt x="78" y="16110"/>
                    <a:pt x="66" y="16182"/>
                    <a:pt x="60" y="16265"/>
                  </a:cubicBezTo>
                  <a:lnTo>
                    <a:pt x="60" y="16295"/>
                  </a:lnTo>
                  <a:lnTo>
                    <a:pt x="60" y="16306"/>
                  </a:lnTo>
                  <a:cubicBezTo>
                    <a:pt x="54" y="16366"/>
                    <a:pt x="54" y="16419"/>
                    <a:pt x="48" y="16479"/>
                  </a:cubicBezTo>
                  <a:cubicBezTo>
                    <a:pt x="48" y="16508"/>
                    <a:pt x="37" y="16544"/>
                    <a:pt x="37" y="16574"/>
                  </a:cubicBezTo>
                  <a:cubicBezTo>
                    <a:pt x="31" y="16645"/>
                    <a:pt x="31" y="16710"/>
                    <a:pt x="25" y="16770"/>
                  </a:cubicBezTo>
                  <a:cubicBezTo>
                    <a:pt x="25" y="16799"/>
                    <a:pt x="25" y="16829"/>
                    <a:pt x="19" y="16853"/>
                  </a:cubicBezTo>
                  <a:cubicBezTo>
                    <a:pt x="19" y="16924"/>
                    <a:pt x="7" y="17001"/>
                    <a:pt x="7" y="17072"/>
                  </a:cubicBezTo>
                  <a:lnTo>
                    <a:pt x="7" y="17132"/>
                  </a:lnTo>
                  <a:cubicBezTo>
                    <a:pt x="7" y="17227"/>
                    <a:pt x="1" y="17316"/>
                    <a:pt x="1" y="17405"/>
                  </a:cubicBezTo>
                  <a:lnTo>
                    <a:pt x="1" y="17660"/>
                  </a:lnTo>
                  <a:lnTo>
                    <a:pt x="1" y="17743"/>
                  </a:lnTo>
                  <a:cubicBezTo>
                    <a:pt x="1" y="17791"/>
                    <a:pt x="1" y="17850"/>
                    <a:pt x="7" y="17904"/>
                  </a:cubicBezTo>
                  <a:cubicBezTo>
                    <a:pt x="7" y="17933"/>
                    <a:pt x="7" y="17969"/>
                    <a:pt x="19" y="17999"/>
                  </a:cubicBezTo>
                  <a:cubicBezTo>
                    <a:pt x="19" y="18052"/>
                    <a:pt x="25" y="18106"/>
                    <a:pt x="25" y="18159"/>
                  </a:cubicBezTo>
                  <a:cubicBezTo>
                    <a:pt x="25" y="18189"/>
                    <a:pt x="25" y="18218"/>
                    <a:pt x="31" y="18248"/>
                  </a:cubicBezTo>
                  <a:cubicBezTo>
                    <a:pt x="37" y="18307"/>
                    <a:pt x="37" y="18355"/>
                    <a:pt x="48" y="18408"/>
                  </a:cubicBezTo>
                  <a:cubicBezTo>
                    <a:pt x="48" y="18432"/>
                    <a:pt x="48" y="18456"/>
                    <a:pt x="54" y="18486"/>
                  </a:cubicBezTo>
                  <a:cubicBezTo>
                    <a:pt x="60" y="18557"/>
                    <a:pt x="66" y="18640"/>
                    <a:pt x="78" y="18711"/>
                  </a:cubicBezTo>
                  <a:cubicBezTo>
                    <a:pt x="78" y="18735"/>
                    <a:pt x="84" y="18759"/>
                    <a:pt x="84" y="18783"/>
                  </a:cubicBezTo>
                  <a:cubicBezTo>
                    <a:pt x="90" y="18842"/>
                    <a:pt x="96" y="18889"/>
                    <a:pt x="108" y="18943"/>
                  </a:cubicBezTo>
                  <a:cubicBezTo>
                    <a:pt x="108" y="18973"/>
                    <a:pt x="114" y="18996"/>
                    <a:pt x="120" y="19026"/>
                  </a:cubicBezTo>
                  <a:cubicBezTo>
                    <a:pt x="126" y="19056"/>
                    <a:pt x="126" y="19085"/>
                    <a:pt x="137" y="19109"/>
                  </a:cubicBezTo>
                  <a:cubicBezTo>
                    <a:pt x="137" y="19127"/>
                    <a:pt x="143" y="19151"/>
                    <a:pt x="143" y="19174"/>
                  </a:cubicBezTo>
                  <a:cubicBezTo>
                    <a:pt x="149" y="19198"/>
                    <a:pt x="149" y="19228"/>
                    <a:pt x="155" y="19246"/>
                  </a:cubicBezTo>
                  <a:cubicBezTo>
                    <a:pt x="167" y="19299"/>
                    <a:pt x="173" y="19353"/>
                    <a:pt x="185" y="19406"/>
                  </a:cubicBezTo>
                  <a:cubicBezTo>
                    <a:pt x="197" y="19424"/>
                    <a:pt x="197" y="19448"/>
                    <a:pt x="203" y="19465"/>
                  </a:cubicBezTo>
                  <a:cubicBezTo>
                    <a:pt x="215" y="19537"/>
                    <a:pt x="232" y="19602"/>
                    <a:pt x="244" y="19673"/>
                  </a:cubicBezTo>
                  <a:cubicBezTo>
                    <a:pt x="244" y="19685"/>
                    <a:pt x="256" y="19703"/>
                    <a:pt x="256" y="19709"/>
                  </a:cubicBezTo>
                  <a:cubicBezTo>
                    <a:pt x="268" y="19768"/>
                    <a:pt x="274" y="19822"/>
                    <a:pt x="292" y="19881"/>
                  </a:cubicBezTo>
                  <a:cubicBezTo>
                    <a:pt x="298" y="19899"/>
                    <a:pt x="304" y="19923"/>
                    <a:pt x="304" y="19946"/>
                  </a:cubicBezTo>
                  <a:cubicBezTo>
                    <a:pt x="322" y="19988"/>
                    <a:pt x="327" y="20035"/>
                    <a:pt x="345" y="20077"/>
                  </a:cubicBezTo>
                  <a:cubicBezTo>
                    <a:pt x="351" y="20101"/>
                    <a:pt x="357" y="20124"/>
                    <a:pt x="363" y="20154"/>
                  </a:cubicBezTo>
                  <a:cubicBezTo>
                    <a:pt x="381" y="20196"/>
                    <a:pt x="393" y="20249"/>
                    <a:pt x="411" y="20297"/>
                  </a:cubicBezTo>
                  <a:cubicBezTo>
                    <a:pt x="417" y="20309"/>
                    <a:pt x="417" y="20332"/>
                    <a:pt x="422" y="20344"/>
                  </a:cubicBezTo>
                  <a:cubicBezTo>
                    <a:pt x="446" y="20415"/>
                    <a:pt x="470" y="20475"/>
                    <a:pt x="482" y="20540"/>
                  </a:cubicBezTo>
                  <a:cubicBezTo>
                    <a:pt x="494" y="20552"/>
                    <a:pt x="500" y="20570"/>
                    <a:pt x="500" y="20582"/>
                  </a:cubicBezTo>
                  <a:cubicBezTo>
                    <a:pt x="512" y="20629"/>
                    <a:pt x="535" y="20683"/>
                    <a:pt x="553" y="20724"/>
                  </a:cubicBezTo>
                  <a:lnTo>
                    <a:pt x="571" y="20790"/>
                  </a:lnTo>
                  <a:cubicBezTo>
                    <a:pt x="589" y="20831"/>
                    <a:pt x="601" y="20873"/>
                    <a:pt x="618" y="20908"/>
                  </a:cubicBezTo>
                  <a:cubicBezTo>
                    <a:pt x="624" y="20932"/>
                    <a:pt x="630" y="20956"/>
                    <a:pt x="648" y="20980"/>
                  </a:cubicBezTo>
                  <a:cubicBezTo>
                    <a:pt x="660" y="21021"/>
                    <a:pt x="684" y="21069"/>
                    <a:pt x="707" y="21104"/>
                  </a:cubicBezTo>
                  <a:lnTo>
                    <a:pt x="731" y="21146"/>
                  </a:lnTo>
                  <a:cubicBezTo>
                    <a:pt x="761" y="21205"/>
                    <a:pt x="779" y="21259"/>
                    <a:pt x="808" y="21318"/>
                  </a:cubicBezTo>
                  <a:lnTo>
                    <a:pt x="832" y="21366"/>
                  </a:lnTo>
                  <a:cubicBezTo>
                    <a:pt x="856" y="21401"/>
                    <a:pt x="880" y="21443"/>
                    <a:pt x="892" y="21484"/>
                  </a:cubicBezTo>
                  <a:cubicBezTo>
                    <a:pt x="898" y="21502"/>
                    <a:pt x="915" y="21520"/>
                    <a:pt x="921" y="21544"/>
                  </a:cubicBezTo>
                  <a:cubicBezTo>
                    <a:pt x="945" y="21579"/>
                    <a:pt x="957" y="21609"/>
                    <a:pt x="981" y="21645"/>
                  </a:cubicBezTo>
                  <a:cubicBezTo>
                    <a:pt x="998" y="21668"/>
                    <a:pt x="1004" y="21680"/>
                    <a:pt x="1016" y="21704"/>
                  </a:cubicBezTo>
                  <a:cubicBezTo>
                    <a:pt x="1040" y="21740"/>
                    <a:pt x="1064" y="21787"/>
                    <a:pt x="1093" y="21823"/>
                  </a:cubicBezTo>
                  <a:cubicBezTo>
                    <a:pt x="1099" y="21841"/>
                    <a:pt x="1105" y="21846"/>
                    <a:pt x="1117" y="21858"/>
                  </a:cubicBezTo>
                  <a:cubicBezTo>
                    <a:pt x="1147" y="21912"/>
                    <a:pt x="1183" y="21959"/>
                    <a:pt x="1212" y="22007"/>
                  </a:cubicBezTo>
                  <a:cubicBezTo>
                    <a:pt x="1218" y="22025"/>
                    <a:pt x="1236" y="22037"/>
                    <a:pt x="1242" y="22054"/>
                  </a:cubicBezTo>
                  <a:cubicBezTo>
                    <a:pt x="1266" y="22090"/>
                    <a:pt x="1283" y="22120"/>
                    <a:pt x="1313" y="22155"/>
                  </a:cubicBezTo>
                  <a:cubicBezTo>
                    <a:pt x="1331" y="22173"/>
                    <a:pt x="1343" y="22197"/>
                    <a:pt x="1355" y="22209"/>
                  </a:cubicBezTo>
                  <a:cubicBezTo>
                    <a:pt x="1373" y="22238"/>
                    <a:pt x="1396" y="22268"/>
                    <a:pt x="1426" y="22298"/>
                  </a:cubicBezTo>
                  <a:cubicBezTo>
                    <a:pt x="1444" y="22316"/>
                    <a:pt x="1450" y="22327"/>
                    <a:pt x="1462" y="22351"/>
                  </a:cubicBezTo>
                  <a:cubicBezTo>
                    <a:pt x="1491" y="22387"/>
                    <a:pt x="1521" y="22422"/>
                    <a:pt x="1551" y="22452"/>
                  </a:cubicBezTo>
                  <a:cubicBezTo>
                    <a:pt x="1563" y="22464"/>
                    <a:pt x="1568" y="22470"/>
                    <a:pt x="1574" y="22482"/>
                  </a:cubicBezTo>
                  <a:cubicBezTo>
                    <a:pt x="1610" y="22529"/>
                    <a:pt x="1652" y="22565"/>
                    <a:pt x="1687" y="22612"/>
                  </a:cubicBezTo>
                  <a:lnTo>
                    <a:pt x="1723" y="22648"/>
                  </a:lnTo>
                  <a:cubicBezTo>
                    <a:pt x="1753" y="22678"/>
                    <a:pt x="1776" y="22707"/>
                    <a:pt x="1806" y="22731"/>
                  </a:cubicBezTo>
                  <a:lnTo>
                    <a:pt x="1848" y="22773"/>
                  </a:lnTo>
                  <a:lnTo>
                    <a:pt x="1931" y="22856"/>
                  </a:lnTo>
                  <a:cubicBezTo>
                    <a:pt x="1949" y="22868"/>
                    <a:pt x="1960" y="22886"/>
                    <a:pt x="1978" y="22892"/>
                  </a:cubicBezTo>
                  <a:cubicBezTo>
                    <a:pt x="2014" y="22921"/>
                    <a:pt x="2049" y="22957"/>
                    <a:pt x="2085" y="22987"/>
                  </a:cubicBezTo>
                  <a:lnTo>
                    <a:pt x="2103" y="23004"/>
                  </a:lnTo>
                  <a:cubicBezTo>
                    <a:pt x="2144" y="23040"/>
                    <a:pt x="2192" y="23070"/>
                    <a:pt x="2234" y="23105"/>
                  </a:cubicBezTo>
                  <a:cubicBezTo>
                    <a:pt x="2251" y="23117"/>
                    <a:pt x="2263" y="23129"/>
                    <a:pt x="2281" y="23135"/>
                  </a:cubicBezTo>
                  <a:cubicBezTo>
                    <a:pt x="2311" y="23159"/>
                    <a:pt x="2340" y="23183"/>
                    <a:pt x="2376" y="23206"/>
                  </a:cubicBezTo>
                  <a:cubicBezTo>
                    <a:pt x="2394" y="23218"/>
                    <a:pt x="2406" y="23224"/>
                    <a:pt x="2424" y="23242"/>
                  </a:cubicBezTo>
                  <a:cubicBezTo>
                    <a:pt x="2453" y="23266"/>
                    <a:pt x="2489" y="23283"/>
                    <a:pt x="2519" y="23307"/>
                  </a:cubicBezTo>
                  <a:cubicBezTo>
                    <a:pt x="2530" y="23313"/>
                    <a:pt x="2548" y="23331"/>
                    <a:pt x="2560" y="23337"/>
                  </a:cubicBezTo>
                  <a:cubicBezTo>
                    <a:pt x="2608" y="23367"/>
                    <a:pt x="2661" y="23396"/>
                    <a:pt x="2703" y="23426"/>
                  </a:cubicBezTo>
                  <a:lnTo>
                    <a:pt x="32580" y="41082"/>
                  </a:lnTo>
                  <a:lnTo>
                    <a:pt x="32580" y="41082"/>
                  </a:lnTo>
                  <a:cubicBezTo>
                    <a:pt x="32577" y="41081"/>
                    <a:pt x="32574" y="41080"/>
                    <a:pt x="32570" y="41079"/>
                  </a:cubicBezTo>
                  <a:lnTo>
                    <a:pt x="32570" y="41079"/>
                  </a:lnTo>
                  <a:cubicBezTo>
                    <a:pt x="33312" y="41533"/>
                    <a:pt x="34181" y="41769"/>
                    <a:pt x="35144" y="41769"/>
                  </a:cubicBezTo>
                  <a:cubicBezTo>
                    <a:pt x="36400" y="41769"/>
                    <a:pt x="37816" y="41366"/>
                    <a:pt x="39316" y="40515"/>
                  </a:cubicBezTo>
                  <a:cubicBezTo>
                    <a:pt x="44529" y="37558"/>
                    <a:pt x="48769" y="30338"/>
                    <a:pt x="48799" y="24376"/>
                  </a:cubicBezTo>
                  <a:cubicBezTo>
                    <a:pt x="48846" y="21395"/>
                    <a:pt x="47811" y="19307"/>
                    <a:pt x="46136" y="18319"/>
                  </a:cubicBezTo>
                  <a:lnTo>
                    <a:pt x="46136" y="18319"/>
                  </a:lnTo>
                  <a:cubicBezTo>
                    <a:pt x="46137" y="18319"/>
                    <a:pt x="46138" y="18319"/>
                    <a:pt x="46139" y="18319"/>
                  </a:cubicBezTo>
                  <a:lnTo>
                    <a:pt x="46131" y="18315"/>
                  </a:lnTo>
                  <a:lnTo>
                    <a:pt x="46131" y="18315"/>
                  </a:lnTo>
                  <a:cubicBezTo>
                    <a:pt x="46132" y="18316"/>
                    <a:pt x="46133" y="18317"/>
                    <a:pt x="46134" y="18318"/>
                  </a:cubicBezTo>
                  <a:lnTo>
                    <a:pt x="46134" y="18318"/>
                  </a:lnTo>
                  <a:cubicBezTo>
                    <a:pt x="46132" y="18316"/>
                    <a:pt x="46129" y="18315"/>
                    <a:pt x="46127" y="18313"/>
                  </a:cubicBezTo>
                  <a:lnTo>
                    <a:pt x="46127" y="18313"/>
                  </a:lnTo>
                  <a:cubicBezTo>
                    <a:pt x="46128" y="18313"/>
                    <a:pt x="46129" y="18314"/>
                    <a:pt x="46129" y="18314"/>
                  </a:cubicBezTo>
                  <a:lnTo>
                    <a:pt x="46129" y="18314"/>
                  </a:lnTo>
                  <a:lnTo>
                    <a:pt x="16205" y="642"/>
                  </a:lnTo>
                  <a:cubicBezTo>
                    <a:pt x="16146" y="612"/>
                    <a:pt x="16093" y="571"/>
                    <a:pt x="16033" y="541"/>
                  </a:cubicBezTo>
                  <a:cubicBezTo>
                    <a:pt x="16010" y="535"/>
                    <a:pt x="15998" y="523"/>
                    <a:pt x="15974" y="511"/>
                  </a:cubicBezTo>
                  <a:cubicBezTo>
                    <a:pt x="15938" y="494"/>
                    <a:pt x="15897" y="476"/>
                    <a:pt x="15855" y="452"/>
                  </a:cubicBezTo>
                  <a:cubicBezTo>
                    <a:pt x="15831" y="440"/>
                    <a:pt x="15814" y="434"/>
                    <a:pt x="15778" y="422"/>
                  </a:cubicBezTo>
                  <a:lnTo>
                    <a:pt x="15671" y="381"/>
                  </a:lnTo>
                  <a:cubicBezTo>
                    <a:pt x="15647" y="375"/>
                    <a:pt x="15618" y="357"/>
                    <a:pt x="15594" y="351"/>
                  </a:cubicBezTo>
                  <a:cubicBezTo>
                    <a:pt x="15558" y="333"/>
                    <a:pt x="15523" y="321"/>
                    <a:pt x="15493" y="304"/>
                  </a:cubicBezTo>
                  <a:cubicBezTo>
                    <a:pt x="15463" y="298"/>
                    <a:pt x="15439" y="286"/>
                    <a:pt x="15410" y="274"/>
                  </a:cubicBezTo>
                  <a:cubicBezTo>
                    <a:pt x="15374" y="262"/>
                    <a:pt x="15333" y="256"/>
                    <a:pt x="15297" y="238"/>
                  </a:cubicBezTo>
                  <a:cubicBezTo>
                    <a:pt x="15267" y="232"/>
                    <a:pt x="15249" y="226"/>
                    <a:pt x="15220" y="209"/>
                  </a:cubicBezTo>
                  <a:cubicBezTo>
                    <a:pt x="15178" y="197"/>
                    <a:pt x="15143" y="185"/>
                    <a:pt x="15107" y="179"/>
                  </a:cubicBezTo>
                  <a:cubicBezTo>
                    <a:pt x="15077" y="173"/>
                    <a:pt x="15054" y="167"/>
                    <a:pt x="15024" y="155"/>
                  </a:cubicBezTo>
                  <a:cubicBezTo>
                    <a:pt x="14988" y="149"/>
                    <a:pt x="14941" y="137"/>
                    <a:pt x="14899" y="126"/>
                  </a:cubicBezTo>
                  <a:cubicBezTo>
                    <a:pt x="14875" y="120"/>
                    <a:pt x="14846" y="114"/>
                    <a:pt x="14822" y="114"/>
                  </a:cubicBezTo>
                  <a:cubicBezTo>
                    <a:pt x="14774" y="108"/>
                    <a:pt x="14727" y="90"/>
                    <a:pt x="14674" y="84"/>
                  </a:cubicBezTo>
                  <a:cubicBezTo>
                    <a:pt x="14662" y="84"/>
                    <a:pt x="14638" y="78"/>
                    <a:pt x="14626" y="78"/>
                  </a:cubicBezTo>
                  <a:cubicBezTo>
                    <a:pt x="14555" y="60"/>
                    <a:pt x="14489" y="54"/>
                    <a:pt x="14418" y="48"/>
                  </a:cubicBezTo>
                  <a:cubicBezTo>
                    <a:pt x="14400" y="48"/>
                    <a:pt x="14388" y="48"/>
                    <a:pt x="14365" y="36"/>
                  </a:cubicBezTo>
                  <a:cubicBezTo>
                    <a:pt x="14311" y="30"/>
                    <a:pt x="14258" y="25"/>
                    <a:pt x="14210" y="25"/>
                  </a:cubicBezTo>
                  <a:cubicBezTo>
                    <a:pt x="14187" y="25"/>
                    <a:pt x="14157" y="19"/>
                    <a:pt x="14133" y="19"/>
                  </a:cubicBezTo>
                  <a:cubicBezTo>
                    <a:pt x="14092" y="19"/>
                    <a:pt x="14044" y="7"/>
                    <a:pt x="14003" y="7"/>
                  </a:cubicBezTo>
                  <a:lnTo>
                    <a:pt x="13919" y="7"/>
                  </a:lnTo>
                  <a:cubicBezTo>
                    <a:pt x="13872" y="7"/>
                    <a:pt x="13830" y="7"/>
                    <a:pt x="1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5278811" y="1596201"/>
              <a:ext cx="1736222" cy="2173725"/>
            </a:xfrm>
            <a:custGeom>
              <a:avLst/>
              <a:gdLst/>
              <a:ahLst/>
              <a:cxnLst/>
              <a:rect l="l" t="t" r="r" b="b"/>
              <a:pathLst>
                <a:path w="18005" h="22542" extrusionOk="0">
                  <a:moveTo>
                    <a:pt x="11473" y="1"/>
                  </a:moveTo>
                  <a:cubicBezTo>
                    <a:pt x="11431" y="1"/>
                    <a:pt x="11402" y="1"/>
                    <a:pt x="11366" y="7"/>
                  </a:cubicBezTo>
                  <a:cubicBezTo>
                    <a:pt x="11336" y="7"/>
                    <a:pt x="11307" y="7"/>
                    <a:pt x="11277" y="18"/>
                  </a:cubicBezTo>
                  <a:cubicBezTo>
                    <a:pt x="11241" y="18"/>
                    <a:pt x="11212" y="24"/>
                    <a:pt x="11176" y="24"/>
                  </a:cubicBezTo>
                  <a:cubicBezTo>
                    <a:pt x="11146" y="24"/>
                    <a:pt x="11117" y="30"/>
                    <a:pt x="11087" y="30"/>
                  </a:cubicBezTo>
                  <a:cubicBezTo>
                    <a:pt x="11045" y="36"/>
                    <a:pt x="11010" y="36"/>
                    <a:pt x="10974" y="48"/>
                  </a:cubicBezTo>
                  <a:cubicBezTo>
                    <a:pt x="10950" y="48"/>
                    <a:pt x="10927" y="54"/>
                    <a:pt x="10897" y="54"/>
                  </a:cubicBezTo>
                  <a:lnTo>
                    <a:pt x="10867" y="54"/>
                  </a:lnTo>
                  <a:cubicBezTo>
                    <a:pt x="10820" y="60"/>
                    <a:pt x="10766" y="66"/>
                    <a:pt x="10707" y="84"/>
                  </a:cubicBezTo>
                  <a:cubicBezTo>
                    <a:pt x="10701" y="84"/>
                    <a:pt x="10689" y="84"/>
                    <a:pt x="10683" y="90"/>
                  </a:cubicBezTo>
                  <a:cubicBezTo>
                    <a:pt x="10624" y="96"/>
                    <a:pt x="10570" y="113"/>
                    <a:pt x="10511" y="125"/>
                  </a:cubicBezTo>
                  <a:cubicBezTo>
                    <a:pt x="10505" y="125"/>
                    <a:pt x="10499" y="125"/>
                    <a:pt x="10493" y="137"/>
                  </a:cubicBezTo>
                  <a:cubicBezTo>
                    <a:pt x="10440" y="149"/>
                    <a:pt x="10386" y="155"/>
                    <a:pt x="10327" y="173"/>
                  </a:cubicBezTo>
                  <a:cubicBezTo>
                    <a:pt x="10321" y="173"/>
                    <a:pt x="10315" y="179"/>
                    <a:pt x="10303" y="179"/>
                  </a:cubicBezTo>
                  <a:lnTo>
                    <a:pt x="10125" y="226"/>
                  </a:lnTo>
                  <a:cubicBezTo>
                    <a:pt x="10119" y="226"/>
                    <a:pt x="10113" y="232"/>
                    <a:pt x="10095" y="232"/>
                  </a:cubicBezTo>
                  <a:cubicBezTo>
                    <a:pt x="10048" y="244"/>
                    <a:pt x="9994" y="262"/>
                    <a:pt x="9935" y="274"/>
                  </a:cubicBezTo>
                  <a:cubicBezTo>
                    <a:pt x="9929" y="274"/>
                    <a:pt x="9917" y="286"/>
                    <a:pt x="9911" y="286"/>
                  </a:cubicBezTo>
                  <a:cubicBezTo>
                    <a:pt x="9852" y="298"/>
                    <a:pt x="9792" y="321"/>
                    <a:pt x="9733" y="345"/>
                  </a:cubicBezTo>
                  <a:cubicBezTo>
                    <a:pt x="9727" y="345"/>
                    <a:pt x="9709" y="351"/>
                    <a:pt x="9703" y="351"/>
                  </a:cubicBezTo>
                  <a:cubicBezTo>
                    <a:pt x="9650" y="363"/>
                    <a:pt x="9591" y="387"/>
                    <a:pt x="9543" y="410"/>
                  </a:cubicBezTo>
                  <a:cubicBezTo>
                    <a:pt x="9531" y="410"/>
                    <a:pt x="9525" y="416"/>
                    <a:pt x="9519" y="416"/>
                  </a:cubicBezTo>
                  <a:lnTo>
                    <a:pt x="9341" y="482"/>
                  </a:lnTo>
                  <a:cubicBezTo>
                    <a:pt x="9323" y="493"/>
                    <a:pt x="9317" y="493"/>
                    <a:pt x="9306" y="499"/>
                  </a:cubicBezTo>
                  <a:cubicBezTo>
                    <a:pt x="9246" y="523"/>
                    <a:pt x="9193" y="541"/>
                    <a:pt x="9133" y="565"/>
                  </a:cubicBezTo>
                  <a:cubicBezTo>
                    <a:pt x="9127" y="565"/>
                    <a:pt x="9127" y="571"/>
                    <a:pt x="9116" y="571"/>
                  </a:cubicBezTo>
                  <a:cubicBezTo>
                    <a:pt x="9056" y="594"/>
                    <a:pt x="8997" y="624"/>
                    <a:pt x="8931" y="654"/>
                  </a:cubicBezTo>
                  <a:cubicBezTo>
                    <a:pt x="8920" y="660"/>
                    <a:pt x="8902" y="672"/>
                    <a:pt x="8896" y="672"/>
                  </a:cubicBezTo>
                  <a:cubicBezTo>
                    <a:pt x="8872" y="678"/>
                    <a:pt x="8860" y="683"/>
                    <a:pt x="8836" y="689"/>
                  </a:cubicBezTo>
                  <a:cubicBezTo>
                    <a:pt x="8813" y="707"/>
                    <a:pt x="8783" y="713"/>
                    <a:pt x="8759" y="731"/>
                  </a:cubicBezTo>
                  <a:cubicBezTo>
                    <a:pt x="8741" y="743"/>
                    <a:pt x="8712" y="749"/>
                    <a:pt x="8682" y="767"/>
                  </a:cubicBezTo>
                  <a:cubicBezTo>
                    <a:pt x="8635" y="790"/>
                    <a:pt x="8599" y="808"/>
                    <a:pt x="8551" y="826"/>
                  </a:cubicBezTo>
                  <a:cubicBezTo>
                    <a:pt x="8534" y="838"/>
                    <a:pt x="8504" y="850"/>
                    <a:pt x="8480" y="862"/>
                  </a:cubicBezTo>
                  <a:cubicBezTo>
                    <a:pt x="8433" y="885"/>
                    <a:pt x="8391" y="909"/>
                    <a:pt x="8344" y="939"/>
                  </a:cubicBezTo>
                  <a:cubicBezTo>
                    <a:pt x="8326" y="945"/>
                    <a:pt x="8302" y="957"/>
                    <a:pt x="8284" y="968"/>
                  </a:cubicBezTo>
                  <a:lnTo>
                    <a:pt x="8088" y="1075"/>
                  </a:lnTo>
                  <a:cubicBezTo>
                    <a:pt x="8017" y="1117"/>
                    <a:pt x="7952" y="1153"/>
                    <a:pt x="7892" y="1188"/>
                  </a:cubicBezTo>
                  <a:cubicBezTo>
                    <a:pt x="7869" y="1206"/>
                    <a:pt x="7857" y="1212"/>
                    <a:pt x="7833" y="1224"/>
                  </a:cubicBezTo>
                  <a:cubicBezTo>
                    <a:pt x="7791" y="1254"/>
                    <a:pt x="7744" y="1277"/>
                    <a:pt x="7702" y="1307"/>
                  </a:cubicBezTo>
                  <a:lnTo>
                    <a:pt x="7631" y="1354"/>
                  </a:lnTo>
                  <a:cubicBezTo>
                    <a:pt x="7589" y="1384"/>
                    <a:pt x="7554" y="1402"/>
                    <a:pt x="7506" y="1432"/>
                  </a:cubicBezTo>
                  <a:lnTo>
                    <a:pt x="7441" y="1479"/>
                  </a:lnTo>
                  <a:cubicBezTo>
                    <a:pt x="7394" y="1509"/>
                    <a:pt x="7358" y="1539"/>
                    <a:pt x="7316" y="1562"/>
                  </a:cubicBezTo>
                  <a:lnTo>
                    <a:pt x="7245" y="1604"/>
                  </a:lnTo>
                  <a:cubicBezTo>
                    <a:pt x="7204" y="1634"/>
                    <a:pt x="7156" y="1669"/>
                    <a:pt x="7109" y="1699"/>
                  </a:cubicBezTo>
                  <a:cubicBezTo>
                    <a:pt x="7091" y="1717"/>
                    <a:pt x="7067" y="1723"/>
                    <a:pt x="7055" y="1740"/>
                  </a:cubicBezTo>
                  <a:lnTo>
                    <a:pt x="6699" y="2008"/>
                  </a:lnTo>
                  <a:cubicBezTo>
                    <a:pt x="6693" y="2008"/>
                    <a:pt x="6693" y="2014"/>
                    <a:pt x="6681" y="2014"/>
                  </a:cubicBezTo>
                  <a:cubicBezTo>
                    <a:pt x="6604" y="2073"/>
                    <a:pt x="6527" y="2132"/>
                    <a:pt x="6455" y="2198"/>
                  </a:cubicBezTo>
                  <a:cubicBezTo>
                    <a:pt x="6432" y="2215"/>
                    <a:pt x="6414" y="2227"/>
                    <a:pt x="6396" y="2251"/>
                  </a:cubicBezTo>
                  <a:cubicBezTo>
                    <a:pt x="6337" y="2293"/>
                    <a:pt x="6277" y="2346"/>
                    <a:pt x="6218" y="2400"/>
                  </a:cubicBezTo>
                  <a:cubicBezTo>
                    <a:pt x="6194" y="2423"/>
                    <a:pt x="6164" y="2441"/>
                    <a:pt x="6141" y="2465"/>
                  </a:cubicBezTo>
                  <a:lnTo>
                    <a:pt x="5962" y="2619"/>
                  </a:lnTo>
                  <a:cubicBezTo>
                    <a:pt x="5939" y="2637"/>
                    <a:pt x="5927" y="2649"/>
                    <a:pt x="5903" y="2673"/>
                  </a:cubicBezTo>
                  <a:cubicBezTo>
                    <a:pt x="5832" y="2738"/>
                    <a:pt x="5755" y="2809"/>
                    <a:pt x="5683" y="2881"/>
                  </a:cubicBezTo>
                  <a:cubicBezTo>
                    <a:pt x="5660" y="2898"/>
                    <a:pt x="5642" y="2916"/>
                    <a:pt x="5624" y="2934"/>
                  </a:cubicBezTo>
                  <a:cubicBezTo>
                    <a:pt x="5565" y="2987"/>
                    <a:pt x="5505" y="3047"/>
                    <a:pt x="5452" y="3094"/>
                  </a:cubicBezTo>
                  <a:cubicBezTo>
                    <a:pt x="5428" y="3118"/>
                    <a:pt x="5404" y="3142"/>
                    <a:pt x="5375" y="3166"/>
                  </a:cubicBezTo>
                  <a:lnTo>
                    <a:pt x="5208" y="3332"/>
                  </a:lnTo>
                  <a:lnTo>
                    <a:pt x="5155" y="3385"/>
                  </a:lnTo>
                  <a:cubicBezTo>
                    <a:pt x="5078" y="3462"/>
                    <a:pt x="5006" y="3534"/>
                    <a:pt x="4941" y="3611"/>
                  </a:cubicBezTo>
                  <a:lnTo>
                    <a:pt x="4888" y="3658"/>
                  </a:lnTo>
                  <a:cubicBezTo>
                    <a:pt x="4834" y="3718"/>
                    <a:pt x="4775" y="3777"/>
                    <a:pt x="4721" y="3837"/>
                  </a:cubicBezTo>
                  <a:cubicBezTo>
                    <a:pt x="4704" y="3860"/>
                    <a:pt x="4680" y="3890"/>
                    <a:pt x="4656" y="3914"/>
                  </a:cubicBezTo>
                  <a:cubicBezTo>
                    <a:pt x="4603" y="3973"/>
                    <a:pt x="4543" y="4032"/>
                    <a:pt x="4496" y="4098"/>
                  </a:cubicBezTo>
                  <a:cubicBezTo>
                    <a:pt x="4478" y="4122"/>
                    <a:pt x="4454" y="4133"/>
                    <a:pt x="4442" y="4157"/>
                  </a:cubicBezTo>
                  <a:cubicBezTo>
                    <a:pt x="4377" y="4240"/>
                    <a:pt x="4300" y="4323"/>
                    <a:pt x="4235" y="4395"/>
                  </a:cubicBezTo>
                  <a:cubicBezTo>
                    <a:pt x="4217" y="4418"/>
                    <a:pt x="4205" y="4430"/>
                    <a:pt x="4181" y="4454"/>
                  </a:cubicBezTo>
                  <a:cubicBezTo>
                    <a:pt x="4128" y="4519"/>
                    <a:pt x="4080" y="4579"/>
                    <a:pt x="4027" y="4650"/>
                  </a:cubicBezTo>
                  <a:cubicBezTo>
                    <a:pt x="4003" y="4680"/>
                    <a:pt x="3979" y="4698"/>
                    <a:pt x="3961" y="4727"/>
                  </a:cubicBezTo>
                  <a:cubicBezTo>
                    <a:pt x="3908" y="4798"/>
                    <a:pt x="3855" y="4858"/>
                    <a:pt x="3801" y="4923"/>
                  </a:cubicBezTo>
                  <a:cubicBezTo>
                    <a:pt x="3789" y="4947"/>
                    <a:pt x="3771" y="4959"/>
                    <a:pt x="3760" y="4983"/>
                  </a:cubicBezTo>
                  <a:cubicBezTo>
                    <a:pt x="3694" y="5066"/>
                    <a:pt x="3635" y="5155"/>
                    <a:pt x="3564" y="5232"/>
                  </a:cubicBezTo>
                  <a:cubicBezTo>
                    <a:pt x="3552" y="5256"/>
                    <a:pt x="3534" y="5274"/>
                    <a:pt x="3522" y="5291"/>
                  </a:cubicBezTo>
                  <a:cubicBezTo>
                    <a:pt x="3469" y="5363"/>
                    <a:pt x="3427" y="5428"/>
                    <a:pt x="3374" y="5493"/>
                  </a:cubicBezTo>
                  <a:cubicBezTo>
                    <a:pt x="3350" y="5523"/>
                    <a:pt x="3338" y="5553"/>
                    <a:pt x="3314" y="5576"/>
                  </a:cubicBezTo>
                  <a:cubicBezTo>
                    <a:pt x="3267" y="5642"/>
                    <a:pt x="3219" y="5707"/>
                    <a:pt x="3172" y="5778"/>
                  </a:cubicBezTo>
                  <a:lnTo>
                    <a:pt x="3130" y="5844"/>
                  </a:lnTo>
                  <a:lnTo>
                    <a:pt x="2952" y="6111"/>
                  </a:lnTo>
                  <a:cubicBezTo>
                    <a:pt x="2934" y="6135"/>
                    <a:pt x="2922" y="6152"/>
                    <a:pt x="2904" y="6170"/>
                  </a:cubicBezTo>
                  <a:cubicBezTo>
                    <a:pt x="2863" y="6241"/>
                    <a:pt x="2815" y="6313"/>
                    <a:pt x="2762" y="6384"/>
                  </a:cubicBezTo>
                  <a:cubicBezTo>
                    <a:pt x="2744" y="6414"/>
                    <a:pt x="2726" y="6443"/>
                    <a:pt x="2714" y="6473"/>
                  </a:cubicBezTo>
                  <a:cubicBezTo>
                    <a:pt x="2667" y="6538"/>
                    <a:pt x="2625" y="6615"/>
                    <a:pt x="2578" y="6681"/>
                  </a:cubicBezTo>
                  <a:lnTo>
                    <a:pt x="2536" y="6746"/>
                  </a:lnTo>
                  <a:cubicBezTo>
                    <a:pt x="2477" y="6835"/>
                    <a:pt x="2423" y="6936"/>
                    <a:pt x="2370" y="7025"/>
                  </a:cubicBezTo>
                  <a:cubicBezTo>
                    <a:pt x="2358" y="7043"/>
                    <a:pt x="2346" y="7067"/>
                    <a:pt x="2334" y="7091"/>
                  </a:cubicBezTo>
                  <a:cubicBezTo>
                    <a:pt x="2287" y="7162"/>
                    <a:pt x="2251" y="7239"/>
                    <a:pt x="2210" y="7310"/>
                  </a:cubicBezTo>
                  <a:cubicBezTo>
                    <a:pt x="2192" y="7340"/>
                    <a:pt x="2168" y="7370"/>
                    <a:pt x="2156" y="7399"/>
                  </a:cubicBezTo>
                  <a:cubicBezTo>
                    <a:pt x="2121" y="7476"/>
                    <a:pt x="2073" y="7542"/>
                    <a:pt x="2038" y="7619"/>
                  </a:cubicBezTo>
                  <a:cubicBezTo>
                    <a:pt x="2020" y="7637"/>
                    <a:pt x="2008" y="7666"/>
                    <a:pt x="2002" y="7690"/>
                  </a:cubicBezTo>
                  <a:cubicBezTo>
                    <a:pt x="1948" y="7785"/>
                    <a:pt x="1895" y="7886"/>
                    <a:pt x="1853" y="7975"/>
                  </a:cubicBezTo>
                  <a:cubicBezTo>
                    <a:pt x="1836" y="7993"/>
                    <a:pt x="1830" y="8017"/>
                    <a:pt x="1812" y="8041"/>
                  </a:cubicBezTo>
                  <a:lnTo>
                    <a:pt x="1705" y="8260"/>
                  </a:lnTo>
                  <a:cubicBezTo>
                    <a:pt x="1687" y="8290"/>
                    <a:pt x="1675" y="8320"/>
                    <a:pt x="1657" y="8361"/>
                  </a:cubicBezTo>
                  <a:cubicBezTo>
                    <a:pt x="1622" y="8432"/>
                    <a:pt x="1592" y="8510"/>
                    <a:pt x="1557" y="8581"/>
                  </a:cubicBezTo>
                  <a:cubicBezTo>
                    <a:pt x="1539" y="8605"/>
                    <a:pt x="1533" y="8634"/>
                    <a:pt x="1515" y="8658"/>
                  </a:cubicBezTo>
                  <a:lnTo>
                    <a:pt x="1384" y="8943"/>
                  </a:lnTo>
                  <a:cubicBezTo>
                    <a:pt x="1378" y="8967"/>
                    <a:pt x="1361" y="8991"/>
                    <a:pt x="1355" y="9014"/>
                  </a:cubicBezTo>
                  <a:cubicBezTo>
                    <a:pt x="1319" y="9086"/>
                    <a:pt x="1289" y="9169"/>
                    <a:pt x="1260" y="9240"/>
                  </a:cubicBezTo>
                  <a:cubicBezTo>
                    <a:pt x="1242" y="9270"/>
                    <a:pt x="1230" y="9311"/>
                    <a:pt x="1218" y="9341"/>
                  </a:cubicBezTo>
                  <a:lnTo>
                    <a:pt x="1129" y="9561"/>
                  </a:lnTo>
                  <a:cubicBezTo>
                    <a:pt x="1123" y="9590"/>
                    <a:pt x="1111" y="9614"/>
                    <a:pt x="1099" y="9644"/>
                  </a:cubicBezTo>
                  <a:cubicBezTo>
                    <a:pt x="1064" y="9739"/>
                    <a:pt x="1028" y="9834"/>
                    <a:pt x="992" y="9941"/>
                  </a:cubicBezTo>
                  <a:lnTo>
                    <a:pt x="969" y="10006"/>
                  </a:lnTo>
                  <a:cubicBezTo>
                    <a:pt x="939" y="10083"/>
                    <a:pt x="909" y="10160"/>
                    <a:pt x="886" y="10238"/>
                  </a:cubicBezTo>
                  <a:cubicBezTo>
                    <a:pt x="874" y="10267"/>
                    <a:pt x="862" y="10303"/>
                    <a:pt x="850" y="10333"/>
                  </a:cubicBezTo>
                  <a:cubicBezTo>
                    <a:pt x="820" y="10410"/>
                    <a:pt x="796" y="10481"/>
                    <a:pt x="773" y="10558"/>
                  </a:cubicBezTo>
                  <a:cubicBezTo>
                    <a:pt x="767" y="10588"/>
                    <a:pt x="761" y="10606"/>
                    <a:pt x="743" y="10635"/>
                  </a:cubicBezTo>
                  <a:cubicBezTo>
                    <a:pt x="713" y="10736"/>
                    <a:pt x="678" y="10837"/>
                    <a:pt x="648" y="10932"/>
                  </a:cubicBezTo>
                  <a:lnTo>
                    <a:pt x="624" y="11004"/>
                  </a:lnTo>
                  <a:cubicBezTo>
                    <a:pt x="606" y="11081"/>
                    <a:pt x="583" y="11158"/>
                    <a:pt x="559" y="11241"/>
                  </a:cubicBezTo>
                  <a:cubicBezTo>
                    <a:pt x="553" y="11253"/>
                    <a:pt x="553" y="11271"/>
                    <a:pt x="547" y="11283"/>
                  </a:cubicBezTo>
                  <a:cubicBezTo>
                    <a:pt x="535" y="11301"/>
                    <a:pt x="535" y="11318"/>
                    <a:pt x="529" y="11336"/>
                  </a:cubicBezTo>
                  <a:cubicBezTo>
                    <a:pt x="506" y="11407"/>
                    <a:pt x="488" y="11485"/>
                    <a:pt x="470" y="11556"/>
                  </a:cubicBezTo>
                  <a:cubicBezTo>
                    <a:pt x="464" y="11586"/>
                    <a:pt x="458" y="11609"/>
                    <a:pt x="446" y="11639"/>
                  </a:cubicBezTo>
                  <a:cubicBezTo>
                    <a:pt x="428" y="11734"/>
                    <a:pt x="399" y="11841"/>
                    <a:pt x="375" y="11936"/>
                  </a:cubicBezTo>
                  <a:cubicBezTo>
                    <a:pt x="369" y="11960"/>
                    <a:pt x="369" y="11972"/>
                    <a:pt x="357" y="11995"/>
                  </a:cubicBezTo>
                  <a:cubicBezTo>
                    <a:pt x="339" y="12078"/>
                    <a:pt x="321" y="12162"/>
                    <a:pt x="310" y="12239"/>
                  </a:cubicBezTo>
                  <a:cubicBezTo>
                    <a:pt x="298" y="12268"/>
                    <a:pt x="292" y="12298"/>
                    <a:pt x="286" y="12340"/>
                  </a:cubicBezTo>
                  <a:cubicBezTo>
                    <a:pt x="268" y="12411"/>
                    <a:pt x="256" y="12488"/>
                    <a:pt x="238" y="12565"/>
                  </a:cubicBezTo>
                  <a:cubicBezTo>
                    <a:pt x="232" y="12589"/>
                    <a:pt x="232" y="12619"/>
                    <a:pt x="226" y="12642"/>
                  </a:cubicBezTo>
                  <a:cubicBezTo>
                    <a:pt x="203" y="12737"/>
                    <a:pt x="191" y="12844"/>
                    <a:pt x="173" y="12939"/>
                  </a:cubicBezTo>
                  <a:cubicBezTo>
                    <a:pt x="173" y="12951"/>
                    <a:pt x="167" y="12969"/>
                    <a:pt x="167" y="12981"/>
                  </a:cubicBezTo>
                  <a:cubicBezTo>
                    <a:pt x="149" y="13064"/>
                    <a:pt x="137" y="13153"/>
                    <a:pt x="131" y="13236"/>
                  </a:cubicBezTo>
                  <a:cubicBezTo>
                    <a:pt x="120" y="13266"/>
                    <a:pt x="120" y="13296"/>
                    <a:pt x="114" y="13325"/>
                  </a:cubicBezTo>
                  <a:cubicBezTo>
                    <a:pt x="108" y="13397"/>
                    <a:pt x="90" y="13480"/>
                    <a:pt x="84" y="13557"/>
                  </a:cubicBezTo>
                  <a:cubicBezTo>
                    <a:pt x="84" y="13575"/>
                    <a:pt x="78" y="13598"/>
                    <a:pt x="78" y="13628"/>
                  </a:cubicBezTo>
                  <a:cubicBezTo>
                    <a:pt x="72" y="13723"/>
                    <a:pt x="54" y="13830"/>
                    <a:pt x="48" y="13925"/>
                  </a:cubicBezTo>
                  <a:lnTo>
                    <a:pt x="48" y="13931"/>
                  </a:lnTo>
                  <a:cubicBezTo>
                    <a:pt x="48" y="13961"/>
                    <a:pt x="42" y="13990"/>
                    <a:pt x="42" y="14032"/>
                  </a:cubicBezTo>
                  <a:cubicBezTo>
                    <a:pt x="42" y="14074"/>
                    <a:pt x="30" y="14121"/>
                    <a:pt x="30" y="14169"/>
                  </a:cubicBezTo>
                  <a:cubicBezTo>
                    <a:pt x="30" y="14198"/>
                    <a:pt x="25" y="14240"/>
                    <a:pt x="25" y="14269"/>
                  </a:cubicBezTo>
                  <a:cubicBezTo>
                    <a:pt x="25" y="14311"/>
                    <a:pt x="19" y="14364"/>
                    <a:pt x="19" y="14406"/>
                  </a:cubicBezTo>
                  <a:lnTo>
                    <a:pt x="19" y="14507"/>
                  </a:lnTo>
                  <a:cubicBezTo>
                    <a:pt x="19" y="14549"/>
                    <a:pt x="13" y="14602"/>
                    <a:pt x="13" y="14644"/>
                  </a:cubicBezTo>
                  <a:cubicBezTo>
                    <a:pt x="13" y="14727"/>
                    <a:pt x="13" y="14804"/>
                    <a:pt x="1" y="14881"/>
                  </a:cubicBezTo>
                  <a:lnTo>
                    <a:pt x="1" y="15101"/>
                  </a:lnTo>
                  <a:lnTo>
                    <a:pt x="1" y="15166"/>
                  </a:lnTo>
                  <a:cubicBezTo>
                    <a:pt x="1" y="15220"/>
                    <a:pt x="1" y="15261"/>
                    <a:pt x="13" y="15315"/>
                  </a:cubicBezTo>
                  <a:lnTo>
                    <a:pt x="13" y="15386"/>
                  </a:lnTo>
                  <a:cubicBezTo>
                    <a:pt x="13" y="15433"/>
                    <a:pt x="19" y="15475"/>
                    <a:pt x="19" y="15528"/>
                  </a:cubicBezTo>
                  <a:cubicBezTo>
                    <a:pt x="19" y="15552"/>
                    <a:pt x="19" y="15582"/>
                    <a:pt x="25" y="15606"/>
                  </a:cubicBezTo>
                  <a:cubicBezTo>
                    <a:pt x="25" y="15653"/>
                    <a:pt x="30" y="15706"/>
                    <a:pt x="42" y="15754"/>
                  </a:cubicBezTo>
                  <a:cubicBezTo>
                    <a:pt x="42" y="15766"/>
                    <a:pt x="42" y="15790"/>
                    <a:pt x="48" y="15801"/>
                  </a:cubicBezTo>
                  <a:lnTo>
                    <a:pt x="72" y="16003"/>
                  </a:lnTo>
                  <a:cubicBezTo>
                    <a:pt x="72" y="16021"/>
                    <a:pt x="78" y="16039"/>
                    <a:pt x="78" y="16057"/>
                  </a:cubicBezTo>
                  <a:cubicBezTo>
                    <a:pt x="84" y="16110"/>
                    <a:pt x="90" y="16152"/>
                    <a:pt x="90" y="16205"/>
                  </a:cubicBezTo>
                  <a:cubicBezTo>
                    <a:pt x="90" y="16229"/>
                    <a:pt x="102" y="16247"/>
                    <a:pt x="102" y="16277"/>
                  </a:cubicBezTo>
                  <a:cubicBezTo>
                    <a:pt x="102" y="16300"/>
                    <a:pt x="108" y="16324"/>
                    <a:pt x="108" y="16348"/>
                  </a:cubicBezTo>
                  <a:cubicBezTo>
                    <a:pt x="108" y="16360"/>
                    <a:pt x="114" y="16383"/>
                    <a:pt x="114" y="16395"/>
                  </a:cubicBezTo>
                  <a:cubicBezTo>
                    <a:pt x="120" y="16419"/>
                    <a:pt x="120" y="16443"/>
                    <a:pt x="131" y="16467"/>
                  </a:cubicBezTo>
                  <a:cubicBezTo>
                    <a:pt x="137" y="16508"/>
                    <a:pt x="143" y="16556"/>
                    <a:pt x="149" y="16591"/>
                  </a:cubicBezTo>
                  <a:cubicBezTo>
                    <a:pt x="149" y="16615"/>
                    <a:pt x="161" y="16627"/>
                    <a:pt x="161" y="16651"/>
                  </a:cubicBezTo>
                  <a:cubicBezTo>
                    <a:pt x="173" y="16710"/>
                    <a:pt x="179" y="16769"/>
                    <a:pt x="197" y="16829"/>
                  </a:cubicBezTo>
                  <a:cubicBezTo>
                    <a:pt x="197" y="16841"/>
                    <a:pt x="203" y="16858"/>
                    <a:pt x="203" y="16864"/>
                  </a:cubicBezTo>
                  <a:cubicBezTo>
                    <a:pt x="209" y="16912"/>
                    <a:pt x="226" y="16959"/>
                    <a:pt x="232" y="17007"/>
                  </a:cubicBezTo>
                  <a:cubicBezTo>
                    <a:pt x="238" y="17031"/>
                    <a:pt x="238" y="17048"/>
                    <a:pt x="250" y="17066"/>
                  </a:cubicBezTo>
                  <a:cubicBezTo>
                    <a:pt x="256" y="17102"/>
                    <a:pt x="268" y="17138"/>
                    <a:pt x="280" y="17179"/>
                  </a:cubicBezTo>
                  <a:cubicBezTo>
                    <a:pt x="286" y="17197"/>
                    <a:pt x="292" y="17221"/>
                    <a:pt x="292" y="17238"/>
                  </a:cubicBezTo>
                  <a:cubicBezTo>
                    <a:pt x="310" y="17280"/>
                    <a:pt x="316" y="17316"/>
                    <a:pt x="327" y="17357"/>
                  </a:cubicBezTo>
                  <a:cubicBezTo>
                    <a:pt x="339" y="17369"/>
                    <a:pt x="339" y="17387"/>
                    <a:pt x="345" y="17399"/>
                  </a:cubicBezTo>
                  <a:cubicBezTo>
                    <a:pt x="357" y="17452"/>
                    <a:pt x="381" y="17512"/>
                    <a:pt x="399" y="17565"/>
                  </a:cubicBezTo>
                  <a:cubicBezTo>
                    <a:pt x="405" y="17577"/>
                    <a:pt x="405" y="17583"/>
                    <a:pt x="411" y="17601"/>
                  </a:cubicBezTo>
                  <a:cubicBezTo>
                    <a:pt x="428" y="17642"/>
                    <a:pt x="440" y="17684"/>
                    <a:pt x="458" y="17725"/>
                  </a:cubicBezTo>
                  <a:cubicBezTo>
                    <a:pt x="464" y="17743"/>
                    <a:pt x="470" y="17761"/>
                    <a:pt x="476" y="17779"/>
                  </a:cubicBezTo>
                  <a:cubicBezTo>
                    <a:pt x="494" y="17814"/>
                    <a:pt x="506" y="17850"/>
                    <a:pt x="523" y="17880"/>
                  </a:cubicBezTo>
                  <a:cubicBezTo>
                    <a:pt x="529" y="17898"/>
                    <a:pt x="535" y="17921"/>
                    <a:pt x="547" y="17933"/>
                  </a:cubicBezTo>
                  <a:cubicBezTo>
                    <a:pt x="559" y="17969"/>
                    <a:pt x="583" y="18010"/>
                    <a:pt x="595" y="18052"/>
                  </a:cubicBezTo>
                  <a:cubicBezTo>
                    <a:pt x="606" y="18070"/>
                    <a:pt x="606" y="18076"/>
                    <a:pt x="612" y="18088"/>
                  </a:cubicBezTo>
                  <a:cubicBezTo>
                    <a:pt x="636" y="18141"/>
                    <a:pt x="654" y="18189"/>
                    <a:pt x="678" y="18236"/>
                  </a:cubicBezTo>
                  <a:cubicBezTo>
                    <a:pt x="684" y="18254"/>
                    <a:pt x="696" y="18260"/>
                    <a:pt x="696" y="18278"/>
                  </a:cubicBezTo>
                  <a:cubicBezTo>
                    <a:pt x="707" y="18313"/>
                    <a:pt x="731" y="18349"/>
                    <a:pt x="755" y="18384"/>
                  </a:cubicBezTo>
                  <a:lnTo>
                    <a:pt x="773" y="18432"/>
                  </a:lnTo>
                  <a:cubicBezTo>
                    <a:pt x="791" y="18462"/>
                    <a:pt x="814" y="18497"/>
                    <a:pt x="826" y="18527"/>
                  </a:cubicBezTo>
                  <a:lnTo>
                    <a:pt x="850" y="18574"/>
                  </a:lnTo>
                  <a:lnTo>
                    <a:pt x="915" y="18681"/>
                  </a:lnTo>
                  <a:cubicBezTo>
                    <a:pt x="921" y="18693"/>
                    <a:pt x="921" y="18699"/>
                    <a:pt x="933" y="18705"/>
                  </a:cubicBezTo>
                  <a:cubicBezTo>
                    <a:pt x="963" y="18753"/>
                    <a:pt x="992" y="18794"/>
                    <a:pt x="1010" y="18830"/>
                  </a:cubicBezTo>
                  <a:cubicBezTo>
                    <a:pt x="1022" y="18842"/>
                    <a:pt x="1028" y="18854"/>
                    <a:pt x="1034" y="18860"/>
                  </a:cubicBezTo>
                  <a:cubicBezTo>
                    <a:pt x="1058" y="18889"/>
                    <a:pt x="1082" y="18919"/>
                    <a:pt x="1099" y="18960"/>
                  </a:cubicBezTo>
                  <a:cubicBezTo>
                    <a:pt x="1111" y="18972"/>
                    <a:pt x="1123" y="18990"/>
                    <a:pt x="1129" y="18996"/>
                  </a:cubicBezTo>
                  <a:cubicBezTo>
                    <a:pt x="1153" y="19026"/>
                    <a:pt x="1177" y="19055"/>
                    <a:pt x="1200" y="19079"/>
                  </a:cubicBezTo>
                  <a:cubicBezTo>
                    <a:pt x="1206" y="19091"/>
                    <a:pt x="1218" y="19097"/>
                    <a:pt x="1230" y="19115"/>
                  </a:cubicBezTo>
                  <a:cubicBezTo>
                    <a:pt x="1260" y="19150"/>
                    <a:pt x="1277" y="19180"/>
                    <a:pt x="1307" y="19210"/>
                  </a:cubicBezTo>
                  <a:lnTo>
                    <a:pt x="1325" y="19228"/>
                  </a:lnTo>
                  <a:cubicBezTo>
                    <a:pt x="1355" y="19263"/>
                    <a:pt x="1390" y="19299"/>
                    <a:pt x="1420" y="19335"/>
                  </a:cubicBezTo>
                  <a:cubicBezTo>
                    <a:pt x="1426" y="19346"/>
                    <a:pt x="1438" y="19358"/>
                    <a:pt x="1450" y="19364"/>
                  </a:cubicBezTo>
                  <a:cubicBezTo>
                    <a:pt x="1473" y="19394"/>
                    <a:pt x="1503" y="19418"/>
                    <a:pt x="1527" y="19441"/>
                  </a:cubicBezTo>
                  <a:lnTo>
                    <a:pt x="1562" y="19477"/>
                  </a:lnTo>
                  <a:cubicBezTo>
                    <a:pt x="1586" y="19501"/>
                    <a:pt x="1616" y="19525"/>
                    <a:pt x="1634" y="19554"/>
                  </a:cubicBezTo>
                  <a:lnTo>
                    <a:pt x="1663" y="19584"/>
                  </a:lnTo>
                  <a:cubicBezTo>
                    <a:pt x="1693" y="19614"/>
                    <a:pt x="1735" y="19643"/>
                    <a:pt x="1770" y="19673"/>
                  </a:cubicBezTo>
                  <a:lnTo>
                    <a:pt x="1776" y="19679"/>
                  </a:lnTo>
                  <a:lnTo>
                    <a:pt x="1889" y="19768"/>
                  </a:lnTo>
                  <a:cubicBezTo>
                    <a:pt x="1895" y="19774"/>
                    <a:pt x="1913" y="19780"/>
                    <a:pt x="1919" y="19792"/>
                  </a:cubicBezTo>
                  <a:cubicBezTo>
                    <a:pt x="1948" y="19810"/>
                    <a:pt x="1972" y="19833"/>
                    <a:pt x="2002" y="19851"/>
                  </a:cubicBezTo>
                  <a:cubicBezTo>
                    <a:pt x="2014" y="19857"/>
                    <a:pt x="2032" y="19869"/>
                    <a:pt x="2038" y="19881"/>
                  </a:cubicBezTo>
                  <a:cubicBezTo>
                    <a:pt x="2067" y="19899"/>
                    <a:pt x="2091" y="19916"/>
                    <a:pt x="2121" y="19940"/>
                  </a:cubicBezTo>
                  <a:cubicBezTo>
                    <a:pt x="2133" y="19946"/>
                    <a:pt x="2138" y="19952"/>
                    <a:pt x="2156" y="19958"/>
                  </a:cubicBezTo>
                  <a:cubicBezTo>
                    <a:pt x="2192" y="19982"/>
                    <a:pt x="2239" y="20011"/>
                    <a:pt x="2275" y="20035"/>
                  </a:cubicBezTo>
                  <a:lnTo>
                    <a:pt x="6055" y="22295"/>
                  </a:lnTo>
                  <a:lnTo>
                    <a:pt x="5968" y="22226"/>
                  </a:lnTo>
                  <a:cubicBezTo>
                    <a:pt x="5962" y="22226"/>
                    <a:pt x="5962" y="22220"/>
                    <a:pt x="5962" y="22220"/>
                  </a:cubicBezTo>
                  <a:cubicBezTo>
                    <a:pt x="5933" y="22185"/>
                    <a:pt x="5897" y="22161"/>
                    <a:pt x="5867" y="22125"/>
                  </a:cubicBezTo>
                  <a:cubicBezTo>
                    <a:pt x="5850" y="22119"/>
                    <a:pt x="5844" y="22108"/>
                    <a:pt x="5832" y="22096"/>
                  </a:cubicBezTo>
                  <a:cubicBezTo>
                    <a:pt x="5808" y="22078"/>
                    <a:pt x="5778" y="22054"/>
                    <a:pt x="5755" y="22030"/>
                  </a:cubicBezTo>
                  <a:lnTo>
                    <a:pt x="5719" y="21995"/>
                  </a:lnTo>
                  <a:lnTo>
                    <a:pt x="5642" y="21918"/>
                  </a:lnTo>
                  <a:lnTo>
                    <a:pt x="5612" y="21888"/>
                  </a:lnTo>
                  <a:cubicBezTo>
                    <a:pt x="5582" y="21852"/>
                    <a:pt x="5547" y="21817"/>
                    <a:pt x="5517" y="21781"/>
                  </a:cubicBezTo>
                  <a:cubicBezTo>
                    <a:pt x="5511" y="21769"/>
                    <a:pt x="5511" y="21763"/>
                    <a:pt x="5505" y="21763"/>
                  </a:cubicBezTo>
                  <a:cubicBezTo>
                    <a:pt x="5476" y="21733"/>
                    <a:pt x="5452" y="21698"/>
                    <a:pt x="5422" y="21668"/>
                  </a:cubicBezTo>
                  <a:cubicBezTo>
                    <a:pt x="5416" y="21650"/>
                    <a:pt x="5398" y="21644"/>
                    <a:pt x="5392" y="21633"/>
                  </a:cubicBezTo>
                  <a:cubicBezTo>
                    <a:pt x="5369" y="21603"/>
                    <a:pt x="5345" y="21579"/>
                    <a:pt x="5327" y="21549"/>
                  </a:cubicBezTo>
                  <a:cubicBezTo>
                    <a:pt x="5315" y="21532"/>
                    <a:pt x="5303" y="21520"/>
                    <a:pt x="5291" y="21502"/>
                  </a:cubicBezTo>
                  <a:lnTo>
                    <a:pt x="5226" y="21413"/>
                  </a:lnTo>
                  <a:cubicBezTo>
                    <a:pt x="5220" y="21407"/>
                    <a:pt x="5214" y="21395"/>
                    <a:pt x="5202" y="21383"/>
                  </a:cubicBezTo>
                  <a:cubicBezTo>
                    <a:pt x="5173" y="21342"/>
                    <a:pt x="5143" y="21306"/>
                    <a:pt x="5125" y="21258"/>
                  </a:cubicBezTo>
                  <a:cubicBezTo>
                    <a:pt x="5113" y="21253"/>
                    <a:pt x="5113" y="21247"/>
                    <a:pt x="5107" y="21235"/>
                  </a:cubicBezTo>
                  <a:lnTo>
                    <a:pt x="5042" y="21128"/>
                  </a:lnTo>
                  <a:lnTo>
                    <a:pt x="5018" y="21080"/>
                  </a:lnTo>
                  <a:cubicBezTo>
                    <a:pt x="5006" y="21051"/>
                    <a:pt x="4983" y="21015"/>
                    <a:pt x="4965" y="20985"/>
                  </a:cubicBezTo>
                  <a:lnTo>
                    <a:pt x="4947" y="20938"/>
                  </a:lnTo>
                  <a:cubicBezTo>
                    <a:pt x="4923" y="20902"/>
                    <a:pt x="4906" y="20867"/>
                    <a:pt x="4888" y="20831"/>
                  </a:cubicBezTo>
                  <a:cubicBezTo>
                    <a:pt x="4876" y="20813"/>
                    <a:pt x="4870" y="20807"/>
                    <a:pt x="4870" y="20789"/>
                  </a:cubicBezTo>
                  <a:cubicBezTo>
                    <a:pt x="4846" y="20742"/>
                    <a:pt x="4828" y="20694"/>
                    <a:pt x="4805" y="20641"/>
                  </a:cubicBezTo>
                  <a:cubicBezTo>
                    <a:pt x="4799" y="20635"/>
                    <a:pt x="4799" y="20623"/>
                    <a:pt x="4787" y="20605"/>
                  </a:cubicBezTo>
                  <a:cubicBezTo>
                    <a:pt x="4775" y="20570"/>
                    <a:pt x="4751" y="20522"/>
                    <a:pt x="4739" y="20487"/>
                  </a:cubicBezTo>
                  <a:cubicBezTo>
                    <a:pt x="4733" y="20475"/>
                    <a:pt x="4721" y="20451"/>
                    <a:pt x="4716" y="20433"/>
                  </a:cubicBezTo>
                  <a:lnTo>
                    <a:pt x="4668" y="20326"/>
                  </a:lnTo>
                  <a:cubicBezTo>
                    <a:pt x="4662" y="20308"/>
                    <a:pt x="4656" y="20285"/>
                    <a:pt x="4650" y="20273"/>
                  </a:cubicBezTo>
                  <a:cubicBezTo>
                    <a:pt x="4632" y="20225"/>
                    <a:pt x="4621" y="20190"/>
                    <a:pt x="4603" y="20148"/>
                  </a:cubicBezTo>
                  <a:cubicBezTo>
                    <a:pt x="4597" y="20130"/>
                    <a:pt x="4597" y="20124"/>
                    <a:pt x="4591" y="20106"/>
                  </a:cubicBezTo>
                  <a:cubicBezTo>
                    <a:pt x="4567" y="20059"/>
                    <a:pt x="4549" y="20000"/>
                    <a:pt x="4537" y="19946"/>
                  </a:cubicBezTo>
                  <a:cubicBezTo>
                    <a:pt x="4531" y="19928"/>
                    <a:pt x="4531" y="19916"/>
                    <a:pt x="4526" y="19899"/>
                  </a:cubicBezTo>
                  <a:cubicBezTo>
                    <a:pt x="4508" y="19857"/>
                    <a:pt x="4502" y="19821"/>
                    <a:pt x="4484" y="19774"/>
                  </a:cubicBezTo>
                  <a:cubicBezTo>
                    <a:pt x="4478" y="19750"/>
                    <a:pt x="4478" y="19738"/>
                    <a:pt x="4472" y="19715"/>
                  </a:cubicBezTo>
                  <a:cubicBezTo>
                    <a:pt x="4466" y="19679"/>
                    <a:pt x="4448" y="19631"/>
                    <a:pt x="4442" y="19596"/>
                  </a:cubicBezTo>
                  <a:cubicBezTo>
                    <a:pt x="4436" y="19578"/>
                    <a:pt x="4436" y="19560"/>
                    <a:pt x="4425" y="19536"/>
                  </a:cubicBezTo>
                  <a:cubicBezTo>
                    <a:pt x="4413" y="19495"/>
                    <a:pt x="4407" y="19441"/>
                    <a:pt x="4395" y="19394"/>
                  </a:cubicBezTo>
                  <a:cubicBezTo>
                    <a:pt x="4395" y="19382"/>
                    <a:pt x="4389" y="19376"/>
                    <a:pt x="4389" y="19358"/>
                  </a:cubicBezTo>
                  <a:cubicBezTo>
                    <a:pt x="4377" y="19299"/>
                    <a:pt x="4365" y="19240"/>
                    <a:pt x="4353" y="19180"/>
                  </a:cubicBezTo>
                  <a:cubicBezTo>
                    <a:pt x="4353" y="19156"/>
                    <a:pt x="4347" y="19145"/>
                    <a:pt x="4347" y="19121"/>
                  </a:cubicBezTo>
                  <a:cubicBezTo>
                    <a:pt x="4335" y="19079"/>
                    <a:pt x="4330" y="19032"/>
                    <a:pt x="4324" y="18996"/>
                  </a:cubicBezTo>
                  <a:cubicBezTo>
                    <a:pt x="4318" y="18972"/>
                    <a:pt x="4318" y="18949"/>
                    <a:pt x="4306" y="18919"/>
                  </a:cubicBezTo>
                  <a:cubicBezTo>
                    <a:pt x="4300" y="18883"/>
                    <a:pt x="4294" y="18842"/>
                    <a:pt x="4294" y="18800"/>
                  </a:cubicBezTo>
                  <a:cubicBezTo>
                    <a:pt x="4294" y="18782"/>
                    <a:pt x="4288" y="18753"/>
                    <a:pt x="4288" y="18729"/>
                  </a:cubicBezTo>
                  <a:cubicBezTo>
                    <a:pt x="4276" y="18687"/>
                    <a:pt x="4270" y="18634"/>
                    <a:pt x="4270" y="18586"/>
                  </a:cubicBezTo>
                  <a:cubicBezTo>
                    <a:pt x="4270" y="18574"/>
                    <a:pt x="4264" y="18551"/>
                    <a:pt x="4264" y="18533"/>
                  </a:cubicBezTo>
                  <a:lnTo>
                    <a:pt x="4240" y="18337"/>
                  </a:lnTo>
                  <a:cubicBezTo>
                    <a:pt x="4240" y="18319"/>
                    <a:pt x="4240" y="18295"/>
                    <a:pt x="4235" y="18284"/>
                  </a:cubicBezTo>
                  <a:cubicBezTo>
                    <a:pt x="4229" y="18230"/>
                    <a:pt x="4229" y="18189"/>
                    <a:pt x="4217" y="18135"/>
                  </a:cubicBezTo>
                  <a:cubicBezTo>
                    <a:pt x="4217" y="18111"/>
                    <a:pt x="4217" y="18082"/>
                    <a:pt x="4211" y="18058"/>
                  </a:cubicBezTo>
                  <a:cubicBezTo>
                    <a:pt x="4211" y="18016"/>
                    <a:pt x="4205" y="17969"/>
                    <a:pt x="4205" y="17921"/>
                  </a:cubicBezTo>
                  <a:lnTo>
                    <a:pt x="4205" y="17844"/>
                  </a:lnTo>
                  <a:cubicBezTo>
                    <a:pt x="4205" y="17791"/>
                    <a:pt x="4205" y="17749"/>
                    <a:pt x="4199" y="17696"/>
                  </a:cubicBezTo>
                  <a:lnTo>
                    <a:pt x="4199" y="17630"/>
                  </a:lnTo>
                  <a:lnTo>
                    <a:pt x="4199" y="17417"/>
                  </a:lnTo>
                  <a:cubicBezTo>
                    <a:pt x="4199" y="17333"/>
                    <a:pt x="4199" y="17256"/>
                    <a:pt x="4205" y="17179"/>
                  </a:cubicBezTo>
                  <a:lnTo>
                    <a:pt x="4205" y="17155"/>
                  </a:lnTo>
                  <a:cubicBezTo>
                    <a:pt x="4205" y="17078"/>
                    <a:pt x="4211" y="17013"/>
                    <a:pt x="4211" y="16942"/>
                  </a:cubicBezTo>
                  <a:lnTo>
                    <a:pt x="4211" y="16894"/>
                  </a:lnTo>
                  <a:cubicBezTo>
                    <a:pt x="4211" y="16829"/>
                    <a:pt x="4217" y="16763"/>
                    <a:pt x="4229" y="16692"/>
                  </a:cubicBezTo>
                  <a:cubicBezTo>
                    <a:pt x="4229" y="16674"/>
                    <a:pt x="4229" y="16657"/>
                    <a:pt x="4235" y="16633"/>
                  </a:cubicBezTo>
                  <a:cubicBezTo>
                    <a:pt x="4240" y="16573"/>
                    <a:pt x="4240" y="16514"/>
                    <a:pt x="4246" y="16455"/>
                  </a:cubicBezTo>
                  <a:cubicBezTo>
                    <a:pt x="4258" y="16360"/>
                    <a:pt x="4264" y="16265"/>
                    <a:pt x="4276" y="16170"/>
                  </a:cubicBezTo>
                  <a:cubicBezTo>
                    <a:pt x="4276" y="16140"/>
                    <a:pt x="4288" y="16110"/>
                    <a:pt x="4288" y="16086"/>
                  </a:cubicBezTo>
                  <a:cubicBezTo>
                    <a:pt x="4294" y="16009"/>
                    <a:pt x="4300" y="15938"/>
                    <a:pt x="4318" y="15861"/>
                  </a:cubicBezTo>
                  <a:cubicBezTo>
                    <a:pt x="4324" y="15831"/>
                    <a:pt x="4324" y="15801"/>
                    <a:pt x="4330" y="15772"/>
                  </a:cubicBezTo>
                  <a:cubicBezTo>
                    <a:pt x="4347" y="15695"/>
                    <a:pt x="4353" y="15611"/>
                    <a:pt x="4365" y="15522"/>
                  </a:cubicBezTo>
                  <a:cubicBezTo>
                    <a:pt x="4365" y="15505"/>
                    <a:pt x="4377" y="15493"/>
                    <a:pt x="4377" y="15475"/>
                  </a:cubicBezTo>
                  <a:cubicBezTo>
                    <a:pt x="4389" y="15380"/>
                    <a:pt x="4413" y="15279"/>
                    <a:pt x="4425" y="15178"/>
                  </a:cubicBezTo>
                  <a:cubicBezTo>
                    <a:pt x="4436" y="15160"/>
                    <a:pt x="4436" y="15130"/>
                    <a:pt x="4442" y="15107"/>
                  </a:cubicBezTo>
                  <a:cubicBezTo>
                    <a:pt x="4454" y="15030"/>
                    <a:pt x="4472" y="14952"/>
                    <a:pt x="4484" y="14875"/>
                  </a:cubicBezTo>
                  <a:lnTo>
                    <a:pt x="4508" y="14786"/>
                  </a:lnTo>
                  <a:cubicBezTo>
                    <a:pt x="4526" y="14703"/>
                    <a:pt x="4543" y="14614"/>
                    <a:pt x="4567" y="14537"/>
                  </a:cubicBezTo>
                  <a:cubicBezTo>
                    <a:pt x="4573" y="14519"/>
                    <a:pt x="4573" y="14507"/>
                    <a:pt x="4585" y="14483"/>
                  </a:cubicBezTo>
                  <a:cubicBezTo>
                    <a:pt x="4603" y="14376"/>
                    <a:pt x="4632" y="14281"/>
                    <a:pt x="4656" y="14180"/>
                  </a:cubicBezTo>
                  <a:cubicBezTo>
                    <a:pt x="4662" y="14157"/>
                    <a:pt x="4674" y="14133"/>
                    <a:pt x="4674" y="14109"/>
                  </a:cubicBezTo>
                  <a:cubicBezTo>
                    <a:pt x="4692" y="14032"/>
                    <a:pt x="4716" y="13955"/>
                    <a:pt x="4739" y="13872"/>
                  </a:cubicBezTo>
                  <a:lnTo>
                    <a:pt x="4763" y="13783"/>
                  </a:lnTo>
                  <a:cubicBezTo>
                    <a:pt x="4781" y="13705"/>
                    <a:pt x="4811" y="13616"/>
                    <a:pt x="4834" y="13533"/>
                  </a:cubicBezTo>
                  <a:cubicBezTo>
                    <a:pt x="4840" y="13515"/>
                    <a:pt x="4840" y="13498"/>
                    <a:pt x="4852" y="13480"/>
                  </a:cubicBezTo>
                  <a:cubicBezTo>
                    <a:pt x="4882" y="13379"/>
                    <a:pt x="4917" y="13278"/>
                    <a:pt x="4947" y="13177"/>
                  </a:cubicBezTo>
                  <a:lnTo>
                    <a:pt x="4971" y="13112"/>
                  </a:lnTo>
                  <a:cubicBezTo>
                    <a:pt x="5001" y="13028"/>
                    <a:pt x="5018" y="12951"/>
                    <a:pt x="5048" y="12874"/>
                  </a:cubicBezTo>
                  <a:cubicBezTo>
                    <a:pt x="5060" y="12844"/>
                    <a:pt x="5072" y="12815"/>
                    <a:pt x="5078" y="12785"/>
                  </a:cubicBezTo>
                  <a:lnTo>
                    <a:pt x="5167" y="12536"/>
                  </a:lnTo>
                  <a:cubicBezTo>
                    <a:pt x="5179" y="12518"/>
                    <a:pt x="5185" y="12500"/>
                    <a:pt x="5191" y="12476"/>
                  </a:cubicBezTo>
                  <a:cubicBezTo>
                    <a:pt x="5226" y="12381"/>
                    <a:pt x="5268" y="12280"/>
                    <a:pt x="5309" y="12179"/>
                  </a:cubicBezTo>
                  <a:cubicBezTo>
                    <a:pt x="5315" y="12162"/>
                    <a:pt x="5333" y="12138"/>
                    <a:pt x="5339" y="12114"/>
                  </a:cubicBezTo>
                  <a:cubicBezTo>
                    <a:pt x="5369" y="12043"/>
                    <a:pt x="5398" y="11960"/>
                    <a:pt x="5434" y="11882"/>
                  </a:cubicBezTo>
                  <a:cubicBezTo>
                    <a:pt x="5452" y="11853"/>
                    <a:pt x="5458" y="11823"/>
                    <a:pt x="5476" y="11793"/>
                  </a:cubicBezTo>
                  <a:cubicBezTo>
                    <a:pt x="5511" y="11716"/>
                    <a:pt x="5541" y="11633"/>
                    <a:pt x="5577" y="11556"/>
                  </a:cubicBezTo>
                  <a:cubicBezTo>
                    <a:pt x="5582" y="11538"/>
                    <a:pt x="5594" y="11520"/>
                    <a:pt x="5600" y="11496"/>
                  </a:cubicBezTo>
                  <a:cubicBezTo>
                    <a:pt x="5642" y="11401"/>
                    <a:pt x="5689" y="11306"/>
                    <a:pt x="5731" y="11200"/>
                  </a:cubicBezTo>
                  <a:cubicBezTo>
                    <a:pt x="5743" y="11182"/>
                    <a:pt x="5755" y="11158"/>
                    <a:pt x="5761" y="11134"/>
                  </a:cubicBezTo>
                  <a:cubicBezTo>
                    <a:pt x="5802" y="11063"/>
                    <a:pt x="5838" y="10986"/>
                    <a:pt x="5873" y="10903"/>
                  </a:cubicBezTo>
                  <a:lnTo>
                    <a:pt x="5921" y="10814"/>
                  </a:lnTo>
                  <a:cubicBezTo>
                    <a:pt x="5957" y="10736"/>
                    <a:pt x="5992" y="10659"/>
                    <a:pt x="6040" y="10588"/>
                  </a:cubicBezTo>
                  <a:cubicBezTo>
                    <a:pt x="6046" y="10564"/>
                    <a:pt x="6057" y="10546"/>
                    <a:pt x="6069" y="10529"/>
                  </a:cubicBezTo>
                  <a:cubicBezTo>
                    <a:pt x="6117" y="10428"/>
                    <a:pt x="6164" y="10333"/>
                    <a:pt x="6218" y="10238"/>
                  </a:cubicBezTo>
                  <a:cubicBezTo>
                    <a:pt x="6230" y="10214"/>
                    <a:pt x="6236" y="10190"/>
                    <a:pt x="6253" y="10172"/>
                  </a:cubicBezTo>
                  <a:cubicBezTo>
                    <a:pt x="6289" y="10095"/>
                    <a:pt x="6337" y="10024"/>
                    <a:pt x="6372" y="9947"/>
                  </a:cubicBezTo>
                  <a:cubicBezTo>
                    <a:pt x="6384" y="9917"/>
                    <a:pt x="6402" y="9887"/>
                    <a:pt x="6426" y="9858"/>
                  </a:cubicBezTo>
                  <a:cubicBezTo>
                    <a:pt x="6467" y="9786"/>
                    <a:pt x="6503" y="9709"/>
                    <a:pt x="6550" y="9638"/>
                  </a:cubicBezTo>
                  <a:cubicBezTo>
                    <a:pt x="6562" y="9614"/>
                    <a:pt x="6574" y="9596"/>
                    <a:pt x="6586" y="9579"/>
                  </a:cubicBezTo>
                  <a:cubicBezTo>
                    <a:pt x="6639" y="9478"/>
                    <a:pt x="6699" y="9388"/>
                    <a:pt x="6752" y="9293"/>
                  </a:cubicBezTo>
                  <a:lnTo>
                    <a:pt x="6794" y="9228"/>
                  </a:lnTo>
                  <a:cubicBezTo>
                    <a:pt x="6841" y="9151"/>
                    <a:pt x="6883" y="9086"/>
                    <a:pt x="6930" y="9014"/>
                  </a:cubicBezTo>
                  <a:cubicBezTo>
                    <a:pt x="6942" y="8985"/>
                    <a:pt x="6966" y="8955"/>
                    <a:pt x="6978" y="8925"/>
                  </a:cubicBezTo>
                  <a:cubicBezTo>
                    <a:pt x="7025" y="8848"/>
                    <a:pt x="7067" y="8783"/>
                    <a:pt x="7120" y="8706"/>
                  </a:cubicBezTo>
                  <a:cubicBezTo>
                    <a:pt x="7138" y="8688"/>
                    <a:pt x="7150" y="8670"/>
                    <a:pt x="7156" y="8646"/>
                  </a:cubicBezTo>
                  <a:lnTo>
                    <a:pt x="7334" y="8379"/>
                  </a:lnTo>
                  <a:lnTo>
                    <a:pt x="7382" y="8314"/>
                  </a:lnTo>
                  <a:cubicBezTo>
                    <a:pt x="7423" y="8248"/>
                    <a:pt x="7477" y="8171"/>
                    <a:pt x="7524" y="8106"/>
                  </a:cubicBezTo>
                  <a:cubicBezTo>
                    <a:pt x="7542" y="8076"/>
                    <a:pt x="7560" y="8052"/>
                    <a:pt x="7584" y="8023"/>
                  </a:cubicBezTo>
                  <a:cubicBezTo>
                    <a:pt x="7631" y="7957"/>
                    <a:pt x="7679" y="7892"/>
                    <a:pt x="7732" y="7815"/>
                  </a:cubicBezTo>
                  <a:cubicBezTo>
                    <a:pt x="7744" y="7797"/>
                    <a:pt x="7762" y="7779"/>
                    <a:pt x="7774" y="7756"/>
                  </a:cubicBezTo>
                  <a:cubicBezTo>
                    <a:pt x="7839" y="7666"/>
                    <a:pt x="7898" y="7589"/>
                    <a:pt x="7970" y="7506"/>
                  </a:cubicBezTo>
                  <a:cubicBezTo>
                    <a:pt x="7981" y="7482"/>
                    <a:pt x="7999" y="7471"/>
                    <a:pt x="8011" y="7447"/>
                  </a:cubicBezTo>
                  <a:cubicBezTo>
                    <a:pt x="8065" y="7381"/>
                    <a:pt x="8118" y="7310"/>
                    <a:pt x="8165" y="7251"/>
                  </a:cubicBezTo>
                  <a:cubicBezTo>
                    <a:pt x="8189" y="7221"/>
                    <a:pt x="8213" y="7203"/>
                    <a:pt x="8237" y="7174"/>
                  </a:cubicBezTo>
                  <a:cubicBezTo>
                    <a:pt x="8284" y="7102"/>
                    <a:pt x="8338" y="7043"/>
                    <a:pt x="8391" y="6978"/>
                  </a:cubicBezTo>
                  <a:cubicBezTo>
                    <a:pt x="8403" y="6954"/>
                    <a:pt x="8421" y="6942"/>
                    <a:pt x="8433" y="6918"/>
                  </a:cubicBezTo>
                  <a:cubicBezTo>
                    <a:pt x="8504" y="6835"/>
                    <a:pt x="8569" y="6758"/>
                    <a:pt x="8640" y="6681"/>
                  </a:cubicBezTo>
                  <a:cubicBezTo>
                    <a:pt x="8658" y="6657"/>
                    <a:pt x="8670" y="6645"/>
                    <a:pt x="8694" y="6621"/>
                  </a:cubicBezTo>
                  <a:cubicBezTo>
                    <a:pt x="8747" y="6562"/>
                    <a:pt x="8807" y="6497"/>
                    <a:pt x="8860" y="6437"/>
                  </a:cubicBezTo>
                  <a:cubicBezTo>
                    <a:pt x="8878" y="6414"/>
                    <a:pt x="8902" y="6384"/>
                    <a:pt x="8926" y="6360"/>
                  </a:cubicBezTo>
                  <a:cubicBezTo>
                    <a:pt x="8979" y="6301"/>
                    <a:pt x="9038" y="6241"/>
                    <a:pt x="9086" y="6182"/>
                  </a:cubicBezTo>
                  <a:lnTo>
                    <a:pt x="9139" y="6135"/>
                  </a:lnTo>
                  <a:cubicBezTo>
                    <a:pt x="9216" y="6057"/>
                    <a:pt x="9282" y="5986"/>
                    <a:pt x="9353" y="5909"/>
                  </a:cubicBezTo>
                  <a:lnTo>
                    <a:pt x="9406" y="5855"/>
                  </a:lnTo>
                  <a:lnTo>
                    <a:pt x="9579" y="5689"/>
                  </a:lnTo>
                  <a:cubicBezTo>
                    <a:pt x="9602" y="5665"/>
                    <a:pt x="9620" y="5642"/>
                    <a:pt x="9650" y="5618"/>
                  </a:cubicBezTo>
                  <a:cubicBezTo>
                    <a:pt x="9709" y="5570"/>
                    <a:pt x="9763" y="5511"/>
                    <a:pt x="9822" y="5458"/>
                  </a:cubicBezTo>
                  <a:lnTo>
                    <a:pt x="9876" y="5404"/>
                  </a:lnTo>
                  <a:cubicBezTo>
                    <a:pt x="9947" y="5339"/>
                    <a:pt x="10024" y="5262"/>
                    <a:pt x="10095" y="5196"/>
                  </a:cubicBezTo>
                  <a:cubicBezTo>
                    <a:pt x="10113" y="5184"/>
                    <a:pt x="10137" y="5167"/>
                    <a:pt x="10149" y="5143"/>
                  </a:cubicBezTo>
                  <a:lnTo>
                    <a:pt x="10327" y="4988"/>
                  </a:lnTo>
                  <a:cubicBezTo>
                    <a:pt x="10351" y="4965"/>
                    <a:pt x="10380" y="4947"/>
                    <a:pt x="10404" y="4923"/>
                  </a:cubicBezTo>
                  <a:cubicBezTo>
                    <a:pt x="10463" y="4870"/>
                    <a:pt x="10523" y="4828"/>
                    <a:pt x="10582" y="4775"/>
                  </a:cubicBezTo>
                  <a:cubicBezTo>
                    <a:pt x="10600" y="4757"/>
                    <a:pt x="10618" y="4745"/>
                    <a:pt x="10642" y="4721"/>
                  </a:cubicBezTo>
                  <a:cubicBezTo>
                    <a:pt x="10713" y="4662"/>
                    <a:pt x="10796" y="4597"/>
                    <a:pt x="10867" y="4537"/>
                  </a:cubicBezTo>
                  <a:cubicBezTo>
                    <a:pt x="10998" y="4442"/>
                    <a:pt x="11117" y="4353"/>
                    <a:pt x="11241" y="4264"/>
                  </a:cubicBezTo>
                  <a:cubicBezTo>
                    <a:pt x="11253" y="4246"/>
                    <a:pt x="11271" y="4240"/>
                    <a:pt x="11295" y="4222"/>
                  </a:cubicBezTo>
                  <a:cubicBezTo>
                    <a:pt x="11336" y="4193"/>
                    <a:pt x="11390" y="4157"/>
                    <a:pt x="11431" y="4127"/>
                  </a:cubicBezTo>
                  <a:cubicBezTo>
                    <a:pt x="11455" y="4116"/>
                    <a:pt x="11479" y="4098"/>
                    <a:pt x="11491" y="4086"/>
                  </a:cubicBezTo>
                  <a:lnTo>
                    <a:pt x="11627" y="3997"/>
                  </a:lnTo>
                  <a:lnTo>
                    <a:pt x="11693" y="3949"/>
                  </a:lnTo>
                  <a:cubicBezTo>
                    <a:pt x="11740" y="3920"/>
                    <a:pt x="11782" y="3890"/>
                    <a:pt x="11829" y="3866"/>
                  </a:cubicBezTo>
                  <a:cubicBezTo>
                    <a:pt x="11847" y="3854"/>
                    <a:pt x="11871" y="3837"/>
                    <a:pt x="11894" y="3831"/>
                  </a:cubicBezTo>
                  <a:cubicBezTo>
                    <a:pt x="11936" y="3801"/>
                    <a:pt x="11989" y="3771"/>
                    <a:pt x="12037" y="3742"/>
                  </a:cubicBezTo>
                  <a:cubicBezTo>
                    <a:pt x="12049" y="3736"/>
                    <a:pt x="12073" y="3718"/>
                    <a:pt x="12084" y="3712"/>
                  </a:cubicBezTo>
                  <a:cubicBezTo>
                    <a:pt x="12156" y="3676"/>
                    <a:pt x="12221" y="3641"/>
                    <a:pt x="12280" y="3599"/>
                  </a:cubicBezTo>
                  <a:lnTo>
                    <a:pt x="12482" y="3492"/>
                  </a:lnTo>
                  <a:cubicBezTo>
                    <a:pt x="12500" y="3480"/>
                    <a:pt x="12524" y="3468"/>
                    <a:pt x="12542" y="3462"/>
                  </a:cubicBezTo>
                  <a:cubicBezTo>
                    <a:pt x="12583" y="3439"/>
                    <a:pt x="12631" y="3409"/>
                    <a:pt x="12678" y="3385"/>
                  </a:cubicBezTo>
                  <a:cubicBezTo>
                    <a:pt x="12702" y="3373"/>
                    <a:pt x="12726" y="3361"/>
                    <a:pt x="12750" y="3350"/>
                  </a:cubicBezTo>
                  <a:cubicBezTo>
                    <a:pt x="12791" y="3326"/>
                    <a:pt x="12839" y="3302"/>
                    <a:pt x="12874" y="3284"/>
                  </a:cubicBezTo>
                  <a:cubicBezTo>
                    <a:pt x="12898" y="3266"/>
                    <a:pt x="12916" y="3261"/>
                    <a:pt x="12945" y="3243"/>
                  </a:cubicBezTo>
                  <a:cubicBezTo>
                    <a:pt x="12993" y="3225"/>
                    <a:pt x="13046" y="3201"/>
                    <a:pt x="13088" y="3177"/>
                  </a:cubicBezTo>
                  <a:cubicBezTo>
                    <a:pt x="13094" y="3171"/>
                    <a:pt x="13112" y="3171"/>
                    <a:pt x="13118" y="3166"/>
                  </a:cubicBezTo>
                  <a:cubicBezTo>
                    <a:pt x="13177" y="3136"/>
                    <a:pt x="13242" y="3112"/>
                    <a:pt x="13302" y="3082"/>
                  </a:cubicBezTo>
                  <a:cubicBezTo>
                    <a:pt x="13302" y="3082"/>
                    <a:pt x="13314" y="3082"/>
                    <a:pt x="13314" y="3076"/>
                  </a:cubicBezTo>
                  <a:cubicBezTo>
                    <a:pt x="13373" y="3053"/>
                    <a:pt x="13432" y="3029"/>
                    <a:pt x="13492" y="2999"/>
                  </a:cubicBezTo>
                  <a:cubicBezTo>
                    <a:pt x="13498" y="2993"/>
                    <a:pt x="13510" y="2993"/>
                    <a:pt x="13521" y="2987"/>
                  </a:cubicBezTo>
                  <a:cubicBezTo>
                    <a:pt x="13581" y="2964"/>
                    <a:pt x="13640" y="2940"/>
                    <a:pt x="13706" y="2916"/>
                  </a:cubicBezTo>
                  <a:cubicBezTo>
                    <a:pt x="13711" y="2916"/>
                    <a:pt x="13717" y="2910"/>
                    <a:pt x="13717" y="2910"/>
                  </a:cubicBezTo>
                  <a:cubicBezTo>
                    <a:pt x="13771" y="2886"/>
                    <a:pt x="13830" y="2875"/>
                    <a:pt x="13884" y="2851"/>
                  </a:cubicBezTo>
                  <a:cubicBezTo>
                    <a:pt x="13890" y="2851"/>
                    <a:pt x="13907" y="2845"/>
                    <a:pt x="13913" y="2845"/>
                  </a:cubicBezTo>
                  <a:cubicBezTo>
                    <a:pt x="13973" y="2821"/>
                    <a:pt x="14032" y="2809"/>
                    <a:pt x="14092" y="2786"/>
                  </a:cubicBezTo>
                  <a:cubicBezTo>
                    <a:pt x="14097" y="2786"/>
                    <a:pt x="14103" y="2780"/>
                    <a:pt x="14115" y="2780"/>
                  </a:cubicBezTo>
                  <a:cubicBezTo>
                    <a:pt x="14163" y="2762"/>
                    <a:pt x="14216" y="2750"/>
                    <a:pt x="14276" y="2732"/>
                  </a:cubicBezTo>
                  <a:cubicBezTo>
                    <a:pt x="14282" y="2732"/>
                    <a:pt x="14299" y="2726"/>
                    <a:pt x="14305" y="2726"/>
                  </a:cubicBezTo>
                  <a:cubicBezTo>
                    <a:pt x="14365" y="2708"/>
                    <a:pt x="14424" y="2696"/>
                    <a:pt x="14477" y="2679"/>
                  </a:cubicBezTo>
                  <a:cubicBezTo>
                    <a:pt x="14483" y="2679"/>
                    <a:pt x="14489" y="2673"/>
                    <a:pt x="14507" y="2673"/>
                  </a:cubicBezTo>
                  <a:cubicBezTo>
                    <a:pt x="14561" y="2661"/>
                    <a:pt x="14608" y="2649"/>
                    <a:pt x="14662" y="2637"/>
                  </a:cubicBezTo>
                  <a:cubicBezTo>
                    <a:pt x="14667" y="2637"/>
                    <a:pt x="14679" y="2631"/>
                    <a:pt x="14685" y="2631"/>
                  </a:cubicBezTo>
                  <a:cubicBezTo>
                    <a:pt x="14745" y="2613"/>
                    <a:pt x="14798" y="2607"/>
                    <a:pt x="14857" y="2601"/>
                  </a:cubicBezTo>
                  <a:cubicBezTo>
                    <a:pt x="14863" y="2601"/>
                    <a:pt x="14875" y="2601"/>
                    <a:pt x="14887" y="2590"/>
                  </a:cubicBezTo>
                  <a:lnTo>
                    <a:pt x="15042" y="2572"/>
                  </a:lnTo>
                  <a:lnTo>
                    <a:pt x="15065" y="2572"/>
                  </a:lnTo>
                  <a:cubicBezTo>
                    <a:pt x="15095" y="2560"/>
                    <a:pt x="15113" y="2560"/>
                    <a:pt x="15143" y="2560"/>
                  </a:cubicBezTo>
                  <a:cubicBezTo>
                    <a:pt x="15184" y="2554"/>
                    <a:pt x="15226" y="2554"/>
                    <a:pt x="15261" y="2548"/>
                  </a:cubicBezTo>
                  <a:cubicBezTo>
                    <a:pt x="15291" y="2548"/>
                    <a:pt x="15315" y="2542"/>
                    <a:pt x="15344" y="2542"/>
                  </a:cubicBezTo>
                  <a:cubicBezTo>
                    <a:pt x="15380" y="2542"/>
                    <a:pt x="15422" y="2530"/>
                    <a:pt x="15457" y="2530"/>
                  </a:cubicBezTo>
                  <a:cubicBezTo>
                    <a:pt x="15487" y="2530"/>
                    <a:pt x="15511" y="2530"/>
                    <a:pt x="15540" y="2524"/>
                  </a:cubicBezTo>
                  <a:cubicBezTo>
                    <a:pt x="15576" y="2524"/>
                    <a:pt x="15612" y="2518"/>
                    <a:pt x="15647" y="2518"/>
                  </a:cubicBezTo>
                  <a:lnTo>
                    <a:pt x="16110" y="2518"/>
                  </a:lnTo>
                  <a:cubicBezTo>
                    <a:pt x="16146" y="2518"/>
                    <a:pt x="16182" y="2524"/>
                    <a:pt x="16223" y="2524"/>
                  </a:cubicBezTo>
                  <a:cubicBezTo>
                    <a:pt x="16241" y="2524"/>
                    <a:pt x="16265" y="2524"/>
                    <a:pt x="16289" y="2530"/>
                  </a:cubicBezTo>
                  <a:cubicBezTo>
                    <a:pt x="16330" y="2542"/>
                    <a:pt x="16378" y="2542"/>
                    <a:pt x="16419" y="2548"/>
                  </a:cubicBezTo>
                  <a:cubicBezTo>
                    <a:pt x="16437" y="2548"/>
                    <a:pt x="16449" y="2548"/>
                    <a:pt x="16467" y="2554"/>
                  </a:cubicBezTo>
                  <a:cubicBezTo>
                    <a:pt x="16526" y="2560"/>
                    <a:pt x="16585" y="2572"/>
                    <a:pt x="16645" y="2584"/>
                  </a:cubicBezTo>
                  <a:cubicBezTo>
                    <a:pt x="16657" y="2584"/>
                    <a:pt x="16675" y="2590"/>
                    <a:pt x="16686" y="2590"/>
                  </a:cubicBezTo>
                  <a:cubicBezTo>
                    <a:pt x="16734" y="2601"/>
                    <a:pt x="16770" y="2607"/>
                    <a:pt x="16817" y="2613"/>
                  </a:cubicBezTo>
                  <a:cubicBezTo>
                    <a:pt x="16835" y="2619"/>
                    <a:pt x="16859" y="2619"/>
                    <a:pt x="16882" y="2631"/>
                  </a:cubicBezTo>
                  <a:cubicBezTo>
                    <a:pt x="16918" y="2637"/>
                    <a:pt x="16954" y="2643"/>
                    <a:pt x="16983" y="2649"/>
                  </a:cubicBezTo>
                  <a:lnTo>
                    <a:pt x="17055" y="2673"/>
                  </a:lnTo>
                  <a:cubicBezTo>
                    <a:pt x="17084" y="2679"/>
                    <a:pt x="17120" y="2696"/>
                    <a:pt x="17150" y="2702"/>
                  </a:cubicBezTo>
                  <a:lnTo>
                    <a:pt x="17215" y="2726"/>
                  </a:lnTo>
                  <a:cubicBezTo>
                    <a:pt x="17245" y="2732"/>
                    <a:pt x="17280" y="2750"/>
                    <a:pt x="17310" y="2756"/>
                  </a:cubicBezTo>
                  <a:lnTo>
                    <a:pt x="17381" y="2780"/>
                  </a:lnTo>
                  <a:cubicBezTo>
                    <a:pt x="17411" y="2791"/>
                    <a:pt x="17440" y="2797"/>
                    <a:pt x="17476" y="2815"/>
                  </a:cubicBezTo>
                  <a:cubicBezTo>
                    <a:pt x="17500" y="2821"/>
                    <a:pt x="17518" y="2827"/>
                    <a:pt x="17541" y="2845"/>
                  </a:cubicBezTo>
                  <a:cubicBezTo>
                    <a:pt x="17571" y="2857"/>
                    <a:pt x="17601" y="2875"/>
                    <a:pt x="17636" y="2886"/>
                  </a:cubicBezTo>
                  <a:cubicBezTo>
                    <a:pt x="17660" y="2898"/>
                    <a:pt x="17678" y="2904"/>
                    <a:pt x="17696" y="2916"/>
                  </a:cubicBezTo>
                  <a:cubicBezTo>
                    <a:pt x="17737" y="2934"/>
                    <a:pt x="17767" y="2946"/>
                    <a:pt x="17803" y="2970"/>
                  </a:cubicBezTo>
                  <a:cubicBezTo>
                    <a:pt x="17815" y="2976"/>
                    <a:pt x="17832" y="2987"/>
                    <a:pt x="17856" y="2993"/>
                  </a:cubicBezTo>
                  <a:cubicBezTo>
                    <a:pt x="17904" y="3023"/>
                    <a:pt x="17951" y="3047"/>
                    <a:pt x="18005" y="3076"/>
                  </a:cubicBezTo>
                  <a:lnTo>
                    <a:pt x="13806" y="565"/>
                  </a:lnTo>
                  <a:cubicBezTo>
                    <a:pt x="13765" y="535"/>
                    <a:pt x="13711" y="505"/>
                    <a:pt x="13658" y="482"/>
                  </a:cubicBezTo>
                  <a:cubicBezTo>
                    <a:pt x="13646" y="476"/>
                    <a:pt x="13622" y="470"/>
                    <a:pt x="13611" y="452"/>
                  </a:cubicBezTo>
                  <a:cubicBezTo>
                    <a:pt x="13581" y="440"/>
                    <a:pt x="13539" y="416"/>
                    <a:pt x="13510" y="404"/>
                  </a:cubicBezTo>
                  <a:cubicBezTo>
                    <a:pt x="13492" y="393"/>
                    <a:pt x="13468" y="381"/>
                    <a:pt x="13450" y="375"/>
                  </a:cubicBezTo>
                  <a:cubicBezTo>
                    <a:pt x="13421" y="357"/>
                    <a:pt x="13391" y="345"/>
                    <a:pt x="13361" y="333"/>
                  </a:cubicBezTo>
                  <a:cubicBezTo>
                    <a:pt x="13343" y="327"/>
                    <a:pt x="13320" y="315"/>
                    <a:pt x="13296" y="303"/>
                  </a:cubicBezTo>
                  <a:cubicBezTo>
                    <a:pt x="13266" y="292"/>
                    <a:pt x="13236" y="286"/>
                    <a:pt x="13207" y="268"/>
                  </a:cubicBezTo>
                  <a:cubicBezTo>
                    <a:pt x="13183" y="262"/>
                    <a:pt x="13165" y="256"/>
                    <a:pt x="13136" y="244"/>
                  </a:cubicBezTo>
                  <a:cubicBezTo>
                    <a:pt x="13106" y="238"/>
                    <a:pt x="13076" y="226"/>
                    <a:pt x="13046" y="214"/>
                  </a:cubicBezTo>
                  <a:cubicBezTo>
                    <a:pt x="13023" y="208"/>
                    <a:pt x="12999" y="202"/>
                    <a:pt x="12969" y="197"/>
                  </a:cubicBezTo>
                  <a:cubicBezTo>
                    <a:pt x="12940" y="185"/>
                    <a:pt x="12910" y="179"/>
                    <a:pt x="12874" y="167"/>
                  </a:cubicBezTo>
                  <a:cubicBezTo>
                    <a:pt x="12850" y="155"/>
                    <a:pt x="12821" y="149"/>
                    <a:pt x="12797" y="143"/>
                  </a:cubicBezTo>
                  <a:cubicBezTo>
                    <a:pt x="12767" y="137"/>
                    <a:pt x="12732" y="125"/>
                    <a:pt x="12702" y="119"/>
                  </a:cubicBezTo>
                  <a:cubicBezTo>
                    <a:pt x="12678" y="113"/>
                    <a:pt x="12660" y="107"/>
                    <a:pt x="12637" y="107"/>
                  </a:cubicBezTo>
                  <a:lnTo>
                    <a:pt x="12524" y="84"/>
                  </a:lnTo>
                  <a:cubicBezTo>
                    <a:pt x="12500" y="84"/>
                    <a:pt x="12488" y="78"/>
                    <a:pt x="12465" y="66"/>
                  </a:cubicBezTo>
                  <a:cubicBezTo>
                    <a:pt x="12405" y="60"/>
                    <a:pt x="12352" y="48"/>
                    <a:pt x="12292" y="36"/>
                  </a:cubicBezTo>
                  <a:cubicBezTo>
                    <a:pt x="12275" y="36"/>
                    <a:pt x="12257" y="30"/>
                    <a:pt x="12233" y="30"/>
                  </a:cubicBezTo>
                  <a:cubicBezTo>
                    <a:pt x="12197" y="24"/>
                    <a:pt x="12156" y="24"/>
                    <a:pt x="12114" y="18"/>
                  </a:cubicBezTo>
                  <a:cubicBezTo>
                    <a:pt x="12096" y="18"/>
                    <a:pt x="12067" y="7"/>
                    <a:pt x="12043" y="7"/>
                  </a:cubicBezTo>
                  <a:cubicBezTo>
                    <a:pt x="12007" y="7"/>
                    <a:pt x="11978" y="1"/>
                    <a:pt x="11936" y="1"/>
                  </a:cubicBezTo>
                  <a:close/>
                  <a:moveTo>
                    <a:pt x="6055" y="22295"/>
                  </a:moveTo>
                  <a:lnTo>
                    <a:pt x="6081" y="22315"/>
                  </a:lnTo>
                  <a:cubicBezTo>
                    <a:pt x="6099" y="22327"/>
                    <a:pt x="6105" y="22339"/>
                    <a:pt x="6117" y="22345"/>
                  </a:cubicBezTo>
                  <a:cubicBezTo>
                    <a:pt x="6147" y="22369"/>
                    <a:pt x="6170" y="22381"/>
                    <a:pt x="6200" y="22404"/>
                  </a:cubicBezTo>
                  <a:cubicBezTo>
                    <a:pt x="6206" y="22410"/>
                    <a:pt x="6224" y="22428"/>
                    <a:pt x="6236" y="22434"/>
                  </a:cubicBezTo>
                  <a:cubicBezTo>
                    <a:pt x="6254" y="22449"/>
                    <a:pt x="6270" y="22459"/>
                    <a:pt x="6285" y="22459"/>
                  </a:cubicBezTo>
                  <a:cubicBezTo>
                    <a:pt x="6294" y="22459"/>
                    <a:pt x="6303" y="22456"/>
                    <a:pt x="6311" y="22448"/>
                  </a:cubicBezTo>
                  <a:lnTo>
                    <a:pt x="6311" y="22448"/>
                  </a:lnTo>
                  <a:lnTo>
                    <a:pt x="6352" y="22472"/>
                  </a:lnTo>
                  <a:lnTo>
                    <a:pt x="6352" y="22472"/>
                  </a:lnTo>
                  <a:cubicBezTo>
                    <a:pt x="6351" y="22471"/>
                    <a:pt x="6350" y="22471"/>
                    <a:pt x="6348" y="22470"/>
                  </a:cubicBezTo>
                  <a:cubicBezTo>
                    <a:pt x="6337" y="22464"/>
                    <a:pt x="6325" y="22452"/>
                    <a:pt x="6313" y="22446"/>
                  </a:cubicBezTo>
                  <a:cubicBezTo>
                    <a:pt x="6312" y="22447"/>
                    <a:pt x="6312" y="22447"/>
                    <a:pt x="6311" y="22448"/>
                  </a:cubicBezTo>
                  <a:lnTo>
                    <a:pt x="6311" y="22448"/>
                  </a:lnTo>
                  <a:lnTo>
                    <a:pt x="6055" y="22295"/>
                  </a:lnTo>
                  <a:close/>
                  <a:moveTo>
                    <a:pt x="6352" y="22472"/>
                  </a:moveTo>
                  <a:cubicBezTo>
                    <a:pt x="6387" y="22496"/>
                    <a:pt x="6427" y="22524"/>
                    <a:pt x="6467" y="22541"/>
                  </a:cubicBezTo>
                  <a:lnTo>
                    <a:pt x="6352" y="2247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5679775" y="1838725"/>
              <a:ext cx="1559175" cy="1990229"/>
            </a:xfrm>
            <a:custGeom>
              <a:avLst/>
              <a:gdLst/>
              <a:ahLst/>
              <a:cxnLst/>
              <a:rect l="l" t="t" r="r" b="b"/>
              <a:pathLst>
                <a:path w="16156" h="20622" extrusionOk="0">
                  <a:moveTo>
                    <a:pt x="11696" y="1"/>
                  </a:moveTo>
                  <a:cubicBezTo>
                    <a:pt x="10621" y="1"/>
                    <a:pt x="9408" y="347"/>
                    <a:pt x="8122" y="1079"/>
                  </a:cubicBezTo>
                  <a:cubicBezTo>
                    <a:pt x="3669" y="3608"/>
                    <a:pt x="47" y="9790"/>
                    <a:pt x="17" y="14891"/>
                  </a:cubicBezTo>
                  <a:cubicBezTo>
                    <a:pt x="0" y="18519"/>
                    <a:pt x="1811" y="20622"/>
                    <a:pt x="4461" y="20622"/>
                  </a:cubicBezTo>
                  <a:cubicBezTo>
                    <a:pt x="5536" y="20622"/>
                    <a:pt x="6748" y="20276"/>
                    <a:pt x="8033" y="19546"/>
                  </a:cubicBezTo>
                  <a:cubicBezTo>
                    <a:pt x="12487" y="17016"/>
                    <a:pt x="16109" y="10829"/>
                    <a:pt x="16139" y="5734"/>
                  </a:cubicBezTo>
                  <a:cubicBezTo>
                    <a:pt x="16156" y="2106"/>
                    <a:pt x="14345" y="1"/>
                    <a:pt x="1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5793070" y="1990791"/>
              <a:ext cx="1332470" cy="1686946"/>
            </a:xfrm>
            <a:custGeom>
              <a:avLst/>
              <a:gdLst/>
              <a:ahLst/>
              <a:cxnLst/>
              <a:rect l="l" t="t" r="r" b="b"/>
              <a:pathLst>
                <a:path w="13818" h="17494" extrusionOk="0">
                  <a:moveTo>
                    <a:pt x="9881" y="522"/>
                  </a:moveTo>
                  <a:cubicBezTo>
                    <a:pt x="10475" y="522"/>
                    <a:pt x="11021" y="653"/>
                    <a:pt x="11496" y="938"/>
                  </a:cubicBezTo>
                  <a:cubicBezTo>
                    <a:pt x="12654" y="1609"/>
                    <a:pt x="13283" y="3046"/>
                    <a:pt x="13277" y="4976"/>
                  </a:cubicBezTo>
                  <a:cubicBezTo>
                    <a:pt x="13265" y="9085"/>
                    <a:pt x="10326" y="14079"/>
                    <a:pt x="6740" y="16121"/>
                  </a:cubicBezTo>
                  <a:cubicBezTo>
                    <a:pt x="5741" y="16692"/>
                    <a:pt x="4785" y="16980"/>
                    <a:pt x="3929" y="16980"/>
                  </a:cubicBezTo>
                  <a:cubicBezTo>
                    <a:pt x="3334" y="16980"/>
                    <a:pt x="2787" y="16841"/>
                    <a:pt x="2310" y="16561"/>
                  </a:cubicBezTo>
                  <a:cubicBezTo>
                    <a:pt x="1152" y="15884"/>
                    <a:pt x="517" y="14453"/>
                    <a:pt x="529" y="12523"/>
                  </a:cubicBezTo>
                  <a:cubicBezTo>
                    <a:pt x="540" y="8408"/>
                    <a:pt x="3480" y="3414"/>
                    <a:pt x="7066" y="1372"/>
                  </a:cubicBezTo>
                  <a:cubicBezTo>
                    <a:pt x="8070" y="807"/>
                    <a:pt x="9026" y="522"/>
                    <a:pt x="9881" y="522"/>
                  </a:cubicBezTo>
                  <a:close/>
                  <a:moveTo>
                    <a:pt x="9893" y="1"/>
                  </a:moveTo>
                  <a:cubicBezTo>
                    <a:pt x="8946" y="1"/>
                    <a:pt x="7901" y="311"/>
                    <a:pt x="6823" y="920"/>
                  </a:cubicBezTo>
                  <a:cubicBezTo>
                    <a:pt x="3088" y="3034"/>
                    <a:pt x="36" y="8242"/>
                    <a:pt x="12" y="12517"/>
                  </a:cubicBezTo>
                  <a:cubicBezTo>
                    <a:pt x="0" y="14637"/>
                    <a:pt x="724" y="16234"/>
                    <a:pt x="2049" y="17006"/>
                  </a:cubicBezTo>
                  <a:cubicBezTo>
                    <a:pt x="2607" y="17333"/>
                    <a:pt x="3242" y="17493"/>
                    <a:pt x="3925" y="17493"/>
                  </a:cubicBezTo>
                  <a:cubicBezTo>
                    <a:pt x="4875" y="17493"/>
                    <a:pt x="5914" y="17190"/>
                    <a:pt x="7007" y="16573"/>
                  </a:cubicBezTo>
                  <a:cubicBezTo>
                    <a:pt x="10736" y="14459"/>
                    <a:pt x="13788" y="9257"/>
                    <a:pt x="13812" y="4982"/>
                  </a:cubicBezTo>
                  <a:cubicBezTo>
                    <a:pt x="13818" y="2856"/>
                    <a:pt x="13093" y="1265"/>
                    <a:pt x="11769" y="493"/>
                  </a:cubicBezTo>
                  <a:cubicBezTo>
                    <a:pt x="11213" y="163"/>
                    <a:pt x="10579" y="1"/>
                    <a:pt x="9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3874893" y="-2587585"/>
              <a:ext cx="112823" cy="2777088"/>
            </a:xfrm>
            <a:custGeom>
              <a:avLst/>
              <a:gdLst/>
              <a:ahLst/>
              <a:cxnLst/>
              <a:rect l="l" t="t" r="r" b="b"/>
              <a:pathLst>
                <a:path w="1170" h="28799" extrusionOk="0">
                  <a:moveTo>
                    <a:pt x="131" y="528"/>
                  </a:moveTo>
                  <a:lnTo>
                    <a:pt x="143" y="536"/>
                  </a:lnTo>
                  <a:lnTo>
                    <a:pt x="143" y="536"/>
                  </a:lnTo>
                  <a:cubicBezTo>
                    <a:pt x="137" y="533"/>
                    <a:pt x="131" y="532"/>
                    <a:pt x="131" y="528"/>
                  </a:cubicBezTo>
                  <a:close/>
                  <a:moveTo>
                    <a:pt x="582" y="1"/>
                  </a:moveTo>
                  <a:cubicBezTo>
                    <a:pt x="435" y="1"/>
                    <a:pt x="288" y="32"/>
                    <a:pt x="178" y="94"/>
                  </a:cubicBezTo>
                  <a:cubicBezTo>
                    <a:pt x="65" y="159"/>
                    <a:pt x="12" y="243"/>
                    <a:pt x="12" y="326"/>
                  </a:cubicBezTo>
                  <a:lnTo>
                    <a:pt x="0" y="28471"/>
                  </a:lnTo>
                  <a:cubicBezTo>
                    <a:pt x="0" y="28555"/>
                    <a:pt x="59" y="28644"/>
                    <a:pt x="172" y="28709"/>
                  </a:cubicBezTo>
                  <a:lnTo>
                    <a:pt x="214" y="28733"/>
                  </a:lnTo>
                  <a:cubicBezTo>
                    <a:pt x="220" y="28733"/>
                    <a:pt x="220" y="28739"/>
                    <a:pt x="232" y="28739"/>
                  </a:cubicBezTo>
                  <a:cubicBezTo>
                    <a:pt x="238" y="28739"/>
                    <a:pt x="243" y="28745"/>
                    <a:pt x="249" y="28745"/>
                  </a:cubicBezTo>
                  <a:cubicBezTo>
                    <a:pt x="273" y="28751"/>
                    <a:pt x="291" y="28762"/>
                    <a:pt x="309" y="28768"/>
                  </a:cubicBezTo>
                  <a:lnTo>
                    <a:pt x="327" y="28768"/>
                  </a:lnTo>
                  <a:cubicBezTo>
                    <a:pt x="338" y="28774"/>
                    <a:pt x="362" y="28774"/>
                    <a:pt x="380" y="28780"/>
                  </a:cubicBezTo>
                  <a:lnTo>
                    <a:pt x="392" y="28780"/>
                  </a:lnTo>
                  <a:cubicBezTo>
                    <a:pt x="416" y="28780"/>
                    <a:pt x="428" y="28792"/>
                    <a:pt x="451" y="28792"/>
                  </a:cubicBezTo>
                  <a:lnTo>
                    <a:pt x="457" y="28792"/>
                  </a:lnTo>
                  <a:cubicBezTo>
                    <a:pt x="481" y="28792"/>
                    <a:pt x="505" y="28798"/>
                    <a:pt x="528" y="28798"/>
                  </a:cubicBezTo>
                  <a:lnTo>
                    <a:pt x="623" y="28798"/>
                  </a:lnTo>
                  <a:cubicBezTo>
                    <a:pt x="647" y="28798"/>
                    <a:pt x="665" y="28798"/>
                    <a:pt x="695" y="28792"/>
                  </a:cubicBezTo>
                  <a:lnTo>
                    <a:pt x="713" y="28792"/>
                  </a:lnTo>
                  <a:cubicBezTo>
                    <a:pt x="736" y="28792"/>
                    <a:pt x="748" y="28780"/>
                    <a:pt x="772" y="28780"/>
                  </a:cubicBezTo>
                  <a:lnTo>
                    <a:pt x="784" y="28780"/>
                  </a:lnTo>
                  <a:cubicBezTo>
                    <a:pt x="808" y="28774"/>
                    <a:pt x="831" y="28768"/>
                    <a:pt x="849" y="28768"/>
                  </a:cubicBezTo>
                  <a:lnTo>
                    <a:pt x="867" y="28768"/>
                  </a:lnTo>
                  <a:cubicBezTo>
                    <a:pt x="879" y="28762"/>
                    <a:pt x="897" y="28762"/>
                    <a:pt x="909" y="28751"/>
                  </a:cubicBezTo>
                  <a:cubicBezTo>
                    <a:pt x="920" y="28751"/>
                    <a:pt x="920" y="28745"/>
                    <a:pt x="926" y="28745"/>
                  </a:cubicBezTo>
                  <a:cubicBezTo>
                    <a:pt x="938" y="28739"/>
                    <a:pt x="962" y="28727"/>
                    <a:pt x="980" y="28715"/>
                  </a:cubicBezTo>
                  <a:cubicBezTo>
                    <a:pt x="992" y="28709"/>
                    <a:pt x="1009" y="28691"/>
                    <a:pt x="1021" y="28685"/>
                  </a:cubicBezTo>
                  <a:cubicBezTo>
                    <a:pt x="1027" y="28685"/>
                    <a:pt x="1027" y="28679"/>
                    <a:pt x="1039" y="28679"/>
                  </a:cubicBezTo>
                  <a:cubicBezTo>
                    <a:pt x="1045" y="28673"/>
                    <a:pt x="1051" y="28662"/>
                    <a:pt x="1069" y="28656"/>
                  </a:cubicBezTo>
                  <a:lnTo>
                    <a:pt x="1075" y="28650"/>
                  </a:lnTo>
                  <a:lnTo>
                    <a:pt x="1081" y="28644"/>
                  </a:lnTo>
                  <a:lnTo>
                    <a:pt x="1110" y="28614"/>
                  </a:lnTo>
                  <a:cubicBezTo>
                    <a:pt x="1116" y="28596"/>
                    <a:pt x="1128" y="28590"/>
                    <a:pt x="1134" y="28572"/>
                  </a:cubicBezTo>
                  <a:cubicBezTo>
                    <a:pt x="1134" y="28567"/>
                    <a:pt x="1134" y="28567"/>
                    <a:pt x="1140" y="28561"/>
                  </a:cubicBezTo>
                  <a:cubicBezTo>
                    <a:pt x="1140" y="28555"/>
                    <a:pt x="1146" y="28543"/>
                    <a:pt x="1146" y="28531"/>
                  </a:cubicBezTo>
                  <a:lnTo>
                    <a:pt x="1146" y="28513"/>
                  </a:lnTo>
                  <a:cubicBezTo>
                    <a:pt x="1146" y="28501"/>
                    <a:pt x="1158" y="28495"/>
                    <a:pt x="1158" y="28477"/>
                  </a:cubicBezTo>
                  <a:lnTo>
                    <a:pt x="1170" y="332"/>
                  </a:lnTo>
                  <a:cubicBezTo>
                    <a:pt x="1158" y="248"/>
                    <a:pt x="1099" y="159"/>
                    <a:pt x="986" y="94"/>
                  </a:cubicBezTo>
                  <a:cubicBezTo>
                    <a:pt x="876" y="32"/>
                    <a:pt x="729"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3776920" y="-2709665"/>
              <a:ext cx="307612" cy="308094"/>
            </a:xfrm>
            <a:custGeom>
              <a:avLst/>
              <a:gdLst/>
              <a:ahLst/>
              <a:cxnLst/>
              <a:rect l="l" t="t" r="r" b="b"/>
              <a:pathLst>
                <a:path w="3190" h="3195" extrusionOk="0">
                  <a:moveTo>
                    <a:pt x="1592" y="0"/>
                  </a:moveTo>
                  <a:cubicBezTo>
                    <a:pt x="713" y="0"/>
                    <a:pt x="1" y="713"/>
                    <a:pt x="1" y="1598"/>
                  </a:cubicBezTo>
                  <a:cubicBezTo>
                    <a:pt x="1" y="2482"/>
                    <a:pt x="713" y="3195"/>
                    <a:pt x="1592" y="3195"/>
                  </a:cubicBezTo>
                  <a:cubicBezTo>
                    <a:pt x="2477" y="3195"/>
                    <a:pt x="3189" y="2476"/>
                    <a:pt x="3189" y="1598"/>
                  </a:cubicBezTo>
                  <a:cubicBezTo>
                    <a:pt x="3189" y="713"/>
                    <a:pt x="2477" y="0"/>
                    <a:pt x="15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3931497" y="2767145"/>
              <a:ext cx="814930" cy="550615"/>
            </a:xfrm>
            <a:custGeom>
              <a:avLst/>
              <a:gdLst/>
              <a:ahLst/>
              <a:cxnLst/>
              <a:rect l="l" t="t" r="r" b="b"/>
              <a:pathLst>
                <a:path w="8451" h="5710" extrusionOk="0">
                  <a:moveTo>
                    <a:pt x="274" y="4092"/>
                  </a:moveTo>
                  <a:cubicBezTo>
                    <a:pt x="268" y="4092"/>
                    <a:pt x="256" y="4092"/>
                    <a:pt x="250" y="4098"/>
                  </a:cubicBezTo>
                  <a:cubicBezTo>
                    <a:pt x="256" y="4098"/>
                    <a:pt x="268" y="4092"/>
                    <a:pt x="274" y="4092"/>
                  </a:cubicBezTo>
                  <a:close/>
                  <a:moveTo>
                    <a:pt x="476" y="4110"/>
                  </a:moveTo>
                  <a:lnTo>
                    <a:pt x="476" y="4110"/>
                  </a:lnTo>
                  <a:cubicBezTo>
                    <a:pt x="476" y="4110"/>
                    <a:pt x="482" y="4110"/>
                    <a:pt x="488" y="4116"/>
                  </a:cubicBezTo>
                  <a:cubicBezTo>
                    <a:pt x="482" y="4116"/>
                    <a:pt x="476" y="4116"/>
                    <a:pt x="476" y="4110"/>
                  </a:cubicBezTo>
                  <a:close/>
                  <a:moveTo>
                    <a:pt x="535" y="4128"/>
                  </a:moveTo>
                  <a:cubicBezTo>
                    <a:pt x="541" y="4128"/>
                    <a:pt x="541" y="4139"/>
                    <a:pt x="547" y="4139"/>
                  </a:cubicBezTo>
                  <a:cubicBezTo>
                    <a:pt x="541" y="4139"/>
                    <a:pt x="541" y="4139"/>
                    <a:pt x="535" y="4128"/>
                  </a:cubicBezTo>
                  <a:close/>
                  <a:moveTo>
                    <a:pt x="1224" y="5357"/>
                  </a:moveTo>
                  <a:cubicBezTo>
                    <a:pt x="1224" y="5369"/>
                    <a:pt x="1224" y="5386"/>
                    <a:pt x="1218" y="5398"/>
                  </a:cubicBezTo>
                  <a:cubicBezTo>
                    <a:pt x="1218" y="5386"/>
                    <a:pt x="1224" y="5369"/>
                    <a:pt x="1224" y="5357"/>
                  </a:cubicBezTo>
                  <a:close/>
                  <a:moveTo>
                    <a:pt x="1171" y="5523"/>
                  </a:moveTo>
                  <a:cubicBezTo>
                    <a:pt x="1169" y="5527"/>
                    <a:pt x="1168" y="5531"/>
                    <a:pt x="1166" y="5534"/>
                  </a:cubicBezTo>
                  <a:lnTo>
                    <a:pt x="1166" y="5534"/>
                  </a:lnTo>
                  <a:cubicBezTo>
                    <a:pt x="1168" y="5530"/>
                    <a:pt x="1169" y="5527"/>
                    <a:pt x="1171" y="5523"/>
                  </a:cubicBezTo>
                  <a:close/>
                  <a:moveTo>
                    <a:pt x="1105" y="5612"/>
                  </a:moveTo>
                  <a:lnTo>
                    <a:pt x="1105" y="5612"/>
                  </a:lnTo>
                  <a:cubicBezTo>
                    <a:pt x="1099" y="5624"/>
                    <a:pt x="1087" y="5630"/>
                    <a:pt x="1082" y="5630"/>
                  </a:cubicBezTo>
                  <a:cubicBezTo>
                    <a:pt x="1087" y="5624"/>
                    <a:pt x="1099" y="5612"/>
                    <a:pt x="1105" y="5612"/>
                  </a:cubicBezTo>
                  <a:close/>
                  <a:moveTo>
                    <a:pt x="1076" y="5660"/>
                  </a:moveTo>
                  <a:cubicBezTo>
                    <a:pt x="1073" y="5661"/>
                    <a:pt x="1071" y="5662"/>
                    <a:pt x="1069" y="5664"/>
                  </a:cubicBezTo>
                  <a:lnTo>
                    <a:pt x="1069" y="5664"/>
                  </a:lnTo>
                  <a:cubicBezTo>
                    <a:pt x="1072" y="5663"/>
                    <a:pt x="1074" y="5661"/>
                    <a:pt x="1076" y="5660"/>
                  </a:cubicBezTo>
                  <a:close/>
                  <a:moveTo>
                    <a:pt x="7548" y="1"/>
                  </a:moveTo>
                  <a:cubicBezTo>
                    <a:pt x="7530" y="1"/>
                    <a:pt x="7518" y="1"/>
                    <a:pt x="7500" y="13"/>
                  </a:cubicBezTo>
                  <a:cubicBezTo>
                    <a:pt x="7489" y="13"/>
                    <a:pt x="7471" y="19"/>
                    <a:pt x="7459" y="24"/>
                  </a:cubicBezTo>
                  <a:lnTo>
                    <a:pt x="7453" y="24"/>
                  </a:lnTo>
                  <a:cubicBezTo>
                    <a:pt x="7441" y="30"/>
                    <a:pt x="7429" y="30"/>
                    <a:pt x="7423" y="42"/>
                  </a:cubicBezTo>
                  <a:cubicBezTo>
                    <a:pt x="7411" y="42"/>
                    <a:pt x="7411" y="48"/>
                    <a:pt x="7405" y="48"/>
                  </a:cubicBezTo>
                  <a:lnTo>
                    <a:pt x="191" y="4139"/>
                  </a:lnTo>
                  <a:cubicBezTo>
                    <a:pt x="78" y="4205"/>
                    <a:pt x="7" y="4335"/>
                    <a:pt x="7" y="4537"/>
                  </a:cubicBezTo>
                  <a:cubicBezTo>
                    <a:pt x="1" y="4929"/>
                    <a:pt x="274" y="5422"/>
                    <a:pt x="612" y="5624"/>
                  </a:cubicBezTo>
                  <a:cubicBezTo>
                    <a:pt x="717" y="5683"/>
                    <a:pt x="813" y="5709"/>
                    <a:pt x="896" y="5709"/>
                  </a:cubicBezTo>
                  <a:cubicBezTo>
                    <a:pt x="962" y="5709"/>
                    <a:pt x="1020" y="5693"/>
                    <a:pt x="1069" y="5664"/>
                  </a:cubicBezTo>
                  <a:lnTo>
                    <a:pt x="1069" y="5664"/>
                  </a:lnTo>
                  <a:cubicBezTo>
                    <a:pt x="1066" y="5665"/>
                    <a:pt x="1063" y="5666"/>
                    <a:pt x="1060" y="5667"/>
                  </a:cubicBezTo>
                  <a:lnTo>
                    <a:pt x="1060" y="5667"/>
                  </a:lnTo>
                  <a:lnTo>
                    <a:pt x="8266" y="1586"/>
                  </a:lnTo>
                  <a:cubicBezTo>
                    <a:pt x="8379" y="1515"/>
                    <a:pt x="8451" y="1384"/>
                    <a:pt x="8451" y="1182"/>
                  </a:cubicBezTo>
                  <a:cubicBezTo>
                    <a:pt x="8451" y="1147"/>
                    <a:pt x="8451" y="1123"/>
                    <a:pt x="8445" y="1099"/>
                  </a:cubicBezTo>
                  <a:lnTo>
                    <a:pt x="8445" y="1081"/>
                  </a:lnTo>
                  <a:cubicBezTo>
                    <a:pt x="8445" y="1064"/>
                    <a:pt x="8445" y="1040"/>
                    <a:pt x="8439" y="1028"/>
                  </a:cubicBezTo>
                  <a:lnTo>
                    <a:pt x="8439" y="1004"/>
                  </a:lnTo>
                  <a:cubicBezTo>
                    <a:pt x="8439" y="980"/>
                    <a:pt x="8433" y="963"/>
                    <a:pt x="8421" y="945"/>
                  </a:cubicBezTo>
                  <a:lnTo>
                    <a:pt x="8421" y="939"/>
                  </a:lnTo>
                  <a:cubicBezTo>
                    <a:pt x="8415" y="915"/>
                    <a:pt x="8409" y="891"/>
                    <a:pt x="8409" y="862"/>
                  </a:cubicBezTo>
                  <a:cubicBezTo>
                    <a:pt x="8409" y="856"/>
                    <a:pt x="8409" y="850"/>
                    <a:pt x="8403" y="850"/>
                  </a:cubicBezTo>
                  <a:cubicBezTo>
                    <a:pt x="8391" y="832"/>
                    <a:pt x="8385" y="814"/>
                    <a:pt x="8385" y="796"/>
                  </a:cubicBezTo>
                  <a:cubicBezTo>
                    <a:pt x="8385" y="790"/>
                    <a:pt x="8379" y="785"/>
                    <a:pt x="8379" y="773"/>
                  </a:cubicBezTo>
                  <a:cubicBezTo>
                    <a:pt x="8373" y="761"/>
                    <a:pt x="8361" y="737"/>
                    <a:pt x="8356" y="725"/>
                  </a:cubicBezTo>
                  <a:cubicBezTo>
                    <a:pt x="8356" y="713"/>
                    <a:pt x="8350" y="707"/>
                    <a:pt x="8350" y="707"/>
                  </a:cubicBezTo>
                  <a:lnTo>
                    <a:pt x="8350" y="701"/>
                  </a:lnTo>
                  <a:cubicBezTo>
                    <a:pt x="8350" y="695"/>
                    <a:pt x="8344" y="684"/>
                    <a:pt x="8344" y="678"/>
                  </a:cubicBezTo>
                  <a:cubicBezTo>
                    <a:pt x="8332" y="654"/>
                    <a:pt x="8320" y="636"/>
                    <a:pt x="8314" y="618"/>
                  </a:cubicBezTo>
                  <a:cubicBezTo>
                    <a:pt x="8302" y="612"/>
                    <a:pt x="8302" y="594"/>
                    <a:pt x="8296" y="589"/>
                  </a:cubicBezTo>
                  <a:cubicBezTo>
                    <a:pt x="8290" y="577"/>
                    <a:pt x="8272" y="553"/>
                    <a:pt x="8266" y="535"/>
                  </a:cubicBezTo>
                  <a:cubicBezTo>
                    <a:pt x="8261" y="529"/>
                    <a:pt x="8255" y="517"/>
                    <a:pt x="8255" y="505"/>
                  </a:cubicBezTo>
                  <a:cubicBezTo>
                    <a:pt x="8243" y="494"/>
                    <a:pt x="8231" y="470"/>
                    <a:pt x="8213" y="458"/>
                  </a:cubicBezTo>
                  <a:cubicBezTo>
                    <a:pt x="8207" y="446"/>
                    <a:pt x="8201" y="440"/>
                    <a:pt x="8201" y="422"/>
                  </a:cubicBezTo>
                  <a:cubicBezTo>
                    <a:pt x="8183" y="404"/>
                    <a:pt x="8171" y="387"/>
                    <a:pt x="8154" y="375"/>
                  </a:cubicBezTo>
                  <a:lnTo>
                    <a:pt x="8142" y="357"/>
                  </a:lnTo>
                  <a:lnTo>
                    <a:pt x="8142" y="351"/>
                  </a:lnTo>
                  <a:lnTo>
                    <a:pt x="8136" y="345"/>
                  </a:lnTo>
                  <a:cubicBezTo>
                    <a:pt x="8118" y="327"/>
                    <a:pt x="8106" y="309"/>
                    <a:pt x="8088" y="292"/>
                  </a:cubicBezTo>
                  <a:lnTo>
                    <a:pt x="8082" y="286"/>
                  </a:lnTo>
                  <a:cubicBezTo>
                    <a:pt x="8065" y="268"/>
                    <a:pt x="8053" y="250"/>
                    <a:pt x="8029" y="232"/>
                  </a:cubicBezTo>
                  <a:lnTo>
                    <a:pt x="8023" y="226"/>
                  </a:lnTo>
                  <a:cubicBezTo>
                    <a:pt x="8005" y="209"/>
                    <a:pt x="7993" y="197"/>
                    <a:pt x="7970" y="179"/>
                  </a:cubicBezTo>
                  <a:lnTo>
                    <a:pt x="7964" y="173"/>
                  </a:lnTo>
                  <a:cubicBezTo>
                    <a:pt x="7946" y="161"/>
                    <a:pt x="7928" y="143"/>
                    <a:pt x="7910" y="131"/>
                  </a:cubicBezTo>
                  <a:cubicBezTo>
                    <a:pt x="7904" y="131"/>
                    <a:pt x="7904" y="119"/>
                    <a:pt x="7898" y="119"/>
                  </a:cubicBezTo>
                  <a:cubicBezTo>
                    <a:pt x="7875" y="108"/>
                    <a:pt x="7857" y="102"/>
                    <a:pt x="7839" y="84"/>
                  </a:cubicBezTo>
                  <a:cubicBezTo>
                    <a:pt x="7815" y="72"/>
                    <a:pt x="7797" y="60"/>
                    <a:pt x="7780" y="54"/>
                  </a:cubicBezTo>
                  <a:cubicBezTo>
                    <a:pt x="7768" y="54"/>
                    <a:pt x="7762" y="48"/>
                    <a:pt x="7762" y="48"/>
                  </a:cubicBezTo>
                  <a:cubicBezTo>
                    <a:pt x="7750" y="42"/>
                    <a:pt x="7732" y="30"/>
                    <a:pt x="7726" y="30"/>
                  </a:cubicBezTo>
                  <a:cubicBezTo>
                    <a:pt x="7720" y="30"/>
                    <a:pt x="7708" y="24"/>
                    <a:pt x="7708" y="24"/>
                  </a:cubicBezTo>
                  <a:cubicBezTo>
                    <a:pt x="7696" y="19"/>
                    <a:pt x="7679" y="19"/>
                    <a:pt x="7667" y="13"/>
                  </a:cubicBezTo>
                  <a:lnTo>
                    <a:pt x="7661" y="13"/>
                  </a:lnTo>
                  <a:cubicBezTo>
                    <a:pt x="7643"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1695584" y="1473061"/>
              <a:ext cx="814833" cy="550519"/>
            </a:xfrm>
            <a:custGeom>
              <a:avLst/>
              <a:gdLst/>
              <a:ahLst/>
              <a:cxnLst/>
              <a:rect l="l" t="t" r="r" b="b"/>
              <a:pathLst>
                <a:path w="8450" h="5709" extrusionOk="0">
                  <a:moveTo>
                    <a:pt x="366" y="4088"/>
                  </a:moveTo>
                  <a:cubicBezTo>
                    <a:pt x="368" y="4088"/>
                    <a:pt x="371" y="4089"/>
                    <a:pt x="374" y="4092"/>
                  </a:cubicBezTo>
                  <a:lnTo>
                    <a:pt x="362" y="4092"/>
                  </a:lnTo>
                  <a:cubicBezTo>
                    <a:pt x="362" y="4089"/>
                    <a:pt x="364" y="4088"/>
                    <a:pt x="366" y="4088"/>
                  </a:cubicBezTo>
                  <a:close/>
                  <a:moveTo>
                    <a:pt x="434" y="4092"/>
                  </a:moveTo>
                  <a:cubicBezTo>
                    <a:pt x="431" y="4095"/>
                    <a:pt x="428" y="4097"/>
                    <a:pt x="425" y="4097"/>
                  </a:cubicBezTo>
                  <a:cubicBezTo>
                    <a:pt x="422" y="4097"/>
                    <a:pt x="419" y="4095"/>
                    <a:pt x="416" y="4092"/>
                  </a:cubicBezTo>
                  <a:close/>
                  <a:moveTo>
                    <a:pt x="475" y="4110"/>
                  </a:moveTo>
                  <a:lnTo>
                    <a:pt x="475" y="4110"/>
                  </a:lnTo>
                  <a:cubicBezTo>
                    <a:pt x="481" y="4116"/>
                    <a:pt x="487" y="4116"/>
                    <a:pt x="487" y="4116"/>
                  </a:cubicBezTo>
                  <a:cubicBezTo>
                    <a:pt x="481" y="4116"/>
                    <a:pt x="481" y="4116"/>
                    <a:pt x="475" y="4110"/>
                  </a:cubicBezTo>
                  <a:close/>
                  <a:moveTo>
                    <a:pt x="1223" y="5369"/>
                  </a:moveTo>
                  <a:cubicBezTo>
                    <a:pt x="1223" y="5375"/>
                    <a:pt x="1223" y="5387"/>
                    <a:pt x="1218" y="5399"/>
                  </a:cubicBezTo>
                  <a:cubicBezTo>
                    <a:pt x="1218" y="5393"/>
                    <a:pt x="1218" y="5375"/>
                    <a:pt x="1223" y="5369"/>
                  </a:cubicBezTo>
                  <a:close/>
                  <a:moveTo>
                    <a:pt x="1206" y="5428"/>
                  </a:moveTo>
                  <a:cubicBezTo>
                    <a:pt x="1206" y="5446"/>
                    <a:pt x="1206" y="5452"/>
                    <a:pt x="1200" y="5458"/>
                  </a:cubicBezTo>
                  <a:cubicBezTo>
                    <a:pt x="1200" y="5452"/>
                    <a:pt x="1206" y="5446"/>
                    <a:pt x="1206" y="5428"/>
                  </a:cubicBezTo>
                  <a:close/>
                  <a:moveTo>
                    <a:pt x="1188" y="5488"/>
                  </a:moveTo>
                  <a:cubicBezTo>
                    <a:pt x="1188" y="5494"/>
                    <a:pt x="1188" y="5505"/>
                    <a:pt x="1176" y="5511"/>
                  </a:cubicBezTo>
                  <a:cubicBezTo>
                    <a:pt x="1176" y="5505"/>
                    <a:pt x="1188" y="5494"/>
                    <a:pt x="1188" y="5488"/>
                  </a:cubicBezTo>
                  <a:close/>
                  <a:moveTo>
                    <a:pt x="1134" y="5577"/>
                  </a:moveTo>
                  <a:cubicBezTo>
                    <a:pt x="1134" y="5583"/>
                    <a:pt x="1128" y="5594"/>
                    <a:pt x="1117" y="5600"/>
                  </a:cubicBezTo>
                  <a:cubicBezTo>
                    <a:pt x="1128" y="5594"/>
                    <a:pt x="1128" y="5583"/>
                    <a:pt x="1134" y="5577"/>
                  </a:cubicBezTo>
                  <a:close/>
                  <a:moveTo>
                    <a:pt x="1075" y="5660"/>
                  </a:moveTo>
                  <a:lnTo>
                    <a:pt x="1075" y="5660"/>
                  </a:lnTo>
                  <a:cubicBezTo>
                    <a:pt x="1073" y="5661"/>
                    <a:pt x="1071" y="5663"/>
                    <a:pt x="1068" y="5664"/>
                  </a:cubicBezTo>
                  <a:lnTo>
                    <a:pt x="1068" y="5664"/>
                  </a:lnTo>
                  <a:cubicBezTo>
                    <a:pt x="1071" y="5663"/>
                    <a:pt x="1073" y="5662"/>
                    <a:pt x="1075" y="5660"/>
                  </a:cubicBezTo>
                  <a:close/>
                  <a:moveTo>
                    <a:pt x="7547" y="1"/>
                  </a:moveTo>
                  <a:cubicBezTo>
                    <a:pt x="7530" y="1"/>
                    <a:pt x="7518" y="1"/>
                    <a:pt x="7500" y="7"/>
                  </a:cubicBezTo>
                  <a:cubicBezTo>
                    <a:pt x="7488" y="7"/>
                    <a:pt x="7470" y="19"/>
                    <a:pt x="7458" y="25"/>
                  </a:cubicBezTo>
                  <a:lnTo>
                    <a:pt x="7452" y="25"/>
                  </a:lnTo>
                  <a:cubicBezTo>
                    <a:pt x="7440" y="31"/>
                    <a:pt x="7429" y="31"/>
                    <a:pt x="7423" y="37"/>
                  </a:cubicBezTo>
                  <a:cubicBezTo>
                    <a:pt x="7411" y="37"/>
                    <a:pt x="7411" y="48"/>
                    <a:pt x="7405" y="48"/>
                  </a:cubicBezTo>
                  <a:lnTo>
                    <a:pt x="190" y="4134"/>
                  </a:lnTo>
                  <a:cubicBezTo>
                    <a:pt x="77" y="4205"/>
                    <a:pt x="6" y="4336"/>
                    <a:pt x="6" y="4538"/>
                  </a:cubicBezTo>
                  <a:cubicBezTo>
                    <a:pt x="0" y="4929"/>
                    <a:pt x="273" y="5422"/>
                    <a:pt x="612" y="5618"/>
                  </a:cubicBezTo>
                  <a:cubicBezTo>
                    <a:pt x="718" y="5681"/>
                    <a:pt x="814" y="5709"/>
                    <a:pt x="899" y="5709"/>
                  </a:cubicBezTo>
                  <a:cubicBezTo>
                    <a:pt x="963" y="5709"/>
                    <a:pt x="1020" y="5693"/>
                    <a:pt x="1068" y="5664"/>
                  </a:cubicBezTo>
                  <a:lnTo>
                    <a:pt x="1068" y="5664"/>
                  </a:lnTo>
                  <a:cubicBezTo>
                    <a:pt x="1066" y="5665"/>
                    <a:pt x="1062" y="5666"/>
                    <a:pt x="1060" y="5667"/>
                  </a:cubicBezTo>
                  <a:lnTo>
                    <a:pt x="1060" y="5667"/>
                  </a:lnTo>
                  <a:lnTo>
                    <a:pt x="8266" y="1580"/>
                  </a:lnTo>
                  <a:cubicBezTo>
                    <a:pt x="8379" y="1515"/>
                    <a:pt x="8450" y="1384"/>
                    <a:pt x="8450" y="1183"/>
                  </a:cubicBezTo>
                  <a:lnTo>
                    <a:pt x="8450" y="1117"/>
                  </a:lnTo>
                  <a:cubicBezTo>
                    <a:pt x="8450" y="1099"/>
                    <a:pt x="8444" y="1094"/>
                    <a:pt x="8444" y="1088"/>
                  </a:cubicBezTo>
                  <a:cubicBezTo>
                    <a:pt x="8444" y="1070"/>
                    <a:pt x="8444" y="1058"/>
                    <a:pt x="8438" y="1034"/>
                  </a:cubicBezTo>
                  <a:lnTo>
                    <a:pt x="8438" y="1010"/>
                  </a:lnTo>
                  <a:cubicBezTo>
                    <a:pt x="8438" y="999"/>
                    <a:pt x="8432" y="975"/>
                    <a:pt x="8432" y="963"/>
                  </a:cubicBezTo>
                  <a:lnTo>
                    <a:pt x="8432" y="945"/>
                  </a:lnTo>
                  <a:cubicBezTo>
                    <a:pt x="8420" y="921"/>
                    <a:pt x="8420" y="898"/>
                    <a:pt x="8414" y="880"/>
                  </a:cubicBezTo>
                  <a:cubicBezTo>
                    <a:pt x="8414" y="868"/>
                    <a:pt x="8408" y="862"/>
                    <a:pt x="8408" y="856"/>
                  </a:cubicBezTo>
                  <a:cubicBezTo>
                    <a:pt x="8402" y="844"/>
                    <a:pt x="8402" y="820"/>
                    <a:pt x="8391" y="803"/>
                  </a:cubicBezTo>
                  <a:cubicBezTo>
                    <a:pt x="8391" y="797"/>
                    <a:pt x="8385" y="791"/>
                    <a:pt x="8385" y="785"/>
                  </a:cubicBezTo>
                  <a:cubicBezTo>
                    <a:pt x="8379" y="767"/>
                    <a:pt x="8373" y="743"/>
                    <a:pt x="8361" y="731"/>
                  </a:cubicBezTo>
                  <a:cubicBezTo>
                    <a:pt x="8361" y="719"/>
                    <a:pt x="8355" y="719"/>
                    <a:pt x="8355" y="714"/>
                  </a:cubicBezTo>
                  <a:lnTo>
                    <a:pt x="8355" y="708"/>
                  </a:lnTo>
                  <a:cubicBezTo>
                    <a:pt x="8355" y="702"/>
                    <a:pt x="8349" y="690"/>
                    <a:pt x="8349" y="684"/>
                  </a:cubicBezTo>
                  <a:cubicBezTo>
                    <a:pt x="8343" y="666"/>
                    <a:pt x="8331" y="648"/>
                    <a:pt x="8319" y="624"/>
                  </a:cubicBezTo>
                  <a:cubicBezTo>
                    <a:pt x="8313" y="618"/>
                    <a:pt x="8313" y="607"/>
                    <a:pt x="8301" y="595"/>
                  </a:cubicBezTo>
                  <a:cubicBezTo>
                    <a:pt x="8296" y="583"/>
                    <a:pt x="8284" y="559"/>
                    <a:pt x="8272" y="547"/>
                  </a:cubicBezTo>
                  <a:cubicBezTo>
                    <a:pt x="8266" y="535"/>
                    <a:pt x="8260" y="523"/>
                    <a:pt x="8254" y="518"/>
                  </a:cubicBezTo>
                  <a:cubicBezTo>
                    <a:pt x="8242" y="500"/>
                    <a:pt x="8230" y="488"/>
                    <a:pt x="8224" y="464"/>
                  </a:cubicBezTo>
                  <a:cubicBezTo>
                    <a:pt x="8212" y="452"/>
                    <a:pt x="8206" y="440"/>
                    <a:pt x="8201" y="434"/>
                  </a:cubicBezTo>
                  <a:cubicBezTo>
                    <a:pt x="8183" y="417"/>
                    <a:pt x="8177" y="399"/>
                    <a:pt x="8165" y="381"/>
                  </a:cubicBezTo>
                  <a:cubicBezTo>
                    <a:pt x="8153" y="375"/>
                    <a:pt x="8153" y="363"/>
                    <a:pt x="8147" y="357"/>
                  </a:cubicBezTo>
                  <a:lnTo>
                    <a:pt x="8141" y="351"/>
                  </a:lnTo>
                  <a:lnTo>
                    <a:pt x="8141" y="345"/>
                  </a:lnTo>
                  <a:cubicBezTo>
                    <a:pt x="8123" y="328"/>
                    <a:pt x="8111" y="304"/>
                    <a:pt x="8094" y="292"/>
                  </a:cubicBezTo>
                  <a:lnTo>
                    <a:pt x="8088" y="286"/>
                  </a:lnTo>
                  <a:cubicBezTo>
                    <a:pt x="8076" y="268"/>
                    <a:pt x="8058" y="244"/>
                    <a:pt x="8034" y="233"/>
                  </a:cubicBezTo>
                  <a:lnTo>
                    <a:pt x="8028" y="227"/>
                  </a:lnTo>
                  <a:cubicBezTo>
                    <a:pt x="8016" y="209"/>
                    <a:pt x="7999" y="197"/>
                    <a:pt x="7975" y="179"/>
                  </a:cubicBezTo>
                  <a:lnTo>
                    <a:pt x="7969" y="173"/>
                  </a:lnTo>
                  <a:cubicBezTo>
                    <a:pt x="7957" y="155"/>
                    <a:pt x="7933" y="143"/>
                    <a:pt x="7916" y="126"/>
                  </a:cubicBezTo>
                  <a:cubicBezTo>
                    <a:pt x="7910" y="126"/>
                    <a:pt x="7910" y="120"/>
                    <a:pt x="7904" y="120"/>
                  </a:cubicBezTo>
                  <a:cubicBezTo>
                    <a:pt x="7880" y="108"/>
                    <a:pt x="7868" y="96"/>
                    <a:pt x="7844" y="84"/>
                  </a:cubicBezTo>
                  <a:cubicBezTo>
                    <a:pt x="7821" y="66"/>
                    <a:pt x="7809" y="60"/>
                    <a:pt x="7785" y="54"/>
                  </a:cubicBezTo>
                  <a:cubicBezTo>
                    <a:pt x="7779" y="54"/>
                    <a:pt x="7779" y="48"/>
                    <a:pt x="7767" y="48"/>
                  </a:cubicBezTo>
                  <a:cubicBezTo>
                    <a:pt x="7755" y="37"/>
                    <a:pt x="7737" y="31"/>
                    <a:pt x="7725" y="31"/>
                  </a:cubicBezTo>
                  <a:cubicBezTo>
                    <a:pt x="7720" y="31"/>
                    <a:pt x="7708" y="25"/>
                    <a:pt x="7708" y="25"/>
                  </a:cubicBezTo>
                  <a:cubicBezTo>
                    <a:pt x="7696" y="19"/>
                    <a:pt x="7678" y="19"/>
                    <a:pt x="7666" y="7"/>
                  </a:cubicBezTo>
                  <a:lnTo>
                    <a:pt x="7660" y="7"/>
                  </a:lnTo>
                  <a:cubicBezTo>
                    <a:pt x="7642" y="7"/>
                    <a:pt x="7630"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16096" y="3508109"/>
              <a:ext cx="1786655" cy="1159571"/>
            </a:xfrm>
            <a:custGeom>
              <a:avLst/>
              <a:gdLst/>
              <a:ahLst/>
              <a:cxnLst/>
              <a:rect l="l" t="t" r="r" b="b"/>
              <a:pathLst>
                <a:path w="18528" h="12025" extrusionOk="0">
                  <a:moveTo>
                    <a:pt x="18527" y="0"/>
                  </a:moveTo>
                  <a:lnTo>
                    <a:pt x="1" y="10778"/>
                  </a:lnTo>
                  <a:lnTo>
                    <a:pt x="1" y="12025"/>
                  </a:lnTo>
                  <a:lnTo>
                    <a:pt x="18527" y="1253"/>
                  </a:lnTo>
                  <a:lnTo>
                    <a:pt x="18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587964" y="2582772"/>
              <a:ext cx="3404172" cy="2084913"/>
            </a:xfrm>
            <a:custGeom>
              <a:avLst/>
              <a:gdLst/>
              <a:ahLst/>
              <a:cxnLst/>
              <a:rect l="l" t="t" r="r" b="b"/>
              <a:pathLst>
                <a:path w="35302" h="21621" extrusionOk="0">
                  <a:moveTo>
                    <a:pt x="7" y="1"/>
                  </a:moveTo>
                  <a:lnTo>
                    <a:pt x="1" y="1254"/>
                  </a:lnTo>
                  <a:lnTo>
                    <a:pt x="35302" y="21621"/>
                  </a:lnTo>
                  <a:lnTo>
                    <a:pt x="35302" y="2037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587386" y="1544130"/>
              <a:ext cx="5190152" cy="3003312"/>
            </a:xfrm>
            <a:custGeom>
              <a:avLst/>
              <a:gdLst/>
              <a:ahLst/>
              <a:cxnLst/>
              <a:rect l="l" t="t" r="r" b="b"/>
              <a:pathLst>
                <a:path w="53823" h="31145" extrusionOk="0">
                  <a:moveTo>
                    <a:pt x="18527" y="0"/>
                  </a:moveTo>
                  <a:lnTo>
                    <a:pt x="1" y="10772"/>
                  </a:lnTo>
                  <a:lnTo>
                    <a:pt x="35296" y="31145"/>
                  </a:lnTo>
                  <a:lnTo>
                    <a:pt x="53822" y="20367"/>
                  </a:lnTo>
                  <a:lnTo>
                    <a:pt x="185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463088" y="1606519"/>
              <a:ext cx="4976463" cy="2872843"/>
            </a:xfrm>
            <a:custGeom>
              <a:avLst/>
              <a:gdLst/>
              <a:ahLst/>
              <a:cxnLst/>
              <a:rect l="l" t="t" r="r" b="b"/>
              <a:pathLst>
                <a:path w="51607" h="29792" extrusionOk="0">
                  <a:moveTo>
                    <a:pt x="17321" y="0"/>
                  </a:moveTo>
                  <a:lnTo>
                    <a:pt x="15611" y="980"/>
                  </a:lnTo>
                  <a:lnTo>
                    <a:pt x="6865" y="6033"/>
                  </a:lnTo>
                  <a:lnTo>
                    <a:pt x="0" y="10000"/>
                  </a:lnTo>
                  <a:lnTo>
                    <a:pt x="66" y="10042"/>
                  </a:lnTo>
                  <a:lnTo>
                    <a:pt x="15831" y="19144"/>
                  </a:lnTo>
                  <a:lnTo>
                    <a:pt x="34280" y="29791"/>
                  </a:lnTo>
                  <a:lnTo>
                    <a:pt x="51607" y="19798"/>
                  </a:lnTo>
                  <a:lnTo>
                    <a:pt x="50479" y="19144"/>
                  </a:lnTo>
                  <a:lnTo>
                    <a:pt x="34713" y="10042"/>
                  </a:lnTo>
                  <a:lnTo>
                    <a:pt x="27778" y="6033"/>
                  </a:lnTo>
                  <a:lnTo>
                    <a:pt x="19019" y="980"/>
                  </a:lnTo>
                  <a:lnTo>
                    <a:pt x="173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68595" y="1834961"/>
              <a:ext cx="4188051" cy="2417597"/>
            </a:xfrm>
            <a:custGeom>
              <a:avLst/>
              <a:gdLst/>
              <a:ahLst/>
              <a:cxnLst/>
              <a:rect l="l" t="t" r="r" b="b"/>
              <a:pathLst>
                <a:path w="43431" h="25071" extrusionOk="0">
                  <a:moveTo>
                    <a:pt x="14382" y="3267"/>
                  </a:moveTo>
                  <a:lnTo>
                    <a:pt x="20071" y="6550"/>
                  </a:lnTo>
                  <a:lnTo>
                    <a:pt x="15819" y="9009"/>
                  </a:lnTo>
                  <a:lnTo>
                    <a:pt x="10125" y="5719"/>
                  </a:lnTo>
                  <a:lnTo>
                    <a:pt x="14382" y="3267"/>
                  </a:lnTo>
                  <a:close/>
                  <a:moveTo>
                    <a:pt x="9923" y="5838"/>
                  </a:moveTo>
                  <a:lnTo>
                    <a:pt x="15611" y="9127"/>
                  </a:lnTo>
                  <a:lnTo>
                    <a:pt x="11360" y="11586"/>
                  </a:lnTo>
                  <a:lnTo>
                    <a:pt x="5665" y="8296"/>
                  </a:lnTo>
                  <a:lnTo>
                    <a:pt x="9923" y="5838"/>
                  </a:lnTo>
                  <a:close/>
                  <a:moveTo>
                    <a:pt x="20273" y="6663"/>
                  </a:moveTo>
                  <a:lnTo>
                    <a:pt x="25961" y="9953"/>
                  </a:lnTo>
                  <a:lnTo>
                    <a:pt x="21704" y="12405"/>
                  </a:lnTo>
                  <a:lnTo>
                    <a:pt x="16021" y="9121"/>
                  </a:lnTo>
                  <a:lnTo>
                    <a:pt x="20273" y="6663"/>
                  </a:lnTo>
                  <a:close/>
                  <a:moveTo>
                    <a:pt x="15813" y="9246"/>
                  </a:moveTo>
                  <a:lnTo>
                    <a:pt x="21502" y="12536"/>
                  </a:lnTo>
                  <a:lnTo>
                    <a:pt x="17244" y="14988"/>
                  </a:lnTo>
                  <a:lnTo>
                    <a:pt x="11562" y="11704"/>
                  </a:lnTo>
                  <a:lnTo>
                    <a:pt x="15813" y="9246"/>
                  </a:lnTo>
                  <a:close/>
                  <a:moveTo>
                    <a:pt x="26175" y="10071"/>
                  </a:moveTo>
                  <a:lnTo>
                    <a:pt x="31869" y="13355"/>
                  </a:lnTo>
                  <a:lnTo>
                    <a:pt x="27612" y="15813"/>
                  </a:lnTo>
                  <a:lnTo>
                    <a:pt x="21923" y="12524"/>
                  </a:lnTo>
                  <a:lnTo>
                    <a:pt x="26175" y="10071"/>
                  </a:lnTo>
                  <a:close/>
                  <a:moveTo>
                    <a:pt x="21710" y="12649"/>
                  </a:moveTo>
                  <a:lnTo>
                    <a:pt x="27398" y="15932"/>
                  </a:lnTo>
                  <a:lnTo>
                    <a:pt x="23147" y="18391"/>
                  </a:lnTo>
                  <a:lnTo>
                    <a:pt x="17452" y="15101"/>
                  </a:lnTo>
                  <a:lnTo>
                    <a:pt x="21710" y="12649"/>
                  </a:lnTo>
                  <a:close/>
                  <a:moveTo>
                    <a:pt x="32071" y="13480"/>
                  </a:moveTo>
                  <a:lnTo>
                    <a:pt x="37760" y="16764"/>
                  </a:lnTo>
                  <a:lnTo>
                    <a:pt x="33508" y="19222"/>
                  </a:lnTo>
                  <a:lnTo>
                    <a:pt x="27814" y="15932"/>
                  </a:lnTo>
                  <a:lnTo>
                    <a:pt x="32071" y="13480"/>
                  </a:lnTo>
                  <a:close/>
                  <a:moveTo>
                    <a:pt x="27606" y="16051"/>
                  </a:moveTo>
                  <a:lnTo>
                    <a:pt x="33300" y="19341"/>
                  </a:lnTo>
                  <a:lnTo>
                    <a:pt x="29049" y="21799"/>
                  </a:lnTo>
                  <a:lnTo>
                    <a:pt x="23354" y="18509"/>
                  </a:lnTo>
                  <a:lnTo>
                    <a:pt x="27606" y="16051"/>
                  </a:lnTo>
                  <a:close/>
                  <a:moveTo>
                    <a:pt x="9133" y="1"/>
                  </a:moveTo>
                  <a:lnTo>
                    <a:pt x="8925" y="119"/>
                  </a:lnTo>
                  <a:lnTo>
                    <a:pt x="14174" y="3148"/>
                  </a:lnTo>
                  <a:lnTo>
                    <a:pt x="9923" y="5600"/>
                  </a:lnTo>
                  <a:lnTo>
                    <a:pt x="4674" y="2572"/>
                  </a:lnTo>
                  <a:lnTo>
                    <a:pt x="4466" y="2691"/>
                  </a:lnTo>
                  <a:lnTo>
                    <a:pt x="9709" y="5719"/>
                  </a:lnTo>
                  <a:lnTo>
                    <a:pt x="5457" y="8177"/>
                  </a:lnTo>
                  <a:lnTo>
                    <a:pt x="208" y="5149"/>
                  </a:lnTo>
                  <a:lnTo>
                    <a:pt x="0" y="5268"/>
                  </a:lnTo>
                  <a:lnTo>
                    <a:pt x="5250" y="8296"/>
                  </a:lnTo>
                  <a:lnTo>
                    <a:pt x="1152" y="10665"/>
                  </a:lnTo>
                  <a:lnTo>
                    <a:pt x="1360" y="10784"/>
                  </a:lnTo>
                  <a:lnTo>
                    <a:pt x="5457" y="8415"/>
                  </a:lnTo>
                  <a:lnTo>
                    <a:pt x="11152" y="11704"/>
                  </a:lnTo>
                  <a:lnTo>
                    <a:pt x="7055" y="14068"/>
                  </a:lnTo>
                  <a:lnTo>
                    <a:pt x="7263" y="14186"/>
                  </a:lnTo>
                  <a:lnTo>
                    <a:pt x="11360" y="11823"/>
                  </a:lnTo>
                  <a:lnTo>
                    <a:pt x="17042" y="15107"/>
                  </a:lnTo>
                  <a:lnTo>
                    <a:pt x="12945" y="17476"/>
                  </a:lnTo>
                  <a:lnTo>
                    <a:pt x="13153" y="17595"/>
                  </a:lnTo>
                  <a:lnTo>
                    <a:pt x="17250" y="15226"/>
                  </a:lnTo>
                  <a:lnTo>
                    <a:pt x="22945" y="18515"/>
                  </a:lnTo>
                  <a:lnTo>
                    <a:pt x="18847" y="20884"/>
                  </a:lnTo>
                  <a:lnTo>
                    <a:pt x="19055" y="21003"/>
                  </a:lnTo>
                  <a:lnTo>
                    <a:pt x="23152" y="18634"/>
                  </a:lnTo>
                  <a:lnTo>
                    <a:pt x="28847" y="21924"/>
                  </a:lnTo>
                  <a:lnTo>
                    <a:pt x="24750" y="24293"/>
                  </a:lnTo>
                  <a:lnTo>
                    <a:pt x="24958" y="24412"/>
                  </a:lnTo>
                  <a:lnTo>
                    <a:pt x="29055" y="22042"/>
                  </a:lnTo>
                  <a:lnTo>
                    <a:pt x="34304" y="25071"/>
                  </a:lnTo>
                  <a:lnTo>
                    <a:pt x="34512" y="24952"/>
                  </a:lnTo>
                  <a:lnTo>
                    <a:pt x="29263" y="21924"/>
                  </a:lnTo>
                  <a:lnTo>
                    <a:pt x="33514" y="19465"/>
                  </a:lnTo>
                  <a:lnTo>
                    <a:pt x="38763" y="22494"/>
                  </a:lnTo>
                  <a:lnTo>
                    <a:pt x="38971" y="22375"/>
                  </a:lnTo>
                  <a:lnTo>
                    <a:pt x="33722" y="19347"/>
                  </a:lnTo>
                  <a:lnTo>
                    <a:pt x="37979" y="16888"/>
                  </a:lnTo>
                  <a:lnTo>
                    <a:pt x="43223" y="19917"/>
                  </a:lnTo>
                  <a:lnTo>
                    <a:pt x="43430" y="19798"/>
                  </a:lnTo>
                  <a:lnTo>
                    <a:pt x="38187" y="16769"/>
                  </a:lnTo>
                  <a:lnTo>
                    <a:pt x="42284" y="14406"/>
                  </a:lnTo>
                  <a:lnTo>
                    <a:pt x="42077" y="14287"/>
                  </a:lnTo>
                  <a:lnTo>
                    <a:pt x="37979" y="16651"/>
                  </a:lnTo>
                  <a:lnTo>
                    <a:pt x="32285" y="13367"/>
                  </a:lnTo>
                  <a:lnTo>
                    <a:pt x="36382" y="10998"/>
                  </a:lnTo>
                  <a:lnTo>
                    <a:pt x="36174" y="10879"/>
                  </a:lnTo>
                  <a:lnTo>
                    <a:pt x="32077" y="13248"/>
                  </a:lnTo>
                  <a:lnTo>
                    <a:pt x="26383" y="9959"/>
                  </a:lnTo>
                  <a:lnTo>
                    <a:pt x="30480" y="7589"/>
                  </a:lnTo>
                  <a:lnTo>
                    <a:pt x="30272" y="7471"/>
                  </a:lnTo>
                  <a:lnTo>
                    <a:pt x="26175" y="9840"/>
                  </a:lnTo>
                  <a:lnTo>
                    <a:pt x="20492" y="6550"/>
                  </a:lnTo>
                  <a:lnTo>
                    <a:pt x="24589" y="4181"/>
                  </a:lnTo>
                  <a:lnTo>
                    <a:pt x="24382" y="4062"/>
                  </a:lnTo>
                  <a:lnTo>
                    <a:pt x="20284" y="6432"/>
                  </a:lnTo>
                  <a:lnTo>
                    <a:pt x="14590" y="3148"/>
                  </a:lnTo>
                  <a:lnTo>
                    <a:pt x="18687" y="779"/>
                  </a:lnTo>
                  <a:lnTo>
                    <a:pt x="18479" y="660"/>
                  </a:lnTo>
                  <a:lnTo>
                    <a:pt x="14382" y="3029"/>
                  </a:lnTo>
                  <a:lnTo>
                    <a:pt x="9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198805" y="1701020"/>
              <a:ext cx="2016737" cy="487357"/>
            </a:xfrm>
            <a:custGeom>
              <a:avLst/>
              <a:gdLst/>
              <a:ahLst/>
              <a:cxnLst/>
              <a:rect l="l" t="t" r="r" b="b"/>
              <a:pathLst>
                <a:path w="20914" h="5054" extrusionOk="0">
                  <a:moveTo>
                    <a:pt x="8747" y="0"/>
                  </a:moveTo>
                  <a:lnTo>
                    <a:pt x="1" y="5053"/>
                  </a:lnTo>
                  <a:lnTo>
                    <a:pt x="20914" y="5053"/>
                  </a:lnTo>
                  <a:lnTo>
                    <a:pt x="1215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456820" y="2574768"/>
              <a:ext cx="4861422" cy="877899"/>
            </a:xfrm>
            <a:custGeom>
              <a:avLst/>
              <a:gdLst/>
              <a:ahLst/>
              <a:cxnLst/>
              <a:rect l="l" t="t" r="r" b="b"/>
              <a:pathLst>
                <a:path w="50414" h="9104" extrusionOk="0">
                  <a:moveTo>
                    <a:pt x="1" y="1"/>
                  </a:moveTo>
                  <a:lnTo>
                    <a:pt x="15766" y="9103"/>
                  </a:lnTo>
                  <a:lnTo>
                    <a:pt x="50414" y="9103"/>
                  </a:lnTo>
                  <a:lnTo>
                    <a:pt x="3464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4826460" y="-955227"/>
              <a:ext cx="2744012" cy="487357"/>
            </a:xfrm>
            <a:custGeom>
              <a:avLst/>
              <a:gdLst/>
              <a:ahLst/>
              <a:cxnLst/>
              <a:rect l="l" t="t" r="r" b="b"/>
              <a:pathLst>
                <a:path w="28456" h="5054" extrusionOk="0">
                  <a:moveTo>
                    <a:pt x="8759" y="0"/>
                  </a:moveTo>
                  <a:lnTo>
                    <a:pt x="1" y="5053"/>
                  </a:lnTo>
                  <a:lnTo>
                    <a:pt x="28455" y="5053"/>
                  </a:lnTo>
                  <a:lnTo>
                    <a:pt x="1969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4897529" y="-82057"/>
              <a:ext cx="4607136" cy="877899"/>
            </a:xfrm>
            <a:custGeom>
              <a:avLst/>
              <a:gdLst/>
              <a:ahLst/>
              <a:cxnLst/>
              <a:rect l="l" t="t" r="r" b="b"/>
              <a:pathLst>
                <a:path w="47777" h="9104" extrusionOk="0">
                  <a:moveTo>
                    <a:pt x="0" y="0"/>
                  </a:moveTo>
                  <a:lnTo>
                    <a:pt x="15765" y="9103"/>
                  </a:lnTo>
                  <a:lnTo>
                    <a:pt x="45146" y="9103"/>
                  </a:lnTo>
                  <a:lnTo>
                    <a:pt x="47777" y="7577"/>
                  </a:lnTo>
                  <a:lnTo>
                    <a:pt x="34648"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268007" y="-103408"/>
              <a:ext cx="3582278" cy="2753077"/>
            </a:xfrm>
            <a:custGeom>
              <a:avLst/>
              <a:gdLst/>
              <a:ahLst/>
              <a:cxnLst/>
              <a:rect l="l" t="t" r="r" b="b"/>
              <a:pathLst>
                <a:path w="37149" h="28550" extrusionOk="0">
                  <a:moveTo>
                    <a:pt x="7215" y="0"/>
                  </a:moveTo>
                  <a:cubicBezTo>
                    <a:pt x="3914" y="2530"/>
                    <a:pt x="1188" y="6698"/>
                    <a:pt x="1" y="10861"/>
                  </a:cubicBezTo>
                  <a:lnTo>
                    <a:pt x="29934" y="28550"/>
                  </a:lnTo>
                  <a:cubicBezTo>
                    <a:pt x="31121" y="24381"/>
                    <a:pt x="33847" y="20219"/>
                    <a:pt x="37148" y="17689"/>
                  </a:cubicBezTo>
                  <a:lnTo>
                    <a:pt x="721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4786442" y="325068"/>
              <a:ext cx="698635" cy="407802"/>
            </a:xfrm>
            <a:custGeom>
              <a:avLst/>
              <a:gdLst/>
              <a:ahLst/>
              <a:cxnLst/>
              <a:rect l="l" t="t" r="r" b="b"/>
              <a:pathLst>
                <a:path w="7245" h="4229" extrusionOk="0">
                  <a:moveTo>
                    <a:pt x="0" y="0"/>
                  </a:moveTo>
                  <a:lnTo>
                    <a:pt x="7185" y="4199"/>
                  </a:lnTo>
                  <a:cubicBezTo>
                    <a:pt x="7202" y="4207"/>
                    <a:pt x="7216" y="4212"/>
                    <a:pt x="7229" y="4219"/>
                  </a:cubicBezTo>
                  <a:lnTo>
                    <a:pt x="7229" y="4219"/>
                  </a:lnTo>
                  <a:lnTo>
                    <a:pt x="60" y="30"/>
                  </a:lnTo>
                  <a:cubicBezTo>
                    <a:pt x="42" y="24"/>
                    <a:pt x="24" y="12"/>
                    <a:pt x="0" y="0"/>
                  </a:cubicBezTo>
                  <a:close/>
                  <a:moveTo>
                    <a:pt x="7229" y="4219"/>
                  </a:moveTo>
                  <a:lnTo>
                    <a:pt x="7244" y="4228"/>
                  </a:lnTo>
                  <a:cubicBezTo>
                    <a:pt x="7239" y="4225"/>
                    <a:pt x="7234" y="4222"/>
                    <a:pt x="7229" y="4219"/>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7788675" y="1681550"/>
              <a:ext cx="35725" cy="120850"/>
            </a:xfrm>
            <a:custGeom>
              <a:avLst/>
              <a:gdLst/>
              <a:ahLst/>
              <a:cxnLst/>
              <a:rect l="l" t="t" r="r" b="b"/>
              <a:pathLst>
                <a:path w="1429" h="4834" extrusionOk="0">
                  <a:moveTo>
                    <a:pt x="762" y="0"/>
                  </a:moveTo>
                  <a:lnTo>
                    <a:pt x="1429" y="1048"/>
                  </a:lnTo>
                  <a:lnTo>
                    <a:pt x="762" y="4834"/>
                  </a:lnTo>
                  <a:lnTo>
                    <a:pt x="0" y="2453"/>
                  </a:lnTo>
                  <a:close/>
                </a:path>
              </a:pathLst>
            </a:custGeom>
            <a:solidFill>
              <a:schemeClr val="lt1"/>
            </a:solidFill>
            <a:ln>
              <a:noFill/>
            </a:ln>
          </p:spPr>
          <p:txBody>
            <a:bodyPr/>
            <a:lstStyle/>
            <a:p>
              <a:endParaRPr lang="en-US"/>
            </a:p>
          </p:txBody>
        </p:sp>
        <p:grpSp>
          <p:nvGrpSpPr>
            <p:cNvPr id="1406" name="Google Shape;1406;p48"/>
            <p:cNvGrpSpPr/>
            <p:nvPr/>
          </p:nvGrpSpPr>
          <p:grpSpPr>
            <a:xfrm>
              <a:off x="4142325" y="68238"/>
              <a:ext cx="1641200" cy="1382375"/>
              <a:chOff x="8012650" y="-2146075"/>
              <a:chExt cx="1641200" cy="1382375"/>
            </a:xfrm>
          </p:grpSpPr>
          <p:sp>
            <p:nvSpPr>
              <p:cNvPr id="1407" name="Google Shape;1407;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48"/>
            <p:cNvGrpSpPr/>
            <p:nvPr/>
          </p:nvGrpSpPr>
          <p:grpSpPr>
            <a:xfrm>
              <a:off x="4142325" y="58813"/>
              <a:ext cx="1641200" cy="1382375"/>
              <a:chOff x="8012650" y="-2146075"/>
              <a:chExt cx="1641200" cy="1382375"/>
            </a:xfrm>
          </p:grpSpPr>
          <p:sp>
            <p:nvSpPr>
              <p:cNvPr id="1412" name="Google Shape;1412;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7376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urve&#10;&#10;Description automatically generated">
            <a:extLst>
              <a:ext uri="{FF2B5EF4-FFF2-40B4-BE49-F238E27FC236}">
                <a16:creationId xmlns:a16="http://schemas.microsoft.com/office/drawing/2014/main" id="{AB7D8773-152D-9B61-8199-1FB102D26430}"/>
              </a:ext>
            </a:extLst>
          </p:cNvPr>
          <p:cNvPicPr>
            <a:picLocks noChangeAspect="1"/>
          </p:cNvPicPr>
          <p:nvPr/>
        </p:nvPicPr>
        <p:blipFill>
          <a:blip r:embed="rId2"/>
          <a:stretch>
            <a:fillRect/>
          </a:stretch>
        </p:blipFill>
        <p:spPr>
          <a:xfrm>
            <a:off x="1889200" y="778669"/>
            <a:ext cx="4674220" cy="2968113"/>
          </a:xfrm>
          <a:prstGeom prst="rect">
            <a:avLst/>
          </a:prstGeom>
        </p:spPr>
      </p:pic>
      <p:sp>
        <p:nvSpPr>
          <p:cNvPr id="8" name="TextBox 7">
            <a:extLst>
              <a:ext uri="{FF2B5EF4-FFF2-40B4-BE49-F238E27FC236}">
                <a16:creationId xmlns:a16="http://schemas.microsoft.com/office/drawing/2014/main" id="{8B66E773-ED1D-9BE0-8564-7FFED788D30C}"/>
              </a:ext>
            </a:extLst>
          </p:cNvPr>
          <p:cNvSpPr txBox="1"/>
          <p:nvPr/>
        </p:nvSpPr>
        <p:spPr>
          <a:xfrm>
            <a:off x="164306" y="109460"/>
            <a:ext cx="5958349" cy="523220"/>
          </a:xfrm>
          <a:prstGeom prst="rect">
            <a:avLst/>
          </a:prstGeom>
          <a:noFill/>
        </p:spPr>
        <p:txBody>
          <a:bodyPr wrap="square" rtlCol="0">
            <a:spAutoFit/>
          </a:bodyPr>
          <a:lstStyle/>
          <a:p>
            <a:r>
              <a:rPr lang="en-US" sz="2800" b="1" dirty="0">
                <a:solidFill>
                  <a:schemeClr val="tx1"/>
                </a:solidFill>
              </a:rPr>
              <a:t>Significance Testing</a:t>
            </a:r>
          </a:p>
        </p:txBody>
      </p:sp>
      <p:sp>
        <p:nvSpPr>
          <p:cNvPr id="2" name="TextBox 1">
            <a:extLst>
              <a:ext uri="{FF2B5EF4-FFF2-40B4-BE49-F238E27FC236}">
                <a16:creationId xmlns:a16="http://schemas.microsoft.com/office/drawing/2014/main" id="{8E0FD8DC-E82C-0470-4F36-6DF1AFC2109B}"/>
              </a:ext>
            </a:extLst>
          </p:cNvPr>
          <p:cNvSpPr txBox="1"/>
          <p:nvPr/>
        </p:nvSpPr>
        <p:spPr>
          <a:xfrm>
            <a:off x="300167" y="3949345"/>
            <a:ext cx="8772396" cy="923330"/>
          </a:xfrm>
          <a:prstGeom prst="rect">
            <a:avLst/>
          </a:prstGeom>
          <a:noFill/>
        </p:spPr>
        <p:txBody>
          <a:bodyPr wrap="square" rtlCol="0">
            <a:spAutoFit/>
          </a:bodyPr>
          <a:lstStyle/>
          <a:p>
            <a:pPr algn="ctr"/>
            <a:r>
              <a:rPr lang="en-US" sz="1800" b="1" dirty="0">
                <a:solidFill>
                  <a:schemeClr val="tx1"/>
                </a:solidFill>
              </a:rPr>
              <a:t>Significance testing is used to determine which features we should use based a hypothesis, if the confidence of the hypothesis is less than a specified value, then we reject the null hypothesis and drop the feature</a:t>
            </a:r>
          </a:p>
        </p:txBody>
      </p:sp>
    </p:spTree>
    <p:extLst>
      <p:ext uri="{BB962C8B-B14F-4D97-AF65-F5344CB8AC3E}">
        <p14:creationId xmlns:p14="http://schemas.microsoft.com/office/powerpoint/2010/main" val="289277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48"/>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a:t>
            </a:r>
            <a:endParaRPr dirty="0"/>
          </a:p>
        </p:txBody>
      </p:sp>
      <p:sp>
        <p:nvSpPr>
          <p:cNvPr id="1357" name="Google Shape;1357;p48"/>
          <p:cNvSpPr txBox="1">
            <a:spLocks noGrp="1"/>
          </p:cNvSpPr>
          <p:nvPr>
            <p:ph type="title" idx="2"/>
          </p:nvPr>
        </p:nvSpPr>
        <p:spPr>
          <a:xfrm>
            <a:off x="1913350"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grpSp>
        <p:nvGrpSpPr>
          <p:cNvPr id="1358" name="Google Shape;1358;p48"/>
          <p:cNvGrpSpPr/>
          <p:nvPr/>
        </p:nvGrpSpPr>
        <p:grpSpPr>
          <a:xfrm rot="5400000">
            <a:off x="7507585" y="3496468"/>
            <a:ext cx="1703394" cy="1697532"/>
            <a:chOff x="7440610" y="-29907"/>
            <a:chExt cx="1703394" cy="1697532"/>
          </a:xfrm>
        </p:grpSpPr>
        <p:sp>
          <p:nvSpPr>
            <p:cNvPr id="1359" name="Google Shape;1359;p48"/>
            <p:cNvSpPr/>
            <p:nvPr/>
          </p:nvSpPr>
          <p:spPr>
            <a:xfrm rot="10800000">
              <a:off x="7441126" y="-29892"/>
              <a:ext cx="1702363" cy="1697517"/>
            </a:xfrm>
            <a:custGeom>
              <a:avLst/>
              <a:gdLst/>
              <a:ahLst/>
              <a:cxnLst/>
              <a:rect l="l" t="t" r="r" b="b"/>
              <a:pathLst>
                <a:path w="39696" h="39583" extrusionOk="0">
                  <a:moveTo>
                    <a:pt x="0" y="0"/>
                  </a:moveTo>
                  <a:lnTo>
                    <a:pt x="0" y="39583"/>
                  </a:lnTo>
                  <a:lnTo>
                    <a:pt x="39683" y="39583"/>
                  </a:lnTo>
                  <a:lnTo>
                    <a:pt x="39683" y="39405"/>
                  </a:lnTo>
                  <a:cubicBezTo>
                    <a:pt x="39683" y="39244"/>
                    <a:pt x="39678" y="39084"/>
                    <a:pt x="39695" y="38924"/>
                  </a:cubicBezTo>
                  <a:cubicBezTo>
                    <a:pt x="39695" y="38799"/>
                    <a:pt x="39689" y="38662"/>
                    <a:pt x="39689" y="38538"/>
                  </a:cubicBezTo>
                  <a:cubicBezTo>
                    <a:pt x="39666" y="37374"/>
                    <a:pt x="39594" y="36228"/>
                    <a:pt x="39470" y="35094"/>
                  </a:cubicBezTo>
                  <a:cubicBezTo>
                    <a:pt x="39452" y="34927"/>
                    <a:pt x="39440" y="34773"/>
                    <a:pt x="39416" y="34619"/>
                  </a:cubicBezTo>
                  <a:cubicBezTo>
                    <a:pt x="39410" y="34512"/>
                    <a:pt x="39393" y="34405"/>
                    <a:pt x="39381" y="34298"/>
                  </a:cubicBezTo>
                  <a:cubicBezTo>
                    <a:pt x="39363" y="34173"/>
                    <a:pt x="39339" y="34037"/>
                    <a:pt x="39327" y="33912"/>
                  </a:cubicBezTo>
                  <a:cubicBezTo>
                    <a:pt x="39309" y="33787"/>
                    <a:pt x="39298" y="33651"/>
                    <a:pt x="39274" y="33526"/>
                  </a:cubicBezTo>
                  <a:cubicBezTo>
                    <a:pt x="39262" y="33413"/>
                    <a:pt x="39238" y="33312"/>
                    <a:pt x="39220" y="33199"/>
                  </a:cubicBezTo>
                  <a:cubicBezTo>
                    <a:pt x="39203" y="33057"/>
                    <a:pt x="39173" y="32914"/>
                    <a:pt x="39149" y="32766"/>
                  </a:cubicBezTo>
                  <a:cubicBezTo>
                    <a:pt x="39125" y="32665"/>
                    <a:pt x="39113" y="32552"/>
                    <a:pt x="39090" y="32439"/>
                  </a:cubicBezTo>
                  <a:cubicBezTo>
                    <a:pt x="39060" y="32291"/>
                    <a:pt x="39036" y="32154"/>
                    <a:pt x="39007" y="32006"/>
                  </a:cubicBezTo>
                  <a:cubicBezTo>
                    <a:pt x="38983" y="31899"/>
                    <a:pt x="38971" y="31798"/>
                    <a:pt x="38947" y="31691"/>
                  </a:cubicBezTo>
                  <a:lnTo>
                    <a:pt x="38858" y="31246"/>
                  </a:lnTo>
                  <a:cubicBezTo>
                    <a:pt x="38775" y="30878"/>
                    <a:pt x="38698" y="30498"/>
                    <a:pt x="38609" y="30124"/>
                  </a:cubicBezTo>
                  <a:cubicBezTo>
                    <a:pt x="38579" y="29999"/>
                    <a:pt x="38549" y="29880"/>
                    <a:pt x="38520" y="29761"/>
                  </a:cubicBezTo>
                  <a:cubicBezTo>
                    <a:pt x="38478" y="29619"/>
                    <a:pt x="38442" y="29470"/>
                    <a:pt x="38407" y="29334"/>
                  </a:cubicBezTo>
                  <a:cubicBezTo>
                    <a:pt x="38407" y="29316"/>
                    <a:pt x="38401" y="29310"/>
                    <a:pt x="38401" y="29304"/>
                  </a:cubicBezTo>
                  <a:cubicBezTo>
                    <a:pt x="38359" y="29162"/>
                    <a:pt x="38318" y="29013"/>
                    <a:pt x="38282" y="28871"/>
                  </a:cubicBezTo>
                  <a:cubicBezTo>
                    <a:pt x="38241" y="28728"/>
                    <a:pt x="38199" y="28598"/>
                    <a:pt x="38163" y="28455"/>
                  </a:cubicBezTo>
                  <a:cubicBezTo>
                    <a:pt x="38110" y="28271"/>
                    <a:pt x="38051" y="28093"/>
                    <a:pt x="37997" y="27915"/>
                  </a:cubicBezTo>
                  <a:cubicBezTo>
                    <a:pt x="37920" y="27677"/>
                    <a:pt x="37843" y="27434"/>
                    <a:pt x="37766" y="27196"/>
                  </a:cubicBezTo>
                  <a:cubicBezTo>
                    <a:pt x="35978" y="21686"/>
                    <a:pt x="33003" y="16704"/>
                    <a:pt x="29144" y="12565"/>
                  </a:cubicBezTo>
                  <a:cubicBezTo>
                    <a:pt x="24928" y="8028"/>
                    <a:pt x="19649" y="4489"/>
                    <a:pt x="13711" y="2346"/>
                  </a:cubicBezTo>
                  <a:lnTo>
                    <a:pt x="13711" y="2334"/>
                  </a:lnTo>
                  <a:cubicBezTo>
                    <a:pt x="13693" y="2328"/>
                    <a:pt x="13687" y="2322"/>
                    <a:pt x="13675" y="2322"/>
                  </a:cubicBezTo>
                  <a:cubicBezTo>
                    <a:pt x="13592" y="2292"/>
                    <a:pt x="13515" y="2269"/>
                    <a:pt x="13438" y="2239"/>
                  </a:cubicBezTo>
                  <a:cubicBezTo>
                    <a:pt x="13378" y="2227"/>
                    <a:pt x="13325" y="2203"/>
                    <a:pt x="13272" y="2186"/>
                  </a:cubicBezTo>
                  <a:cubicBezTo>
                    <a:pt x="13183" y="2150"/>
                    <a:pt x="13088" y="2120"/>
                    <a:pt x="12998" y="2091"/>
                  </a:cubicBezTo>
                  <a:lnTo>
                    <a:pt x="12529" y="1936"/>
                  </a:lnTo>
                  <a:cubicBezTo>
                    <a:pt x="12351" y="1877"/>
                    <a:pt x="12173" y="1817"/>
                    <a:pt x="11995" y="1764"/>
                  </a:cubicBezTo>
                  <a:cubicBezTo>
                    <a:pt x="11609" y="1645"/>
                    <a:pt x="11223" y="1538"/>
                    <a:pt x="10837" y="1425"/>
                  </a:cubicBezTo>
                  <a:cubicBezTo>
                    <a:pt x="10594" y="1360"/>
                    <a:pt x="10350" y="1289"/>
                    <a:pt x="10101" y="1230"/>
                  </a:cubicBezTo>
                  <a:cubicBezTo>
                    <a:pt x="10000" y="1200"/>
                    <a:pt x="9893" y="1170"/>
                    <a:pt x="9792" y="1152"/>
                  </a:cubicBezTo>
                  <a:cubicBezTo>
                    <a:pt x="9347" y="1040"/>
                    <a:pt x="8895" y="933"/>
                    <a:pt x="8438" y="838"/>
                  </a:cubicBezTo>
                  <a:cubicBezTo>
                    <a:pt x="8319" y="814"/>
                    <a:pt x="8201" y="784"/>
                    <a:pt x="8076" y="766"/>
                  </a:cubicBezTo>
                  <a:cubicBezTo>
                    <a:pt x="7975" y="743"/>
                    <a:pt x="7874" y="719"/>
                    <a:pt x="7779" y="707"/>
                  </a:cubicBezTo>
                  <a:cubicBezTo>
                    <a:pt x="7690" y="689"/>
                    <a:pt x="7601" y="665"/>
                    <a:pt x="7512" y="654"/>
                  </a:cubicBezTo>
                  <a:lnTo>
                    <a:pt x="7132" y="588"/>
                  </a:lnTo>
                  <a:cubicBezTo>
                    <a:pt x="6948" y="559"/>
                    <a:pt x="6770" y="529"/>
                    <a:pt x="6585" y="499"/>
                  </a:cubicBezTo>
                  <a:cubicBezTo>
                    <a:pt x="6568" y="499"/>
                    <a:pt x="6556" y="487"/>
                    <a:pt x="6538" y="487"/>
                  </a:cubicBezTo>
                  <a:cubicBezTo>
                    <a:pt x="6354" y="458"/>
                    <a:pt x="6176" y="440"/>
                    <a:pt x="5992" y="410"/>
                  </a:cubicBezTo>
                  <a:cubicBezTo>
                    <a:pt x="5808" y="386"/>
                    <a:pt x="5612" y="357"/>
                    <a:pt x="5422" y="333"/>
                  </a:cubicBezTo>
                  <a:cubicBezTo>
                    <a:pt x="5232" y="303"/>
                    <a:pt x="5042" y="279"/>
                    <a:pt x="4846" y="262"/>
                  </a:cubicBezTo>
                  <a:cubicBezTo>
                    <a:pt x="4638" y="238"/>
                    <a:pt x="4442" y="214"/>
                    <a:pt x="4234" y="190"/>
                  </a:cubicBezTo>
                  <a:cubicBezTo>
                    <a:pt x="4056" y="179"/>
                    <a:pt x="3884" y="155"/>
                    <a:pt x="3706" y="149"/>
                  </a:cubicBezTo>
                  <a:cubicBezTo>
                    <a:pt x="2571" y="42"/>
                    <a:pt x="1425" y="0"/>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rot="10800000">
              <a:off x="7473203" y="-29892"/>
              <a:ext cx="1539143" cy="1691685"/>
            </a:xfrm>
            <a:custGeom>
              <a:avLst/>
              <a:gdLst/>
              <a:ahLst/>
              <a:cxnLst/>
              <a:rect l="l" t="t" r="r" b="b"/>
              <a:pathLst>
                <a:path w="35890" h="39447" extrusionOk="0">
                  <a:moveTo>
                    <a:pt x="659" y="1"/>
                  </a:moveTo>
                  <a:cubicBezTo>
                    <a:pt x="630" y="48"/>
                    <a:pt x="600" y="102"/>
                    <a:pt x="588" y="143"/>
                  </a:cubicBezTo>
                  <a:cubicBezTo>
                    <a:pt x="0" y="1474"/>
                    <a:pt x="808" y="2786"/>
                    <a:pt x="1805" y="3647"/>
                  </a:cubicBezTo>
                  <a:cubicBezTo>
                    <a:pt x="5012" y="6432"/>
                    <a:pt x="9822" y="7239"/>
                    <a:pt x="13129" y="9668"/>
                  </a:cubicBezTo>
                  <a:cubicBezTo>
                    <a:pt x="13943" y="10268"/>
                    <a:pt x="14661" y="10956"/>
                    <a:pt x="15249" y="11806"/>
                  </a:cubicBezTo>
                  <a:cubicBezTo>
                    <a:pt x="15338" y="11924"/>
                    <a:pt x="15421" y="12049"/>
                    <a:pt x="15492" y="12174"/>
                  </a:cubicBezTo>
                  <a:cubicBezTo>
                    <a:pt x="15446" y="12165"/>
                    <a:pt x="15398" y="12161"/>
                    <a:pt x="15351" y="12161"/>
                  </a:cubicBezTo>
                  <a:cubicBezTo>
                    <a:pt x="15237" y="12161"/>
                    <a:pt x="15122" y="12185"/>
                    <a:pt x="15017" y="12227"/>
                  </a:cubicBezTo>
                  <a:cubicBezTo>
                    <a:pt x="14507" y="12429"/>
                    <a:pt x="14144" y="13076"/>
                    <a:pt x="14210" y="13658"/>
                  </a:cubicBezTo>
                  <a:cubicBezTo>
                    <a:pt x="14293" y="14412"/>
                    <a:pt x="14839" y="15018"/>
                    <a:pt x="15397" y="15529"/>
                  </a:cubicBezTo>
                  <a:cubicBezTo>
                    <a:pt x="15956" y="16051"/>
                    <a:pt x="16561" y="16550"/>
                    <a:pt x="16858" y="17239"/>
                  </a:cubicBezTo>
                  <a:cubicBezTo>
                    <a:pt x="17262" y="18183"/>
                    <a:pt x="17001" y="19270"/>
                    <a:pt x="17113" y="20291"/>
                  </a:cubicBezTo>
                  <a:cubicBezTo>
                    <a:pt x="17113" y="20321"/>
                    <a:pt x="17119" y="20332"/>
                    <a:pt x="17119" y="20362"/>
                  </a:cubicBezTo>
                  <a:cubicBezTo>
                    <a:pt x="17143" y="20505"/>
                    <a:pt x="17185" y="20647"/>
                    <a:pt x="17214" y="20778"/>
                  </a:cubicBezTo>
                  <a:cubicBezTo>
                    <a:pt x="17250" y="20932"/>
                    <a:pt x="17274" y="21075"/>
                    <a:pt x="17321" y="21217"/>
                  </a:cubicBezTo>
                  <a:cubicBezTo>
                    <a:pt x="17381" y="21389"/>
                    <a:pt x="17452" y="21538"/>
                    <a:pt x="17529" y="21698"/>
                  </a:cubicBezTo>
                  <a:cubicBezTo>
                    <a:pt x="17577" y="21811"/>
                    <a:pt x="17624" y="21924"/>
                    <a:pt x="17678" y="22025"/>
                  </a:cubicBezTo>
                  <a:cubicBezTo>
                    <a:pt x="17779" y="22203"/>
                    <a:pt x="17903" y="22375"/>
                    <a:pt x="18016" y="22547"/>
                  </a:cubicBezTo>
                  <a:cubicBezTo>
                    <a:pt x="18075" y="22619"/>
                    <a:pt x="18129" y="22708"/>
                    <a:pt x="18182" y="22785"/>
                  </a:cubicBezTo>
                  <a:cubicBezTo>
                    <a:pt x="18319" y="22963"/>
                    <a:pt x="18479" y="23129"/>
                    <a:pt x="18640" y="23301"/>
                  </a:cubicBezTo>
                  <a:cubicBezTo>
                    <a:pt x="18693" y="23361"/>
                    <a:pt x="18735" y="23414"/>
                    <a:pt x="18788" y="23474"/>
                  </a:cubicBezTo>
                  <a:cubicBezTo>
                    <a:pt x="18960" y="23646"/>
                    <a:pt x="19138" y="23794"/>
                    <a:pt x="19316" y="23955"/>
                  </a:cubicBezTo>
                  <a:cubicBezTo>
                    <a:pt x="19382" y="24014"/>
                    <a:pt x="19429" y="24062"/>
                    <a:pt x="19495" y="24121"/>
                  </a:cubicBezTo>
                  <a:cubicBezTo>
                    <a:pt x="19649" y="24252"/>
                    <a:pt x="19821" y="24370"/>
                    <a:pt x="19993" y="24507"/>
                  </a:cubicBezTo>
                  <a:cubicBezTo>
                    <a:pt x="20082" y="24572"/>
                    <a:pt x="20160" y="24637"/>
                    <a:pt x="20261" y="24703"/>
                  </a:cubicBezTo>
                  <a:cubicBezTo>
                    <a:pt x="20362" y="24780"/>
                    <a:pt x="20457" y="24845"/>
                    <a:pt x="20563" y="24911"/>
                  </a:cubicBezTo>
                  <a:cubicBezTo>
                    <a:pt x="20985" y="25208"/>
                    <a:pt x="21430" y="25493"/>
                    <a:pt x="21852" y="25760"/>
                  </a:cubicBezTo>
                  <a:cubicBezTo>
                    <a:pt x="22475" y="26146"/>
                    <a:pt x="23140" y="26550"/>
                    <a:pt x="23871" y="26555"/>
                  </a:cubicBezTo>
                  <a:cubicBezTo>
                    <a:pt x="23890" y="26556"/>
                    <a:pt x="23908" y="26556"/>
                    <a:pt x="23927" y="26556"/>
                  </a:cubicBezTo>
                  <a:cubicBezTo>
                    <a:pt x="24680" y="26556"/>
                    <a:pt x="25415" y="26148"/>
                    <a:pt x="26169" y="26148"/>
                  </a:cubicBezTo>
                  <a:cubicBezTo>
                    <a:pt x="26252" y="26148"/>
                    <a:pt x="26335" y="26153"/>
                    <a:pt x="26418" y="26164"/>
                  </a:cubicBezTo>
                  <a:cubicBezTo>
                    <a:pt x="27487" y="26318"/>
                    <a:pt x="28194" y="27411"/>
                    <a:pt x="28407" y="28479"/>
                  </a:cubicBezTo>
                  <a:cubicBezTo>
                    <a:pt x="28615" y="29548"/>
                    <a:pt x="28502" y="30641"/>
                    <a:pt x="28728" y="31716"/>
                  </a:cubicBezTo>
                  <a:cubicBezTo>
                    <a:pt x="28966" y="32802"/>
                    <a:pt x="29547" y="33782"/>
                    <a:pt x="29993" y="34815"/>
                  </a:cubicBezTo>
                  <a:cubicBezTo>
                    <a:pt x="30640" y="36300"/>
                    <a:pt x="31002" y="37849"/>
                    <a:pt x="31234" y="39447"/>
                  </a:cubicBezTo>
                  <a:lnTo>
                    <a:pt x="35889" y="39447"/>
                  </a:lnTo>
                  <a:cubicBezTo>
                    <a:pt x="35735" y="29328"/>
                    <a:pt x="31768" y="20142"/>
                    <a:pt x="25403" y="13231"/>
                  </a:cubicBezTo>
                  <a:lnTo>
                    <a:pt x="25379" y="13207"/>
                  </a:lnTo>
                  <a:cubicBezTo>
                    <a:pt x="23788" y="11503"/>
                    <a:pt x="22054" y="9941"/>
                    <a:pt x="20207" y="8546"/>
                  </a:cubicBezTo>
                  <a:cubicBezTo>
                    <a:pt x="18533" y="7293"/>
                    <a:pt x="16769" y="6170"/>
                    <a:pt x="14928" y="5197"/>
                  </a:cubicBezTo>
                  <a:cubicBezTo>
                    <a:pt x="14002" y="4710"/>
                    <a:pt x="13034" y="4300"/>
                    <a:pt x="12090" y="3843"/>
                  </a:cubicBezTo>
                  <a:cubicBezTo>
                    <a:pt x="11395" y="3492"/>
                    <a:pt x="11015" y="2863"/>
                    <a:pt x="10665" y="2198"/>
                  </a:cubicBezTo>
                  <a:lnTo>
                    <a:pt x="10665" y="2192"/>
                  </a:lnTo>
                  <a:cubicBezTo>
                    <a:pt x="10653" y="2186"/>
                    <a:pt x="10647" y="2180"/>
                    <a:pt x="10629" y="2180"/>
                  </a:cubicBezTo>
                  <a:cubicBezTo>
                    <a:pt x="10546" y="2150"/>
                    <a:pt x="10469" y="2127"/>
                    <a:pt x="10392" y="2097"/>
                  </a:cubicBezTo>
                  <a:cubicBezTo>
                    <a:pt x="10332" y="2079"/>
                    <a:pt x="10279" y="2061"/>
                    <a:pt x="10231" y="2044"/>
                  </a:cubicBezTo>
                  <a:cubicBezTo>
                    <a:pt x="10142" y="2008"/>
                    <a:pt x="10041" y="1978"/>
                    <a:pt x="9952" y="1949"/>
                  </a:cubicBezTo>
                  <a:lnTo>
                    <a:pt x="9489" y="1794"/>
                  </a:lnTo>
                  <a:cubicBezTo>
                    <a:pt x="9311" y="1735"/>
                    <a:pt x="9133" y="1675"/>
                    <a:pt x="8955" y="1622"/>
                  </a:cubicBezTo>
                  <a:cubicBezTo>
                    <a:pt x="8569" y="1503"/>
                    <a:pt x="8183" y="1390"/>
                    <a:pt x="7797" y="1278"/>
                  </a:cubicBezTo>
                  <a:cubicBezTo>
                    <a:pt x="7547" y="1212"/>
                    <a:pt x="7304" y="1147"/>
                    <a:pt x="7061" y="1088"/>
                  </a:cubicBezTo>
                  <a:cubicBezTo>
                    <a:pt x="6954" y="1058"/>
                    <a:pt x="6853" y="1028"/>
                    <a:pt x="6746" y="1004"/>
                  </a:cubicBezTo>
                  <a:cubicBezTo>
                    <a:pt x="6300" y="892"/>
                    <a:pt x="5849" y="791"/>
                    <a:pt x="5398" y="696"/>
                  </a:cubicBezTo>
                  <a:cubicBezTo>
                    <a:pt x="5279" y="672"/>
                    <a:pt x="5160" y="642"/>
                    <a:pt x="5036" y="619"/>
                  </a:cubicBezTo>
                  <a:cubicBezTo>
                    <a:pt x="4929" y="595"/>
                    <a:pt x="4834" y="577"/>
                    <a:pt x="4739" y="559"/>
                  </a:cubicBezTo>
                  <a:cubicBezTo>
                    <a:pt x="4650" y="547"/>
                    <a:pt x="4561" y="524"/>
                    <a:pt x="4472" y="506"/>
                  </a:cubicBezTo>
                  <a:lnTo>
                    <a:pt x="4092" y="440"/>
                  </a:lnTo>
                  <a:cubicBezTo>
                    <a:pt x="3908" y="411"/>
                    <a:pt x="3729" y="381"/>
                    <a:pt x="3539" y="351"/>
                  </a:cubicBezTo>
                  <a:cubicBezTo>
                    <a:pt x="3527" y="351"/>
                    <a:pt x="3510" y="345"/>
                    <a:pt x="3498" y="345"/>
                  </a:cubicBezTo>
                  <a:cubicBezTo>
                    <a:pt x="3314" y="316"/>
                    <a:pt x="3136" y="292"/>
                    <a:pt x="2946" y="262"/>
                  </a:cubicBezTo>
                  <a:cubicBezTo>
                    <a:pt x="2761" y="238"/>
                    <a:pt x="2571" y="209"/>
                    <a:pt x="2376" y="191"/>
                  </a:cubicBezTo>
                  <a:cubicBezTo>
                    <a:pt x="2191" y="161"/>
                    <a:pt x="1995" y="138"/>
                    <a:pt x="1805" y="114"/>
                  </a:cubicBezTo>
                  <a:cubicBezTo>
                    <a:pt x="1598" y="90"/>
                    <a:pt x="1396" y="72"/>
                    <a:pt x="1188" y="48"/>
                  </a:cubicBezTo>
                  <a:cubicBezTo>
                    <a:pt x="1010" y="31"/>
                    <a:pt x="838" y="13"/>
                    <a:pt x="659"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rot="10800000">
              <a:off x="7440610" y="-29892"/>
              <a:ext cx="1530223" cy="1688597"/>
            </a:xfrm>
            <a:custGeom>
              <a:avLst/>
              <a:gdLst/>
              <a:ahLst/>
              <a:cxnLst/>
              <a:rect l="l" t="t" r="r" b="b"/>
              <a:pathLst>
                <a:path w="35682" h="39375" extrusionOk="0">
                  <a:moveTo>
                    <a:pt x="238" y="0"/>
                  </a:moveTo>
                  <a:lnTo>
                    <a:pt x="238" y="0"/>
                  </a:lnTo>
                  <a:cubicBezTo>
                    <a:pt x="0" y="1045"/>
                    <a:pt x="748" y="2084"/>
                    <a:pt x="1574" y="2791"/>
                  </a:cubicBezTo>
                  <a:cubicBezTo>
                    <a:pt x="4786" y="5576"/>
                    <a:pt x="9590" y="6389"/>
                    <a:pt x="12891" y="8800"/>
                  </a:cubicBezTo>
                  <a:lnTo>
                    <a:pt x="12897" y="8812"/>
                  </a:lnTo>
                  <a:cubicBezTo>
                    <a:pt x="13830" y="9501"/>
                    <a:pt x="14637" y="10303"/>
                    <a:pt x="15261" y="11318"/>
                  </a:cubicBezTo>
                  <a:cubicBezTo>
                    <a:pt x="15207" y="11309"/>
                    <a:pt x="15157" y="11305"/>
                    <a:pt x="15109" y="11305"/>
                  </a:cubicBezTo>
                  <a:cubicBezTo>
                    <a:pt x="15060" y="11305"/>
                    <a:pt x="15014" y="11309"/>
                    <a:pt x="14970" y="11318"/>
                  </a:cubicBezTo>
                  <a:cubicBezTo>
                    <a:pt x="14964" y="11318"/>
                    <a:pt x="14946" y="11324"/>
                    <a:pt x="14934" y="11324"/>
                  </a:cubicBezTo>
                  <a:cubicBezTo>
                    <a:pt x="14875" y="11342"/>
                    <a:pt x="14815" y="11354"/>
                    <a:pt x="14762" y="11377"/>
                  </a:cubicBezTo>
                  <a:cubicBezTo>
                    <a:pt x="14738" y="11383"/>
                    <a:pt x="14708" y="11401"/>
                    <a:pt x="14691" y="11413"/>
                  </a:cubicBezTo>
                  <a:cubicBezTo>
                    <a:pt x="14673" y="11413"/>
                    <a:pt x="14667" y="11425"/>
                    <a:pt x="14661" y="11431"/>
                  </a:cubicBezTo>
                  <a:cubicBezTo>
                    <a:pt x="14619" y="11455"/>
                    <a:pt x="14590" y="11472"/>
                    <a:pt x="14554" y="11496"/>
                  </a:cubicBezTo>
                  <a:cubicBezTo>
                    <a:pt x="14542" y="11514"/>
                    <a:pt x="14524" y="11520"/>
                    <a:pt x="14513" y="11532"/>
                  </a:cubicBezTo>
                  <a:cubicBezTo>
                    <a:pt x="14465" y="11573"/>
                    <a:pt x="14423" y="11615"/>
                    <a:pt x="14376" y="11662"/>
                  </a:cubicBezTo>
                  <a:cubicBezTo>
                    <a:pt x="14370" y="11674"/>
                    <a:pt x="14352" y="11692"/>
                    <a:pt x="14340" y="11704"/>
                  </a:cubicBezTo>
                  <a:cubicBezTo>
                    <a:pt x="14334" y="11728"/>
                    <a:pt x="14317" y="11740"/>
                    <a:pt x="14305" y="11757"/>
                  </a:cubicBezTo>
                  <a:lnTo>
                    <a:pt x="14233" y="11846"/>
                  </a:lnTo>
                  <a:cubicBezTo>
                    <a:pt x="14233" y="11852"/>
                    <a:pt x="14228" y="11852"/>
                    <a:pt x="14228" y="11858"/>
                  </a:cubicBezTo>
                  <a:cubicBezTo>
                    <a:pt x="14204" y="11888"/>
                    <a:pt x="14186" y="11918"/>
                    <a:pt x="14168" y="11959"/>
                  </a:cubicBezTo>
                  <a:cubicBezTo>
                    <a:pt x="14127" y="12030"/>
                    <a:pt x="14097" y="12108"/>
                    <a:pt x="14067" y="12179"/>
                  </a:cubicBezTo>
                  <a:cubicBezTo>
                    <a:pt x="14049" y="12215"/>
                    <a:pt x="14043" y="12262"/>
                    <a:pt x="14026" y="12298"/>
                  </a:cubicBezTo>
                  <a:cubicBezTo>
                    <a:pt x="14014" y="12333"/>
                    <a:pt x="14008" y="12381"/>
                    <a:pt x="13996" y="12416"/>
                  </a:cubicBezTo>
                  <a:cubicBezTo>
                    <a:pt x="13984" y="12500"/>
                    <a:pt x="13978" y="12583"/>
                    <a:pt x="13978" y="12660"/>
                  </a:cubicBezTo>
                  <a:cubicBezTo>
                    <a:pt x="13978" y="12707"/>
                    <a:pt x="13978" y="12761"/>
                    <a:pt x="13984" y="12802"/>
                  </a:cubicBezTo>
                  <a:cubicBezTo>
                    <a:pt x="14067" y="13551"/>
                    <a:pt x="14613" y="14162"/>
                    <a:pt x="15172" y="14673"/>
                  </a:cubicBezTo>
                  <a:cubicBezTo>
                    <a:pt x="15730" y="15195"/>
                    <a:pt x="16341" y="15688"/>
                    <a:pt x="16632" y="16383"/>
                  </a:cubicBezTo>
                  <a:cubicBezTo>
                    <a:pt x="17042" y="17321"/>
                    <a:pt x="16781" y="18414"/>
                    <a:pt x="16894" y="19429"/>
                  </a:cubicBezTo>
                  <a:cubicBezTo>
                    <a:pt x="16900" y="19447"/>
                    <a:pt x="16900" y="19453"/>
                    <a:pt x="16900" y="19465"/>
                  </a:cubicBezTo>
                  <a:lnTo>
                    <a:pt x="16900" y="19489"/>
                  </a:lnTo>
                  <a:lnTo>
                    <a:pt x="16900" y="19512"/>
                  </a:lnTo>
                  <a:cubicBezTo>
                    <a:pt x="16900" y="19518"/>
                    <a:pt x="16906" y="19536"/>
                    <a:pt x="16906" y="19548"/>
                  </a:cubicBezTo>
                  <a:cubicBezTo>
                    <a:pt x="16906" y="19566"/>
                    <a:pt x="16917" y="19584"/>
                    <a:pt x="16917" y="19601"/>
                  </a:cubicBezTo>
                  <a:cubicBezTo>
                    <a:pt x="16923" y="19631"/>
                    <a:pt x="16923" y="19661"/>
                    <a:pt x="16929" y="19690"/>
                  </a:cubicBezTo>
                  <a:cubicBezTo>
                    <a:pt x="16935" y="19738"/>
                    <a:pt x="16947" y="19774"/>
                    <a:pt x="16953" y="19815"/>
                  </a:cubicBezTo>
                  <a:cubicBezTo>
                    <a:pt x="16959" y="19845"/>
                    <a:pt x="16965" y="19886"/>
                    <a:pt x="16977" y="19922"/>
                  </a:cubicBezTo>
                  <a:cubicBezTo>
                    <a:pt x="16989" y="19958"/>
                    <a:pt x="16995" y="19993"/>
                    <a:pt x="17006" y="20035"/>
                  </a:cubicBezTo>
                  <a:cubicBezTo>
                    <a:pt x="17012" y="20070"/>
                    <a:pt x="17024" y="20106"/>
                    <a:pt x="17036" y="20142"/>
                  </a:cubicBezTo>
                  <a:cubicBezTo>
                    <a:pt x="17048" y="20195"/>
                    <a:pt x="17066" y="20243"/>
                    <a:pt x="17078" y="20284"/>
                  </a:cubicBezTo>
                  <a:cubicBezTo>
                    <a:pt x="17078" y="20308"/>
                    <a:pt x="17084" y="20320"/>
                    <a:pt x="17096" y="20344"/>
                  </a:cubicBezTo>
                  <a:cubicBezTo>
                    <a:pt x="17113" y="20403"/>
                    <a:pt x="17131" y="20456"/>
                    <a:pt x="17155" y="20510"/>
                  </a:cubicBezTo>
                  <a:cubicBezTo>
                    <a:pt x="17161" y="20528"/>
                    <a:pt x="17167" y="20545"/>
                    <a:pt x="17173" y="20569"/>
                  </a:cubicBezTo>
                  <a:cubicBezTo>
                    <a:pt x="17185" y="20599"/>
                    <a:pt x="17196" y="20635"/>
                    <a:pt x="17214" y="20664"/>
                  </a:cubicBezTo>
                  <a:cubicBezTo>
                    <a:pt x="17226" y="20718"/>
                    <a:pt x="17250" y="20759"/>
                    <a:pt x="17274" y="20807"/>
                  </a:cubicBezTo>
                  <a:cubicBezTo>
                    <a:pt x="17291" y="20854"/>
                    <a:pt x="17315" y="20914"/>
                    <a:pt x="17345" y="20967"/>
                  </a:cubicBezTo>
                  <a:cubicBezTo>
                    <a:pt x="17369" y="21003"/>
                    <a:pt x="17392" y="21050"/>
                    <a:pt x="17410" y="21092"/>
                  </a:cubicBezTo>
                  <a:cubicBezTo>
                    <a:pt x="17428" y="21133"/>
                    <a:pt x="17452" y="21163"/>
                    <a:pt x="17464" y="21193"/>
                  </a:cubicBezTo>
                  <a:cubicBezTo>
                    <a:pt x="17470" y="21205"/>
                    <a:pt x="17487" y="21228"/>
                    <a:pt x="17493" y="21240"/>
                  </a:cubicBezTo>
                  <a:cubicBezTo>
                    <a:pt x="17523" y="21294"/>
                    <a:pt x="17553" y="21341"/>
                    <a:pt x="17582" y="21383"/>
                  </a:cubicBezTo>
                  <a:cubicBezTo>
                    <a:pt x="17618" y="21436"/>
                    <a:pt x="17648" y="21490"/>
                    <a:pt x="17689" y="21537"/>
                  </a:cubicBezTo>
                  <a:cubicBezTo>
                    <a:pt x="17725" y="21597"/>
                    <a:pt x="17767" y="21668"/>
                    <a:pt x="17814" y="21727"/>
                  </a:cubicBezTo>
                  <a:cubicBezTo>
                    <a:pt x="17850" y="21787"/>
                    <a:pt x="17897" y="21834"/>
                    <a:pt x="17939" y="21893"/>
                  </a:cubicBezTo>
                  <a:cubicBezTo>
                    <a:pt x="17986" y="21953"/>
                    <a:pt x="18034" y="22024"/>
                    <a:pt x="18087" y="22083"/>
                  </a:cubicBezTo>
                  <a:cubicBezTo>
                    <a:pt x="18135" y="22143"/>
                    <a:pt x="18182" y="22202"/>
                    <a:pt x="18236" y="22262"/>
                  </a:cubicBezTo>
                  <a:cubicBezTo>
                    <a:pt x="18283" y="22309"/>
                    <a:pt x="18325" y="22363"/>
                    <a:pt x="18378" y="22416"/>
                  </a:cubicBezTo>
                  <a:cubicBezTo>
                    <a:pt x="18972" y="23051"/>
                    <a:pt x="19690" y="23615"/>
                    <a:pt x="20433" y="24120"/>
                  </a:cubicBezTo>
                  <a:cubicBezTo>
                    <a:pt x="20629" y="24257"/>
                    <a:pt x="20825" y="24381"/>
                    <a:pt x="21020" y="24506"/>
                  </a:cubicBezTo>
                  <a:cubicBezTo>
                    <a:pt x="21026" y="24518"/>
                    <a:pt x="21032" y="24524"/>
                    <a:pt x="21044" y="24524"/>
                  </a:cubicBezTo>
                  <a:cubicBezTo>
                    <a:pt x="21151" y="24595"/>
                    <a:pt x="21258" y="24666"/>
                    <a:pt x="21371" y="24732"/>
                  </a:cubicBezTo>
                  <a:cubicBezTo>
                    <a:pt x="21460" y="24785"/>
                    <a:pt x="21537" y="24845"/>
                    <a:pt x="21626" y="24892"/>
                  </a:cubicBezTo>
                  <a:cubicBezTo>
                    <a:pt x="22250" y="25278"/>
                    <a:pt x="22915" y="25682"/>
                    <a:pt x="23645" y="25688"/>
                  </a:cubicBezTo>
                  <a:cubicBezTo>
                    <a:pt x="23659" y="25688"/>
                    <a:pt x="23674" y="25688"/>
                    <a:pt x="23688" y="25688"/>
                  </a:cubicBezTo>
                  <a:cubicBezTo>
                    <a:pt x="24450" y="25688"/>
                    <a:pt x="25186" y="25274"/>
                    <a:pt x="25944" y="25274"/>
                  </a:cubicBezTo>
                  <a:cubicBezTo>
                    <a:pt x="26026" y="25274"/>
                    <a:pt x="26109" y="25279"/>
                    <a:pt x="26192" y="25290"/>
                  </a:cubicBezTo>
                  <a:cubicBezTo>
                    <a:pt x="27267" y="25444"/>
                    <a:pt x="27968" y="26537"/>
                    <a:pt x="28182" y="27606"/>
                  </a:cubicBezTo>
                  <a:cubicBezTo>
                    <a:pt x="28389" y="28675"/>
                    <a:pt x="28271" y="29773"/>
                    <a:pt x="28502" y="30842"/>
                  </a:cubicBezTo>
                  <a:cubicBezTo>
                    <a:pt x="28740" y="31929"/>
                    <a:pt x="29316" y="32908"/>
                    <a:pt x="29761" y="33941"/>
                  </a:cubicBezTo>
                  <a:cubicBezTo>
                    <a:pt x="30521" y="35669"/>
                    <a:pt x="30883" y="37504"/>
                    <a:pt x="31109" y="39375"/>
                  </a:cubicBezTo>
                  <a:lnTo>
                    <a:pt x="35657" y="39375"/>
                  </a:lnTo>
                  <a:lnTo>
                    <a:pt x="35657" y="39197"/>
                  </a:lnTo>
                  <a:cubicBezTo>
                    <a:pt x="35657" y="39036"/>
                    <a:pt x="35652" y="38876"/>
                    <a:pt x="35681" y="38727"/>
                  </a:cubicBezTo>
                  <a:cubicBezTo>
                    <a:pt x="35681" y="38603"/>
                    <a:pt x="35669" y="38472"/>
                    <a:pt x="35669" y="38342"/>
                  </a:cubicBezTo>
                  <a:cubicBezTo>
                    <a:pt x="35652" y="37178"/>
                    <a:pt x="35574" y="36038"/>
                    <a:pt x="35450" y="34898"/>
                  </a:cubicBezTo>
                  <a:cubicBezTo>
                    <a:pt x="35432" y="34737"/>
                    <a:pt x="35420" y="34583"/>
                    <a:pt x="35396" y="34422"/>
                  </a:cubicBezTo>
                  <a:cubicBezTo>
                    <a:pt x="35390" y="34322"/>
                    <a:pt x="35372" y="34209"/>
                    <a:pt x="35361" y="34108"/>
                  </a:cubicBezTo>
                  <a:cubicBezTo>
                    <a:pt x="35343" y="33977"/>
                    <a:pt x="35325" y="33846"/>
                    <a:pt x="35307" y="33722"/>
                  </a:cubicBezTo>
                  <a:cubicBezTo>
                    <a:pt x="35295" y="33591"/>
                    <a:pt x="35277" y="33461"/>
                    <a:pt x="35254" y="33336"/>
                  </a:cubicBezTo>
                  <a:cubicBezTo>
                    <a:pt x="35242" y="33223"/>
                    <a:pt x="35218" y="33116"/>
                    <a:pt x="35206" y="33009"/>
                  </a:cubicBezTo>
                  <a:cubicBezTo>
                    <a:pt x="35182" y="32867"/>
                    <a:pt x="35153" y="32724"/>
                    <a:pt x="35129" y="32576"/>
                  </a:cubicBezTo>
                  <a:cubicBezTo>
                    <a:pt x="35105" y="32475"/>
                    <a:pt x="35093" y="32362"/>
                    <a:pt x="35070" y="32249"/>
                  </a:cubicBezTo>
                  <a:cubicBezTo>
                    <a:pt x="35040" y="32101"/>
                    <a:pt x="35016" y="31958"/>
                    <a:pt x="34987" y="31810"/>
                  </a:cubicBezTo>
                  <a:cubicBezTo>
                    <a:pt x="34969" y="31709"/>
                    <a:pt x="34951" y="31602"/>
                    <a:pt x="34927" y="31501"/>
                  </a:cubicBezTo>
                  <a:lnTo>
                    <a:pt x="34838" y="31056"/>
                  </a:lnTo>
                  <a:cubicBezTo>
                    <a:pt x="34767" y="30682"/>
                    <a:pt x="34678" y="30307"/>
                    <a:pt x="34589" y="29933"/>
                  </a:cubicBezTo>
                  <a:cubicBezTo>
                    <a:pt x="34559" y="29809"/>
                    <a:pt x="34529" y="29690"/>
                    <a:pt x="34500" y="29571"/>
                  </a:cubicBezTo>
                  <a:cubicBezTo>
                    <a:pt x="34464" y="29429"/>
                    <a:pt x="34422" y="29280"/>
                    <a:pt x="34387" y="29138"/>
                  </a:cubicBezTo>
                  <a:cubicBezTo>
                    <a:pt x="34387" y="29126"/>
                    <a:pt x="34381" y="29114"/>
                    <a:pt x="34381" y="29108"/>
                  </a:cubicBezTo>
                  <a:cubicBezTo>
                    <a:pt x="34345" y="28971"/>
                    <a:pt x="34298" y="28823"/>
                    <a:pt x="34262" y="28680"/>
                  </a:cubicBezTo>
                  <a:cubicBezTo>
                    <a:pt x="34226" y="28538"/>
                    <a:pt x="34179" y="28407"/>
                    <a:pt x="34143" y="28265"/>
                  </a:cubicBezTo>
                  <a:cubicBezTo>
                    <a:pt x="34090" y="28081"/>
                    <a:pt x="34030" y="27903"/>
                    <a:pt x="33977" y="27724"/>
                  </a:cubicBezTo>
                  <a:cubicBezTo>
                    <a:pt x="33906" y="27487"/>
                    <a:pt x="33823" y="27238"/>
                    <a:pt x="33751" y="27000"/>
                  </a:cubicBezTo>
                  <a:cubicBezTo>
                    <a:pt x="33698" y="26828"/>
                    <a:pt x="33639" y="26662"/>
                    <a:pt x="33579" y="26489"/>
                  </a:cubicBezTo>
                  <a:cubicBezTo>
                    <a:pt x="31768" y="21187"/>
                    <a:pt x="28864" y="16389"/>
                    <a:pt x="25124" y="12369"/>
                  </a:cubicBezTo>
                  <a:cubicBezTo>
                    <a:pt x="24856" y="12084"/>
                    <a:pt x="24583" y="11793"/>
                    <a:pt x="24298" y="11508"/>
                  </a:cubicBezTo>
                  <a:lnTo>
                    <a:pt x="23912" y="11122"/>
                  </a:lnTo>
                  <a:cubicBezTo>
                    <a:pt x="23218" y="10433"/>
                    <a:pt x="22481" y="9768"/>
                    <a:pt x="21733" y="9127"/>
                  </a:cubicBezTo>
                  <a:lnTo>
                    <a:pt x="21329" y="8794"/>
                  </a:lnTo>
                  <a:cubicBezTo>
                    <a:pt x="21222" y="8699"/>
                    <a:pt x="21104" y="8598"/>
                    <a:pt x="20985" y="8503"/>
                  </a:cubicBezTo>
                  <a:lnTo>
                    <a:pt x="20646" y="8236"/>
                  </a:lnTo>
                  <a:cubicBezTo>
                    <a:pt x="20498" y="8117"/>
                    <a:pt x="20350" y="7999"/>
                    <a:pt x="20201" y="7886"/>
                  </a:cubicBezTo>
                  <a:lnTo>
                    <a:pt x="19952" y="7696"/>
                  </a:lnTo>
                  <a:cubicBezTo>
                    <a:pt x="19696" y="7500"/>
                    <a:pt x="19429" y="7310"/>
                    <a:pt x="19174" y="7126"/>
                  </a:cubicBezTo>
                  <a:cubicBezTo>
                    <a:pt x="19073" y="7054"/>
                    <a:pt x="18984" y="6989"/>
                    <a:pt x="18889" y="6924"/>
                  </a:cubicBezTo>
                  <a:cubicBezTo>
                    <a:pt x="18651" y="6752"/>
                    <a:pt x="18414" y="6591"/>
                    <a:pt x="18170" y="6425"/>
                  </a:cubicBezTo>
                  <a:cubicBezTo>
                    <a:pt x="18052" y="6354"/>
                    <a:pt x="17927" y="6271"/>
                    <a:pt x="17808" y="6188"/>
                  </a:cubicBezTo>
                  <a:cubicBezTo>
                    <a:pt x="17677" y="6104"/>
                    <a:pt x="17559" y="6027"/>
                    <a:pt x="17434" y="5950"/>
                  </a:cubicBezTo>
                  <a:cubicBezTo>
                    <a:pt x="17191" y="5796"/>
                    <a:pt x="16947" y="5641"/>
                    <a:pt x="16692" y="5493"/>
                  </a:cubicBezTo>
                  <a:lnTo>
                    <a:pt x="16312" y="5267"/>
                  </a:lnTo>
                  <a:cubicBezTo>
                    <a:pt x="16193" y="5202"/>
                    <a:pt x="16068" y="5125"/>
                    <a:pt x="15950" y="5059"/>
                  </a:cubicBezTo>
                  <a:cubicBezTo>
                    <a:pt x="15688" y="4911"/>
                    <a:pt x="15421" y="4762"/>
                    <a:pt x="15166" y="4620"/>
                  </a:cubicBezTo>
                  <a:cubicBezTo>
                    <a:pt x="15029" y="4549"/>
                    <a:pt x="14904" y="4483"/>
                    <a:pt x="14780" y="4412"/>
                  </a:cubicBezTo>
                  <a:cubicBezTo>
                    <a:pt x="14334" y="4175"/>
                    <a:pt x="13877" y="3949"/>
                    <a:pt x="13420" y="3723"/>
                  </a:cubicBezTo>
                  <a:cubicBezTo>
                    <a:pt x="13277" y="3658"/>
                    <a:pt x="13147" y="3593"/>
                    <a:pt x="13004" y="3521"/>
                  </a:cubicBezTo>
                  <a:lnTo>
                    <a:pt x="12957" y="3504"/>
                  </a:lnTo>
                  <a:cubicBezTo>
                    <a:pt x="12642" y="3355"/>
                    <a:pt x="12315" y="3207"/>
                    <a:pt x="11989" y="3064"/>
                  </a:cubicBezTo>
                  <a:cubicBezTo>
                    <a:pt x="11959" y="3046"/>
                    <a:pt x="11935" y="3040"/>
                    <a:pt x="11906" y="3029"/>
                  </a:cubicBezTo>
                  <a:cubicBezTo>
                    <a:pt x="11763" y="2957"/>
                    <a:pt x="11615" y="2898"/>
                    <a:pt x="11472" y="2839"/>
                  </a:cubicBezTo>
                  <a:cubicBezTo>
                    <a:pt x="11371" y="2803"/>
                    <a:pt x="11276" y="2761"/>
                    <a:pt x="11175" y="2720"/>
                  </a:cubicBezTo>
                  <a:cubicBezTo>
                    <a:pt x="11057" y="2672"/>
                    <a:pt x="10938" y="2625"/>
                    <a:pt x="10813" y="2571"/>
                  </a:cubicBezTo>
                  <a:cubicBezTo>
                    <a:pt x="10659" y="2506"/>
                    <a:pt x="10504" y="2447"/>
                    <a:pt x="10344" y="2387"/>
                  </a:cubicBezTo>
                  <a:cubicBezTo>
                    <a:pt x="10314" y="2381"/>
                    <a:pt x="10297" y="2364"/>
                    <a:pt x="10267" y="2358"/>
                  </a:cubicBezTo>
                  <a:cubicBezTo>
                    <a:pt x="10101" y="2292"/>
                    <a:pt x="9923" y="2227"/>
                    <a:pt x="9750" y="2168"/>
                  </a:cubicBezTo>
                  <a:cubicBezTo>
                    <a:pt x="9738" y="2156"/>
                    <a:pt x="9732" y="2156"/>
                    <a:pt x="9715" y="2150"/>
                  </a:cubicBezTo>
                  <a:cubicBezTo>
                    <a:pt x="9703" y="2144"/>
                    <a:pt x="9691" y="2138"/>
                    <a:pt x="9679" y="2138"/>
                  </a:cubicBezTo>
                  <a:cubicBezTo>
                    <a:pt x="9596" y="2108"/>
                    <a:pt x="9513" y="2084"/>
                    <a:pt x="9442" y="2055"/>
                  </a:cubicBezTo>
                  <a:cubicBezTo>
                    <a:pt x="9287" y="2001"/>
                    <a:pt x="9139" y="1948"/>
                    <a:pt x="8978" y="1900"/>
                  </a:cubicBezTo>
                  <a:cubicBezTo>
                    <a:pt x="8830" y="1847"/>
                    <a:pt x="8681" y="1799"/>
                    <a:pt x="8533" y="1752"/>
                  </a:cubicBezTo>
                  <a:cubicBezTo>
                    <a:pt x="8355" y="1693"/>
                    <a:pt x="8177" y="1633"/>
                    <a:pt x="7999" y="1580"/>
                  </a:cubicBezTo>
                  <a:cubicBezTo>
                    <a:pt x="7838" y="1526"/>
                    <a:pt x="7684" y="1473"/>
                    <a:pt x="7518" y="1431"/>
                  </a:cubicBezTo>
                  <a:cubicBezTo>
                    <a:pt x="7476" y="1413"/>
                    <a:pt x="7429" y="1402"/>
                    <a:pt x="7375" y="1384"/>
                  </a:cubicBezTo>
                  <a:cubicBezTo>
                    <a:pt x="7197" y="1336"/>
                    <a:pt x="7019" y="1289"/>
                    <a:pt x="6841" y="1235"/>
                  </a:cubicBezTo>
                  <a:cubicBezTo>
                    <a:pt x="6597" y="1170"/>
                    <a:pt x="6354" y="1105"/>
                    <a:pt x="6110" y="1045"/>
                  </a:cubicBezTo>
                  <a:cubicBezTo>
                    <a:pt x="5968" y="1010"/>
                    <a:pt x="5819" y="968"/>
                    <a:pt x="5677" y="932"/>
                  </a:cubicBezTo>
                  <a:lnTo>
                    <a:pt x="5119" y="802"/>
                  </a:lnTo>
                  <a:cubicBezTo>
                    <a:pt x="4899" y="748"/>
                    <a:pt x="4673" y="695"/>
                    <a:pt x="4448" y="653"/>
                  </a:cubicBezTo>
                  <a:cubicBezTo>
                    <a:pt x="4388" y="636"/>
                    <a:pt x="4335" y="624"/>
                    <a:pt x="4276" y="612"/>
                  </a:cubicBezTo>
                  <a:cubicBezTo>
                    <a:pt x="4133" y="588"/>
                    <a:pt x="3991" y="564"/>
                    <a:pt x="3854" y="535"/>
                  </a:cubicBezTo>
                  <a:cubicBezTo>
                    <a:pt x="3842" y="535"/>
                    <a:pt x="3830" y="529"/>
                    <a:pt x="3812" y="529"/>
                  </a:cubicBezTo>
                  <a:cubicBezTo>
                    <a:pt x="3801" y="517"/>
                    <a:pt x="3795" y="517"/>
                    <a:pt x="3783" y="517"/>
                  </a:cubicBezTo>
                  <a:cubicBezTo>
                    <a:pt x="3694" y="505"/>
                    <a:pt x="3605" y="481"/>
                    <a:pt x="3515" y="469"/>
                  </a:cubicBezTo>
                  <a:lnTo>
                    <a:pt x="3141" y="398"/>
                  </a:lnTo>
                  <a:cubicBezTo>
                    <a:pt x="2951" y="368"/>
                    <a:pt x="2773" y="339"/>
                    <a:pt x="2589" y="309"/>
                  </a:cubicBezTo>
                  <a:cubicBezTo>
                    <a:pt x="2577" y="309"/>
                    <a:pt x="2559" y="303"/>
                    <a:pt x="2548" y="303"/>
                  </a:cubicBezTo>
                  <a:cubicBezTo>
                    <a:pt x="2476" y="291"/>
                    <a:pt x="2405" y="273"/>
                    <a:pt x="2340" y="267"/>
                  </a:cubicBezTo>
                  <a:cubicBezTo>
                    <a:pt x="2316" y="267"/>
                    <a:pt x="2292" y="261"/>
                    <a:pt x="2269" y="261"/>
                  </a:cubicBezTo>
                  <a:cubicBezTo>
                    <a:pt x="2221" y="250"/>
                    <a:pt x="2174" y="244"/>
                    <a:pt x="2132" y="238"/>
                  </a:cubicBezTo>
                  <a:cubicBezTo>
                    <a:pt x="2043" y="220"/>
                    <a:pt x="1954" y="214"/>
                    <a:pt x="1865" y="202"/>
                  </a:cubicBezTo>
                  <a:cubicBezTo>
                    <a:pt x="1716" y="178"/>
                    <a:pt x="1574" y="155"/>
                    <a:pt x="1425" y="143"/>
                  </a:cubicBezTo>
                  <a:cubicBezTo>
                    <a:pt x="1241" y="113"/>
                    <a:pt x="1045" y="89"/>
                    <a:pt x="855" y="66"/>
                  </a:cubicBezTo>
                  <a:cubicBezTo>
                    <a:pt x="647" y="42"/>
                    <a:pt x="446" y="24"/>
                    <a:pt x="2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rot="10800000">
              <a:off x="7634657" y="592450"/>
              <a:ext cx="479025" cy="560721"/>
            </a:xfrm>
            <a:custGeom>
              <a:avLst/>
              <a:gdLst/>
              <a:ahLst/>
              <a:cxnLst/>
              <a:rect l="l" t="t" r="r" b="b"/>
              <a:pathLst>
                <a:path w="11170" h="13075" extrusionOk="0">
                  <a:moveTo>
                    <a:pt x="894" y="0"/>
                  </a:moveTo>
                  <a:cubicBezTo>
                    <a:pt x="425" y="0"/>
                    <a:pt x="40" y="272"/>
                    <a:pt x="24" y="991"/>
                  </a:cubicBezTo>
                  <a:cubicBezTo>
                    <a:pt x="0" y="2404"/>
                    <a:pt x="374" y="4346"/>
                    <a:pt x="938" y="5652"/>
                  </a:cubicBezTo>
                  <a:cubicBezTo>
                    <a:pt x="1538" y="7065"/>
                    <a:pt x="2904" y="7997"/>
                    <a:pt x="4282" y="8680"/>
                  </a:cubicBezTo>
                  <a:cubicBezTo>
                    <a:pt x="5659" y="9369"/>
                    <a:pt x="7132" y="9904"/>
                    <a:pt x="8307" y="10901"/>
                  </a:cubicBezTo>
                  <a:cubicBezTo>
                    <a:pt x="9163" y="11620"/>
                    <a:pt x="9834" y="12576"/>
                    <a:pt x="10837" y="13074"/>
                  </a:cubicBezTo>
                  <a:cubicBezTo>
                    <a:pt x="11170" y="12522"/>
                    <a:pt x="11152" y="11792"/>
                    <a:pt x="10914" y="11186"/>
                  </a:cubicBezTo>
                  <a:cubicBezTo>
                    <a:pt x="10677" y="10569"/>
                    <a:pt x="10249" y="10046"/>
                    <a:pt x="9816" y="9559"/>
                  </a:cubicBezTo>
                  <a:cubicBezTo>
                    <a:pt x="8046" y="7606"/>
                    <a:pt x="5855" y="6026"/>
                    <a:pt x="4371" y="3847"/>
                  </a:cubicBezTo>
                  <a:cubicBezTo>
                    <a:pt x="3652" y="2790"/>
                    <a:pt x="3106" y="1335"/>
                    <a:pt x="2108" y="492"/>
                  </a:cubicBezTo>
                  <a:cubicBezTo>
                    <a:pt x="1762" y="201"/>
                    <a:pt x="1297" y="0"/>
                    <a:pt x="89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rot="10800000">
              <a:off x="7583713" y="-29896"/>
              <a:ext cx="833513" cy="1310952"/>
            </a:xfrm>
            <a:custGeom>
              <a:avLst/>
              <a:gdLst/>
              <a:ahLst/>
              <a:cxnLst/>
              <a:rect l="l" t="t" r="r" b="b"/>
              <a:pathLst>
                <a:path w="19436" h="30569" extrusionOk="0">
                  <a:moveTo>
                    <a:pt x="0" y="0"/>
                  </a:moveTo>
                  <a:lnTo>
                    <a:pt x="0" y="0"/>
                  </a:lnTo>
                  <a:cubicBezTo>
                    <a:pt x="927" y="695"/>
                    <a:pt x="1734" y="1497"/>
                    <a:pt x="2358" y="2512"/>
                  </a:cubicBezTo>
                  <a:cubicBezTo>
                    <a:pt x="2306" y="2503"/>
                    <a:pt x="2256" y="2499"/>
                    <a:pt x="2206" y="2499"/>
                  </a:cubicBezTo>
                  <a:cubicBezTo>
                    <a:pt x="1881" y="2499"/>
                    <a:pt x="1590" y="2677"/>
                    <a:pt x="1384" y="2939"/>
                  </a:cubicBezTo>
                  <a:cubicBezTo>
                    <a:pt x="1283" y="3070"/>
                    <a:pt x="1200" y="3207"/>
                    <a:pt x="1146" y="3367"/>
                  </a:cubicBezTo>
                  <a:cubicBezTo>
                    <a:pt x="1075" y="3563"/>
                    <a:pt x="1045" y="3789"/>
                    <a:pt x="1069" y="3996"/>
                  </a:cubicBezTo>
                  <a:cubicBezTo>
                    <a:pt x="1146" y="4745"/>
                    <a:pt x="1699" y="5356"/>
                    <a:pt x="2257" y="5867"/>
                  </a:cubicBezTo>
                  <a:cubicBezTo>
                    <a:pt x="2809" y="6383"/>
                    <a:pt x="3426" y="6882"/>
                    <a:pt x="3717" y="7571"/>
                  </a:cubicBezTo>
                  <a:cubicBezTo>
                    <a:pt x="4127" y="8515"/>
                    <a:pt x="3866" y="9608"/>
                    <a:pt x="3979" y="10623"/>
                  </a:cubicBezTo>
                  <a:cubicBezTo>
                    <a:pt x="3985" y="10641"/>
                    <a:pt x="3985" y="10647"/>
                    <a:pt x="3985" y="10659"/>
                  </a:cubicBezTo>
                  <a:lnTo>
                    <a:pt x="3985" y="10683"/>
                  </a:lnTo>
                  <a:lnTo>
                    <a:pt x="3985" y="10706"/>
                  </a:lnTo>
                  <a:cubicBezTo>
                    <a:pt x="3991" y="10736"/>
                    <a:pt x="3991" y="10766"/>
                    <a:pt x="3997" y="10795"/>
                  </a:cubicBezTo>
                  <a:cubicBezTo>
                    <a:pt x="4008" y="10825"/>
                    <a:pt x="4008" y="10855"/>
                    <a:pt x="4014" y="10884"/>
                  </a:cubicBezTo>
                  <a:cubicBezTo>
                    <a:pt x="4020" y="10926"/>
                    <a:pt x="4026" y="10968"/>
                    <a:pt x="4038" y="11009"/>
                  </a:cubicBezTo>
                  <a:cubicBezTo>
                    <a:pt x="4044" y="11039"/>
                    <a:pt x="4050" y="11074"/>
                    <a:pt x="4056" y="11116"/>
                  </a:cubicBezTo>
                  <a:cubicBezTo>
                    <a:pt x="4074" y="11152"/>
                    <a:pt x="4080" y="11187"/>
                    <a:pt x="4086" y="11223"/>
                  </a:cubicBezTo>
                  <a:cubicBezTo>
                    <a:pt x="4097" y="11264"/>
                    <a:pt x="4109" y="11300"/>
                    <a:pt x="4115" y="11336"/>
                  </a:cubicBezTo>
                  <a:cubicBezTo>
                    <a:pt x="4133" y="11389"/>
                    <a:pt x="4145" y="11437"/>
                    <a:pt x="4163" y="11478"/>
                  </a:cubicBezTo>
                  <a:cubicBezTo>
                    <a:pt x="4163" y="11502"/>
                    <a:pt x="4169" y="11514"/>
                    <a:pt x="4175" y="11538"/>
                  </a:cubicBezTo>
                  <a:cubicBezTo>
                    <a:pt x="4198" y="11597"/>
                    <a:pt x="4216" y="11650"/>
                    <a:pt x="4234" y="11698"/>
                  </a:cubicBezTo>
                  <a:cubicBezTo>
                    <a:pt x="4246" y="11722"/>
                    <a:pt x="4252" y="11739"/>
                    <a:pt x="4258" y="11757"/>
                  </a:cubicBezTo>
                  <a:cubicBezTo>
                    <a:pt x="4264" y="11787"/>
                    <a:pt x="4282" y="11829"/>
                    <a:pt x="4293" y="11858"/>
                  </a:cubicBezTo>
                  <a:cubicBezTo>
                    <a:pt x="4311" y="11912"/>
                    <a:pt x="4335" y="11953"/>
                    <a:pt x="4353" y="12001"/>
                  </a:cubicBezTo>
                  <a:cubicBezTo>
                    <a:pt x="4377" y="12048"/>
                    <a:pt x="4400" y="12108"/>
                    <a:pt x="4430" y="12161"/>
                  </a:cubicBezTo>
                  <a:cubicBezTo>
                    <a:pt x="4454" y="12197"/>
                    <a:pt x="4472" y="12244"/>
                    <a:pt x="4495" y="12286"/>
                  </a:cubicBezTo>
                  <a:cubicBezTo>
                    <a:pt x="4513" y="12327"/>
                    <a:pt x="4531" y="12357"/>
                    <a:pt x="4549" y="12387"/>
                  </a:cubicBezTo>
                  <a:cubicBezTo>
                    <a:pt x="4555" y="12399"/>
                    <a:pt x="4572" y="12422"/>
                    <a:pt x="4578" y="12434"/>
                  </a:cubicBezTo>
                  <a:cubicBezTo>
                    <a:pt x="4608" y="12488"/>
                    <a:pt x="4638" y="12535"/>
                    <a:pt x="4667" y="12577"/>
                  </a:cubicBezTo>
                  <a:cubicBezTo>
                    <a:pt x="4703" y="12630"/>
                    <a:pt x="4733" y="12684"/>
                    <a:pt x="4768" y="12731"/>
                  </a:cubicBezTo>
                  <a:cubicBezTo>
                    <a:pt x="4810" y="12791"/>
                    <a:pt x="4852" y="12862"/>
                    <a:pt x="4899" y="12921"/>
                  </a:cubicBezTo>
                  <a:cubicBezTo>
                    <a:pt x="4935" y="12981"/>
                    <a:pt x="4976" y="13028"/>
                    <a:pt x="5024" y="13087"/>
                  </a:cubicBezTo>
                  <a:cubicBezTo>
                    <a:pt x="5065" y="13147"/>
                    <a:pt x="5119" y="13218"/>
                    <a:pt x="5172" y="13277"/>
                  </a:cubicBezTo>
                  <a:cubicBezTo>
                    <a:pt x="5214" y="13337"/>
                    <a:pt x="5267" y="13396"/>
                    <a:pt x="5321" y="13456"/>
                  </a:cubicBezTo>
                  <a:cubicBezTo>
                    <a:pt x="5362" y="13503"/>
                    <a:pt x="5410" y="13557"/>
                    <a:pt x="5463" y="13610"/>
                  </a:cubicBezTo>
                  <a:cubicBezTo>
                    <a:pt x="6057" y="14245"/>
                    <a:pt x="6775" y="14809"/>
                    <a:pt x="7518" y="15314"/>
                  </a:cubicBezTo>
                  <a:cubicBezTo>
                    <a:pt x="7708" y="15451"/>
                    <a:pt x="7910" y="15575"/>
                    <a:pt x="8106" y="15700"/>
                  </a:cubicBezTo>
                  <a:cubicBezTo>
                    <a:pt x="8111" y="15712"/>
                    <a:pt x="8117" y="15718"/>
                    <a:pt x="8123" y="15718"/>
                  </a:cubicBezTo>
                  <a:cubicBezTo>
                    <a:pt x="8236" y="15789"/>
                    <a:pt x="8343" y="15860"/>
                    <a:pt x="8450" y="15926"/>
                  </a:cubicBezTo>
                  <a:cubicBezTo>
                    <a:pt x="8539" y="15979"/>
                    <a:pt x="8622" y="16039"/>
                    <a:pt x="8711" y="16086"/>
                  </a:cubicBezTo>
                  <a:cubicBezTo>
                    <a:pt x="9335" y="16472"/>
                    <a:pt x="9994" y="16876"/>
                    <a:pt x="10730" y="16882"/>
                  </a:cubicBezTo>
                  <a:cubicBezTo>
                    <a:pt x="10744" y="16882"/>
                    <a:pt x="10759" y="16882"/>
                    <a:pt x="10773" y="16882"/>
                  </a:cubicBezTo>
                  <a:cubicBezTo>
                    <a:pt x="11535" y="16882"/>
                    <a:pt x="12271" y="16468"/>
                    <a:pt x="13029" y="16468"/>
                  </a:cubicBezTo>
                  <a:cubicBezTo>
                    <a:pt x="13111" y="16468"/>
                    <a:pt x="13194" y="16473"/>
                    <a:pt x="13277" y="16484"/>
                  </a:cubicBezTo>
                  <a:cubicBezTo>
                    <a:pt x="14352" y="16638"/>
                    <a:pt x="15053" y="17731"/>
                    <a:pt x="15267" y="18800"/>
                  </a:cubicBezTo>
                  <a:cubicBezTo>
                    <a:pt x="15475" y="19869"/>
                    <a:pt x="15356" y="20967"/>
                    <a:pt x="15587" y="22036"/>
                  </a:cubicBezTo>
                  <a:cubicBezTo>
                    <a:pt x="15825" y="23123"/>
                    <a:pt x="16401" y="24102"/>
                    <a:pt x="16846" y="25135"/>
                  </a:cubicBezTo>
                  <a:cubicBezTo>
                    <a:pt x="17606" y="26863"/>
                    <a:pt x="17968" y="28698"/>
                    <a:pt x="18188" y="30569"/>
                  </a:cubicBezTo>
                  <a:lnTo>
                    <a:pt x="19251" y="30569"/>
                  </a:lnTo>
                  <a:cubicBezTo>
                    <a:pt x="19221" y="29815"/>
                    <a:pt x="19221" y="29055"/>
                    <a:pt x="19269" y="28289"/>
                  </a:cubicBezTo>
                  <a:cubicBezTo>
                    <a:pt x="19310" y="26893"/>
                    <a:pt x="19435" y="25432"/>
                    <a:pt x="18859" y="24156"/>
                  </a:cubicBezTo>
                  <a:cubicBezTo>
                    <a:pt x="18331" y="22992"/>
                    <a:pt x="17256" y="22054"/>
                    <a:pt x="17119" y="20795"/>
                  </a:cubicBezTo>
                  <a:cubicBezTo>
                    <a:pt x="17054" y="20207"/>
                    <a:pt x="17208" y="19637"/>
                    <a:pt x="17179" y="19049"/>
                  </a:cubicBezTo>
                  <a:cubicBezTo>
                    <a:pt x="17113" y="17523"/>
                    <a:pt x="15855" y="16294"/>
                    <a:pt x="14465" y="15641"/>
                  </a:cubicBezTo>
                  <a:cubicBezTo>
                    <a:pt x="13076" y="14999"/>
                    <a:pt x="11538" y="14768"/>
                    <a:pt x="10095" y="14239"/>
                  </a:cubicBezTo>
                  <a:cubicBezTo>
                    <a:pt x="8658" y="13723"/>
                    <a:pt x="7245" y="12773"/>
                    <a:pt x="6781" y="11318"/>
                  </a:cubicBezTo>
                  <a:cubicBezTo>
                    <a:pt x="6455" y="10267"/>
                    <a:pt x="6657" y="9079"/>
                    <a:pt x="6461" y="8022"/>
                  </a:cubicBezTo>
                  <a:cubicBezTo>
                    <a:pt x="6395" y="7648"/>
                    <a:pt x="6277" y="7292"/>
                    <a:pt x="6069" y="6965"/>
                  </a:cubicBezTo>
                  <a:cubicBezTo>
                    <a:pt x="5588" y="6205"/>
                    <a:pt x="4727" y="5807"/>
                    <a:pt x="4050" y="5226"/>
                  </a:cubicBezTo>
                  <a:cubicBezTo>
                    <a:pt x="3361" y="4656"/>
                    <a:pt x="2821" y="3676"/>
                    <a:pt x="3266" y="2892"/>
                  </a:cubicBezTo>
                  <a:cubicBezTo>
                    <a:pt x="3367" y="2696"/>
                    <a:pt x="3539" y="2518"/>
                    <a:pt x="3510" y="2304"/>
                  </a:cubicBezTo>
                  <a:cubicBezTo>
                    <a:pt x="3486" y="2096"/>
                    <a:pt x="3302" y="1960"/>
                    <a:pt x="3130" y="1853"/>
                  </a:cubicBezTo>
                  <a:cubicBezTo>
                    <a:pt x="2120" y="1182"/>
                    <a:pt x="1075" y="558"/>
                    <a:pt x="0"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rot="10800000">
              <a:off x="8048721" y="-29896"/>
              <a:ext cx="1095283" cy="1310437"/>
            </a:xfrm>
            <a:custGeom>
              <a:avLst/>
              <a:gdLst/>
              <a:ahLst/>
              <a:cxnLst/>
              <a:rect l="l" t="t" r="r" b="b"/>
              <a:pathLst>
                <a:path w="25540" h="30557" extrusionOk="0">
                  <a:moveTo>
                    <a:pt x="0" y="0"/>
                  </a:moveTo>
                  <a:lnTo>
                    <a:pt x="0" y="8675"/>
                  </a:lnTo>
                  <a:cubicBezTo>
                    <a:pt x="481" y="9477"/>
                    <a:pt x="897" y="10308"/>
                    <a:pt x="1182" y="11205"/>
                  </a:cubicBezTo>
                  <a:cubicBezTo>
                    <a:pt x="1491" y="12203"/>
                    <a:pt x="1616" y="13254"/>
                    <a:pt x="2043" y="14210"/>
                  </a:cubicBezTo>
                  <a:cubicBezTo>
                    <a:pt x="2518" y="15272"/>
                    <a:pt x="3320" y="16151"/>
                    <a:pt x="3931" y="17137"/>
                  </a:cubicBezTo>
                  <a:cubicBezTo>
                    <a:pt x="5250" y="19245"/>
                    <a:pt x="5529" y="22036"/>
                    <a:pt x="4632" y="24292"/>
                  </a:cubicBezTo>
                  <a:lnTo>
                    <a:pt x="4519" y="24559"/>
                  </a:lnTo>
                  <a:cubicBezTo>
                    <a:pt x="4181" y="25314"/>
                    <a:pt x="3694" y="26014"/>
                    <a:pt x="3070" y="26584"/>
                  </a:cubicBezTo>
                  <a:cubicBezTo>
                    <a:pt x="2358" y="27237"/>
                    <a:pt x="1509" y="27718"/>
                    <a:pt x="749" y="28330"/>
                  </a:cubicBezTo>
                  <a:cubicBezTo>
                    <a:pt x="737" y="28336"/>
                    <a:pt x="725" y="28354"/>
                    <a:pt x="713" y="28360"/>
                  </a:cubicBezTo>
                  <a:cubicBezTo>
                    <a:pt x="594" y="28455"/>
                    <a:pt x="475" y="28573"/>
                    <a:pt x="446" y="28722"/>
                  </a:cubicBezTo>
                  <a:cubicBezTo>
                    <a:pt x="383" y="29089"/>
                    <a:pt x="869" y="29257"/>
                    <a:pt x="1250" y="29257"/>
                  </a:cubicBezTo>
                  <a:cubicBezTo>
                    <a:pt x="1263" y="29257"/>
                    <a:pt x="1276" y="29257"/>
                    <a:pt x="1289" y="29256"/>
                  </a:cubicBezTo>
                  <a:cubicBezTo>
                    <a:pt x="6118" y="29159"/>
                    <a:pt x="10806" y="27164"/>
                    <a:pt x="15591" y="27164"/>
                  </a:cubicBezTo>
                  <a:cubicBezTo>
                    <a:pt x="16083" y="27164"/>
                    <a:pt x="16577" y="27185"/>
                    <a:pt x="17072" y="27231"/>
                  </a:cubicBezTo>
                  <a:cubicBezTo>
                    <a:pt x="19055" y="27416"/>
                    <a:pt x="21062" y="28057"/>
                    <a:pt x="22470" y="29458"/>
                  </a:cubicBezTo>
                  <a:cubicBezTo>
                    <a:pt x="22808" y="29791"/>
                    <a:pt x="23099" y="30165"/>
                    <a:pt x="23366" y="30557"/>
                  </a:cubicBezTo>
                  <a:lnTo>
                    <a:pt x="25539" y="30557"/>
                  </a:lnTo>
                  <a:cubicBezTo>
                    <a:pt x="25201" y="29666"/>
                    <a:pt x="24910" y="28752"/>
                    <a:pt x="24578" y="27855"/>
                  </a:cubicBezTo>
                  <a:cubicBezTo>
                    <a:pt x="24132" y="26614"/>
                    <a:pt x="23622" y="25414"/>
                    <a:pt x="22856" y="24358"/>
                  </a:cubicBezTo>
                  <a:cubicBezTo>
                    <a:pt x="20694" y="21430"/>
                    <a:pt x="16941" y="20278"/>
                    <a:pt x="13723" y="18592"/>
                  </a:cubicBezTo>
                  <a:cubicBezTo>
                    <a:pt x="10433" y="16870"/>
                    <a:pt x="7536" y="14435"/>
                    <a:pt x="5261" y="11508"/>
                  </a:cubicBezTo>
                  <a:cubicBezTo>
                    <a:pt x="4970" y="11134"/>
                    <a:pt x="4691" y="10748"/>
                    <a:pt x="4484" y="10320"/>
                  </a:cubicBezTo>
                  <a:cubicBezTo>
                    <a:pt x="4389" y="10136"/>
                    <a:pt x="4311" y="9934"/>
                    <a:pt x="4252" y="9738"/>
                  </a:cubicBezTo>
                  <a:cubicBezTo>
                    <a:pt x="4009" y="8865"/>
                    <a:pt x="4163" y="7939"/>
                    <a:pt x="3973" y="7054"/>
                  </a:cubicBezTo>
                  <a:cubicBezTo>
                    <a:pt x="3724" y="5950"/>
                    <a:pt x="2762" y="5867"/>
                    <a:pt x="2102" y="5136"/>
                  </a:cubicBezTo>
                  <a:cubicBezTo>
                    <a:pt x="1491" y="4454"/>
                    <a:pt x="933" y="3385"/>
                    <a:pt x="725" y="2506"/>
                  </a:cubicBezTo>
                  <a:cubicBezTo>
                    <a:pt x="517" y="1621"/>
                    <a:pt x="475" y="754"/>
                    <a:pt x="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rot="10800000">
              <a:off x="8026292" y="-29896"/>
              <a:ext cx="1116940" cy="1351221"/>
            </a:xfrm>
            <a:custGeom>
              <a:avLst/>
              <a:gdLst/>
              <a:ahLst/>
              <a:cxnLst/>
              <a:rect l="l" t="t" r="r" b="b"/>
              <a:pathLst>
                <a:path w="26045" h="31508" extrusionOk="0">
                  <a:moveTo>
                    <a:pt x="0" y="1"/>
                  </a:moveTo>
                  <a:lnTo>
                    <a:pt x="0" y="8587"/>
                  </a:lnTo>
                  <a:cubicBezTo>
                    <a:pt x="404" y="9234"/>
                    <a:pt x="784" y="9894"/>
                    <a:pt x="1087" y="10582"/>
                  </a:cubicBezTo>
                  <a:cubicBezTo>
                    <a:pt x="1218" y="10903"/>
                    <a:pt x="1354" y="11230"/>
                    <a:pt x="1455" y="11568"/>
                  </a:cubicBezTo>
                  <a:cubicBezTo>
                    <a:pt x="1770" y="12572"/>
                    <a:pt x="1900" y="13629"/>
                    <a:pt x="2328" y="14585"/>
                  </a:cubicBezTo>
                  <a:cubicBezTo>
                    <a:pt x="2785" y="15647"/>
                    <a:pt x="3593" y="16514"/>
                    <a:pt x="4210" y="17506"/>
                  </a:cubicBezTo>
                  <a:cubicBezTo>
                    <a:pt x="5635" y="19804"/>
                    <a:pt x="5843" y="22904"/>
                    <a:pt x="4626" y="25249"/>
                  </a:cubicBezTo>
                  <a:cubicBezTo>
                    <a:pt x="4596" y="25303"/>
                    <a:pt x="4567" y="25362"/>
                    <a:pt x="4537" y="25415"/>
                  </a:cubicBezTo>
                  <a:cubicBezTo>
                    <a:pt x="4240" y="25979"/>
                    <a:pt x="3830" y="26496"/>
                    <a:pt x="3343" y="26953"/>
                  </a:cubicBezTo>
                  <a:cubicBezTo>
                    <a:pt x="2613" y="27618"/>
                    <a:pt x="1746" y="28105"/>
                    <a:pt x="980" y="28735"/>
                  </a:cubicBezTo>
                  <a:cubicBezTo>
                    <a:pt x="855" y="28830"/>
                    <a:pt x="737" y="28937"/>
                    <a:pt x="707" y="29085"/>
                  </a:cubicBezTo>
                  <a:cubicBezTo>
                    <a:pt x="695" y="29162"/>
                    <a:pt x="707" y="29228"/>
                    <a:pt x="737" y="29287"/>
                  </a:cubicBezTo>
                  <a:cubicBezTo>
                    <a:pt x="846" y="29518"/>
                    <a:pt x="1227" y="29626"/>
                    <a:pt x="1531" y="29626"/>
                  </a:cubicBezTo>
                  <a:cubicBezTo>
                    <a:pt x="1540" y="29626"/>
                    <a:pt x="1548" y="29626"/>
                    <a:pt x="1556" y="29625"/>
                  </a:cubicBezTo>
                  <a:cubicBezTo>
                    <a:pt x="6384" y="29523"/>
                    <a:pt x="11085" y="27528"/>
                    <a:pt x="15867" y="27528"/>
                  </a:cubicBezTo>
                  <a:cubicBezTo>
                    <a:pt x="16355" y="27528"/>
                    <a:pt x="16843" y="27549"/>
                    <a:pt x="17333" y="27595"/>
                  </a:cubicBezTo>
                  <a:cubicBezTo>
                    <a:pt x="19310" y="27785"/>
                    <a:pt x="21311" y="28426"/>
                    <a:pt x="22725" y="29821"/>
                  </a:cubicBezTo>
                  <a:cubicBezTo>
                    <a:pt x="23229" y="30320"/>
                    <a:pt x="23627" y="30902"/>
                    <a:pt x="23995" y="31508"/>
                  </a:cubicBezTo>
                  <a:lnTo>
                    <a:pt x="26044" y="31508"/>
                  </a:lnTo>
                  <a:cubicBezTo>
                    <a:pt x="25640" y="30552"/>
                    <a:pt x="25314" y="29548"/>
                    <a:pt x="24981" y="28586"/>
                  </a:cubicBezTo>
                  <a:cubicBezTo>
                    <a:pt x="24512" y="27221"/>
                    <a:pt x="23989" y="25890"/>
                    <a:pt x="23140" y="24738"/>
                  </a:cubicBezTo>
                  <a:cubicBezTo>
                    <a:pt x="20979" y="21805"/>
                    <a:pt x="17232" y="20665"/>
                    <a:pt x="14008" y="18973"/>
                  </a:cubicBezTo>
                  <a:cubicBezTo>
                    <a:pt x="10718" y="17245"/>
                    <a:pt x="7809" y="14816"/>
                    <a:pt x="5546" y="11889"/>
                  </a:cubicBezTo>
                  <a:cubicBezTo>
                    <a:pt x="5338" y="11622"/>
                    <a:pt x="5131" y="11342"/>
                    <a:pt x="4952" y="11046"/>
                  </a:cubicBezTo>
                  <a:cubicBezTo>
                    <a:pt x="4774" y="10749"/>
                    <a:pt x="4626" y="10446"/>
                    <a:pt x="4531" y="10113"/>
                  </a:cubicBezTo>
                  <a:cubicBezTo>
                    <a:pt x="4287" y="9246"/>
                    <a:pt x="4448" y="8314"/>
                    <a:pt x="4246" y="7435"/>
                  </a:cubicBezTo>
                  <a:cubicBezTo>
                    <a:pt x="4008" y="6337"/>
                    <a:pt x="3046" y="6248"/>
                    <a:pt x="2375" y="5511"/>
                  </a:cubicBezTo>
                  <a:cubicBezTo>
                    <a:pt x="1776" y="4829"/>
                    <a:pt x="1218" y="3760"/>
                    <a:pt x="1010" y="2887"/>
                  </a:cubicBezTo>
                  <a:cubicBezTo>
                    <a:pt x="766" y="1854"/>
                    <a:pt x="754" y="8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rot="10800000">
              <a:off x="8930822" y="830034"/>
              <a:ext cx="212667" cy="491505"/>
            </a:xfrm>
            <a:custGeom>
              <a:avLst/>
              <a:gdLst/>
              <a:ahLst/>
              <a:cxnLst/>
              <a:rect l="l" t="t" r="r" b="b"/>
              <a:pathLst>
                <a:path w="4959" h="11461" extrusionOk="0">
                  <a:moveTo>
                    <a:pt x="0" y="0"/>
                  </a:moveTo>
                  <a:lnTo>
                    <a:pt x="0" y="8586"/>
                  </a:lnTo>
                  <a:cubicBezTo>
                    <a:pt x="404" y="9234"/>
                    <a:pt x="778" y="9893"/>
                    <a:pt x="1087" y="10581"/>
                  </a:cubicBezTo>
                  <a:cubicBezTo>
                    <a:pt x="1562" y="10908"/>
                    <a:pt x="2055" y="11175"/>
                    <a:pt x="2607" y="11342"/>
                  </a:cubicBezTo>
                  <a:cubicBezTo>
                    <a:pt x="2892" y="11419"/>
                    <a:pt x="3193" y="11460"/>
                    <a:pt x="3492" y="11460"/>
                  </a:cubicBezTo>
                  <a:cubicBezTo>
                    <a:pt x="3835" y="11460"/>
                    <a:pt x="4175" y="11406"/>
                    <a:pt x="4483" y="11288"/>
                  </a:cubicBezTo>
                  <a:cubicBezTo>
                    <a:pt x="4656" y="11223"/>
                    <a:pt x="4810" y="11140"/>
                    <a:pt x="4958" y="11033"/>
                  </a:cubicBezTo>
                  <a:cubicBezTo>
                    <a:pt x="4780" y="10736"/>
                    <a:pt x="4632" y="10433"/>
                    <a:pt x="4531" y="10112"/>
                  </a:cubicBezTo>
                  <a:cubicBezTo>
                    <a:pt x="4282" y="9245"/>
                    <a:pt x="4448" y="8313"/>
                    <a:pt x="4246" y="7434"/>
                  </a:cubicBezTo>
                  <a:cubicBezTo>
                    <a:pt x="4008" y="6336"/>
                    <a:pt x="3046" y="6247"/>
                    <a:pt x="2375" y="5510"/>
                  </a:cubicBezTo>
                  <a:cubicBezTo>
                    <a:pt x="1776" y="4828"/>
                    <a:pt x="1218" y="3759"/>
                    <a:pt x="1010" y="2886"/>
                  </a:cubicBezTo>
                  <a:cubicBezTo>
                    <a:pt x="766" y="1853"/>
                    <a:pt x="748" y="837"/>
                    <a:pt x="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rot="10800000">
              <a:off x="8026292" y="-29907"/>
              <a:ext cx="1087178" cy="265029"/>
            </a:xfrm>
            <a:custGeom>
              <a:avLst/>
              <a:gdLst/>
              <a:ahLst/>
              <a:cxnLst/>
              <a:rect l="l" t="t" r="r" b="b"/>
              <a:pathLst>
                <a:path w="25351" h="6180" extrusionOk="0">
                  <a:moveTo>
                    <a:pt x="13705" y="0"/>
                  </a:moveTo>
                  <a:cubicBezTo>
                    <a:pt x="11896" y="0"/>
                    <a:pt x="10117" y="493"/>
                    <a:pt x="8409" y="1097"/>
                  </a:cubicBezTo>
                  <a:cubicBezTo>
                    <a:pt x="7471" y="1424"/>
                    <a:pt x="6463" y="1786"/>
                    <a:pt x="5497" y="1786"/>
                  </a:cubicBezTo>
                  <a:cubicBezTo>
                    <a:pt x="5062" y="1786"/>
                    <a:pt x="4636" y="1713"/>
                    <a:pt x="4229" y="1530"/>
                  </a:cubicBezTo>
                  <a:cubicBezTo>
                    <a:pt x="4027" y="1453"/>
                    <a:pt x="3831" y="1328"/>
                    <a:pt x="3748" y="1138"/>
                  </a:cubicBezTo>
                  <a:cubicBezTo>
                    <a:pt x="3635" y="919"/>
                    <a:pt x="3712" y="657"/>
                    <a:pt x="3760" y="426"/>
                  </a:cubicBezTo>
                  <a:cubicBezTo>
                    <a:pt x="3783" y="343"/>
                    <a:pt x="3807" y="271"/>
                    <a:pt x="3819" y="188"/>
                  </a:cubicBezTo>
                  <a:cubicBezTo>
                    <a:pt x="3831" y="153"/>
                    <a:pt x="3837" y="123"/>
                    <a:pt x="3843" y="87"/>
                  </a:cubicBezTo>
                  <a:lnTo>
                    <a:pt x="3843" y="87"/>
                  </a:lnTo>
                  <a:cubicBezTo>
                    <a:pt x="3546" y="651"/>
                    <a:pt x="3136" y="1168"/>
                    <a:pt x="2649" y="1625"/>
                  </a:cubicBezTo>
                  <a:cubicBezTo>
                    <a:pt x="1919" y="2290"/>
                    <a:pt x="1052" y="2777"/>
                    <a:pt x="286" y="3407"/>
                  </a:cubicBezTo>
                  <a:cubicBezTo>
                    <a:pt x="161" y="3502"/>
                    <a:pt x="43" y="3609"/>
                    <a:pt x="13" y="3757"/>
                  </a:cubicBezTo>
                  <a:cubicBezTo>
                    <a:pt x="1" y="3834"/>
                    <a:pt x="13" y="3900"/>
                    <a:pt x="43" y="3959"/>
                  </a:cubicBezTo>
                  <a:cubicBezTo>
                    <a:pt x="152" y="4190"/>
                    <a:pt x="533" y="4298"/>
                    <a:pt x="837" y="4298"/>
                  </a:cubicBezTo>
                  <a:cubicBezTo>
                    <a:pt x="846" y="4298"/>
                    <a:pt x="854" y="4298"/>
                    <a:pt x="862" y="4297"/>
                  </a:cubicBezTo>
                  <a:cubicBezTo>
                    <a:pt x="5690" y="4195"/>
                    <a:pt x="10391" y="2200"/>
                    <a:pt x="15173" y="2200"/>
                  </a:cubicBezTo>
                  <a:cubicBezTo>
                    <a:pt x="15661" y="2200"/>
                    <a:pt x="16149" y="2221"/>
                    <a:pt x="16639" y="2267"/>
                  </a:cubicBezTo>
                  <a:cubicBezTo>
                    <a:pt x="18616" y="2457"/>
                    <a:pt x="20617" y="3098"/>
                    <a:pt x="22031" y="4493"/>
                  </a:cubicBezTo>
                  <a:cubicBezTo>
                    <a:pt x="22535" y="4992"/>
                    <a:pt x="22933" y="5574"/>
                    <a:pt x="23301" y="6180"/>
                  </a:cubicBezTo>
                  <a:lnTo>
                    <a:pt x="25350" y="6180"/>
                  </a:lnTo>
                  <a:cubicBezTo>
                    <a:pt x="24946" y="5224"/>
                    <a:pt x="24620" y="4220"/>
                    <a:pt x="24287" y="3246"/>
                  </a:cubicBezTo>
                  <a:cubicBezTo>
                    <a:pt x="24151" y="3330"/>
                    <a:pt x="24020" y="3419"/>
                    <a:pt x="23877" y="3484"/>
                  </a:cubicBezTo>
                  <a:cubicBezTo>
                    <a:pt x="23812" y="3525"/>
                    <a:pt x="23741" y="3543"/>
                    <a:pt x="23676" y="3567"/>
                  </a:cubicBezTo>
                  <a:cubicBezTo>
                    <a:pt x="23543" y="3610"/>
                    <a:pt x="23409" y="3629"/>
                    <a:pt x="23276" y="3629"/>
                  </a:cubicBezTo>
                  <a:cubicBezTo>
                    <a:pt x="22688" y="3629"/>
                    <a:pt x="22104" y="3259"/>
                    <a:pt x="21591" y="2920"/>
                  </a:cubicBezTo>
                  <a:cubicBezTo>
                    <a:pt x="19347" y="1423"/>
                    <a:pt x="16835" y="147"/>
                    <a:pt x="14145" y="10"/>
                  </a:cubicBezTo>
                  <a:cubicBezTo>
                    <a:pt x="13998" y="4"/>
                    <a:pt x="13851" y="0"/>
                    <a:pt x="13705"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48"/>
          <p:cNvGrpSpPr/>
          <p:nvPr/>
        </p:nvGrpSpPr>
        <p:grpSpPr>
          <a:xfrm>
            <a:off x="5214407" y="1331268"/>
            <a:ext cx="3703762" cy="2670358"/>
            <a:chOff x="-1395851" y="-3256227"/>
            <a:chExt cx="10990391" cy="7923912"/>
          </a:xfrm>
        </p:grpSpPr>
        <p:sp>
          <p:nvSpPr>
            <p:cNvPr id="1369" name="Google Shape;1369;p48"/>
            <p:cNvSpPr/>
            <p:nvPr/>
          </p:nvSpPr>
          <p:spPr>
            <a:xfrm>
              <a:off x="-116310" y="-1765900"/>
              <a:ext cx="1135744" cy="1382387"/>
            </a:xfrm>
            <a:custGeom>
              <a:avLst/>
              <a:gdLst/>
              <a:ahLst/>
              <a:cxnLst/>
              <a:rect l="l" t="t" r="r" b="b"/>
              <a:pathLst>
                <a:path w="27813" h="33853" extrusionOk="0">
                  <a:moveTo>
                    <a:pt x="23670" y="6509"/>
                  </a:moveTo>
                  <a:lnTo>
                    <a:pt x="16954" y="10104"/>
                  </a:lnTo>
                  <a:lnTo>
                    <a:pt x="10215" y="18606"/>
                  </a:lnTo>
                  <a:lnTo>
                    <a:pt x="3381" y="31091"/>
                  </a:lnTo>
                  <a:lnTo>
                    <a:pt x="1333" y="33853"/>
                  </a:lnTo>
                  <a:lnTo>
                    <a:pt x="0" y="32520"/>
                  </a:lnTo>
                  <a:lnTo>
                    <a:pt x="1000" y="21352"/>
                  </a:lnTo>
                  <a:lnTo>
                    <a:pt x="11954" y="9255"/>
                  </a:lnTo>
                  <a:lnTo>
                    <a:pt x="19621" y="0"/>
                  </a:lnTo>
                  <a:lnTo>
                    <a:pt x="26003" y="2762"/>
                  </a:lnTo>
                  <a:lnTo>
                    <a:pt x="27813" y="5048"/>
                  </a:lnTo>
                  <a:close/>
                </a:path>
              </a:pathLst>
            </a:custGeom>
            <a:solidFill>
              <a:schemeClr val="dk1"/>
            </a:solidFill>
            <a:ln>
              <a:noFill/>
            </a:ln>
          </p:spPr>
          <p:txBody>
            <a:bodyPr/>
            <a:lstStyle/>
            <a:p>
              <a:endParaRPr lang="en-US"/>
            </a:p>
          </p:txBody>
        </p:sp>
        <p:sp>
          <p:nvSpPr>
            <p:cNvPr id="1370" name="Google Shape;1370;p48"/>
            <p:cNvSpPr/>
            <p:nvPr/>
          </p:nvSpPr>
          <p:spPr>
            <a:xfrm>
              <a:off x="868396" y="-1641434"/>
              <a:ext cx="390913" cy="116706"/>
            </a:xfrm>
            <a:custGeom>
              <a:avLst/>
              <a:gdLst/>
              <a:ahLst/>
              <a:cxnLst/>
              <a:rect l="l" t="t" r="r" b="b"/>
              <a:pathLst>
                <a:path w="9573" h="2858" extrusionOk="0">
                  <a:moveTo>
                    <a:pt x="9573" y="2096"/>
                  </a:moveTo>
                  <a:lnTo>
                    <a:pt x="9430" y="1881"/>
                  </a:lnTo>
                  <a:lnTo>
                    <a:pt x="6263" y="262"/>
                  </a:lnTo>
                  <a:lnTo>
                    <a:pt x="1667" y="0"/>
                  </a:lnTo>
                  <a:lnTo>
                    <a:pt x="0" y="1024"/>
                  </a:lnTo>
                  <a:lnTo>
                    <a:pt x="1119" y="2858"/>
                  </a:lnTo>
                  <a:lnTo>
                    <a:pt x="7049" y="1595"/>
                  </a:lnTo>
                  <a:close/>
                </a:path>
              </a:pathLst>
            </a:custGeom>
            <a:solidFill>
              <a:schemeClr val="dk1"/>
            </a:solidFill>
            <a:ln>
              <a:noFill/>
            </a:ln>
          </p:spPr>
          <p:txBody>
            <a:bodyPr/>
            <a:lstStyle/>
            <a:p>
              <a:endParaRPr lang="en-US"/>
            </a:p>
          </p:txBody>
        </p:sp>
        <p:sp>
          <p:nvSpPr>
            <p:cNvPr id="1371" name="Google Shape;1371;p48"/>
            <p:cNvSpPr/>
            <p:nvPr/>
          </p:nvSpPr>
          <p:spPr>
            <a:xfrm>
              <a:off x="6688325" y="1821850"/>
              <a:ext cx="338750" cy="80375"/>
            </a:xfrm>
            <a:custGeom>
              <a:avLst/>
              <a:gdLst/>
              <a:ahLst/>
              <a:cxnLst/>
              <a:rect l="l" t="t" r="r" b="b"/>
              <a:pathLst>
                <a:path w="13550" h="3215" extrusionOk="0">
                  <a:moveTo>
                    <a:pt x="358" y="1572"/>
                  </a:moveTo>
                  <a:lnTo>
                    <a:pt x="6168" y="1667"/>
                  </a:lnTo>
                  <a:lnTo>
                    <a:pt x="10740" y="2358"/>
                  </a:lnTo>
                  <a:lnTo>
                    <a:pt x="13550" y="3215"/>
                  </a:lnTo>
                  <a:lnTo>
                    <a:pt x="10883" y="1619"/>
                  </a:lnTo>
                  <a:lnTo>
                    <a:pt x="6930" y="0"/>
                  </a:lnTo>
                  <a:lnTo>
                    <a:pt x="2286" y="334"/>
                  </a:lnTo>
                  <a:lnTo>
                    <a:pt x="0" y="738"/>
                  </a:lnTo>
                  <a:close/>
                </a:path>
              </a:pathLst>
            </a:custGeom>
            <a:solidFill>
              <a:schemeClr val="dk1"/>
            </a:solidFill>
            <a:ln>
              <a:noFill/>
            </a:ln>
          </p:spPr>
          <p:txBody>
            <a:bodyPr/>
            <a:lstStyle/>
            <a:p>
              <a:endParaRPr lang="en-US"/>
            </a:p>
          </p:txBody>
        </p:sp>
        <p:sp>
          <p:nvSpPr>
            <p:cNvPr id="1372" name="Google Shape;1372;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rgbClr val="1019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337994" y="-3256227"/>
              <a:ext cx="1964086" cy="1984433"/>
            </a:xfrm>
            <a:custGeom>
              <a:avLst/>
              <a:gdLst/>
              <a:ahLst/>
              <a:cxnLst/>
              <a:rect l="l" t="t" r="r" b="b"/>
              <a:pathLst>
                <a:path w="20368" h="20579" extrusionOk="0">
                  <a:moveTo>
                    <a:pt x="9566" y="1"/>
                  </a:moveTo>
                  <a:cubicBezTo>
                    <a:pt x="7314" y="1"/>
                    <a:pt x="5111" y="928"/>
                    <a:pt x="3450" y="2800"/>
                  </a:cubicBezTo>
                  <a:cubicBezTo>
                    <a:pt x="0" y="6690"/>
                    <a:pt x="214" y="13198"/>
                    <a:pt x="3937" y="17336"/>
                  </a:cubicBezTo>
                  <a:cubicBezTo>
                    <a:pt x="5871" y="19490"/>
                    <a:pt x="8372" y="20579"/>
                    <a:pt x="10813" y="20579"/>
                  </a:cubicBezTo>
                  <a:cubicBezTo>
                    <a:pt x="13064" y="20579"/>
                    <a:pt x="15262" y="19653"/>
                    <a:pt x="16917" y="17782"/>
                  </a:cubicBezTo>
                  <a:cubicBezTo>
                    <a:pt x="20367" y="13892"/>
                    <a:pt x="20153" y="7384"/>
                    <a:pt x="16436" y="3246"/>
                  </a:cubicBezTo>
                  <a:cubicBezTo>
                    <a:pt x="14506" y="1090"/>
                    <a:pt x="12007" y="1"/>
                    <a:pt x="9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455663" y="-1825021"/>
              <a:ext cx="1716165" cy="2185104"/>
            </a:xfrm>
            <a:custGeom>
              <a:avLst/>
              <a:gdLst/>
              <a:ahLst/>
              <a:cxnLst/>
              <a:rect l="l" t="t" r="r" b="b"/>
              <a:pathLst>
                <a:path w="17797" h="22660" extrusionOk="0">
                  <a:moveTo>
                    <a:pt x="17785" y="2731"/>
                  </a:moveTo>
                  <a:lnTo>
                    <a:pt x="17796" y="2738"/>
                  </a:lnTo>
                  <a:cubicBezTo>
                    <a:pt x="17793" y="2735"/>
                    <a:pt x="17789" y="2733"/>
                    <a:pt x="17785" y="2731"/>
                  </a:cubicBezTo>
                  <a:close/>
                  <a:moveTo>
                    <a:pt x="11781" y="0"/>
                  </a:moveTo>
                  <a:cubicBezTo>
                    <a:pt x="11746" y="0"/>
                    <a:pt x="11710" y="0"/>
                    <a:pt x="11668" y="6"/>
                  </a:cubicBezTo>
                  <a:cubicBezTo>
                    <a:pt x="11639" y="6"/>
                    <a:pt x="11609" y="6"/>
                    <a:pt x="11591" y="18"/>
                  </a:cubicBezTo>
                  <a:cubicBezTo>
                    <a:pt x="11550" y="18"/>
                    <a:pt x="11514" y="24"/>
                    <a:pt x="11478" y="24"/>
                  </a:cubicBezTo>
                  <a:cubicBezTo>
                    <a:pt x="11449" y="24"/>
                    <a:pt x="11419" y="30"/>
                    <a:pt x="11395" y="30"/>
                  </a:cubicBezTo>
                  <a:cubicBezTo>
                    <a:pt x="11360" y="36"/>
                    <a:pt x="11312" y="36"/>
                    <a:pt x="11277" y="48"/>
                  </a:cubicBezTo>
                  <a:cubicBezTo>
                    <a:pt x="11253" y="48"/>
                    <a:pt x="11235" y="54"/>
                    <a:pt x="11211" y="54"/>
                  </a:cubicBezTo>
                  <a:lnTo>
                    <a:pt x="11176" y="54"/>
                  </a:lnTo>
                  <a:cubicBezTo>
                    <a:pt x="11122" y="60"/>
                    <a:pt x="11069" y="66"/>
                    <a:pt x="11009" y="78"/>
                  </a:cubicBezTo>
                  <a:cubicBezTo>
                    <a:pt x="11003" y="78"/>
                    <a:pt x="10997" y="78"/>
                    <a:pt x="10980" y="84"/>
                  </a:cubicBezTo>
                  <a:cubicBezTo>
                    <a:pt x="10920" y="89"/>
                    <a:pt x="10861" y="107"/>
                    <a:pt x="10802" y="119"/>
                  </a:cubicBezTo>
                  <a:cubicBezTo>
                    <a:pt x="10796" y="119"/>
                    <a:pt x="10790" y="119"/>
                    <a:pt x="10778" y="125"/>
                  </a:cubicBezTo>
                  <a:cubicBezTo>
                    <a:pt x="10730" y="143"/>
                    <a:pt x="10677" y="149"/>
                    <a:pt x="10617" y="167"/>
                  </a:cubicBezTo>
                  <a:cubicBezTo>
                    <a:pt x="10612" y="167"/>
                    <a:pt x="10600" y="173"/>
                    <a:pt x="10588" y="173"/>
                  </a:cubicBezTo>
                  <a:lnTo>
                    <a:pt x="10410" y="214"/>
                  </a:lnTo>
                  <a:cubicBezTo>
                    <a:pt x="10404" y="214"/>
                    <a:pt x="10386" y="226"/>
                    <a:pt x="10380" y="226"/>
                  </a:cubicBezTo>
                  <a:cubicBezTo>
                    <a:pt x="10327" y="238"/>
                    <a:pt x="10273" y="256"/>
                    <a:pt x="10214" y="268"/>
                  </a:cubicBezTo>
                  <a:cubicBezTo>
                    <a:pt x="10208" y="268"/>
                    <a:pt x="10202" y="274"/>
                    <a:pt x="10184" y="274"/>
                  </a:cubicBezTo>
                  <a:cubicBezTo>
                    <a:pt x="10125" y="291"/>
                    <a:pt x="10065" y="315"/>
                    <a:pt x="10006" y="333"/>
                  </a:cubicBezTo>
                  <a:cubicBezTo>
                    <a:pt x="9994" y="345"/>
                    <a:pt x="9988" y="345"/>
                    <a:pt x="9970" y="351"/>
                  </a:cubicBezTo>
                  <a:cubicBezTo>
                    <a:pt x="9917" y="363"/>
                    <a:pt x="9869" y="386"/>
                    <a:pt x="9810" y="410"/>
                  </a:cubicBezTo>
                  <a:cubicBezTo>
                    <a:pt x="9798" y="410"/>
                    <a:pt x="9792" y="416"/>
                    <a:pt x="9780" y="416"/>
                  </a:cubicBezTo>
                  <a:lnTo>
                    <a:pt x="9602" y="481"/>
                  </a:lnTo>
                  <a:cubicBezTo>
                    <a:pt x="9584" y="493"/>
                    <a:pt x="9572" y="499"/>
                    <a:pt x="9555" y="499"/>
                  </a:cubicBezTo>
                  <a:cubicBezTo>
                    <a:pt x="9501" y="523"/>
                    <a:pt x="9454" y="541"/>
                    <a:pt x="9394" y="565"/>
                  </a:cubicBezTo>
                  <a:cubicBezTo>
                    <a:pt x="9382" y="570"/>
                    <a:pt x="9376" y="570"/>
                    <a:pt x="9365" y="582"/>
                  </a:cubicBezTo>
                  <a:cubicBezTo>
                    <a:pt x="9305" y="600"/>
                    <a:pt x="9246" y="630"/>
                    <a:pt x="9186" y="660"/>
                  </a:cubicBezTo>
                  <a:lnTo>
                    <a:pt x="9139" y="683"/>
                  </a:lnTo>
                  <a:cubicBezTo>
                    <a:pt x="9127" y="689"/>
                    <a:pt x="9103" y="701"/>
                    <a:pt x="9085" y="707"/>
                  </a:cubicBezTo>
                  <a:cubicBezTo>
                    <a:pt x="9068" y="713"/>
                    <a:pt x="9044" y="731"/>
                    <a:pt x="9014" y="743"/>
                  </a:cubicBezTo>
                  <a:lnTo>
                    <a:pt x="8925" y="790"/>
                  </a:lnTo>
                  <a:cubicBezTo>
                    <a:pt x="8890" y="808"/>
                    <a:pt x="8842" y="826"/>
                    <a:pt x="8806" y="850"/>
                  </a:cubicBezTo>
                  <a:cubicBezTo>
                    <a:pt x="8777" y="861"/>
                    <a:pt x="8753" y="879"/>
                    <a:pt x="8723" y="885"/>
                  </a:cubicBezTo>
                  <a:cubicBezTo>
                    <a:pt x="8682" y="909"/>
                    <a:pt x="8634" y="927"/>
                    <a:pt x="8593" y="956"/>
                  </a:cubicBezTo>
                  <a:cubicBezTo>
                    <a:pt x="8569" y="974"/>
                    <a:pt x="8545" y="980"/>
                    <a:pt x="8521" y="998"/>
                  </a:cubicBezTo>
                  <a:cubicBezTo>
                    <a:pt x="8456" y="1034"/>
                    <a:pt x="8391" y="1069"/>
                    <a:pt x="8314" y="1105"/>
                  </a:cubicBezTo>
                  <a:cubicBezTo>
                    <a:pt x="8248" y="1146"/>
                    <a:pt x="8183" y="1182"/>
                    <a:pt x="8118" y="1224"/>
                  </a:cubicBezTo>
                  <a:cubicBezTo>
                    <a:pt x="8094" y="1241"/>
                    <a:pt x="8070" y="1253"/>
                    <a:pt x="8046" y="1265"/>
                  </a:cubicBezTo>
                  <a:cubicBezTo>
                    <a:pt x="8005" y="1295"/>
                    <a:pt x="7957" y="1313"/>
                    <a:pt x="7916" y="1342"/>
                  </a:cubicBezTo>
                  <a:cubicBezTo>
                    <a:pt x="7892" y="1360"/>
                    <a:pt x="7862" y="1372"/>
                    <a:pt x="7839" y="1390"/>
                  </a:cubicBezTo>
                  <a:cubicBezTo>
                    <a:pt x="7797" y="1414"/>
                    <a:pt x="7761" y="1443"/>
                    <a:pt x="7714" y="1473"/>
                  </a:cubicBezTo>
                  <a:cubicBezTo>
                    <a:pt x="7684" y="1485"/>
                    <a:pt x="7660" y="1509"/>
                    <a:pt x="7631" y="1521"/>
                  </a:cubicBezTo>
                  <a:cubicBezTo>
                    <a:pt x="7595" y="1550"/>
                    <a:pt x="7553" y="1574"/>
                    <a:pt x="7512" y="1604"/>
                  </a:cubicBezTo>
                  <a:cubicBezTo>
                    <a:pt x="7494" y="1621"/>
                    <a:pt x="7464" y="1639"/>
                    <a:pt x="7441" y="1657"/>
                  </a:cubicBezTo>
                  <a:cubicBezTo>
                    <a:pt x="7393" y="1687"/>
                    <a:pt x="7352" y="1716"/>
                    <a:pt x="7316" y="1746"/>
                  </a:cubicBezTo>
                  <a:lnTo>
                    <a:pt x="7245" y="1788"/>
                  </a:lnTo>
                  <a:cubicBezTo>
                    <a:pt x="7185" y="1835"/>
                    <a:pt x="7120" y="1877"/>
                    <a:pt x="7061" y="1924"/>
                  </a:cubicBezTo>
                  <a:cubicBezTo>
                    <a:pt x="7049" y="1930"/>
                    <a:pt x="7037" y="1936"/>
                    <a:pt x="7025" y="1954"/>
                  </a:cubicBezTo>
                  <a:cubicBezTo>
                    <a:pt x="6972" y="1990"/>
                    <a:pt x="6930" y="2025"/>
                    <a:pt x="6877" y="2067"/>
                  </a:cubicBezTo>
                  <a:cubicBezTo>
                    <a:pt x="6871" y="2067"/>
                    <a:pt x="6871" y="2073"/>
                    <a:pt x="6859" y="2073"/>
                  </a:cubicBezTo>
                  <a:cubicBezTo>
                    <a:pt x="6782" y="2138"/>
                    <a:pt x="6698" y="2197"/>
                    <a:pt x="6615" y="2263"/>
                  </a:cubicBezTo>
                  <a:cubicBezTo>
                    <a:pt x="6603" y="2281"/>
                    <a:pt x="6580" y="2292"/>
                    <a:pt x="6562" y="2310"/>
                  </a:cubicBezTo>
                  <a:cubicBezTo>
                    <a:pt x="6497" y="2364"/>
                    <a:pt x="6437" y="2411"/>
                    <a:pt x="6372" y="2471"/>
                  </a:cubicBezTo>
                  <a:cubicBezTo>
                    <a:pt x="6348" y="2494"/>
                    <a:pt x="6324" y="2512"/>
                    <a:pt x="6307" y="2530"/>
                  </a:cubicBezTo>
                  <a:cubicBezTo>
                    <a:pt x="6235" y="2583"/>
                    <a:pt x="6176" y="2643"/>
                    <a:pt x="6111" y="2696"/>
                  </a:cubicBezTo>
                  <a:lnTo>
                    <a:pt x="6069" y="2738"/>
                  </a:lnTo>
                  <a:cubicBezTo>
                    <a:pt x="5986" y="2809"/>
                    <a:pt x="5909" y="2880"/>
                    <a:pt x="5831" y="2957"/>
                  </a:cubicBezTo>
                  <a:cubicBezTo>
                    <a:pt x="5814" y="2969"/>
                    <a:pt x="5802" y="2987"/>
                    <a:pt x="5778" y="2999"/>
                  </a:cubicBezTo>
                  <a:cubicBezTo>
                    <a:pt x="5719" y="3058"/>
                    <a:pt x="5653" y="3118"/>
                    <a:pt x="5594" y="3177"/>
                  </a:cubicBezTo>
                  <a:lnTo>
                    <a:pt x="5523" y="3243"/>
                  </a:lnTo>
                  <a:lnTo>
                    <a:pt x="5345" y="3421"/>
                  </a:lnTo>
                  <a:lnTo>
                    <a:pt x="5297" y="3474"/>
                  </a:lnTo>
                  <a:cubicBezTo>
                    <a:pt x="5220" y="3551"/>
                    <a:pt x="5149" y="3628"/>
                    <a:pt x="5071" y="3706"/>
                  </a:cubicBezTo>
                  <a:cubicBezTo>
                    <a:pt x="5060" y="3718"/>
                    <a:pt x="5042" y="3741"/>
                    <a:pt x="5018" y="3759"/>
                  </a:cubicBezTo>
                  <a:cubicBezTo>
                    <a:pt x="4959" y="3818"/>
                    <a:pt x="4899" y="3884"/>
                    <a:pt x="4840" y="3943"/>
                  </a:cubicBezTo>
                  <a:cubicBezTo>
                    <a:pt x="4822" y="3967"/>
                    <a:pt x="4798" y="3997"/>
                    <a:pt x="4775" y="4014"/>
                  </a:cubicBezTo>
                  <a:cubicBezTo>
                    <a:pt x="4715" y="4086"/>
                    <a:pt x="4662" y="4145"/>
                    <a:pt x="4602" y="4210"/>
                  </a:cubicBezTo>
                  <a:cubicBezTo>
                    <a:pt x="4590" y="4222"/>
                    <a:pt x="4573" y="4246"/>
                    <a:pt x="4555" y="4264"/>
                  </a:cubicBezTo>
                  <a:cubicBezTo>
                    <a:pt x="4478" y="4341"/>
                    <a:pt x="4412" y="4424"/>
                    <a:pt x="4335" y="4507"/>
                  </a:cubicBezTo>
                  <a:cubicBezTo>
                    <a:pt x="4323" y="4531"/>
                    <a:pt x="4305" y="4543"/>
                    <a:pt x="4294" y="4567"/>
                  </a:cubicBezTo>
                  <a:cubicBezTo>
                    <a:pt x="4240" y="4632"/>
                    <a:pt x="4181" y="4697"/>
                    <a:pt x="4127" y="4769"/>
                  </a:cubicBezTo>
                  <a:cubicBezTo>
                    <a:pt x="4109" y="4798"/>
                    <a:pt x="4086" y="4816"/>
                    <a:pt x="4062" y="4846"/>
                  </a:cubicBezTo>
                  <a:lnTo>
                    <a:pt x="3908" y="5048"/>
                  </a:lnTo>
                  <a:cubicBezTo>
                    <a:pt x="3890" y="5071"/>
                    <a:pt x="3878" y="5083"/>
                    <a:pt x="3860" y="5107"/>
                  </a:cubicBezTo>
                  <a:cubicBezTo>
                    <a:pt x="3795" y="5196"/>
                    <a:pt x="3729" y="5279"/>
                    <a:pt x="3664" y="5368"/>
                  </a:cubicBezTo>
                  <a:cubicBezTo>
                    <a:pt x="3646" y="5392"/>
                    <a:pt x="3634" y="5404"/>
                    <a:pt x="3617" y="5428"/>
                  </a:cubicBezTo>
                  <a:cubicBezTo>
                    <a:pt x="3563" y="5493"/>
                    <a:pt x="3516" y="5570"/>
                    <a:pt x="3462" y="5636"/>
                  </a:cubicBezTo>
                  <a:cubicBezTo>
                    <a:pt x="3439" y="5665"/>
                    <a:pt x="3427" y="5695"/>
                    <a:pt x="3403" y="5719"/>
                  </a:cubicBezTo>
                  <a:cubicBezTo>
                    <a:pt x="3349" y="5784"/>
                    <a:pt x="3308" y="5855"/>
                    <a:pt x="3254" y="5926"/>
                  </a:cubicBezTo>
                  <a:lnTo>
                    <a:pt x="3207" y="5992"/>
                  </a:lnTo>
                  <a:cubicBezTo>
                    <a:pt x="3148" y="6081"/>
                    <a:pt x="3082" y="6176"/>
                    <a:pt x="3023" y="6265"/>
                  </a:cubicBezTo>
                  <a:lnTo>
                    <a:pt x="2981" y="6330"/>
                  </a:lnTo>
                  <a:cubicBezTo>
                    <a:pt x="2934" y="6407"/>
                    <a:pt x="2880" y="6479"/>
                    <a:pt x="2839" y="6550"/>
                  </a:cubicBezTo>
                  <a:cubicBezTo>
                    <a:pt x="2815" y="6580"/>
                    <a:pt x="2803" y="6609"/>
                    <a:pt x="2779" y="6639"/>
                  </a:cubicBezTo>
                  <a:cubicBezTo>
                    <a:pt x="2732" y="6710"/>
                    <a:pt x="2690" y="6776"/>
                    <a:pt x="2643" y="6853"/>
                  </a:cubicBezTo>
                  <a:lnTo>
                    <a:pt x="2601" y="6918"/>
                  </a:lnTo>
                  <a:cubicBezTo>
                    <a:pt x="2542" y="7013"/>
                    <a:pt x="2488" y="7102"/>
                    <a:pt x="2429" y="7203"/>
                  </a:cubicBezTo>
                  <a:cubicBezTo>
                    <a:pt x="2417" y="7221"/>
                    <a:pt x="2405" y="7245"/>
                    <a:pt x="2393" y="7268"/>
                  </a:cubicBezTo>
                  <a:cubicBezTo>
                    <a:pt x="2346" y="7340"/>
                    <a:pt x="2304" y="7417"/>
                    <a:pt x="2257" y="7500"/>
                  </a:cubicBezTo>
                  <a:cubicBezTo>
                    <a:pt x="2245" y="7530"/>
                    <a:pt x="2221" y="7559"/>
                    <a:pt x="2209" y="7589"/>
                  </a:cubicBezTo>
                  <a:cubicBezTo>
                    <a:pt x="2162" y="7660"/>
                    <a:pt x="2126" y="7738"/>
                    <a:pt x="2079" y="7809"/>
                  </a:cubicBezTo>
                  <a:cubicBezTo>
                    <a:pt x="2067" y="7833"/>
                    <a:pt x="2049" y="7856"/>
                    <a:pt x="2043" y="7886"/>
                  </a:cubicBezTo>
                  <a:cubicBezTo>
                    <a:pt x="1990" y="7981"/>
                    <a:pt x="1942" y="8076"/>
                    <a:pt x="1889" y="8183"/>
                  </a:cubicBezTo>
                  <a:cubicBezTo>
                    <a:pt x="1883" y="8201"/>
                    <a:pt x="1865" y="8224"/>
                    <a:pt x="1859" y="8248"/>
                  </a:cubicBezTo>
                  <a:cubicBezTo>
                    <a:pt x="1823" y="8331"/>
                    <a:pt x="1776" y="8403"/>
                    <a:pt x="1740" y="8486"/>
                  </a:cubicBezTo>
                  <a:lnTo>
                    <a:pt x="1693" y="8575"/>
                  </a:lnTo>
                  <a:cubicBezTo>
                    <a:pt x="1657" y="8646"/>
                    <a:pt x="1622" y="8729"/>
                    <a:pt x="1586" y="8806"/>
                  </a:cubicBezTo>
                  <a:cubicBezTo>
                    <a:pt x="1568" y="8824"/>
                    <a:pt x="1562" y="8848"/>
                    <a:pt x="1544" y="8878"/>
                  </a:cubicBezTo>
                  <a:cubicBezTo>
                    <a:pt x="1503" y="8973"/>
                    <a:pt x="1455" y="9080"/>
                    <a:pt x="1414" y="9180"/>
                  </a:cubicBezTo>
                  <a:cubicBezTo>
                    <a:pt x="1408" y="9204"/>
                    <a:pt x="1396" y="9222"/>
                    <a:pt x="1384" y="9240"/>
                  </a:cubicBezTo>
                  <a:cubicBezTo>
                    <a:pt x="1348" y="9323"/>
                    <a:pt x="1307" y="9406"/>
                    <a:pt x="1277" y="9489"/>
                  </a:cubicBezTo>
                  <a:cubicBezTo>
                    <a:pt x="1265" y="9519"/>
                    <a:pt x="1259" y="9549"/>
                    <a:pt x="1241" y="9578"/>
                  </a:cubicBezTo>
                  <a:cubicBezTo>
                    <a:pt x="1212" y="9655"/>
                    <a:pt x="1176" y="9733"/>
                    <a:pt x="1146" y="9816"/>
                  </a:cubicBezTo>
                  <a:cubicBezTo>
                    <a:pt x="1141" y="9834"/>
                    <a:pt x="1123" y="9857"/>
                    <a:pt x="1117" y="9881"/>
                  </a:cubicBezTo>
                  <a:cubicBezTo>
                    <a:pt x="1081" y="9982"/>
                    <a:pt x="1034" y="10089"/>
                    <a:pt x="998" y="10184"/>
                  </a:cubicBezTo>
                  <a:cubicBezTo>
                    <a:pt x="992" y="10202"/>
                    <a:pt x="980" y="10220"/>
                    <a:pt x="974" y="10237"/>
                  </a:cubicBezTo>
                  <a:cubicBezTo>
                    <a:pt x="945" y="10321"/>
                    <a:pt x="915" y="10410"/>
                    <a:pt x="885" y="10487"/>
                  </a:cubicBezTo>
                  <a:cubicBezTo>
                    <a:pt x="879" y="10516"/>
                    <a:pt x="861" y="10546"/>
                    <a:pt x="856" y="10576"/>
                  </a:cubicBezTo>
                  <a:cubicBezTo>
                    <a:pt x="826" y="10659"/>
                    <a:pt x="796" y="10742"/>
                    <a:pt x="772" y="10825"/>
                  </a:cubicBezTo>
                  <a:lnTo>
                    <a:pt x="755" y="10891"/>
                  </a:lnTo>
                  <a:cubicBezTo>
                    <a:pt x="713" y="10992"/>
                    <a:pt x="683" y="11098"/>
                    <a:pt x="654" y="11199"/>
                  </a:cubicBezTo>
                  <a:cubicBezTo>
                    <a:pt x="648" y="11217"/>
                    <a:pt x="648" y="11229"/>
                    <a:pt x="642" y="11253"/>
                  </a:cubicBezTo>
                  <a:cubicBezTo>
                    <a:pt x="612" y="11342"/>
                    <a:pt x="588" y="11431"/>
                    <a:pt x="565" y="11514"/>
                  </a:cubicBezTo>
                  <a:cubicBezTo>
                    <a:pt x="559" y="11532"/>
                    <a:pt x="559" y="11544"/>
                    <a:pt x="553" y="11550"/>
                  </a:cubicBezTo>
                  <a:cubicBezTo>
                    <a:pt x="547" y="11568"/>
                    <a:pt x="547" y="11579"/>
                    <a:pt x="535" y="11597"/>
                  </a:cubicBezTo>
                  <a:lnTo>
                    <a:pt x="470" y="11841"/>
                  </a:lnTo>
                  <a:cubicBezTo>
                    <a:pt x="464" y="11864"/>
                    <a:pt x="458" y="11888"/>
                    <a:pt x="458" y="11906"/>
                  </a:cubicBezTo>
                  <a:cubicBezTo>
                    <a:pt x="428" y="12013"/>
                    <a:pt x="404" y="12114"/>
                    <a:pt x="380" y="12221"/>
                  </a:cubicBezTo>
                  <a:cubicBezTo>
                    <a:pt x="375" y="12233"/>
                    <a:pt x="375" y="12250"/>
                    <a:pt x="375" y="12262"/>
                  </a:cubicBezTo>
                  <a:cubicBezTo>
                    <a:pt x="351" y="12351"/>
                    <a:pt x="339" y="12434"/>
                    <a:pt x="315" y="12524"/>
                  </a:cubicBezTo>
                  <a:lnTo>
                    <a:pt x="291" y="12613"/>
                  </a:lnTo>
                  <a:cubicBezTo>
                    <a:pt x="280" y="12696"/>
                    <a:pt x="262" y="12767"/>
                    <a:pt x="250" y="12850"/>
                  </a:cubicBezTo>
                  <a:cubicBezTo>
                    <a:pt x="238" y="12874"/>
                    <a:pt x="238" y="12904"/>
                    <a:pt x="232" y="12927"/>
                  </a:cubicBezTo>
                  <a:cubicBezTo>
                    <a:pt x="208" y="13028"/>
                    <a:pt x="196" y="13135"/>
                    <a:pt x="179" y="13230"/>
                  </a:cubicBezTo>
                  <a:cubicBezTo>
                    <a:pt x="179" y="13242"/>
                    <a:pt x="173" y="13260"/>
                    <a:pt x="173" y="13272"/>
                  </a:cubicBezTo>
                  <a:cubicBezTo>
                    <a:pt x="161" y="13361"/>
                    <a:pt x="143" y="13444"/>
                    <a:pt x="137" y="13533"/>
                  </a:cubicBezTo>
                  <a:cubicBezTo>
                    <a:pt x="131" y="13563"/>
                    <a:pt x="131" y="13592"/>
                    <a:pt x="119" y="13622"/>
                  </a:cubicBezTo>
                  <a:cubicBezTo>
                    <a:pt x="113" y="13699"/>
                    <a:pt x="101" y="13776"/>
                    <a:pt x="90" y="13854"/>
                  </a:cubicBezTo>
                  <a:cubicBezTo>
                    <a:pt x="90" y="13877"/>
                    <a:pt x="84" y="13907"/>
                    <a:pt x="84" y="13925"/>
                  </a:cubicBezTo>
                  <a:cubicBezTo>
                    <a:pt x="72" y="14032"/>
                    <a:pt x="60" y="14127"/>
                    <a:pt x="54" y="14234"/>
                  </a:cubicBezTo>
                  <a:lnTo>
                    <a:pt x="54" y="14240"/>
                  </a:lnTo>
                  <a:cubicBezTo>
                    <a:pt x="54" y="14275"/>
                    <a:pt x="48" y="14305"/>
                    <a:pt x="48" y="14341"/>
                  </a:cubicBezTo>
                  <a:cubicBezTo>
                    <a:pt x="48" y="14388"/>
                    <a:pt x="42" y="14430"/>
                    <a:pt x="42" y="14477"/>
                  </a:cubicBezTo>
                  <a:cubicBezTo>
                    <a:pt x="42" y="14513"/>
                    <a:pt x="30" y="14548"/>
                    <a:pt x="30" y="14590"/>
                  </a:cubicBezTo>
                  <a:cubicBezTo>
                    <a:pt x="30" y="14631"/>
                    <a:pt x="24" y="14679"/>
                    <a:pt x="24" y="14721"/>
                  </a:cubicBezTo>
                  <a:cubicBezTo>
                    <a:pt x="24" y="14756"/>
                    <a:pt x="24" y="14804"/>
                    <a:pt x="18" y="14839"/>
                  </a:cubicBezTo>
                  <a:cubicBezTo>
                    <a:pt x="18" y="14887"/>
                    <a:pt x="18" y="14922"/>
                    <a:pt x="12" y="14964"/>
                  </a:cubicBezTo>
                  <a:cubicBezTo>
                    <a:pt x="12" y="15047"/>
                    <a:pt x="12" y="15130"/>
                    <a:pt x="0" y="15213"/>
                  </a:cubicBezTo>
                  <a:lnTo>
                    <a:pt x="0" y="15433"/>
                  </a:lnTo>
                  <a:lnTo>
                    <a:pt x="0" y="15510"/>
                  </a:lnTo>
                  <a:cubicBezTo>
                    <a:pt x="0" y="15558"/>
                    <a:pt x="0" y="15605"/>
                    <a:pt x="12" y="15659"/>
                  </a:cubicBezTo>
                  <a:lnTo>
                    <a:pt x="12" y="15736"/>
                  </a:lnTo>
                  <a:cubicBezTo>
                    <a:pt x="12" y="15783"/>
                    <a:pt x="18" y="15825"/>
                    <a:pt x="18" y="15873"/>
                  </a:cubicBezTo>
                  <a:cubicBezTo>
                    <a:pt x="18" y="15902"/>
                    <a:pt x="18" y="15926"/>
                    <a:pt x="24" y="15956"/>
                  </a:cubicBezTo>
                  <a:cubicBezTo>
                    <a:pt x="24" y="16003"/>
                    <a:pt x="30" y="16057"/>
                    <a:pt x="42" y="16110"/>
                  </a:cubicBezTo>
                  <a:cubicBezTo>
                    <a:pt x="42" y="16134"/>
                    <a:pt x="42" y="16146"/>
                    <a:pt x="48" y="16169"/>
                  </a:cubicBezTo>
                  <a:lnTo>
                    <a:pt x="72" y="16371"/>
                  </a:lnTo>
                  <a:cubicBezTo>
                    <a:pt x="72" y="16383"/>
                    <a:pt x="78" y="16401"/>
                    <a:pt x="78" y="16419"/>
                  </a:cubicBezTo>
                  <a:cubicBezTo>
                    <a:pt x="84" y="16472"/>
                    <a:pt x="90" y="16526"/>
                    <a:pt x="101" y="16567"/>
                  </a:cubicBezTo>
                  <a:cubicBezTo>
                    <a:pt x="101" y="16591"/>
                    <a:pt x="107" y="16615"/>
                    <a:pt x="107" y="16644"/>
                  </a:cubicBezTo>
                  <a:cubicBezTo>
                    <a:pt x="107" y="16668"/>
                    <a:pt x="113" y="16698"/>
                    <a:pt x="113" y="16716"/>
                  </a:cubicBezTo>
                  <a:cubicBezTo>
                    <a:pt x="113" y="16739"/>
                    <a:pt x="119" y="16757"/>
                    <a:pt x="119" y="16775"/>
                  </a:cubicBezTo>
                  <a:cubicBezTo>
                    <a:pt x="131" y="16799"/>
                    <a:pt x="131" y="16823"/>
                    <a:pt x="137" y="16846"/>
                  </a:cubicBezTo>
                  <a:lnTo>
                    <a:pt x="161" y="16977"/>
                  </a:lnTo>
                  <a:cubicBezTo>
                    <a:pt x="161" y="16995"/>
                    <a:pt x="167" y="17013"/>
                    <a:pt x="167" y="17030"/>
                  </a:cubicBezTo>
                  <a:cubicBezTo>
                    <a:pt x="179" y="17090"/>
                    <a:pt x="190" y="17155"/>
                    <a:pt x="202" y="17214"/>
                  </a:cubicBezTo>
                  <a:cubicBezTo>
                    <a:pt x="202" y="17232"/>
                    <a:pt x="208" y="17238"/>
                    <a:pt x="208" y="17250"/>
                  </a:cubicBezTo>
                  <a:cubicBezTo>
                    <a:pt x="226" y="17304"/>
                    <a:pt x="232" y="17351"/>
                    <a:pt x="250" y="17399"/>
                  </a:cubicBezTo>
                  <a:cubicBezTo>
                    <a:pt x="256" y="17422"/>
                    <a:pt x="256" y="17440"/>
                    <a:pt x="262" y="17458"/>
                  </a:cubicBezTo>
                  <a:cubicBezTo>
                    <a:pt x="268" y="17500"/>
                    <a:pt x="285" y="17541"/>
                    <a:pt x="291" y="17577"/>
                  </a:cubicBezTo>
                  <a:cubicBezTo>
                    <a:pt x="297" y="17600"/>
                    <a:pt x="309" y="17618"/>
                    <a:pt x="309" y="17636"/>
                  </a:cubicBezTo>
                  <a:cubicBezTo>
                    <a:pt x="321" y="17684"/>
                    <a:pt x="327" y="17725"/>
                    <a:pt x="345" y="17767"/>
                  </a:cubicBezTo>
                  <a:cubicBezTo>
                    <a:pt x="351" y="17779"/>
                    <a:pt x="351" y="17796"/>
                    <a:pt x="357" y="17808"/>
                  </a:cubicBezTo>
                  <a:cubicBezTo>
                    <a:pt x="375" y="17868"/>
                    <a:pt x="398" y="17921"/>
                    <a:pt x="410" y="17980"/>
                  </a:cubicBezTo>
                  <a:cubicBezTo>
                    <a:pt x="416" y="17992"/>
                    <a:pt x="416" y="18004"/>
                    <a:pt x="428" y="18016"/>
                  </a:cubicBezTo>
                  <a:lnTo>
                    <a:pt x="470" y="18153"/>
                  </a:lnTo>
                  <a:cubicBezTo>
                    <a:pt x="475" y="18165"/>
                    <a:pt x="487" y="18188"/>
                    <a:pt x="493" y="18200"/>
                  </a:cubicBezTo>
                  <a:lnTo>
                    <a:pt x="535" y="18313"/>
                  </a:lnTo>
                  <a:cubicBezTo>
                    <a:pt x="547" y="18331"/>
                    <a:pt x="553" y="18349"/>
                    <a:pt x="559" y="18366"/>
                  </a:cubicBezTo>
                  <a:cubicBezTo>
                    <a:pt x="576" y="18408"/>
                    <a:pt x="594" y="18450"/>
                    <a:pt x="612" y="18491"/>
                  </a:cubicBezTo>
                  <a:cubicBezTo>
                    <a:pt x="618" y="18497"/>
                    <a:pt x="618" y="18515"/>
                    <a:pt x="624" y="18521"/>
                  </a:cubicBezTo>
                  <a:cubicBezTo>
                    <a:pt x="648" y="18574"/>
                    <a:pt x="671" y="18628"/>
                    <a:pt x="701" y="18669"/>
                  </a:cubicBezTo>
                  <a:cubicBezTo>
                    <a:pt x="707" y="18675"/>
                    <a:pt x="713" y="18693"/>
                    <a:pt x="713" y="18699"/>
                  </a:cubicBezTo>
                  <a:cubicBezTo>
                    <a:pt x="737" y="18735"/>
                    <a:pt x="755" y="18776"/>
                    <a:pt x="772" y="18812"/>
                  </a:cubicBezTo>
                  <a:lnTo>
                    <a:pt x="796" y="18853"/>
                  </a:lnTo>
                  <a:cubicBezTo>
                    <a:pt x="814" y="18895"/>
                    <a:pt x="832" y="18925"/>
                    <a:pt x="856" y="18954"/>
                  </a:cubicBezTo>
                  <a:lnTo>
                    <a:pt x="879" y="18996"/>
                  </a:lnTo>
                  <a:lnTo>
                    <a:pt x="945" y="19109"/>
                  </a:lnTo>
                  <a:cubicBezTo>
                    <a:pt x="951" y="19115"/>
                    <a:pt x="951" y="19121"/>
                    <a:pt x="962" y="19132"/>
                  </a:cubicBezTo>
                  <a:lnTo>
                    <a:pt x="1051" y="19263"/>
                  </a:lnTo>
                  <a:cubicBezTo>
                    <a:pt x="1057" y="19269"/>
                    <a:pt x="1063" y="19287"/>
                    <a:pt x="1069" y="19293"/>
                  </a:cubicBezTo>
                  <a:cubicBezTo>
                    <a:pt x="1093" y="19322"/>
                    <a:pt x="1117" y="19358"/>
                    <a:pt x="1141" y="19388"/>
                  </a:cubicBezTo>
                  <a:cubicBezTo>
                    <a:pt x="1146" y="19406"/>
                    <a:pt x="1158" y="19417"/>
                    <a:pt x="1170" y="19429"/>
                  </a:cubicBezTo>
                  <a:lnTo>
                    <a:pt x="1236" y="19518"/>
                  </a:lnTo>
                  <a:cubicBezTo>
                    <a:pt x="1241" y="19530"/>
                    <a:pt x="1259" y="19536"/>
                    <a:pt x="1265" y="19554"/>
                  </a:cubicBezTo>
                  <a:cubicBezTo>
                    <a:pt x="1295" y="19590"/>
                    <a:pt x="1325" y="19619"/>
                    <a:pt x="1354" y="19655"/>
                  </a:cubicBezTo>
                  <a:lnTo>
                    <a:pt x="1366" y="19673"/>
                  </a:lnTo>
                  <a:cubicBezTo>
                    <a:pt x="1408" y="19708"/>
                    <a:pt x="1437" y="19744"/>
                    <a:pt x="1473" y="19786"/>
                  </a:cubicBezTo>
                  <a:cubicBezTo>
                    <a:pt x="1479" y="19792"/>
                    <a:pt x="1485" y="19803"/>
                    <a:pt x="1503" y="19815"/>
                  </a:cubicBezTo>
                  <a:cubicBezTo>
                    <a:pt x="1527" y="19845"/>
                    <a:pt x="1556" y="19863"/>
                    <a:pt x="1586" y="19893"/>
                  </a:cubicBezTo>
                  <a:lnTo>
                    <a:pt x="1622" y="19934"/>
                  </a:lnTo>
                  <a:lnTo>
                    <a:pt x="1693" y="20005"/>
                  </a:lnTo>
                  <a:lnTo>
                    <a:pt x="1722" y="20035"/>
                  </a:lnTo>
                  <a:cubicBezTo>
                    <a:pt x="1764" y="20065"/>
                    <a:pt x="1794" y="20094"/>
                    <a:pt x="1829" y="20124"/>
                  </a:cubicBezTo>
                  <a:lnTo>
                    <a:pt x="1835" y="20130"/>
                  </a:lnTo>
                  <a:cubicBezTo>
                    <a:pt x="1871" y="20160"/>
                    <a:pt x="1912" y="20189"/>
                    <a:pt x="1954" y="20219"/>
                  </a:cubicBezTo>
                  <a:cubicBezTo>
                    <a:pt x="1972" y="20231"/>
                    <a:pt x="1978" y="20237"/>
                    <a:pt x="1990" y="20243"/>
                  </a:cubicBezTo>
                  <a:cubicBezTo>
                    <a:pt x="2019" y="20267"/>
                    <a:pt x="2049" y="20290"/>
                    <a:pt x="2073" y="20302"/>
                  </a:cubicBezTo>
                  <a:cubicBezTo>
                    <a:pt x="2091" y="20308"/>
                    <a:pt x="2102" y="20326"/>
                    <a:pt x="2108" y="20332"/>
                  </a:cubicBezTo>
                  <a:cubicBezTo>
                    <a:pt x="2138" y="20356"/>
                    <a:pt x="2168" y="20368"/>
                    <a:pt x="2197" y="20391"/>
                  </a:cubicBezTo>
                  <a:cubicBezTo>
                    <a:pt x="2215" y="20397"/>
                    <a:pt x="2221" y="20409"/>
                    <a:pt x="2239" y="20415"/>
                  </a:cubicBezTo>
                  <a:cubicBezTo>
                    <a:pt x="2281" y="20445"/>
                    <a:pt x="2316" y="20468"/>
                    <a:pt x="2364" y="20486"/>
                  </a:cubicBezTo>
                  <a:lnTo>
                    <a:pt x="5507" y="22372"/>
                  </a:lnTo>
                  <a:lnTo>
                    <a:pt x="5446" y="22321"/>
                  </a:lnTo>
                  <a:cubicBezTo>
                    <a:pt x="5434" y="22315"/>
                    <a:pt x="5428" y="22315"/>
                    <a:pt x="5428" y="22309"/>
                  </a:cubicBezTo>
                  <a:cubicBezTo>
                    <a:pt x="5398" y="22280"/>
                    <a:pt x="5368" y="22256"/>
                    <a:pt x="5333" y="22226"/>
                  </a:cubicBezTo>
                  <a:cubicBezTo>
                    <a:pt x="5315" y="22208"/>
                    <a:pt x="5303" y="22202"/>
                    <a:pt x="5297" y="22190"/>
                  </a:cubicBezTo>
                  <a:lnTo>
                    <a:pt x="5226" y="22119"/>
                  </a:lnTo>
                  <a:lnTo>
                    <a:pt x="5190" y="22084"/>
                  </a:lnTo>
                  <a:cubicBezTo>
                    <a:pt x="5166" y="22060"/>
                    <a:pt x="5149" y="22042"/>
                    <a:pt x="5125" y="22012"/>
                  </a:cubicBezTo>
                  <a:lnTo>
                    <a:pt x="5089" y="21971"/>
                  </a:lnTo>
                  <a:cubicBezTo>
                    <a:pt x="5060" y="21935"/>
                    <a:pt x="5018" y="21900"/>
                    <a:pt x="4988" y="21864"/>
                  </a:cubicBezTo>
                  <a:cubicBezTo>
                    <a:pt x="4982" y="21852"/>
                    <a:pt x="4976" y="21846"/>
                    <a:pt x="4965" y="21834"/>
                  </a:cubicBezTo>
                  <a:cubicBezTo>
                    <a:pt x="4947" y="21805"/>
                    <a:pt x="4917" y="21775"/>
                    <a:pt x="4893" y="21745"/>
                  </a:cubicBezTo>
                  <a:cubicBezTo>
                    <a:pt x="4881" y="21727"/>
                    <a:pt x="4870" y="21715"/>
                    <a:pt x="4858" y="21698"/>
                  </a:cubicBezTo>
                  <a:cubicBezTo>
                    <a:pt x="4834" y="21674"/>
                    <a:pt x="4816" y="21644"/>
                    <a:pt x="4798" y="21615"/>
                  </a:cubicBezTo>
                  <a:cubicBezTo>
                    <a:pt x="4780" y="21603"/>
                    <a:pt x="4775" y="21585"/>
                    <a:pt x="4757" y="21573"/>
                  </a:cubicBezTo>
                  <a:cubicBezTo>
                    <a:pt x="4739" y="21543"/>
                    <a:pt x="4715" y="21514"/>
                    <a:pt x="4697" y="21484"/>
                  </a:cubicBezTo>
                  <a:cubicBezTo>
                    <a:pt x="4691" y="21466"/>
                    <a:pt x="4680" y="21454"/>
                    <a:pt x="4668" y="21442"/>
                  </a:cubicBezTo>
                  <a:cubicBezTo>
                    <a:pt x="4638" y="21401"/>
                    <a:pt x="4608" y="21365"/>
                    <a:pt x="4590" y="21318"/>
                  </a:cubicBezTo>
                  <a:cubicBezTo>
                    <a:pt x="4579" y="21306"/>
                    <a:pt x="4573" y="21294"/>
                    <a:pt x="4567" y="21282"/>
                  </a:cubicBezTo>
                  <a:cubicBezTo>
                    <a:pt x="4543" y="21252"/>
                    <a:pt x="4519" y="21217"/>
                    <a:pt x="4507" y="21175"/>
                  </a:cubicBezTo>
                  <a:cubicBezTo>
                    <a:pt x="4501" y="21163"/>
                    <a:pt x="4484" y="21139"/>
                    <a:pt x="4478" y="21128"/>
                  </a:cubicBezTo>
                  <a:cubicBezTo>
                    <a:pt x="4460" y="21098"/>
                    <a:pt x="4442" y="21068"/>
                    <a:pt x="4424" y="21039"/>
                  </a:cubicBezTo>
                  <a:cubicBezTo>
                    <a:pt x="4418" y="21021"/>
                    <a:pt x="4400" y="20997"/>
                    <a:pt x="4395" y="20985"/>
                  </a:cubicBezTo>
                  <a:cubicBezTo>
                    <a:pt x="4383" y="20949"/>
                    <a:pt x="4359" y="20920"/>
                    <a:pt x="4341" y="20878"/>
                  </a:cubicBezTo>
                  <a:lnTo>
                    <a:pt x="4323" y="20837"/>
                  </a:lnTo>
                  <a:cubicBezTo>
                    <a:pt x="4300" y="20783"/>
                    <a:pt x="4276" y="20742"/>
                    <a:pt x="4246" y="20688"/>
                  </a:cubicBezTo>
                  <a:cubicBezTo>
                    <a:pt x="4240" y="20670"/>
                    <a:pt x="4234" y="20659"/>
                    <a:pt x="4234" y="20653"/>
                  </a:cubicBezTo>
                  <a:cubicBezTo>
                    <a:pt x="4216" y="20611"/>
                    <a:pt x="4193" y="20575"/>
                    <a:pt x="4181" y="20540"/>
                  </a:cubicBezTo>
                  <a:cubicBezTo>
                    <a:pt x="4175" y="20522"/>
                    <a:pt x="4163" y="20504"/>
                    <a:pt x="4157" y="20480"/>
                  </a:cubicBezTo>
                  <a:cubicBezTo>
                    <a:pt x="4145" y="20445"/>
                    <a:pt x="4127" y="20403"/>
                    <a:pt x="4115" y="20373"/>
                  </a:cubicBezTo>
                  <a:cubicBezTo>
                    <a:pt x="4104" y="20356"/>
                    <a:pt x="4098" y="20338"/>
                    <a:pt x="4092" y="20314"/>
                  </a:cubicBezTo>
                  <a:cubicBezTo>
                    <a:pt x="4074" y="20273"/>
                    <a:pt x="4062" y="20237"/>
                    <a:pt x="4044" y="20189"/>
                  </a:cubicBezTo>
                  <a:cubicBezTo>
                    <a:pt x="4038" y="20178"/>
                    <a:pt x="4038" y="20166"/>
                    <a:pt x="4032" y="20154"/>
                  </a:cubicBezTo>
                  <a:cubicBezTo>
                    <a:pt x="4009" y="20100"/>
                    <a:pt x="3997" y="20041"/>
                    <a:pt x="3979" y="19982"/>
                  </a:cubicBezTo>
                  <a:cubicBezTo>
                    <a:pt x="3973" y="19970"/>
                    <a:pt x="3973" y="19952"/>
                    <a:pt x="3967" y="19940"/>
                  </a:cubicBezTo>
                  <a:cubicBezTo>
                    <a:pt x="3949" y="19893"/>
                    <a:pt x="3943" y="19857"/>
                    <a:pt x="3925" y="19809"/>
                  </a:cubicBezTo>
                  <a:cubicBezTo>
                    <a:pt x="3919" y="19792"/>
                    <a:pt x="3914" y="19774"/>
                    <a:pt x="3914" y="19750"/>
                  </a:cubicBezTo>
                  <a:cubicBezTo>
                    <a:pt x="3902" y="19714"/>
                    <a:pt x="3890" y="19673"/>
                    <a:pt x="3884" y="19625"/>
                  </a:cubicBezTo>
                  <a:cubicBezTo>
                    <a:pt x="3878" y="19602"/>
                    <a:pt x="3878" y="19590"/>
                    <a:pt x="3872" y="19566"/>
                  </a:cubicBezTo>
                  <a:cubicBezTo>
                    <a:pt x="3854" y="19512"/>
                    <a:pt x="3848" y="19465"/>
                    <a:pt x="3830" y="19412"/>
                  </a:cubicBezTo>
                  <a:cubicBezTo>
                    <a:pt x="3830" y="19406"/>
                    <a:pt x="3824" y="19388"/>
                    <a:pt x="3824" y="19382"/>
                  </a:cubicBezTo>
                  <a:cubicBezTo>
                    <a:pt x="3813" y="19322"/>
                    <a:pt x="3795" y="19257"/>
                    <a:pt x="3789" y="19198"/>
                  </a:cubicBezTo>
                  <a:cubicBezTo>
                    <a:pt x="3789" y="19180"/>
                    <a:pt x="3783" y="19168"/>
                    <a:pt x="3783" y="19144"/>
                  </a:cubicBezTo>
                  <a:cubicBezTo>
                    <a:pt x="3771" y="19097"/>
                    <a:pt x="3765" y="19049"/>
                    <a:pt x="3759" y="19002"/>
                  </a:cubicBezTo>
                  <a:cubicBezTo>
                    <a:pt x="3759" y="18978"/>
                    <a:pt x="3753" y="18960"/>
                    <a:pt x="3753" y="18942"/>
                  </a:cubicBezTo>
                  <a:lnTo>
                    <a:pt x="3729" y="18812"/>
                  </a:lnTo>
                  <a:cubicBezTo>
                    <a:pt x="3729" y="18788"/>
                    <a:pt x="3724" y="18764"/>
                    <a:pt x="3724" y="18741"/>
                  </a:cubicBezTo>
                  <a:lnTo>
                    <a:pt x="3700" y="18586"/>
                  </a:lnTo>
                  <a:cubicBezTo>
                    <a:pt x="3700" y="18574"/>
                    <a:pt x="3694" y="18556"/>
                    <a:pt x="3694" y="18545"/>
                  </a:cubicBezTo>
                  <a:cubicBezTo>
                    <a:pt x="3682" y="18473"/>
                    <a:pt x="3676" y="18408"/>
                    <a:pt x="3670" y="18337"/>
                  </a:cubicBezTo>
                  <a:cubicBezTo>
                    <a:pt x="3670" y="18319"/>
                    <a:pt x="3670" y="18295"/>
                    <a:pt x="3658" y="18283"/>
                  </a:cubicBezTo>
                  <a:cubicBezTo>
                    <a:pt x="3652" y="18230"/>
                    <a:pt x="3652" y="18176"/>
                    <a:pt x="3646" y="18129"/>
                  </a:cubicBezTo>
                  <a:cubicBezTo>
                    <a:pt x="3646" y="18105"/>
                    <a:pt x="3646" y="18075"/>
                    <a:pt x="3640" y="18052"/>
                  </a:cubicBezTo>
                  <a:cubicBezTo>
                    <a:pt x="3640" y="18010"/>
                    <a:pt x="3634" y="17957"/>
                    <a:pt x="3634" y="17909"/>
                  </a:cubicBezTo>
                  <a:lnTo>
                    <a:pt x="3634" y="17838"/>
                  </a:lnTo>
                  <a:cubicBezTo>
                    <a:pt x="3634" y="17785"/>
                    <a:pt x="3634" y="17731"/>
                    <a:pt x="3623" y="17684"/>
                  </a:cubicBezTo>
                  <a:lnTo>
                    <a:pt x="3623" y="17612"/>
                  </a:lnTo>
                  <a:lnTo>
                    <a:pt x="3623" y="17393"/>
                  </a:lnTo>
                  <a:cubicBezTo>
                    <a:pt x="3623" y="17310"/>
                    <a:pt x="3623" y="17226"/>
                    <a:pt x="3634" y="17149"/>
                  </a:cubicBezTo>
                  <a:lnTo>
                    <a:pt x="3634" y="17137"/>
                  </a:lnTo>
                  <a:cubicBezTo>
                    <a:pt x="3634" y="17060"/>
                    <a:pt x="3640" y="16983"/>
                    <a:pt x="3640" y="16900"/>
                  </a:cubicBezTo>
                  <a:lnTo>
                    <a:pt x="3640" y="16864"/>
                  </a:lnTo>
                  <a:cubicBezTo>
                    <a:pt x="3640" y="16799"/>
                    <a:pt x="3646" y="16722"/>
                    <a:pt x="3652" y="16656"/>
                  </a:cubicBezTo>
                  <a:cubicBezTo>
                    <a:pt x="3652" y="16639"/>
                    <a:pt x="3652" y="16621"/>
                    <a:pt x="3658" y="16597"/>
                  </a:cubicBezTo>
                  <a:cubicBezTo>
                    <a:pt x="3670" y="16538"/>
                    <a:pt x="3670" y="16472"/>
                    <a:pt x="3676" y="16413"/>
                  </a:cubicBezTo>
                  <a:cubicBezTo>
                    <a:pt x="3682" y="16318"/>
                    <a:pt x="3688" y="16217"/>
                    <a:pt x="3706" y="16122"/>
                  </a:cubicBezTo>
                  <a:cubicBezTo>
                    <a:pt x="3706" y="16092"/>
                    <a:pt x="3712" y="16063"/>
                    <a:pt x="3718" y="16027"/>
                  </a:cubicBezTo>
                  <a:cubicBezTo>
                    <a:pt x="3729" y="15962"/>
                    <a:pt x="3735" y="15884"/>
                    <a:pt x="3747" y="15819"/>
                  </a:cubicBezTo>
                  <a:cubicBezTo>
                    <a:pt x="3759" y="15783"/>
                    <a:pt x="3759" y="15754"/>
                    <a:pt x="3765" y="15718"/>
                  </a:cubicBezTo>
                  <a:cubicBezTo>
                    <a:pt x="3777" y="15635"/>
                    <a:pt x="3789" y="15558"/>
                    <a:pt x="3801" y="15481"/>
                  </a:cubicBezTo>
                  <a:cubicBezTo>
                    <a:pt x="3801" y="15457"/>
                    <a:pt x="3807" y="15433"/>
                    <a:pt x="3807" y="15409"/>
                  </a:cubicBezTo>
                  <a:cubicBezTo>
                    <a:pt x="3824" y="15314"/>
                    <a:pt x="3848" y="15213"/>
                    <a:pt x="3860" y="15112"/>
                  </a:cubicBezTo>
                  <a:cubicBezTo>
                    <a:pt x="3866" y="15083"/>
                    <a:pt x="3878" y="15053"/>
                    <a:pt x="3878" y="15023"/>
                  </a:cubicBezTo>
                  <a:lnTo>
                    <a:pt x="3919" y="14804"/>
                  </a:lnTo>
                  <a:cubicBezTo>
                    <a:pt x="3925" y="14768"/>
                    <a:pt x="3937" y="14738"/>
                    <a:pt x="3943" y="14697"/>
                  </a:cubicBezTo>
                  <a:cubicBezTo>
                    <a:pt x="3955" y="14620"/>
                    <a:pt x="3979" y="14536"/>
                    <a:pt x="3997" y="14459"/>
                  </a:cubicBezTo>
                  <a:cubicBezTo>
                    <a:pt x="4003" y="14441"/>
                    <a:pt x="4003" y="14418"/>
                    <a:pt x="4009" y="14394"/>
                  </a:cubicBezTo>
                  <a:cubicBezTo>
                    <a:pt x="4032" y="14293"/>
                    <a:pt x="4062" y="14192"/>
                    <a:pt x="4086" y="14091"/>
                  </a:cubicBezTo>
                  <a:cubicBezTo>
                    <a:pt x="4092" y="14061"/>
                    <a:pt x="4098" y="14038"/>
                    <a:pt x="4104" y="14008"/>
                  </a:cubicBezTo>
                  <a:cubicBezTo>
                    <a:pt x="4127" y="13937"/>
                    <a:pt x="4151" y="13854"/>
                    <a:pt x="4175" y="13776"/>
                  </a:cubicBezTo>
                  <a:cubicBezTo>
                    <a:pt x="4181" y="13747"/>
                    <a:pt x="4187" y="13711"/>
                    <a:pt x="4205" y="13681"/>
                  </a:cubicBezTo>
                  <a:cubicBezTo>
                    <a:pt x="4222" y="13598"/>
                    <a:pt x="4252" y="13521"/>
                    <a:pt x="4276" y="13432"/>
                  </a:cubicBezTo>
                  <a:cubicBezTo>
                    <a:pt x="4282" y="13408"/>
                    <a:pt x="4294" y="13390"/>
                    <a:pt x="4294" y="13373"/>
                  </a:cubicBezTo>
                  <a:cubicBezTo>
                    <a:pt x="4323" y="13266"/>
                    <a:pt x="4359" y="13165"/>
                    <a:pt x="4389" y="13064"/>
                  </a:cubicBezTo>
                  <a:cubicBezTo>
                    <a:pt x="4395" y="13046"/>
                    <a:pt x="4400" y="13016"/>
                    <a:pt x="4412" y="12993"/>
                  </a:cubicBezTo>
                  <a:cubicBezTo>
                    <a:pt x="4442" y="12909"/>
                    <a:pt x="4460" y="12826"/>
                    <a:pt x="4490" y="12755"/>
                  </a:cubicBezTo>
                  <a:cubicBezTo>
                    <a:pt x="4501" y="12725"/>
                    <a:pt x="4513" y="12696"/>
                    <a:pt x="4519" y="12666"/>
                  </a:cubicBezTo>
                  <a:cubicBezTo>
                    <a:pt x="4549" y="12583"/>
                    <a:pt x="4579" y="12494"/>
                    <a:pt x="4608" y="12411"/>
                  </a:cubicBezTo>
                  <a:cubicBezTo>
                    <a:pt x="4620" y="12393"/>
                    <a:pt x="4626" y="12375"/>
                    <a:pt x="4632" y="12351"/>
                  </a:cubicBezTo>
                  <a:cubicBezTo>
                    <a:pt x="4668" y="12250"/>
                    <a:pt x="4715" y="12143"/>
                    <a:pt x="4751" y="12048"/>
                  </a:cubicBezTo>
                  <a:cubicBezTo>
                    <a:pt x="4757" y="12025"/>
                    <a:pt x="4769" y="12007"/>
                    <a:pt x="4780" y="11983"/>
                  </a:cubicBezTo>
                  <a:cubicBezTo>
                    <a:pt x="4810" y="11900"/>
                    <a:pt x="4846" y="11817"/>
                    <a:pt x="4875" y="11740"/>
                  </a:cubicBezTo>
                  <a:cubicBezTo>
                    <a:pt x="4893" y="11710"/>
                    <a:pt x="4899" y="11680"/>
                    <a:pt x="4917" y="11651"/>
                  </a:cubicBezTo>
                  <a:cubicBezTo>
                    <a:pt x="4953" y="11568"/>
                    <a:pt x="4988" y="11478"/>
                    <a:pt x="5024" y="11395"/>
                  </a:cubicBezTo>
                  <a:cubicBezTo>
                    <a:pt x="5036" y="11383"/>
                    <a:pt x="5042" y="11360"/>
                    <a:pt x="5048" y="11342"/>
                  </a:cubicBezTo>
                  <a:cubicBezTo>
                    <a:pt x="5095" y="11241"/>
                    <a:pt x="5137" y="11146"/>
                    <a:pt x="5190" y="11039"/>
                  </a:cubicBezTo>
                  <a:cubicBezTo>
                    <a:pt x="5196" y="11015"/>
                    <a:pt x="5214" y="10997"/>
                    <a:pt x="5220" y="10980"/>
                  </a:cubicBezTo>
                  <a:cubicBezTo>
                    <a:pt x="5256" y="10897"/>
                    <a:pt x="5291" y="10819"/>
                    <a:pt x="5339" y="10736"/>
                  </a:cubicBezTo>
                  <a:cubicBezTo>
                    <a:pt x="5351" y="10707"/>
                    <a:pt x="5368" y="10683"/>
                    <a:pt x="5374" y="10653"/>
                  </a:cubicBezTo>
                  <a:cubicBezTo>
                    <a:pt x="5422" y="10570"/>
                    <a:pt x="5457" y="10481"/>
                    <a:pt x="5499" y="10404"/>
                  </a:cubicBezTo>
                  <a:cubicBezTo>
                    <a:pt x="5511" y="10386"/>
                    <a:pt x="5517" y="10374"/>
                    <a:pt x="5523" y="10350"/>
                  </a:cubicBezTo>
                  <a:cubicBezTo>
                    <a:pt x="5576" y="10243"/>
                    <a:pt x="5630" y="10148"/>
                    <a:pt x="5677" y="10053"/>
                  </a:cubicBezTo>
                  <a:cubicBezTo>
                    <a:pt x="5689" y="10030"/>
                    <a:pt x="5701" y="10018"/>
                    <a:pt x="5707" y="9994"/>
                  </a:cubicBezTo>
                  <a:cubicBezTo>
                    <a:pt x="5754" y="9911"/>
                    <a:pt x="5796" y="9828"/>
                    <a:pt x="5843" y="9756"/>
                  </a:cubicBezTo>
                  <a:cubicBezTo>
                    <a:pt x="5855" y="9727"/>
                    <a:pt x="5873" y="9703"/>
                    <a:pt x="5885" y="9673"/>
                  </a:cubicBezTo>
                  <a:cubicBezTo>
                    <a:pt x="5932" y="9590"/>
                    <a:pt x="5986" y="9513"/>
                    <a:pt x="6027" y="9430"/>
                  </a:cubicBezTo>
                  <a:cubicBezTo>
                    <a:pt x="6033" y="9412"/>
                    <a:pt x="6045" y="9400"/>
                    <a:pt x="6057" y="9382"/>
                  </a:cubicBezTo>
                  <a:lnTo>
                    <a:pt x="6235" y="9097"/>
                  </a:lnTo>
                  <a:cubicBezTo>
                    <a:pt x="6247" y="9080"/>
                    <a:pt x="6259" y="9056"/>
                    <a:pt x="6265" y="9044"/>
                  </a:cubicBezTo>
                  <a:cubicBezTo>
                    <a:pt x="6318" y="8961"/>
                    <a:pt x="6366" y="8889"/>
                    <a:pt x="6413" y="8806"/>
                  </a:cubicBezTo>
                  <a:cubicBezTo>
                    <a:pt x="6431" y="8783"/>
                    <a:pt x="6443" y="8753"/>
                    <a:pt x="6467" y="8729"/>
                  </a:cubicBezTo>
                  <a:cubicBezTo>
                    <a:pt x="6520" y="8646"/>
                    <a:pt x="6574" y="8575"/>
                    <a:pt x="6621" y="8492"/>
                  </a:cubicBezTo>
                  <a:cubicBezTo>
                    <a:pt x="6627" y="8480"/>
                    <a:pt x="6645" y="8462"/>
                    <a:pt x="6651" y="8450"/>
                  </a:cubicBezTo>
                  <a:cubicBezTo>
                    <a:pt x="6710" y="8349"/>
                    <a:pt x="6776" y="8260"/>
                    <a:pt x="6847" y="8165"/>
                  </a:cubicBezTo>
                  <a:cubicBezTo>
                    <a:pt x="6859" y="8153"/>
                    <a:pt x="6871" y="8135"/>
                    <a:pt x="6883" y="8112"/>
                  </a:cubicBezTo>
                  <a:cubicBezTo>
                    <a:pt x="6936" y="8040"/>
                    <a:pt x="6989" y="7963"/>
                    <a:pt x="7043" y="7886"/>
                  </a:cubicBezTo>
                  <a:cubicBezTo>
                    <a:pt x="7061" y="7862"/>
                    <a:pt x="7084" y="7833"/>
                    <a:pt x="7096" y="7809"/>
                  </a:cubicBezTo>
                  <a:cubicBezTo>
                    <a:pt x="7150" y="7738"/>
                    <a:pt x="7209" y="7654"/>
                    <a:pt x="7263" y="7577"/>
                  </a:cubicBezTo>
                  <a:cubicBezTo>
                    <a:pt x="7268" y="7565"/>
                    <a:pt x="7280" y="7548"/>
                    <a:pt x="7292" y="7536"/>
                  </a:cubicBezTo>
                  <a:cubicBezTo>
                    <a:pt x="7358" y="7447"/>
                    <a:pt x="7423" y="7358"/>
                    <a:pt x="7500" y="7268"/>
                  </a:cubicBezTo>
                  <a:cubicBezTo>
                    <a:pt x="7512" y="7251"/>
                    <a:pt x="7518" y="7239"/>
                    <a:pt x="7536" y="7221"/>
                  </a:cubicBezTo>
                  <a:cubicBezTo>
                    <a:pt x="7595" y="7150"/>
                    <a:pt x="7649" y="7072"/>
                    <a:pt x="7708" y="7007"/>
                  </a:cubicBezTo>
                  <a:cubicBezTo>
                    <a:pt x="7732" y="6983"/>
                    <a:pt x="7744" y="6966"/>
                    <a:pt x="7767" y="6942"/>
                  </a:cubicBezTo>
                  <a:cubicBezTo>
                    <a:pt x="7827" y="6865"/>
                    <a:pt x="7886" y="6799"/>
                    <a:pt x="7945" y="6728"/>
                  </a:cubicBezTo>
                  <a:cubicBezTo>
                    <a:pt x="7957" y="6710"/>
                    <a:pt x="7969" y="6698"/>
                    <a:pt x="7981" y="6681"/>
                  </a:cubicBezTo>
                  <a:cubicBezTo>
                    <a:pt x="8058" y="6597"/>
                    <a:pt x="8124" y="6508"/>
                    <a:pt x="8195" y="6431"/>
                  </a:cubicBezTo>
                  <a:cubicBezTo>
                    <a:pt x="8213" y="6413"/>
                    <a:pt x="8219" y="6402"/>
                    <a:pt x="8236" y="6384"/>
                  </a:cubicBezTo>
                  <a:lnTo>
                    <a:pt x="8414" y="6182"/>
                  </a:lnTo>
                  <a:cubicBezTo>
                    <a:pt x="8432" y="6164"/>
                    <a:pt x="8450" y="6140"/>
                    <a:pt x="8474" y="6116"/>
                  </a:cubicBezTo>
                  <a:cubicBezTo>
                    <a:pt x="8533" y="6051"/>
                    <a:pt x="8593" y="5986"/>
                    <a:pt x="8658" y="5915"/>
                  </a:cubicBezTo>
                  <a:cubicBezTo>
                    <a:pt x="8670" y="5903"/>
                    <a:pt x="8688" y="5885"/>
                    <a:pt x="8694" y="5873"/>
                  </a:cubicBezTo>
                  <a:cubicBezTo>
                    <a:pt x="8771" y="5790"/>
                    <a:pt x="8842" y="5719"/>
                    <a:pt x="8925" y="5636"/>
                  </a:cubicBezTo>
                  <a:lnTo>
                    <a:pt x="8967" y="5588"/>
                  </a:lnTo>
                  <a:cubicBezTo>
                    <a:pt x="9026" y="5523"/>
                    <a:pt x="9097" y="5463"/>
                    <a:pt x="9163" y="5404"/>
                  </a:cubicBezTo>
                  <a:cubicBezTo>
                    <a:pt x="9186" y="5380"/>
                    <a:pt x="9204" y="5362"/>
                    <a:pt x="9228" y="5345"/>
                  </a:cubicBezTo>
                  <a:cubicBezTo>
                    <a:pt x="9293" y="5285"/>
                    <a:pt x="9353" y="5226"/>
                    <a:pt x="9424" y="5166"/>
                  </a:cubicBezTo>
                  <a:lnTo>
                    <a:pt x="9466" y="5125"/>
                  </a:lnTo>
                  <a:cubicBezTo>
                    <a:pt x="9549" y="5048"/>
                    <a:pt x="9620" y="4982"/>
                    <a:pt x="9703" y="4905"/>
                  </a:cubicBezTo>
                  <a:cubicBezTo>
                    <a:pt x="9715" y="4893"/>
                    <a:pt x="9733" y="4887"/>
                    <a:pt x="9745" y="4870"/>
                  </a:cubicBezTo>
                  <a:cubicBezTo>
                    <a:pt x="9816" y="4810"/>
                    <a:pt x="9881" y="4757"/>
                    <a:pt x="9941" y="4697"/>
                  </a:cubicBezTo>
                  <a:cubicBezTo>
                    <a:pt x="9964" y="4679"/>
                    <a:pt x="9982" y="4662"/>
                    <a:pt x="10006" y="4638"/>
                  </a:cubicBezTo>
                  <a:cubicBezTo>
                    <a:pt x="10077" y="4590"/>
                    <a:pt x="10131" y="4531"/>
                    <a:pt x="10202" y="4478"/>
                  </a:cubicBezTo>
                  <a:cubicBezTo>
                    <a:pt x="10214" y="4460"/>
                    <a:pt x="10232" y="4448"/>
                    <a:pt x="10249" y="4442"/>
                  </a:cubicBezTo>
                  <a:cubicBezTo>
                    <a:pt x="10332" y="4371"/>
                    <a:pt x="10416" y="4311"/>
                    <a:pt x="10499" y="4246"/>
                  </a:cubicBezTo>
                  <a:cubicBezTo>
                    <a:pt x="10546" y="4210"/>
                    <a:pt x="10600" y="4163"/>
                    <a:pt x="10653" y="4127"/>
                  </a:cubicBezTo>
                  <a:cubicBezTo>
                    <a:pt x="10659" y="4121"/>
                    <a:pt x="10677" y="4115"/>
                    <a:pt x="10683" y="4104"/>
                  </a:cubicBezTo>
                  <a:cubicBezTo>
                    <a:pt x="10742" y="4062"/>
                    <a:pt x="10807" y="4014"/>
                    <a:pt x="10873" y="3967"/>
                  </a:cubicBezTo>
                  <a:cubicBezTo>
                    <a:pt x="10897" y="3949"/>
                    <a:pt x="10914" y="3937"/>
                    <a:pt x="10932" y="3919"/>
                  </a:cubicBezTo>
                  <a:cubicBezTo>
                    <a:pt x="10980" y="3890"/>
                    <a:pt x="11021" y="3854"/>
                    <a:pt x="11069" y="3824"/>
                  </a:cubicBezTo>
                  <a:lnTo>
                    <a:pt x="11134" y="3777"/>
                  </a:lnTo>
                  <a:cubicBezTo>
                    <a:pt x="11182" y="3747"/>
                    <a:pt x="11223" y="3718"/>
                    <a:pt x="11265" y="3688"/>
                  </a:cubicBezTo>
                  <a:cubicBezTo>
                    <a:pt x="11283" y="3676"/>
                    <a:pt x="11306" y="3658"/>
                    <a:pt x="11336" y="3646"/>
                  </a:cubicBezTo>
                  <a:cubicBezTo>
                    <a:pt x="11378" y="3617"/>
                    <a:pt x="11425" y="3587"/>
                    <a:pt x="11473" y="3563"/>
                  </a:cubicBezTo>
                  <a:lnTo>
                    <a:pt x="11538" y="3522"/>
                  </a:lnTo>
                  <a:cubicBezTo>
                    <a:pt x="11579" y="3492"/>
                    <a:pt x="11633" y="3462"/>
                    <a:pt x="11680" y="3433"/>
                  </a:cubicBezTo>
                  <a:cubicBezTo>
                    <a:pt x="11698" y="3415"/>
                    <a:pt x="11716" y="3409"/>
                    <a:pt x="11740" y="3391"/>
                  </a:cubicBezTo>
                  <a:cubicBezTo>
                    <a:pt x="11805" y="3355"/>
                    <a:pt x="11870" y="3314"/>
                    <a:pt x="11936" y="3272"/>
                  </a:cubicBezTo>
                  <a:cubicBezTo>
                    <a:pt x="12007" y="3237"/>
                    <a:pt x="12078" y="3201"/>
                    <a:pt x="12144" y="3165"/>
                  </a:cubicBezTo>
                  <a:cubicBezTo>
                    <a:pt x="12161" y="3153"/>
                    <a:pt x="12185" y="3148"/>
                    <a:pt x="12197" y="3136"/>
                  </a:cubicBezTo>
                  <a:cubicBezTo>
                    <a:pt x="12250" y="3106"/>
                    <a:pt x="12304" y="3082"/>
                    <a:pt x="12351" y="3053"/>
                  </a:cubicBezTo>
                  <a:cubicBezTo>
                    <a:pt x="12375" y="3035"/>
                    <a:pt x="12399" y="3029"/>
                    <a:pt x="12423" y="3017"/>
                  </a:cubicBezTo>
                  <a:lnTo>
                    <a:pt x="12553" y="2946"/>
                  </a:lnTo>
                  <a:cubicBezTo>
                    <a:pt x="12577" y="2934"/>
                    <a:pt x="12607" y="2928"/>
                    <a:pt x="12630" y="2910"/>
                  </a:cubicBezTo>
                  <a:cubicBezTo>
                    <a:pt x="12672" y="2886"/>
                    <a:pt x="12725" y="2868"/>
                    <a:pt x="12767" y="2845"/>
                  </a:cubicBezTo>
                  <a:cubicBezTo>
                    <a:pt x="12785" y="2839"/>
                    <a:pt x="12791" y="2839"/>
                    <a:pt x="12809" y="2827"/>
                  </a:cubicBezTo>
                  <a:cubicBezTo>
                    <a:pt x="12868" y="2797"/>
                    <a:pt x="12933" y="2779"/>
                    <a:pt x="12993" y="2750"/>
                  </a:cubicBezTo>
                  <a:cubicBezTo>
                    <a:pt x="12999" y="2750"/>
                    <a:pt x="13005" y="2738"/>
                    <a:pt x="13016" y="2738"/>
                  </a:cubicBezTo>
                  <a:cubicBezTo>
                    <a:pt x="13076" y="2720"/>
                    <a:pt x="13123" y="2696"/>
                    <a:pt x="13183" y="2672"/>
                  </a:cubicBezTo>
                  <a:cubicBezTo>
                    <a:pt x="13200" y="2667"/>
                    <a:pt x="13212" y="2667"/>
                    <a:pt x="13230" y="2661"/>
                  </a:cubicBezTo>
                  <a:lnTo>
                    <a:pt x="13408" y="2589"/>
                  </a:lnTo>
                  <a:cubicBezTo>
                    <a:pt x="13414" y="2589"/>
                    <a:pt x="13432" y="2583"/>
                    <a:pt x="13438" y="2583"/>
                  </a:cubicBezTo>
                  <a:cubicBezTo>
                    <a:pt x="13491" y="2560"/>
                    <a:pt x="13539" y="2548"/>
                    <a:pt x="13592" y="2530"/>
                  </a:cubicBezTo>
                  <a:cubicBezTo>
                    <a:pt x="13610" y="2524"/>
                    <a:pt x="13622" y="2524"/>
                    <a:pt x="13640" y="2518"/>
                  </a:cubicBezTo>
                  <a:cubicBezTo>
                    <a:pt x="13699" y="2494"/>
                    <a:pt x="13759" y="2482"/>
                    <a:pt x="13818" y="2459"/>
                  </a:cubicBezTo>
                  <a:cubicBezTo>
                    <a:pt x="13824" y="2459"/>
                    <a:pt x="13836" y="2453"/>
                    <a:pt x="13848" y="2453"/>
                  </a:cubicBezTo>
                  <a:lnTo>
                    <a:pt x="14002" y="2405"/>
                  </a:lnTo>
                  <a:cubicBezTo>
                    <a:pt x="14014" y="2405"/>
                    <a:pt x="14026" y="2399"/>
                    <a:pt x="14038" y="2399"/>
                  </a:cubicBezTo>
                  <a:cubicBezTo>
                    <a:pt x="14097" y="2382"/>
                    <a:pt x="14156" y="2370"/>
                    <a:pt x="14210" y="2352"/>
                  </a:cubicBezTo>
                  <a:cubicBezTo>
                    <a:pt x="14222" y="2352"/>
                    <a:pt x="14234" y="2346"/>
                    <a:pt x="14246" y="2346"/>
                  </a:cubicBezTo>
                  <a:cubicBezTo>
                    <a:pt x="14299" y="2334"/>
                    <a:pt x="14352" y="2322"/>
                    <a:pt x="14394" y="2310"/>
                  </a:cubicBezTo>
                  <a:cubicBezTo>
                    <a:pt x="14400" y="2310"/>
                    <a:pt x="14418" y="2304"/>
                    <a:pt x="14424" y="2304"/>
                  </a:cubicBezTo>
                  <a:cubicBezTo>
                    <a:pt x="14483" y="2287"/>
                    <a:pt x="14537" y="2281"/>
                    <a:pt x="14596" y="2275"/>
                  </a:cubicBezTo>
                  <a:cubicBezTo>
                    <a:pt x="14608" y="2275"/>
                    <a:pt x="14620" y="2263"/>
                    <a:pt x="14632" y="2263"/>
                  </a:cubicBezTo>
                  <a:cubicBezTo>
                    <a:pt x="14685" y="2257"/>
                    <a:pt x="14727" y="2251"/>
                    <a:pt x="14780" y="2245"/>
                  </a:cubicBezTo>
                  <a:cubicBezTo>
                    <a:pt x="14786" y="2245"/>
                    <a:pt x="14798" y="2245"/>
                    <a:pt x="14810" y="2233"/>
                  </a:cubicBezTo>
                  <a:cubicBezTo>
                    <a:pt x="14833" y="2233"/>
                    <a:pt x="14863" y="2227"/>
                    <a:pt x="14887" y="2227"/>
                  </a:cubicBezTo>
                  <a:cubicBezTo>
                    <a:pt x="14928" y="2221"/>
                    <a:pt x="14976" y="2215"/>
                    <a:pt x="15017" y="2215"/>
                  </a:cubicBezTo>
                  <a:cubicBezTo>
                    <a:pt x="15047" y="2215"/>
                    <a:pt x="15071" y="2203"/>
                    <a:pt x="15095" y="2203"/>
                  </a:cubicBezTo>
                  <a:cubicBezTo>
                    <a:pt x="15130" y="2197"/>
                    <a:pt x="15172" y="2197"/>
                    <a:pt x="15213" y="2197"/>
                  </a:cubicBezTo>
                  <a:cubicBezTo>
                    <a:pt x="15243" y="2197"/>
                    <a:pt x="15261" y="2197"/>
                    <a:pt x="15291" y="2192"/>
                  </a:cubicBezTo>
                  <a:cubicBezTo>
                    <a:pt x="15332" y="2192"/>
                    <a:pt x="15374" y="2186"/>
                    <a:pt x="15409" y="2186"/>
                  </a:cubicBezTo>
                  <a:lnTo>
                    <a:pt x="15878" y="2186"/>
                  </a:lnTo>
                  <a:cubicBezTo>
                    <a:pt x="15926" y="2186"/>
                    <a:pt x="15962" y="2192"/>
                    <a:pt x="16003" y="2192"/>
                  </a:cubicBezTo>
                  <a:cubicBezTo>
                    <a:pt x="16027" y="2192"/>
                    <a:pt x="16045" y="2192"/>
                    <a:pt x="16063" y="2197"/>
                  </a:cubicBezTo>
                  <a:cubicBezTo>
                    <a:pt x="16116" y="2203"/>
                    <a:pt x="16169" y="2203"/>
                    <a:pt x="16223" y="2215"/>
                  </a:cubicBezTo>
                  <a:lnTo>
                    <a:pt x="16253" y="2215"/>
                  </a:lnTo>
                  <a:cubicBezTo>
                    <a:pt x="16312" y="2221"/>
                    <a:pt x="16371" y="2227"/>
                    <a:pt x="16437" y="2245"/>
                  </a:cubicBezTo>
                  <a:cubicBezTo>
                    <a:pt x="16443" y="2245"/>
                    <a:pt x="16460" y="2251"/>
                    <a:pt x="16466" y="2251"/>
                  </a:cubicBezTo>
                  <a:cubicBezTo>
                    <a:pt x="16520" y="2257"/>
                    <a:pt x="16561" y="2263"/>
                    <a:pt x="16615" y="2281"/>
                  </a:cubicBezTo>
                  <a:cubicBezTo>
                    <a:pt x="16639" y="2287"/>
                    <a:pt x="16650" y="2287"/>
                    <a:pt x="16668" y="2292"/>
                  </a:cubicBezTo>
                  <a:cubicBezTo>
                    <a:pt x="16704" y="2304"/>
                    <a:pt x="16745" y="2310"/>
                    <a:pt x="16787" y="2322"/>
                  </a:cubicBezTo>
                  <a:cubicBezTo>
                    <a:pt x="16805" y="2334"/>
                    <a:pt x="16829" y="2340"/>
                    <a:pt x="16846" y="2340"/>
                  </a:cubicBezTo>
                  <a:cubicBezTo>
                    <a:pt x="16882" y="2346"/>
                    <a:pt x="16918" y="2364"/>
                    <a:pt x="16947" y="2370"/>
                  </a:cubicBezTo>
                  <a:lnTo>
                    <a:pt x="17013" y="2393"/>
                  </a:lnTo>
                  <a:cubicBezTo>
                    <a:pt x="17054" y="2405"/>
                    <a:pt x="17084" y="2411"/>
                    <a:pt x="17119" y="2429"/>
                  </a:cubicBezTo>
                  <a:lnTo>
                    <a:pt x="17185" y="2453"/>
                  </a:lnTo>
                  <a:cubicBezTo>
                    <a:pt x="17220" y="2465"/>
                    <a:pt x="17250" y="2471"/>
                    <a:pt x="17280" y="2488"/>
                  </a:cubicBezTo>
                  <a:cubicBezTo>
                    <a:pt x="17304" y="2494"/>
                    <a:pt x="17327" y="2500"/>
                    <a:pt x="17339" y="2512"/>
                  </a:cubicBezTo>
                  <a:cubicBezTo>
                    <a:pt x="17381" y="2524"/>
                    <a:pt x="17410" y="2542"/>
                    <a:pt x="17440" y="2554"/>
                  </a:cubicBezTo>
                  <a:cubicBezTo>
                    <a:pt x="17458" y="2560"/>
                    <a:pt x="17476" y="2572"/>
                    <a:pt x="17500" y="2583"/>
                  </a:cubicBezTo>
                  <a:cubicBezTo>
                    <a:pt x="17535" y="2601"/>
                    <a:pt x="17571" y="2619"/>
                    <a:pt x="17600" y="2637"/>
                  </a:cubicBezTo>
                  <a:lnTo>
                    <a:pt x="17648" y="2661"/>
                  </a:lnTo>
                  <a:cubicBezTo>
                    <a:pt x="17692" y="2688"/>
                    <a:pt x="17740" y="2705"/>
                    <a:pt x="17785" y="2731"/>
                  </a:cubicBezTo>
                  <a:lnTo>
                    <a:pt x="17785" y="2731"/>
                  </a:lnTo>
                  <a:lnTo>
                    <a:pt x="14174" y="565"/>
                  </a:lnTo>
                  <a:cubicBezTo>
                    <a:pt x="14121" y="535"/>
                    <a:pt x="14073" y="505"/>
                    <a:pt x="14026" y="481"/>
                  </a:cubicBezTo>
                  <a:lnTo>
                    <a:pt x="13978" y="464"/>
                  </a:lnTo>
                  <a:cubicBezTo>
                    <a:pt x="13943" y="446"/>
                    <a:pt x="13913" y="422"/>
                    <a:pt x="13877" y="410"/>
                  </a:cubicBezTo>
                  <a:cubicBezTo>
                    <a:pt x="13854" y="404"/>
                    <a:pt x="13836" y="392"/>
                    <a:pt x="13818" y="380"/>
                  </a:cubicBezTo>
                  <a:cubicBezTo>
                    <a:pt x="13788" y="363"/>
                    <a:pt x="13747" y="351"/>
                    <a:pt x="13717" y="333"/>
                  </a:cubicBezTo>
                  <a:lnTo>
                    <a:pt x="13652" y="315"/>
                  </a:lnTo>
                  <a:cubicBezTo>
                    <a:pt x="13622" y="297"/>
                    <a:pt x="13586" y="285"/>
                    <a:pt x="13557" y="274"/>
                  </a:cubicBezTo>
                  <a:lnTo>
                    <a:pt x="13491" y="256"/>
                  </a:lnTo>
                  <a:cubicBezTo>
                    <a:pt x="13450" y="238"/>
                    <a:pt x="13420" y="232"/>
                    <a:pt x="13385" y="214"/>
                  </a:cubicBezTo>
                  <a:lnTo>
                    <a:pt x="13319" y="196"/>
                  </a:lnTo>
                  <a:cubicBezTo>
                    <a:pt x="13284" y="184"/>
                    <a:pt x="13242" y="173"/>
                    <a:pt x="13212" y="167"/>
                  </a:cubicBezTo>
                  <a:cubicBezTo>
                    <a:pt x="13195" y="155"/>
                    <a:pt x="13171" y="149"/>
                    <a:pt x="13147" y="149"/>
                  </a:cubicBezTo>
                  <a:cubicBezTo>
                    <a:pt x="13111" y="143"/>
                    <a:pt x="13076" y="125"/>
                    <a:pt x="13028" y="119"/>
                  </a:cubicBezTo>
                  <a:cubicBezTo>
                    <a:pt x="13005" y="113"/>
                    <a:pt x="12993" y="113"/>
                    <a:pt x="12969" y="107"/>
                  </a:cubicBezTo>
                  <a:cubicBezTo>
                    <a:pt x="12927" y="95"/>
                    <a:pt x="12874" y="84"/>
                    <a:pt x="12826" y="78"/>
                  </a:cubicBezTo>
                  <a:cubicBezTo>
                    <a:pt x="12815" y="78"/>
                    <a:pt x="12809" y="66"/>
                    <a:pt x="12791" y="66"/>
                  </a:cubicBezTo>
                  <a:cubicBezTo>
                    <a:pt x="12731" y="60"/>
                    <a:pt x="12672" y="48"/>
                    <a:pt x="12613" y="36"/>
                  </a:cubicBezTo>
                  <a:cubicBezTo>
                    <a:pt x="12601" y="36"/>
                    <a:pt x="12589" y="36"/>
                    <a:pt x="12577" y="30"/>
                  </a:cubicBezTo>
                  <a:cubicBezTo>
                    <a:pt x="12524" y="24"/>
                    <a:pt x="12482" y="18"/>
                    <a:pt x="12429" y="18"/>
                  </a:cubicBezTo>
                  <a:cubicBezTo>
                    <a:pt x="12405" y="18"/>
                    <a:pt x="12381" y="18"/>
                    <a:pt x="12363" y="6"/>
                  </a:cubicBezTo>
                  <a:cubicBezTo>
                    <a:pt x="12322" y="6"/>
                    <a:pt x="12280" y="0"/>
                    <a:pt x="12244" y="0"/>
                  </a:cubicBezTo>
                  <a:close/>
                  <a:moveTo>
                    <a:pt x="5507" y="22372"/>
                  </a:moveTo>
                  <a:lnTo>
                    <a:pt x="5552" y="22410"/>
                  </a:lnTo>
                  <a:cubicBezTo>
                    <a:pt x="5570" y="22416"/>
                    <a:pt x="5576" y="22434"/>
                    <a:pt x="5594" y="22440"/>
                  </a:cubicBezTo>
                  <a:cubicBezTo>
                    <a:pt x="5624" y="22464"/>
                    <a:pt x="5641" y="22476"/>
                    <a:pt x="5671" y="22499"/>
                  </a:cubicBezTo>
                  <a:cubicBezTo>
                    <a:pt x="5689" y="22505"/>
                    <a:pt x="5701" y="22523"/>
                    <a:pt x="5719" y="22529"/>
                  </a:cubicBezTo>
                  <a:cubicBezTo>
                    <a:pt x="5736" y="22553"/>
                    <a:pt x="5772" y="22565"/>
                    <a:pt x="5820" y="22565"/>
                  </a:cubicBezTo>
                  <a:cubicBezTo>
                    <a:pt x="5831" y="22571"/>
                    <a:pt x="5843" y="22582"/>
                    <a:pt x="5861" y="22588"/>
                  </a:cubicBezTo>
                  <a:cubicBezTo>
                    <a:pt x="5903" y="22612"/>
                    <a:pt x="5938" y="22642"/>
                    <a:pt x="5986" y="22660"/>
                  </a:cubicBezTo>
                  <a:lnTo>
                    <a:pt x="5507" y="22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9867" y="-1614901"/>
              <a:ext cx="1595145" cy="2033130"/>
            </a:xfrm>
            <a:custGeom>
              <a:avLst/>
              <a:gdLst/>
              <a:ahLst/>
              <a:cxnLst/>
              <a:rect l="l" t="t" r="r" b="b"/>
              <a:pathLst>
                <a:path w="16542" h="21084" extrusionOk="0">
                  <a:moveTo>
                    <a:pt x="11974" y="0"/>
                  </a:moveTo>
                  <a:cubicBezTo>
                    <a:pt x="10873" y="0"/>
                    <a:pt x="9630" y="354"/>
                    <a:pt x="8314" y="1099"/>
                  </a:cubicBezTo>
                  <a:cubicBezTo>
                    <a:pt x="3754" y="3682"/>
                    <a:pt x="37" y="10006"/>
                    <a:pt x="13" y="15220"/>
                  </a:cubicBezTo>
                  <a:cubicBezTo>
                    <a:pt x="0" y="18933"/>
                    <a:pt x="1854" y="21083"/>
                    <a:pt x="4566" y="21083"/>
                  </a:cubicBezTo>
                  <a:cubicBezTo>
                    <a:pt x="5667" y="21083"/>
                    <a:pt x="6909" y="20729"/>
                    <a:pt x="8225" y="19982"/>
                  </a:cubicBezTo>
                  <a:cubicBezTo>
                    <a:pt x="12779" y="17399"/>
                    <a:pt x="16502" y="11075"/>
                    <a:pt x="16520" y="5855"/>
                  </a:cubicBezTo>
                  <a:cubicBezTo>
                    <a:pt x="16541" y="2147"/>
                    <a:pt x="14687" y="0"/>
                    <a:pt x="11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96300" y="-1421945"/>
              <a:ext cx="3624032" cy="3101671"/>
            </a:xfrm>
            <a:custGeom>
              <a:avLst/>
              <a:gdLst/>
              <a:ahLst/>
              <a:cxnLst/>
              <a:rect l="l" t="t" r="r" b="b"/>
              <a:pathLst>
                <a:path w="37582" h="32165" extrusionOk="0">
                  <a:moveTo>
                    <a:pt x="33099" y="13616"/>
                  </a:moveTo>
                  <a:cubicBezTo>
                    <a:pt x="33075" y="13622"/>
                    <a:pt x="33063" y="13622"/>
                    <a:pt x="33045" y="13622"/>
                  </a:cubicBezTo>
                  <a:cubicBezTo>
                    <a:pt x="33057" y="13622"/>
                    <a:pt x="33075" y="13622"/>
                    <a:pt x="33099" y="13616"/>
                  </a:cubicBezTo>
                  <a:close/>
                  <a:moveTo>
                    <a:pt x="34132" y="13628"/>
                  </a:moveTo>
                  <a:cubicBezTo>
                    <a:pt x="34144" y="13628"/>
                    <a:pt x="34150" y="13628"/>
                    <a:pt x="34167" y="13634"/>
                  </a:cubicBezTo>
                  <a:cubicBezTo>
                    <a:pt x="34150" y="13634"/>
                    <a:pt x="34138" y="13628"/>
                    <a:pt x="34132" y="13628"/>
                  </a:cubicBezTo>
                  <a:close/>
                  <a:moveTo>
                    <a:pt x="34286" y="13652"/>
                  </a:moveTo>
                  <a:cubicBezTo>
                    <a:pt x="34294" y="13652"/>
                    <a:pt x="34302" y="13655"/>
                    <a:pt x="34310" y="13657"/>
                  </a:cubicBezTo>
                  <a:lnTo>
                    <a:pt x="34310" y="13657"/>
                  </a:lnTo>
                  <a:cubicBezTo>
                    <a:pt x="34298" y="13655"/>
                    <a:pt x="34284" y="13652"/>
                    <a:pt x="34268" y="13652"/>
                  </a:cubicBezTo>
                  <a:close/>
                  <a:moveTo>
                    <a:pt x="34743" y="13765"/>
                  </a:moveTo>
                  <a:cubicBezTo>
                    <a:pt x="34755" y="13765"/>
                    <a:pt x="34761" y="13771"/>
                    <a:pt x="34773" y="13771"/>
                  </a:cubicBezTo>
                  <a:cubicBezTo>
                    <a:pt x="34761" y="13771"/>
                    <a:pt x="34755" y="13765"/>
                    <a:pt x="34737" y="13765"/>
                  </a:cubicBezTo>
                  <a:close/>
                  <a:moveTo>
                    <a:pt x="32249" y="13771"/>
                  </a:moveTo>
                  <a:lnTo>
                    <a:pt x="32249" y="13771"/>
                  </a:lnTo>
                  <a:cubicBezTo>
                    <a:pt x="32232" y="13777"/>
                    <a:pt x="32208" y="13783"/>
                    <a:pt x="32190" y="13783"/>
                  </a:cubicBezTo>
                  <a:cubicBezTo>
                    <a:pt x="32214" y="13777"/>
                    <a:pt x="32232" y="13777"/>
                    <a:pt x="32249" y="13771"/>
                  </a:cubicBezTo>
                  <a:close/>
                  <a:moveTo>
                    <a:pt x="32190" y="13783"/>
                  </a:moveTo>
                  <a:lnTo>
                    <a:pt x="32190" y="13783"/>
                  </a:lnTo>
                  <a:cubicBezTo>
                    <a:pt x="32188" y="13787"/>
                    <a:pt x="32187" y="13788"/>
                    <a:pt x="32186" y="13788"/>
                  </a:cubicBezTo>
                  <a:cubicBezTo>
                    <a:pt x="32185" y="13788"/>
                    <a:pt x="32186" y="13783"/>
                    <a:pt x="32190" y="13783"/>
                  </a:cubicBezTo>
                  <a:close/>
                  <a:moveTo>
                    <a:pt x="34884" y="13810"/>
                  </a:moveTo>
                  <a:cubicBezTo>
                    <a:pt x="34886" y="13810"/>
                    <a:pt x="34886" y="13812"/>
                    <a:pt x="34886" y="13812"/>
                  </a:cubicBezTo>
                  <a:cubicBezTo>
                    <a:pt x="34892" y="13812"/>
                    <a:pt x="34892" y="13824"/>
                    <a:pt x="34904" y="13824"/>
                  </a:cubicBezTo>
                  <a:cubicBezTo>
                    <a:pt x="34892" y="13824"/>
                    <a:pt x="34886" y="13812"/>
                    <a:pt x="34880" y="13812"/>
                  </a:cubicBezTo>
                  <a:cubicBezTo>
                    <a:pt x="34882" y="13810"/>
                    <a:pt x="34883" y="13810"/>
                    <a:pt x="34884" y="13810"/>
                  </a:cubicBezTo>
                  <a:close/>
                  <a:moveTo>
                    <a:pt x="32022" y="13836"/>
                  </a:moveTo>
                  <a:lnTo>
                    <a:pt x="32006" y="13842"/>
                  </a:lnTo>
                  <a:cubicBezTo>
                    <a:pt x="32011" y="13837"/>
                    <a:pt x="32019" y="13836"/>
                    <a:pt x="32022" y="13836"/>
                  </a:cubicBezTo>
                  <a:close/>
                  <a:moveTo>
                    <a:pt x="31893" y="13872"/>
                  </a:moveTo>
                  <a:cubicBezTo>
                    <a:pt x="31875" y="13884"/>
                    <a:pt x="31858" y="13890"/>
                    <a:pt x="31834" y="13890"/>
                  </a:cubicBezTo>
                  <a:cubicBezTo>
                    <a:pt x="31858" y="13884"/>
                    <a:pt x="31875" y="13872"/>
                    <a:pt x="31893" y="13872"/>
                  </a:cubicBezTo>
                  <a:close/>
                  <a:moveTo>
                    <a:pt x="31715" y="13931"/>
                  </a:moveTo>
                  <a:cubicBezTo>
                    <a:pt x="31696" y="13941"/>
                    <a:pt x="31681" y="13946"/>
                    <a:pt x="31667" y="13951"/>
                  </a:cubicBezTo>
                  <a:lnTo>
                    <a:pt x="31667" y="13951"/>
                  </a:lnTo>
                  <a:cubicBezTo>
                    <a:pt x="31667" y="13950"/>
                    <a:pt x="31668" y="13950"/>
                    <a:pt x="31668" y="13949"/>
                  </a:cubicBezTo>
                  <a:cubicBezTo>
                    <a:pt x="31679" y="13943"/>
                    <a:pt x="31703" y="13931"/>
                    <a:pt x="31715" y="13931"/>
                  </a:cubicBezTo>
                  <a:close/>
                  <a:moveTo>
                    <a:pt x="31531" y="14002"/>
                  </a:moveTo>
                  <a:cubicBezTo>
                    <a:pt x="31519" y="14008"/>
                    <a:pt x="31501" y="14014"/>
                    <a:pt x="31478" y="14020"/>
                  </a:cubicBezTo>
                  <a:cubicBezTo>
                    <a:pt x="31495" y="14014"/>
                    <a:pt x="31519" y="14008"/>
                    <a:pt x="31531" y="14002"/>
                  </a:cubicBezTo>
                  <a:close/>
                  <a:moveTo>
                    <a:pt x="30991" y="14228"/>
                  </a:moveTo>
                  <a:lnTo>
                    <a:pt x="30991" y="14228"/>
                  </a:lnTo>
                  <a:cubicBezTo>
                    <a:pt x="30987" y="14235"/>
                    <a:pt x="30982" y="14238"/>
                    <a:pt x="30978" y="14239"/>
                  </a:cubicBezTo>
                  <a:lnTo>
                    <a:pt x="30978" y="14239"/>
                  </a:lnTo>
                  <a:cubicBezTo>
                    <a:pt x="30985" y="14236"/>
                    <a:pt x="30986" y="14228"/>
                    <a:pt x="30991" y="14228"/>
                  </a:cubicBezTo>
                  <a:close/>
                  <a:moveTo>
                    <a:pt x="23117" y="28058"/>
                  </a:moveTo>
                  <a:cubicBezTo>
                    <a:pt x="23123" y="28093"/>
                    <a:pt x="23129" y="28135"/>
                    <a:pt x="23129" y="28164"/>
                  </a:cubicBezTo>
                  <a:cubicBezTo>
                    <a:pt x="23123" y="28123"/>
                    <a:pt x="23123" y="28093"/>
                    <a:pt x="23117" y="28058"/>
                  </a:cubicBezTo>
                  <a:close/>
                  <a:moveTo>
                    <a:pt x="23248" y="28806"/>
                  </a:moveTo>
                  <a:lnTo>
                    <a:pt x="23255" y="28834"/>
                  </a:lnTo>
                  <a:lnTo>
                    <a:pt x="23255" y="28834"/>
                  </a:lnTo>
                  <a:cubicBezTo>
                    <a:pt x="23252" y="28825"/>
                    <a:pt x="23250" y="28816"/>
                    <a:pt x="23248" y="28806"/>
                  </a:cubicBezTo>
                  <a:close/>
                  <a:moveTo>
                    <a:pt x="23295" y="28978"/>
                  </a:moveTo>
                  <a:cubicBezTo>
                    <a:pt x="23300" y="29004"/>
                    <a:pt x="23306" y="29026"/>
                    <a:pt x="23311" y="29051"/>
                  </a:cubicBezTo>
                  <a:lnTo>
                    <a:pt x="23311" y="29051"/>
                  </a:lnTo>
                  <a:cubicBezTo>
                    <a:pt x="23310" y="29049"/>
                    <a:pt x="23309" y="29047"/>
                    <a:pt x="23307" y="29043"/>
                  </a:cubicBezTo>
                  <a:cubicBezTo>
                    <a:pt x="23301" y="29025"/>
                    <a:pt x="23295" y="29002"/>
                    <a:pt x="23295" y="28978"/>
                  </a:cubicBezTo>
                  <a:close/>
                  <a:moveTo>
                    <a:pt x="23343" y="29150"/>
                  </a:moveTo>
                  <a:lnTo>
                    <a:pt x="23353" y="29187"/>
                  </a:lnTo>
                  <a:lnTo>
                    <a:pt x="23353" y="29187"/>
                  </a:lnTo>
                  <a:cubicBezTo>
                    <a:pt x="23347" y="29176"/>
                    <a:pt x="23343" y="29165"/>
                    <a:pt x="23343" y="29150"/>
                  </a:cubicBezTo>
                  <a:close/>
                  <a:moveTo>
                    <a:pt x="23461" y="29523"/>
                  </a:moveTo>
                  <a:lnTo>
                    <a:pt x="23461" y="29523"/>
                  </a:lnTo>
                  <a:cubicBezTo>
                    <a:pt x="23465" y="29536"/>
                    <a:pt x="23471" y="29549"/>
                    <a:pt x="23479" y="29560"/>
                  </a:cubicBezTo>
                  <a:lnTo>
                    <a:pt x="23467" y="29548"/>
                  </a:lnTo>
                  <a:lnTo>
                    <a:pt x="23461" y="29523"/>
                  </a:lnTo>
                  <a:close/>
                  <a:moveTo>
                    <a:pt x="23534" y="29697"/>
                  </a:moveTo>
                  <a:cubicBezTo>
                    <a:pt x="23535" y="29699"/>
                    <a:pt x="23537" y="29701"/>
                    <a:pt x="23539" y="29702"/>
                  </a:cubicBezTo>
                  <a:cubicBezTo>
                    <a:pt x="23536" y="29700"/>
                    <a:pt x="23535" y="29698"/>
                    <a:pt x="23534" y="29697"/>
                  </a:cubicBezTo>
                  <a:close/>
                  <a:moveTo>
                    <a:pt x="23600" y="29853"/>
                  </a:moveTo>
                  <a:lnTo>
                    <a:pt x="23600" y="29853"/>
                  </a:lnTo>
                  <a:cubicBezTo>
                    <a:pt x="23603" y="29860"/>
                    <a:pt x="23607" y="29867"/>
                    <a:pt x="23610" y="29875"/>
                  </a:cubicBezTo>
                  <a:cubicBezTo>
                    <a:pt x="23606" y="29867"/>
                    <a:pt x="23602" y="29861"/>
                    <a:pt x="23600" y="29853"/>
                  </a:cubicBezTo>
                  <a:close/>
                  <a:moveTo>
                    <a:pt x="23640" y="29946"/>
                  </a:moveTo>
                  <a:cubicBezTo>
                    <a:pt x="23656" y="29963"/>
                    <a:pt x="23663" y="29990"/>
                    <a:pt x="23678" y="30013"/>
                  </a:cubicBezTo>
                  <a:lnTo>
                    <a:pt x="23678" y="30013"/>
                  </a:lnTo>
                  <a:cubicBezTo>
                    <a:pt x="23675" y="30011"/>
                    <a:pt x="23669" y="30011"/>
                    <a:pt x="23669" y="30011"/>
                  </a:cubicBezTo>
                  <a:cubicBezTo>
                    <a:pt x="23663" y="29987"/>
                    <a:pt x="23651" y="29964"/>
                    <a:pt x="23640" y="29946"/>
                  </a:cubicBezTo>
                  <a:close/>
                  <a:moveTo>
                    <a:pt x="23814" y="30272"/>
                  </a:moveTo>
                  <a:lnTo>
                    <a:pt x="23814" y="30272"/>
                  </a:lnTo>
                  <a:cubicBezTo>
                    <a:pt x="23814" y="30273"/>
                    <a:pt x="23815" y="30274"/>
                    <a:pt x="23815" y="30275"/>
                  </a:cubicBezTo>
                  <a:lnTo>
                    <a:pt x="23815" y="30275"/>
                  </a:lnTo>
                  <a:cubicBezTo>
                    <a:pt x="23814" y="30274"/>
                    <a:pt x="23814" y="30273"/>
                    <a:pt x="23814" y="30272"/>
                  </a:cubicBezTo>
                  <a:close/>
                  <a:moveTo>
                    <a:pt x="23898" y="30411"/>
                  </a:moveTo>
                  <a:lnTo>
                    <a:pt x="23898" y="30411"/>
                  </a:lnTo>
                  <a:cubicBezTo>
                    <a:pt x="23901" y="30416"/>
                    <a:pt x="23904" y="30422"/>
                    <a:pt x="23907" y="30427"/>
                  </a:cubicBezTo>
                  <a:cubicBezTo>
                    <a:pt x="23904" y="30424"/>
                    <a:pt x="23901" y="30418"/>
                    <a:pt x="23898" y="30411"/>
                  </a:cubicBezTo>
                  <a:close/>
                  <a:moveTo>
                    <a:pt x="23964" y="30511"/>
                  </a:moveTo>
                  <a:lnTo>
                    <a:pt x="23978" y="30533"/>
                  </a:lnTo>
                  <a:lnTo>
                    <a:pt x="23978" y="30533"/>
                  </a:lnTo>
                  <a:cubicBezTo>
                    <a:pt x="23972" y="30526"/>
                    <a:pt x="23968" y="30518"/>
                    <a:pt x="23964" y="30511"/>
                  </a:cubicBezTo>
                  <a:close/>
                  <a:moveTo>
                    <a:pt x="24062" y="30651"/>
                  </a:moveTo>
                  <a:lnTo>
                    <a:pt x="24062" y="30651"/>
                  </a:lnTo>
                  <a:cubicBezTo>
                    <a:pt x="24065" y="30656"/>
                    <a:pt x="24069" y="30660"/>
                    <a:pt x="24073" y="30664"/>
                  </a:cubicBezTo>
                  <a:cubicBezTo>
                    <a:pt x="24073" y="30664"/>
                    <a:pt x="24064" y="30660"/>
                    <a:pt x="24062" y="30651"/>
                  </a:cubicBezTo>
                  <a:close/>
                  <a:moveTo>
                    <a:pt x="24131" y="30736"/>
                  </a:moveTo>
                  <a:cubicBezTo>
                    <a:pt x="24138" y="30746"/>
                    <a:pt x="24147" y="30756"/>
                    <a:pt x="24153" y="30766"/>
                  </a:cubicBezTo>
                  <a:lnTo>
                    <a:pt x="24153" y="30766"/>
                  </a:lnTo>
                  <a:cubicBezTo>
                    <a:pt x="24151" y="30763"/>
                    <a:pt x="24148" y="30761"/>
                    <a:pt x="24144" y="30759"/>
                  </a:cubicBezTo>
                  <a:cubicBezTo>
                    <a:pt x="24140" y="30755"/>
                    <a:pt x="24135" y="30744"/>
                    <a:pt x="24131" y="30736"/>
                  </a:cubicBezTo>
                  <a:close/>
                  <a:moveTo>
                    <a:pt x="24221" y="30848"/>
                  </a:moveTo>
                  <a:cubicBezTo>
                    <a:pt x="24224" y="30853"/>
                    <a:pt x="24227" y="30858"/>
                    <a:pt x="24230" y="30862"/>
                  </a:cubicBezTo>
                  <a:lnTo>
                    <a:pt x="24230" y="30862"/>
                  </a:lnTo>
                  <a:cubicBezTo>
                    <a:pt x="24226" y="30858"/>
                    <a:pt x="24223" y="30854"/>
                    <a:pt x="24221" y="30848"/>
                  </a:cubicBezTo>
                  <a:close/>
                  <a:moveTo>
                    <a:pt x="24260" y="30898"/>
                  </a:moveTo>
                  <a:lnTo>
                    <a:pt x="24260" y="30898"/>
                  </a:lnTo>
                  <a:cubicBezTo>
                    <a:pt x="24261" y="30899"/>
                    <a:pt x="24262" y="30900"/>
                    <a:pt x="24263" y="30902"/>
                  </a:cubicBezTo>
                  <a:cubicBezTo>
                    <a:pt x="24262" y="30901"/>
                    <a:pt x="24261" y="30899"/>
                    <a:pt x="24260" y="30898"/>
                  </a:cubicBezTo>
                  <a:close/>
                  <a:moveTo>
                    <a:pt x="24317" y="30956"/>
                  </a:moveTo>
                  <a:cubicBezTo>
                    <a:pt x="24329" y="30968"/>
                    <a:pt x="24346" y="30991"/>
                    <a:pt x="24358" y="31003"/>
                  </a:cubicBezTo>
                  <a:cubicBezTo>
                    <a:pt x="24358" y="31003"/>
                    <a:pt x="24352" y="31003"/>
                    <a:pt x="24352" y="30997"/>
                  </a:cubicBezTo>
                  <a:cubicBezTo>
                    <a:pt x="24340" y="30985"/>
                    <a:pt x="24329" y="30967"/>
                    <a:pt x="24317" y="30956"/>
                  </a:cubicBezTo>
                  <a:close/>
                  <a:moveTo>
                    <a:pt x="24631" y="31258"/>
                  </a:moveTo>
                  <a:lnTo>
                    <a:pt x="24631" y="31258"/>
                  </a:lnTo>
                  <a:cubicBezTo>
                    <a:pt x="24649" y="31270"/>
                    <a:pt x="24667" y="31288"/>
                    <a:pt x="24691" y="31306"/>
                  </a:cubicBezTo>
                  <a:cubicBezTo>
                    <a:pt x="24686" y="31308"/>
                    <a:pt x="24682" y="31309"/>
                    <a:pt x="24679" y="31309"/>
                  </a:cubicBezTo>
                  <a:cubicBezTo>
                    <a:pt x="24675" y="31309"/>
                    <a:pt x="24673" y="31307"/>
                    <a:pt x="24673" y="31300"/>
                  </a:cubicBezTo>
                  <a:lnTo>
                    <a:pt x="24667" y="31294"/>
                  </a:lnTo>
                  <a:cubicBezTo>
                    <a:pt x="24649" y="31288"/>
                    <a:pt x="24643" y="31270"/>
                    <a:pt x="24631" y="31258"/>
                  </a:cubicBezTo>
                  <a:close/>
                  <a:moveTo>
                    <a:pt x="24878" y="31464"/>
                  </a:moveTo>
                  <a:lnTo>
                    <a:pt x="24878" y="31464"/>
                  </a:lnTo>
                  <a:cubicBezTo>
                    <a:pt x="24887" y="31468"/>
                    <a:pt x="24896" y="31472"/>
                    <a:pt x="24904" y="31478"/>
                  </a:cubicBezTo>
                  <a:cubicBezTo>
                    <a:pt x="24886" y="31472"/>
                    <a:pt x="24881" y="31466"/>
                    <a:pt x="24881" y="31466"/>
                  </a:cubicBezTo>
                  <a:cubicBezTo>
                    <a:pt x="24880" y="31465"/>
                    <a:pt x="24879" y="31464"/>
                    <a:pt x="24878" y="31464"/>
                  </a:cubicBezTo>
                  <a:close/>
                  <a:moveTo>
                    <a:pt x="24952" y="31519"/>
                  </a:moveTo>
                  <a:cubicBezTo>
                    <a:pt x="24968" y="31525"/>
                    <a:pt x="24979" y="31531"/>
                    <a:pt x="24988" y="31538"/>
                  </a:cubicBezTo>
                  <a:lnTo>
                    <a:pt x="24988" y="31538"/>
                  </a:lnTo>
                  <a:cubicBezTo>
                    <a:pt x="24988" y="31537"/>
                    <a:pt x="24988" y="31537"/>
                    <a:pt x="24987" y="31537"/>
                  </a:cubicBezTo>
                  <a:cubicBezTo>
                    <a:pt x="24976" y="31531"/>
                    <a:pt x="24970" y="31525"/>
                    <a:pt x="24952" y="31519"/>
                  </a:cubicBezTo>
                  <a:close/>
                  <a:moveTo>
                    <a:pt x="24998" y="31544"/>
                  </a:moveTo>
                  <a:cubicBezTo>
                    <a:pt x="25006" y="31550"/>
                    <a:pt x="25013" y="31556"/>
                    <a:pt x="25023" y="31561"/>
                  </a:cubicBezTo>
                  <a:cubicBezTo>
                    <a:pt x="25011" y="31557"/>
                    <a:pt x="25004" y="31550"/>
                    <a:pt x="24998" y="31544"/>
                  </a:cubicBezTo>
                  <a:close/>
                  <a:moveTo>
                    <a:pt x="25035" y="31626"/>
                  </a:moveTo>
                  <a:cubicBezTo>
                    <a:pt x="25048" y="31635"/>
                    <a:pt x="25060" y="31643"/>
                    <a:pt x="25073" y="31649"/>
                  </a:cubicBezTo>
                  <a:lnTo>
                    <a:pt x="25073" y="31649"/>
                  </a:lnTo>
                  <a:cubicBezTo>
                    <a:pt x="25060" y="31642"/>
                    <a:pt x="25047" y="31634"/>
                    <a:pt x="25035" y="31626"/>
                  </a:cubicBezTo>
                  <a:close/>
                  <a:moveTo>
                    <a:pt x="10362" y="1"/>
                  </a:moveTo>
                  <a:cubicBezTo>
                    <a:pt x="10327" y="1"/>
                    <a:pt x="10297" y="1"/>
                    <a:pt x="10255" y="7"/>
                  </a:cubicBezTo>
                  <a:cubicBezTo>
                    <a:pt x="10238" y="7"/>
                    <a:pt x="10214" y="7"/>
                    <a:pt x="10190" y="19"/>
                  </a:cubicBezTo>
                  <a:cubicBezTo>
                    <a:pt x="10154" y="19"/>
                    <a:pt x="10119" y="24"/>
                    <a:pt x="10077" y="24"/>
                  </a:cubicBezTo>
                  <a:cubicBezTo>
                    <a:pt x="10059" y="24"/>
                    <a:pt x="10042" y="24"/>
                    <a:pt x="10018" y="30"/>
                  </a:cubicBezTo>
                  <a:cubicBezTo>
                    <a:pt x="9976" y="36"/>
                    <a:pt x="9929" y="36"/>
                    <a:pt x="9887" y="48"/>
                  </a:cubicBezTo>
                  <a:cubicBezTo>
                    <a:pt x="9869" y="48"/>
                    <a:pt x="9864" y="48"/>
                    <a:pt x="9852" y="54"/>
                  </a:cubicBezTo>
                  <a:lnTo>
                    <a:pt x="9840" y="54"/>
                  </a:lnTo>
                  <a:cubicBezTo>
                    <a:pt x="9828" y="54"/>
                    <a:pt x="9822" y="60"/>
                    <a:pt x="9804" y="60"/>
                  </a:cubicBezTo>
                  <a:cubicBezTo>
                    <a:pt x="9769" y="66"/>
                    <a:pt x="9733" y="78"/>
                    <a:pt x="9685" y="84"/>
                  </a:cubicBezTo>
                  <a:cubicBezTo>
                    <a:pt x="9674" y="84"/>
                    <a:pt x="9656" y="90"/>
                    <a:pt x="9644" y="90"/>
                  </a:cubicBezTo>
                  <a:cubicBezTo>
                    <a:pt x="9596" y="96"/>
                    <a:pt x="9543" y="108"/>
                    <a:pt x="9501" y="119"/>
                  </a:cubicBezTo>
                  <a:cubicBezTo>
                    <a:pt x="9483" y="119"/>
                    <a:pt x="9478" y="125"/>
                    <a:pt x="9466" y="125"/>
                  </a:cubicBezTo>
                  <a:cubicBezTo>
                    <a:pt x="9424" y="137"/>
                    <a:pt x="9383" y="143"/>
                    <a:pt x="9347" y="155"/>
                  </a:cubicBezTo>
                  <a:cubicBezTo>
                    <a:pt x="9329" y="155"/>
                    <a:pt x="9323" y="167"/>
                    <a:pt x="9305" y="167"/>
                  </a:cubicBezTo>
                  <a:cubicBezTo>
                    <a:pt x="9258" y="179"/>
                    <a:pt x="9210" y="185"/>
                    <a:pt x="9157" y="203"/>
                  </a:cubicBezTo>
                  <a:cubicBezTo>
                    <a:pt x="9145" y="203"/>
                    <a:pt x="9139" y="209"/>
                    <a:pt x="9121" y="209"/>
                  </a:cubicBezTo>
                  <a:cubicBezTo>
                    <a:pt x="9080" y="226"/>
                    <a:pt x="9032" y="232"/>
                    <a:pt x="8991" y="244"/>
                  </a:cubicBezTo>
                  <a:cubicBezTo>
                    <a:pt x="8979" y="244"/>
                    <a:pt x="8967" y="256"/>
                    <a:pt x="8961" y="256"/>
                  </a:cubicBezTo>
                  <a:cubicBezTo>
                    <a:pt x="8908" y="268"/>
                    <a:pt x="8854" y="286"/>
                    <a:pt x="8801" y="304"/>
                  </a:cubicBezTo>
                  <a:cubicBezTo>
                    <a:pt x="8795" y="304"/>
                    <a:pt x="8783" y="315"/>
                    <a:pt x="8771" y="315"/>
                  </a:cubicBezTo>
                  <a:cubicBezTo>
                    <a:pt x="8729" y="327"/>
                    <a:pt x="8676" y="345"/>
                    <a:pt x="8622" y="363"/>
                  </a:cubicBezTo>
                  <a:cubicBezTo>
                    <a:pt x="8617" y="363"/>
                    <a:pt x="8611" y="375"/>
                    <a:pt x="8605" y="375"/>
                  </a:cubicBezTo>
                  <a:cubicBezTo>
                    <a:pt x="8551" y="393"/>
                    <a:pt x="8492" y="410"/>
                    <a:pt x="8438" y="434"/>
                  </a:cubicBezTo>
                  <a:cubicBezTo>
                    <a:pt x="8432" y="440"/>
                    <a:pt x="8415" y="440"/>
                    <a:pt x="8409" y="446"/>
                  </a:cubicBezTo>
                  <a:lnTo>
                    <a:pt x="8254" y="511"/>
                  </a:lnTo>
                  <a:cubicBezTo>
                    <a:pt x="8254" y="511"/>
                    <a:pt x="8248" y="511"/>
                    <a:pt x="8248" y="523"/>
                  </a:cubicBezTo>
                  <a:cubicBezTo>
                    <a:pt x="8195" y="541"/>
                    <a:pt x="8136" y="565"/>
                    <a:pt x="8076" y="595"/>
                  </a:cubicBezTo>
                  <a:cubicBezTo>
                    <a:pt x="8070" y="600"/>
                    <a:pt x="8052" y="600"/>
                    <a:pt x="8047" y="612"/>
                  </a:cubicBezTo>
                  <a:cubicBezTo>
                    <a:pt x="8029" y="618"/>
                    <a:pt x="8011" y="624"/>
                    <a:pt x="7993" y="630"/>
                  </a:cubicBezTo>
                  <a:cubicBezTo>
                    <a:pt x="7969" y="642"/>
                    <a:pt x="7952" y="654"/>
                    <a:pt x="7928" y="660"/>
                  </a:cubicBezTo>
                  <a:cubicBezTo>
                    <a:pt x="7904" y="672"/>
                    <a:pt x="7880" y="684"/>
                    <a:pt x="7862" y="690"/>
                  </a:cubicBezTo>
                  <a:cubicBezTo>
                    <a:pt x="7821" y="707"/>
                    <a:pt x="7785" y="731"/>
                    <a:pt x="7750" y="749"/>
                  </a:cubicBezTo>
                  <a:cubicBezTo>
                    <a:pt x="7726" y="761"/>
                    <a:pt x="7702" y="773"/>
                    <a:pt x="7684" y="779"/>
                  </a:cubicBezTo>
                  <a:cubicBezTo>
                    <a:pt x="7637" y="802"/>
                    <a:pt x="7601" y="826"/>
                    <a:pt x="7554" y="850"/>
                  </a:cubicBezTo>
                  <a:cubicBezTo>
                    <a:pt x="7542" y="856"/>
                    <a:pt x="7518" y="862"/>
                    <a:pt x="7506" y="880"/>
                  </a:cubicBezTo>
                  <a:cubicBezTo>
                    <a:pt x="7447" y="909"/>
                    <a:pt x="7387" y="945"/>
                    <a:pt x="7328" y="975"/>
                  </a:cubicBezTo>
                  <a:cubicBezTo>
                    <a:pt x="7269" y="1004"/>
                    <a:pt x="7209" y="1040"/>
                    <a:pt x="7150" y="1075"/>
                  </a:cubicBezTo>
                  <a:cubicBezTo>
                    <a:pt x="7132" y="1087"/>
                    <a:pt x="7108" y="1099"/>
                    <a:pt x="7096" y="1105"/>
                  </a:cubicBezTo>
                  <a:cubicBezTo>
                    <a:pt x="7049" y="1129"/>
                    <a:pt x="7013" y="1159"/>
                    <a:pt x="6972" y="1182"/>
                  </a:cubicBezTo>
                  <a:cubicBezTo>
                    <a:pt x="6948" y="1194"/>
                    <a:pt x="6930" y="1206"/>
                    <a:pt x="6912" y="1218"/>
                  </a:cubicBezTo>
                  <a:cubicBezTo>
                    <a:pt x="6871" y="1242"/>
                    <a:pt x="6835" y="1271"/>
                    <a:pt x="6794" y="1295"/>
                  </a:cubicBezTo>
                  <a:cubicBezTo>
                    <a:pt x="6770" y="1307"/>
                    <a:pt x="6752" y="1325"/>
                    <a:pt x="6734" y="1331"/>
                  </a:cubicBezTo>
                  <a:cubicBezTo>
                    <a:pt x="6693" y="1355"/>
                    <a:pt x="6651" y="1384"/>
                    <a:pt x="6615" y="1414"/>
                  </a:cubicBezTo>
                  <a:cubicBezTo>
                    <a:pt x="6592" y="1426"/>
                    <a:pt x="6574" y="1432"/>
                    <a:pt x="6556" y="1450"/>
                  </a:cubicBezTo>
                  <a:lnTo>
                    <a:pt x="6420" y="1539"/>
                  </a:lnTo>
                  <a:cubicBezTo>
                    <a:pt x="6408" y="1545"/>
                    <a:pt x="6390" y="1562"/>
                    <a:pt x="6378" y="1568"/>
                  </a:cubicBezTo>
                  <a:cubicBezTo>
                    <a:pt x="6265" y="1640"/>
                    <a:pt x="6158" y="1723"/>
                    <a:pt x="6051" y="1806"/>
                  </a:cubicBezTo>
                  <a:cubicBezTo>
                    <a:pt x="6039" y="1806"/>
                    <a:pt x="6039" y="1812"/>
                    <a:pt x="6034" y="1812"/>
                  </a:cubicBezTo>
                  <a:cubicBezTo>
                    <a:pt x="5968" y="1865"/>
                    <a:pt x="5891" y="1925"/>
                    <a:pt x="5826" y="1978"/>
                  </a:cubicBezTo>
                  <a:cubicBezTo>
                    <a:pt x="5814" y="1990"/>
                    <a:pt x="5790" y="2008"/>
                    <a:pt x="5772" y="2020"/>
                  </a:cubicBezTo>
                  <a:lnTo>
                    <a:pt x="5618" y="2156"/>
                  </a:lnTo>
                  <a:cubicBezTo>
                    <a:pt x="5594" y="2174"/>
                    <a:pt x="5576" y="2192"/>
                    <a:pt x="5553" y="2216"/>
                  </a:cubicBezTo>
                  <a:cubicBezTo>
                    <a:pt x="5499" y="2257"/>
                    <a:pt x="5440" y="2311"/>
                    <a:pt x="5386" y="2352"/>
                  </a:cubicBezTo>
                  <a:lnTo>
                    <a:pt x="5345" y="2400"/>
                  </a:lnTo>
                  <a:cubicBezTo>
                    <a:pt x="5279" y="2459"/>
                    <a:pt x="5208" y="2524"/>
                    <a:pt x="5137" y="2584"/>
                  </a:cubicBezTo>
                  <a:lnTo>
                    <a:pt x="5089" y="2631"/>
                  </a:lnTo>
                  <a:cubicBezTo>
                    <a:pt x="5042" y="2679"/>
                    <a:pt x="4988" y="2732"/>
                    <a:pt x="4929" y="2780"/>
                  </a:cubicBezTo>
                  <a:cubicBezTo>
                    <a:pt x="4905" y="2797"/>
                    <a:pt x="4882" y="2815"/>
                    <a:pt x="4870" y="2839"/>
                  </a:cubicBezTo>
                  <a:cubicBezTo>
                    <a:pt x="4816" y="2887"/>
                    <a:pt x="4763" y="2940"/>
                    <a:pt x="4703" y="2993"/>
                  </a:cubicBezTo>
                  <a:lnTo>
                    <a:pt x="4662" y="3035"/>
                  </a:lnTo>
                  <a:cubicBezTo>
                    <a:pt x="4597" y="3106"/>
                    <a:pt x="4525" y="3172"/>
                    <a:pt x="4460" y="3243"/>
                  </a:cubicBezTo>
                  <a:lnTo>
                    <a:pt x="4418" y="3290"/>
                  </a:lnTo>
                  <a:cubicBezTo>
                    <a:pt x="4365" y="3344"/>
                    <a:pt x="4312" y="3403"/>
                    <a:pt x="4258" y="3463"/>
                  </a:cubicBezTo>
                  <a:cubicBezTo>
                    <a:pt x="4240" y="3480"/>
                    <a:pt x="4222" y="3504"/>
                    <a:pt x="4199" y="3522"/>
                  </a:cubicBezTo>
                  <a:cubicBezTo>
                    <a:pt x="4151" y="3581"/>
                    <a:pt x="4098" y="3629"/>
                    <a:pt x="4044" y="3688"/>
                  </a:cubicBezTo>
                  <a:cubicBezTo>
                    <a:pt x="4032" y="3706"/>
                    <a:pt x="4015" y="3718"/>
                    <a:pt x="4009" y="3736"/>
                  </a:cubicBezTo>
                  <a:cubicBezTo>
                    <a:pt x="3943" y="3807"/>
                    <a:pt x="3884" y="3884"/>
                    <a:pt x="3825" y="3955"/>
                  </a:cubicBezTo>
                  <a:cubicBezTo>
                    <a:pt x="3807" y="3973"/>
                    <a:pt x="3801" y="3985"/>
                    <a:pt x="3783" y="4003"/>
                  </a:cubicBezTo>
                  <a:cubicBezTo>
                    <a:pt x="3736" y="4062"/>
                    <a:pt x="3688" y="4122"/>
                    <a:pt x="3635" y="4181"/>
                  </a:cubicBezTo>
                  <a:cubicBezTo>
                    <a:pt x="3623" y="4205"/>
                    <a:pt x="3599" y="4223"/>
                    <a:pt x="3587" y="4246"/>
                  </a:cubicBezTo>
                  <a:cubicBezTo>
                    <a:pt x="3534" y="4306"/>
                    <a:pt x="3486" y="4365"/>
                    <a:pt x="3439" y="4430"/>
                  </a:cubicBezTo>
                  <a:cubicBezTo>
                    <a:pt x="3421" y="4448"/>
                    <a:pt x="3415" y="4460"/>
                    <a:pt x="3397" y="4478"/>
                  </a:cubicBezTo>
                  <a:cubicBezTo>
                    <a:pt x="3338" y="4549"/>
                    <a:pt x="3278" y="4632"/>
                    <a:pt x="3219" y="4709"/>
                  </a:cubicBezTo>
                  <a:cubicBezTo>
                    <a:pt x="3207" y="4721"/>
                    <a:pt x="3201" y="4739"/>
                    <a:pt x="3183" y="4751"/>
                  </a:cubicBezTo>
                  <a:cubicBezTo>
                    <a:pt x="3142" y="4816"/>
                    <a:pt x="3088" y="4876"/>
                    <a:pt x="3041" y="4947"/>
                  </a:cubicBezTo>
                  <a:cubicBezTo>
                    <a:pt x="3029" y="4965"/>
                    <a:pt x="3011" y="4989"/>
                    <a:pt x="2993" y="5012"/>
                  </a:cubicBezTo>
                  <a:cubicBezTo>
                    <a:pt x="2946" y="5078"/>
                    <a:pt x="2904" y="5137"/>
                    <a:pt x="2857" y="5202"/>
                  </a:cubicBezTo>
                  <a:cubicBezTo>
                    <a:pt x="2845" y="5220"/>
                    <a:pt x="2833" y="5244"/>
                    <a:pt x="2821" y="5256"/>
                  </a:cubicBezTo>
                  <a:cubicBezTo>
                    <a:pt x="2768" y="5339"/>
                    <a:pt x="2708" y="5422"/>
                    <a:pt x="2655" y="5499"/>
                  </a:cubicBezTo>
                  <a:cubicBezTo>
                    <a:pt x="2649" y="5517"/>
                    <a:pt x="2637" y="5529"/>
                    <a:pt x="2625" y="5553"/>
                  </a:cubicBezTo>
                  <a:cubicBezTo>
                    <a:pt x="2584" y="5618"/>
                    <a:pt x="2536" y="5689"/>
                    <a:pt x="2500" y="5755"/>
                  </a:cubicBezTo>
                  <a:cubicBezTo>
                    <a:pt x="2489" y="5778"/>
                    <a:pt x="2471" y="5808"/>
                    <a:pt x="2459" y="5826"/>
                  </a:cubicBezTo>
                  <a:cubicBezTo>
                    <a:pt x="2411" y="5897"/>
                    <a:pt x="2376" y="5962"/>
                    <a:pt x="2340" y="6022"/>
                  </a:cubicBezTo>
                  <a:cubicBezTo>
                    <a:pt x="2322" y="6046"/>
                    <a:pt x="2316" y="6057"/>
                    <a:pt x="2305" y="6081"/>
                  </a:cubicBezTo>
                  <a:cubicBezTo>
                    <a:pt x="2251" y="6164"/>
                    <a:pt x="2198" y="6253"/>
                    <a:pt x="2156" y="6331"/>
                  </a:cubicBezTo>
                  <a:cubicBezTo>
                    <a:pt x="2144" y="6348"/>
                    <a:pt x="2132" y="6372"/>
                    <a:pt x="2126" y="6384"/>
                  </a:cubicBezTo>
                  <a:cubicBezTo>
                    <a:pt x="2085" y="6449"/>
                    <a:pt x="2043" y="6521"/>
                    <a:pt x="2008" y="6586"/>
                  </a:cubicBezTo>
                  <a:cubicBezTo>
                    <a:pt x="1990" y="6616"/>
                    <a:pt x="1978" y="6639"/>
                    <a:pt x="1960" y="6669"/>
                  </a:cubicBezTo>
                  <a:lnTo>
                    <a:pt x="1847" y="6865"/>
                  </a:lnTo>
                  <a:cubicBezTo>
                    <a:pt x="1835" y="6889"/>
                    <a:pt x="1829" y="6912"/>
                    <a:pt x="1812" y="6936"/>
                  </a:cubicBezTo>
                  <a:cubicBezTo>
                    <a:pt x="1770" y="7025"/>
                    <a:pt x="1723" y="7102"/>
                    <a:pt x="1681" y="7192"/>
                  </a:cubicBezTo>
                  <a:cubicBezTo>
                    <a:pt x="1669" y="7215"/>
                    <a:pt x="1657" y="7233"/>
                    <a:pt x="1645" y="7251"/>
                  </a:cubicBezTo>
                  <a:cubicBezTo>
                    <a:pt x="1610" y="7322"/>
                    <a:pt x="1580" y="7388"/>
                    <a:pt x="1544" y="7459"/>
                  </a:cubicBezTo>
                  <a:cubicBezTo>
                    <a:pt x="1533" y="7488"/>
                    <a:pt x="1515" y="7518"/>
                    <a:pt x="1497" y="7542"/>
                  </a:cubicBezTo>
                  <a:cubicBezTo>
                    <a:pt x="1467" y="7607"/>
                    <a:pt x="1432" y="7678"/>
                    <a:pt x="1402" y="7744"/>
                  </a:cubicBezTo>
                  <a:cubicBezTo>
                    <a:pt x="1396" y="7768"/>
                    <a:pt x="1378" y="7785"/>
                    <a:pt x="1372" y="7809"/>
                  </a:cubicBezTo>
                  <a:cubicBezTo>
                    <a:pt x="1337" y="7898"/>
                    <a:pt x="1289" y="7981"/>
                    <a:pt x="1254" y="8070"/>
                  </a:cubicBezTo>
                  <a:cubicBezTo>
                    <a:pt x="1248" y="8094"/>
                    <a:pt x="1242" y="8112"/>
                    <a:pt x="1224" y="8130"/>
                  </a:cubicBezTo>
                  <a:cubicBezTo>
                    <a:pt x="1194" y="8195"/>
                    <a:pt x="1164" y="8260"/>
                    <a:pt x="1135" y="8338"/>
                  </a:cubicBezTo>
                  <a:cubicBezTo>
                    <a:pt x="1123" y="8367"/>
                    <a:pt x="1111" y="8397"/>
                    <a:pt x="1099" y="8427"/>
                  </a:cubicBezTo>
                  <a:cubicBezTo>
                    <a:pt x="1069" y="8492"/>
                    <a:pt x="1046" y="8557"/>
                    <a:pt x="1016" y="8629"/>
                  </a:cubicBezTo>
                  <a:cubicBezTo>
                    <a:pt x="1010" y="8646"/>
                    <a:pt x="992" y="8676"/>
                    <a:pt x="986" y="8700"/>
                  </a:cubicBezTo>
                  <a:cubicBezTo>
                    <a:pt x="951" y="8789"/>
                    <a:pt x="921" y="8878"/>
                    <a:pt x="885" y="8961"/>
                  </a:cubicBezTo>
                  <a:lnTo>
                    <a:pt x="862" y="9026"/>
                  </a:lnTo>
                  <a:cubicBezTo>
                    <a:pt x="838" y="9092"/>
                    <a:pt x="808" y="9163"/>
                    <a:pt x="784" y="9234"/>
                  </a:cubicBezTo>
                  <a:cubicBezTo>
                    <a:pt x="778" y="9264"/>
                    <a:pt x="767" y="9294"/>
                    <a:pt x="755" y="9323"/>
                  </a:cubicBezTo>
                  <a:lnTo>
                    <a:pt x="689" y="9525"/>
                  </a:lnTo>
                  <a:cubicBezTo>
                    <a:pt x="683" y="9549"/>
                    <a:pt x="678" y="9579"/>
                    <a:pt x="666" y="9596"/>
                  </a:cubicBezTo>
                  <a:cubicBezTo>
                    <a:pt x="636" y="9685"/>
                    <a:pt x="606" y="9775"/>
                    <a:pt x="588" y="9864"/>
                  </a:cubicBezTo>
                  <a:lnTo>
                    <a:pt x="565" y="9935"/>
                  </a:lnTo>
                  <a:cubicBezTo>
                    <a:pt x="541" y="10000"/>
                    <a:pt x="517" y="10071"/>
                    <a:pt x="505" y="10143"/>
                  </a:cubicBezTo>
                  <a:cubicBezTo>
                    <a:pt x="499" y="10155"/>
                    <a:pt x="499" y="10172"/>
                    <a:pt x="488" y="10184"/>
                  </a:cubicBezTo>
                  <a:cubicBezTo>
                    <a:pt x="482" y="10202"/>
                    <a:pt x="482" y="10214"/>
                    <a:pt x="476" y="10232"/>
                  </a:cubicBezTo>
                  <a:cubicBezTo>
                    <a:pt x="458" y="10297"/>
                    <a:pt x="440" y="10362"/>
                    <a:pt x="422" y="10422"/>
                  </a:cubicBezTo>
                  <a:cubicBezTo>
                    <a:pt x="416" y="10446"/>
                    <a:pt x="410" y="10475"/>
                    <a:pt x="398" y="10499"/>
                  </a:cubicBezTo>
                  <a:lnTo>
                    <a:pt x="333" y="10766"/>
                  </a:lnTo>
                  <a:cubicBezTo>
                    <a:pt x="327" y="10784"/>
                    <a:pt x="327" y="10802"/>
                    <a:pt x="321" y="10826"/>
                  </a:cubicBezTo>
                  <a:cubicBezTo>
                    <a:pt x="303" y="10891"/>
                    <a:pt x="292" y="10962"/>
                    <a:pt x="274" y="11033"/>
                  </a:cubicBezTo>
                  <a:lnTo>
                    <a:pt x="250" y="11122"/>
                  </a:lnTo>
                  <a:cubicBezTo>
                    <a:pt x="238" y="11188"/>
                    <a:pt x="220" y="11253"/>
                    <a:pt x="214" y="11318"/>
                  </a:cubicBezTo>
                  <a:cubicBezTo>
                    <a:pt x="208" y="11342"/>
                    <a:pt x="208" y="11372"/>
                    <a:pt x="203" y="11396"/>
                  </a:cubicBezTo>
                  <a:lnTo>
                    <a:pt x="155" y="11663"/>
                  </a:lnTo>
                  <a:cubicBezTo>
                    <a:pt x="155" y="11675"/>
                    <a:pt x="149" y="11693"/>
                    <a:pt x="149" y="11716"/>
                  </a:cubicBezTo>
                  <a:cubicBezTo>
                    <a:pt x="131" y="11788"/>
                    <a:pt x="125" y="11865"/>
                    <a:pt x="113" y="11936"/>
                  </a:cubicBezTo>
                  <a:cubicBezTo>
                    <a:pt x="102" y="11966"/>
                    <a:pt x="102" y="11989"/>
                    <a:pt x="96" y="12019"/>
                  </a:cubicBezTo>
                  <a:lnTo>
                    <a:pt x="72" y="12221"/>
                  </a:lnTo>
                  <a:cubicBezTo>
                    <a:pt x="72" y="12239"/>
                    <a:pt x="66" y="12263"/>
                    <a:pt x="66" y="12286"/>
                  </a:cubicBezTo>
                  <a:cubicBezTo>
                    <a:pt x="60" y="12375"/>
                    <a:pt x="42" y="12464"/>
                    <a:pt x="36" y="12554"/>
                  </a:cubicBezTo>
                  <a:lnTo>
                    <a:pt x="36" y="12559"/>
                  </a:lnTo>
                  <a:cubicBezTo>
                    <a:pt x="36" y="12589"/>
                    <a:pt x="30" y="12625"/>
                    <a:pt x="30" y="12654"/>
                  </a:cubicBezTo>
                  <a:cubicBezTo>
                    <a:pt x="30" y="12696"/>
                    <a:pt x="24" y="12732"/>
                    <a:pt x="24" y="12767"/>
                  </a:cubicBezTo>
                  <a:cubicBezTo>
                    <a:pt x="24" y="12815"/>
                    <a:pt x="12" y="12856"/>
                    <a:pt x="12" y="12904"/>
                  </a:cubicBezTo>
                  <a:cubicBezTo>
                    <a:pt x="12" y="12934"/>
                    <a:pt x="12" y="12951"/>
                    <a:pt x="7" y="12981"/>
                  </a:cubicBezTo>
                  <a:cubicBezTo>
                    <a:pt x="7" y="13040"/>
                    <a:pt x="1" y="13094"/>
                    <a:pt x="1" y="13153"/>
                  </a:cubicBezTo>
                  <a:lnTo>
                    <a:pt x="1" y="13201"/>
                  </a:lnTo>
                  <a:lnTo>
                    <a:pt x="1" y="13415"/>
                  </a:lnTo>
                  <a:lnTo>
                    <a:pt x="1" y="13605"/>
                  </a:lnTo>
                  <a:lnTo>
                    <a:pt x="1" y="13664"/>
                  </a:lnTo>
                  <a:cubicBezTo>
                    <a:pt x="1" y="13711"/>
                    <a:pt x="1" y="13753"/>
                    <a:pt x="7" y="13800"/>
                  </a:cubicBezTo>
                  <a:lnTo>
                    <a:pt x="7" y="13866"/>
                  </a:lnTo>
                  <a:cubicBezTo>
                    <a:pt x="7" y="13913"/>
                    <a:pt x="12" y="13949"/>
                    <a:pt x="12" y="13991"/>
                  </a:cubicBezTo>
                  <a:cubicBezTo>
                    <a:pt x="12" y="14014"/>
                    <a:pt x="12" y="14038"/>
                    <a:pt x="24" y="14062"/>
                  </a:cubicBezTo>
                  <a:cubicBezTo>
                    <a:pt x="24" y="14103"/>
                    <a:pt x="30" y="14157"/>
                    <a:pt x="30" y="14198"/>
                  </a:cubicBezTo>
                  <a:lnTo>
                    <a:pt x="30" y="14246"/>
                  </a:lnTo>
                  <a:cubicBezTo>
                    <a:pt x="36" y="14305"/>
                    <a:pt x="42" y="14365"/>
                    <a:pt x="42" y="14424"/>
                  </a:cubicBezTo>
                  <a:cubicBezTo>
                    <a:pt x="42" y="14436"/>
                    <a:pt x="42" y="14454"/>
                    <a:pt x="54" y="14466"/>
                  </a:cubicBezTo>
                  <a:cubicBezTo>
                    <a:pt x="60" y="14513"/>
                    <a:pt x="60" y="14555"/>
                    <a:pt x="66" y="14602"/>
                  </a:cubicBezTo>
                  <a:cubicBezTo>
                    <a:pt x="66" y="14626"/>
                    <a:pt x="72" y="14644"/>
                    <a:pt x="72" y="14667"/>
                  </a:cubicBezTo>
                  <a:cubicBezTo>
                    <a:pt x="72" y="14691"/>
                    <a:pt x="84" y="14715"/>
                    <a:pt x="84" y="14733"/>
                  </a:cubicBezTo>
                  <a:cubicBezTo>
                    <a:pt x="84" y="14751"/>
                    <a:pt x="90" y="14762"/>
                    <a:pt x="90" y="14786"/>
                  </a:cubicBezTo>
                  <a:cubicBezTo>
                    <a:pt x="90" y="14810"/>
                    <a:pt x="96" y="14834"/>
                    <a:pt x="96" y="14846"/>
                  </a:cubicBezTo>
                  <a:cubicBezTo>
                    <a:pt x="102" y="14881"/>
                    <a:pt x="113" y="14929"/>
                    <a:pt x="119" y="14964"/>
                  </a:cubicBezTo>
                  <a:cubicBezTo>
                    <a:pt x="119" y="14982"/>
                    <a:pt x="125" y="15000"/>
                    <a:pt x="125" y="15018"/>
                  </a:cubicBezTo>
                  <a:cubicBezTo>
                    <a:pt x="131" y="15071"/>
                    <a:pt x="149" y="15131"/>
                    <a:pt x="155" y="15178"/>
                  </a:cubicBezTo>
                  <a:cubicBezTo>
                    <a:pt x="155" y="15190"/>
                    <a:pt x="161" y="15202"/>
                    <a:pt x="161" y="15208"/>
                  </a:cubicBezTo>
                  <a:cubicBezTo>
                    <a:pt x="173" y="15255"/>
                    <a:pt x="185" y="15297"/>
                    <a:pt x="191" y="15338"/>
                  </a:cubicBezTo>
                  <a:cubicBezTo>
                    <a:pt x="203" y="15350"/>
                    <a:pt x="203" y="15374"/>
                    <a:pt x="208" y="15386"/>
                  </a:cubicBezTo>
                  <a:cubicBezTo>
                    <a:pt x="214" y="15427"/>
                    <a:pt x="220" y="15463"/>
                    <a:pt x="238" y="15493"/>
                  </a:cubicBezTo>
                  <a:cubicBezTo>
                    <a:pt x="244" y="15505"/>
                    <a:pt x="244" y="15528"/>
                    <a:pt x="250" y="15546"/>
                  </a:cubicBezTo>
                  <a:cubicBezTo>
                    <a:pt x="262" y="15582"/>
                    <a:pt x="274" y="15618"/>
                    <a:pt x="292" y="15653"/>
                  </a:cubicBezTo>
                  <a:cubicBezTo>
                    <a:pt x="298" y="15671"/>
                    <a:pt x="298" y="15683"/>
                    <a:pt x="303" y="15695"/>
                  </a:cubicBezTo>
                  <a:cubicBezTo>
                    <a:pt x="321" y="15742"/>
                    <a:pt x="333" y="15790"/>
                    <a:pt x="357" y="15843"/>
                  </a:cubicBezTo>
                  <a:cubicBezTo>
                    <a:pt x="357" y="15849"/>
                    <a:pt x="363" y="15861"/>
                    <a:pt x="363" y="15873"/>
                  </a:cubicBezTo>
                  <a:lnTo>
                    <a:pt x="410" y="15980"/>
                  </a:lnTo>
                  <a:cubicBezTo>
                    <a:pt x="416" y="15998"/>
                    <a:pt x="422" y="16009"/>
                    <a:pt x="422" y="16027"/>
                  </a:cubicBezTo>
                  <a:cubicBezTo>
                    <a:pt x="440" y="16057"/>
                    <a:pt x="446" y="16093"/>
                    <a:pt x="458" y="16122"/>
                  </a:cubicBezTo>
                  <a:lnTo>
                    <a:pt x="482" y="16170"/>
                  </a:lnTo>
                  <a:lnTo>
                    <a:pt x="529" y="16277"/>
                  </a:lnTo>
                  <a:cubicBezTo>
                    <a:pt x="535" y="16288"/>
                    <a:pt x="535" y="16300"/>
                    <a:pt x="541" y="16306"/>
                  </a:cubicBezTo>
                  <a:lnTo>
                    <a:pt x="606" y="16443"/>
                  </a:lnTo>
                  <a:cubicBezTo>
                    <a:pt x="618" y="16449"/>
                    <a:pt x="618" y="16467"/>
                    <a:pt x="624" y="16473"/>
                  </a:cubicBezTo>
                  <a:cubicBezTo>
                    <a:pt x="636" y="16508"/>
                    <a:pt x="660" y="16538"/>
                    <a:pt x="678" y="16574"/>
                  </a:cubicBezTo>
                  <a:cubicBezTo>
                    <a:pt x="683" y="16591"/>
                    <a:pt x="689" y="16603"/>
                    <a:pt x="695" y="16615"/>
                  </a:cubicBezTo>
                  <a:cubicBezTo>
                    <a:pt x="713" y="16645"/>
                    <a:pt x="725" y="16674"/>
                    <a:pt x="749" y="16704"/>
                  </a:cubicBezTo>
                  <a:cubicBezTo>
                    <a:pt x="755" y="16716"/>
                    <a:pt x="767" y="16722"/>
                    <a:pt x="773" y="16740"/>
                  </a:cubicBezTo>
                  <a:cubicBezTo>
                    <a:pt x="796" y="16775"/>
                    <a:pt x="808" y="16805"/>
                    <a:pt x="832" y="16835"/>
                  </a:cubicBezTo>
                  <a:cubicBezTo>
                    <a:pt x="838" y="16841"/>
                    <a:pt x="838" y="16853"/>
                    <a:pt x="844" y="16859"/>
                  </a:cubicBezTo>
                  <a:cubicBezTo>
                    <a:pt x="868" y="16894"/>
                    <a:pt x="897" y="16942"/>
                    <a:pt x="921" y="16977"/>
                  </a:cubicBezTo>
                  <a:cubicBezTo>
                    <a:pt x="927" y="16983"/>
                    <a:pt x="933" y="16989"/>
                    <a:pt x="945" y="17007"/>
                  </a:cubicBezTo>
                  <a:cubicBezTo>
                    <a:pt x="963" y="17037"/>
                    <a:pt x="980" y="17066"/>
                    <a:pt x="1004" y="17090"/>
                  </a:cubicBezTo>
                  <a:cubicBezTo>
                    <a:pt x="1010" y="17102"/>
                    <a:pt x="1016" y="17108"/>
                    <a:pt x="1034" y="17126"/>
                  </a:cubicBezTo>
                  <a:cubicBezTo>
                    <a:pt x="1052" y="17149"/>
                    <a:pt x="1069" y="17179"/>
                    <a:pt x="1093" y="17197"/>
                  </a:cubicBezTo>
                  <a:cubicBezTo>
                    <a:pt x="1099" y="17209"/>
                    <a:pt x="1105" y="17221"/>
                    <a:pt x="1111" y="17227"/>
                  </a:cubicBezTo>
                  <a:cubicBezTo>
                    <a:pt x="1135" y="17256"/>
                    <a:pt x="1164" y="17286"/>
                    <a:pt x="1188" y="17316"/>
                  </a:cubicBezTo>
                  <a:cubicBezTo>
                    <a:pt x="1188" y="17328"/>
                    <a:pt x="1194" y="17328"/>
                    <a:pt x="1194" y="17334"/>
                  </a:cubicBezTo>
                  <a:cubicBezTo>
                    <a:pt x="1224" y="17369"/>
                    <a:pt x="1254" y="17399"/>
                    <a:pt x="1283" y="17429"/>
                  </a:cubicBezTo>
                  <a:lnTo>
                    <a:pt x="1307" y="17452"/>
                  </a:lnTo>
                  <a:lnTo>
                    <a:pt x="1372" y="17518"/>
                  </a:lnTo>
                  <a:lnTo>
                    <a:pt x="1402" y="17547"/>
                  </a:lnTo>
                  <a:lnTo>
                    <a:pt x="1467" y="17613"/>
                  </a:lnTo>
                  <a:cubicBezTo>
                    <a:pt x="1479" y="17625"/>
                    <a:pt x="1491" y="17630"/>
                    <a:pt x="1497" y="17642"/>
                  </a:cubicBezTo>
                  <a:cubicBezTo>
                    <a:pt x="1527" y="17672"/>
                    <a:pt x="1556" y="17696"/>
                    <a:pt x="1586" y="17725"/>
                  </a:cubicBezTo>
                  <a:lnTo>
                    <a:pt x="1598" y="17731"/>
                  </a:lnTo>
                  <a:cubicBezTo>
                    <a:pt x="1628" y="17761"/>
                    <a:pt x="1663" y="17785"/>
                    <a:pt x="1699" y="17815"/>
                  </a:cubicBezTo>
                  <a:cubicBezTo>
                    <a:pt x="1705" y="17820"/>
                    <a:pt x="1723" y="17832"/>
                    <a:pt x="1729" y="17838"/>
                  </a:cubicBezTo>
                  <a:cubicBezTo>
                    <a:pt x="1752" y="17862"/>
                    <a:pt x="1782" y="17874"/>
                    <a:pt x="1806" y="17892"/>
                  </a:cubicBezTo>
                  <a:cubicBezTo>
                    <a:pt x="1818" y="17898"/>
                    <a:pt x="1824" y="17904"/>
                    <a:pt x="1841" y="17910"/>
                  </a:cubicBezTo>
                  <a:cubicBezTo>
                    <a:pt x="1865" y="17927"/>
                    <a:pt x="1895" y="17951"/>
                    <a:pt x="1913" y="17963"/>
                  </a:cubicBezTo>
                  <a:cubicBezTo>
                    <a:pt x="1925" y="17969"/>
                    <a:pt x="1936" y="17981"/>
                    <a:pt x="1942" y="17987"/>
                  </a:cubicBezTo>
                  <a:lnTo>
                    <a:pt x="2055" y="18052"/>
                  </a:lnTo>
                  <a:lnTo>
                    <a:pt x="25088" y="31656"/>
                  </a:lnTo>
                  <a:cubicBezTo>
                    <a:pt x="25083" y="31654"/>
                    <a:pt x="25078" y="31652"/>
                    <a:pt x="25073" y="31649"/>
                  </a:cubicBezTo>
                  <a:lnTo>
                    <a:pt x="25073" y="31649"/>
                  </a:lnTo>
                  <a:cubicBezTo>
                    <a:pt x="25635" y="31988"/>
                    <a:pt x="26293" y="32164"/>
                    <a:pt x="27020" y="32164"/>
                  </a:cubicBezTo>
                  <a:cubicBezTo>
                    <a:pt x="27986" y="32164"/>
                    <a:pt x="29076" y="31853"/>
                    <a:pt x="30231" y="31199"/>
                  </a:cubicBezTo>
                  <a:cubicBezTo>
                    <a:pt x="34239" y="28924"/>
                    <a:pt x="37505" y="23367"/>
                    <a:pt x="37528" y="18782"/>
                  </a:cubicBezTo>
                  <a:cubicBezTo>
                    <a:pt x="37582" y="16467"/>
                    <a:pt x="36786" y="14846"/>
                    <a:pt x="35486" y="14091"/>
                  </a:cubicBezTo>
                  <a:cubicBezTo>
                    <a:pt x="35498" y="14091"/>
                    <a:pt x="35498" y="14097"/>
                    <a:pt x="35503" y="14097"/>
                  </a:cubicBezTo>
                  <a:lnTo>
                    <a:pt x="12464" y="494"/>
                  </a:lnTo>
                  <a:cubicBezTo>
                    <a:pt x="12417" y="470"/>
                    <a:pt x="12375" y="440"/>
                    <a:pt x="12328" y="416"/>
                  </a:cubicBezTo>
                  <a:lnTo>
                    <a:pt x="12286" y="393"/>
                  </a:lnTo>
                  <a:lnTo>
                    <a:pt x="12197" y="351"/>
                  </a:lnTo>
                  <a:cubicBezTo>
                    <a:pt x="12179" y="345"/>
                    <a:pt x="12161" y="333"/>
                    <a:pt x="12144" y="327"/>
                  </a:cubicBezTo>
                  <a:cubicBezTo>
                    <a:pt x="12114" y="315"/>
                    <a:pt x="12090" y="304"/>
                    <a:pt x="12061" y="292"/>
                  </a:cubicBezTo>
                  <a:cubicBezTo>
                    <a:pt x="12043" y="286"/>
                    <a:pt x="12025" y="274"/>
                    <a:pt x="12001" y="268"/>
                  </a:cubicBezTo>
                  <a:cubicBezTo>
                    <a:pt x="11971" y="262"/>
                    <a:pt x="11954" y="244"/>
                    <a:pt x="11924" y="238"/>
                  </a:cubicBezTo>
                  <a:cubicBezTo>
                    <a:pt x="11900" y="232"/>
                    <a:pt x="11876" y="226"/>
                    <a:pt x="11865" y="214"/>
                  </a:cubicBezTo>
                  <a:cubicBezTo>
                    <a:pt x="11835" y="209"/>
                    <a:pt x="11805" y="197"/>
                    <a:pt x="11781" y="185"/>
                  </a:cubicBezTo>
                  <a:lnTo>
                    <a:pt x="11716" y="167"/>
                  </a:lnTo>
                  <a:lnTo>
                    <a:pt x="11627" y="143"/>
                  </a:lnTo>
                  <a:cubicBezTo>
                    <a:pt x="11603" y="137"/>
                    <a:pt x="11580" y="125"/>
                    <a:pt x="11568" y="125"/>
                  </a:cubicBezTo>
                  <a:cubicBezTo>
                    <a:pt x="11538" y="119"/>
                    <a:pt x="11508" y="114"/>
                    <a:pt x="11467" y="108"/>
                  </a:cubicBezTo>
                  <a:cubicBezTo>
                    <a:pt x="11443" y="96"/>
                    <a:pt x="11431" y="96"/>
                    <a:pt x="11407" y="90"/>
                  </a:cubicBezTo>
                  <a:lnTo>
                    <a:pt x="11295" y="66"/>
                  </a:lnTo>
                  <a:cubicBezTo>
                    <a:pt x="11283" y="66"/>
                    <a:pt x="11265" y="60"/>
                    <a:pt x="11253" y="60"/>
                  </a:cubicBezTo>
                  <a:lnTo>
                    <a:pt x="11099" y="36"/>
                  </a:lnTo>
                  <a:cubicBezTo>
                    <a:pt x="11081" y="36"/>
                    <a:pt x="11069" y="36"/>
                    <a:pt x="11051" y="30"/>
                  </a:cubicBezTo>
                  <a:cubicBezTo>
                    <a:pt x="11015" y="24"/>
                    <a:pt x="10974" y="24"/>
                    <a:pt x="10932" y="19"/>
                  </a:cubicBezTo>
                  <a:cubicBezTo>
                    <a:pt x="10915" y="19"/>
                    <a:pt x="10897" y="19"/>
                    <a:pt x="10873" y="7"/>
                  </a:cubicBezTo>
                  <a:cubicBezTo>
                    <a:pt x="10837" y="7"/>
                    <a:pt x="10808" y="1"/>
                    <a:pt x="10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47311" y="-1250108"/>
              <a:ext cx="2756548" cy="2118085"/>
            </a:xfrm>
            <a:custGeom>
              <a:avLst/>
              <a:gdLst/>
              <a:ahLst/>
              <a:cxnLst/>
              <a:rect l="l" t="t" r="r" b="b"/>
              <a:pathLst>
                <a:path w="28586" h="21965" extrusionOk="0">
                  <a:moveTo>
                    <a:pt x="5552" y="0"/>
                  </a:moveTo>
                  <a:cubicBezTo>
                    <a:pt x="3005" y="1954"/>
                    <a:pt x="909" y="5154"/>
                    <a:pt x="0" y="8361"/>
                  </a:cubicBezTo>
                  <a:lnTo>
                    <a:pt x="23027" y="21965"/>
                  </a:lnTo>
                  <a:cubicBezTo>
                    <a:pt x="23942" y="18758"/>
                    <a:pt x="26038" y="15558"/>
                    <a:pt x="28585" y="13604"/>
                  </a:cubicBezTo>
                  <a:lnTo>
                    <a:pt x="5552" y="0"/>
                  </a:ln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7806809" y="642224"/>
              <a:ext cx="1787716" cy="1159667"/>
            </a:xfrm>
            <a:custGeom>
              <a:avLst/>
              <a:gdLst/>
              <a:ahLst/>
              <a:cxnLst/>
              <a:rect l="l" t="t" r="r" b="b"/>
              <a:pathLst>
                <a:path w="18539" h="12026" extrusionOk="0">
                  <a:moveTo>
                    <a:pt x="18539" y="1"/>
                  </a:moveTo>
                  <a:lnTo>
                    <a:pt x="13" y="10772"/>
                  </a:lnTo>
                  <a:lnTo>
                    <a:pt x="1" y="12025"/>
                  </a:lnTo>
                  <a:lnTo>
                    <a:pt x="18539" y="1254"/>
                  </a:lnTo>
                  <a:lnTo>
                    <a:pt x="18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4403906" y="-283017"/>
              <a:ext cx="3404172" cy="2084913"/>
            </a:xfrm>
            <a:custGeom>
              <a:avLst/>
              <a:gdLst/>
              <a:ahLst/>
              <a:cxnLst/>
              <a:rect l="l" t="t" r="r" b="b"/>
              <a:pathLst>
                <a:path w="35302" h="21621" extrusionOk="0">
                  <a:moveTo>
                    <a:pt x="7" y="0"/>
                  </a:moveTo>
                  <a:lnTo>
                    <a:pt x="1" y="1247"/>
                  </a:lnTo>
                  <a:lnTo>
                    <a:pt x="35290" y="21620"/>
                  </a:lnTo>
                  <a:lnTo>
                    <a:pt x="35302" y="2036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4404484" y="-1321755"/>
              <a:ext cx="5190055" cy="3002830"/>
            </a:xfrm>
            <a:custGeom>
              <a:avLst/>
              <a:gdLst/>
              <a:ahLst/>
              <a:cxnLst/>
              <a:rect l="l" t="t" r="r" b="b"/>
              <a:pathLst>
                <a:path w="53822" h="31140" extrusionOk="0">
                  <a:moveTo>
                    <a:pt x="18527" y="1"/>
                  </a:moveTo>
                  <a:lnTo>
                    <a:pt x="1" y="10772"/>
                  </a:lnTo>
                  <a:lnTo>
                    <a:pt x="35296" y="31139"/>
                  </a:lnTo>
                  <a:lnTo>
                    <a:pt x="53822" y="20368"/>
                  </a:lnTo>
                  <a:lnTo>
                    <a:pt x="18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4528203" y="-1259847"/>
              <a:ext cx="4976463" cy="2873325"/>
            </a:xfrm>
            <a:custGeom>
              <a:avLst/>
              <a:gdLst/>
              <a:ahLst/>
              <a:cxnLst/>
              <a:rect l="l" t="t" r="r" b="b"/>
              <a:pathLst>
                <a:path w="51607" h="29797" extrusionOk="0">
                  <a:moveTo>
                    <a:pt x="17327" y="0"/>
                  </a:moveTo>
                  <a:lnTo>
                    <a:pt x="11852" y="3159"/>
                  </a:lnTo>
                  <a:lnTo>
                    <a:pt x="3094" y="8212"/>
                  </a:lnTo>
                  <a:lnTo>
                    <a:pt x="0" y="10006"/>
                  </a:lnTo>
                  <a:lnTo>
                    <a:pt x="3830" y="12214"/>
                  </a:lnTo>
                  <a:lnTo>
                    <a:pt x="19595" y="21317"/>
                  </a:lnTo>
                  <a:lnTo>
                    <a:pt x="34286" y="29797"/>
                  </a:lnTo>
                  <a:lnTo>
                    <a:pt x="48976" y="21317"/>
                  </a:lnTo>
                  <a:lnTo>
                    <a:pt x="51607" y="19791"/>
                  </a:lnTo>
                  <a:lnTo>
                    <a:pt x="38478" y="12214"/>
                  </a:lnTo>
                  <a:lnTo>
                    <a:pt x="31548" y="8212"/>
                  </a:lnTo>
                  <a:lnTo>
                    <a:pt x="22790" y="3159"/>
                  </a:lnTo>
                  <a:lnTo>
                    <a:pt x="173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4923275" y="-1031984"/>
              <a:ext cx="4188051" cy="2418175"/>
            </a:xfrm>
            <a:custGeom>
              <a:avLst/>
              <a:gdLst/>
              <a:ahLst/>
              <a:cxnLst/>
              <a:rect l="l" t="t" r="r" b="b"/>
              <a:pathLst>
                <a:path w="43431" h="25077" extrusionOk="0">
                  <a:moveTo>
                    <a:pt x="14376" y="3266"/>
                  </a:moveTo>
                  <a:lnTo>
                    <a:pt x="20071" y="6556"/>
                  </a:lnTo>
                  <a:lnTo>
                    <a:pt x="15819" y="9014"/>
                  </a:lnTo>
                  <a:lnTo>
                    <a:pt x="10125" y="5725"/>
                  </a:lnTo>
                  <a:lnTo>
                    <a:pt x="14376" y="3266"/>
                  </a:lnTo>
                  <a:close/>
                  <a:moveTo>
                    <a:pt x="9911" y="5843"/>
                  </a:moveTo>
                  <a:lnTo>
                    <a:pt x="15605" y="9133"/>
                  </a:lnTo>
                  <a:lnTo>
                    <a:pt x="11348" y="11591"/>
                  </a:lnTo>
                  <a:lnTo>
                    <a:pt x="5659" y="8302"/>
                  </a:lnTo>
                  <a:lnTo>
                    <a:pt x="9911" y="5843"/>
                  </a:lnTo>
                  <a:close/>
                  <a:moveTo>
                    <a:pt x="20272" y="6675"/>
                  </a:moveTo>
                  <a:lnTo>
                    <a:pt x="25955" y="9964"/>
                  </a:lnTo>
                  <a:lnTo>
                    <a:pt x="21703" y="12423"/>
                  </a:lnTo>
                  <a:lnTo>
                    <a:pt x="16021" y="9133"/>
                  </a:lnTo>
                  <a:lnTo>
                    <a:pt x="20272" y="6675"/>
                  </a:lnTo>
                  <a:close/>
                  <a:moveTo>
                    <a:pt x="15813" y="9252"/>
                  </a:moveTo>
                  <a:lnTo>
                    <a:pt x="21496" y="12541"/>
                  </a:lnTo>
                  <a:lnTo>
                    <a:pt x="17244" y="14994"/>
                  </a:lnTo>
                  <a:lnTo>
                    <a:pt x="11556" y="11710"/>
                  </a:lnTo>
                  <a:lnTo>
                    <a:pt x="15813" y="9252"/>
                  </a:lnTo>
                  <a:close/>
                  <a:moveTo>
                    <a:pt x="26175" y="10083"/>
                  </a:moveTo>
                  <a:lnTo>
                    <a:pt x="31863" y="13373"/>
                  </a:lnTo>
                  <a:lnTo>
                    <a:pt x="27612" y="15825"/>
                  </a:lnTo>
                  <a:lnTo>
                    <a:pt x="21917" y="12541"/>
                  </a:lnTo>
                  <a:lnTo>
                    <a:pt x="26175" y="10083"/>
                  </a:lnTo>
                  <a:close/>
                  <a:moveTo>
                    <a:pt x="21703" y="12660"/>
                  </a:moveTo>
                  <a:lnTo>
                    <a:pt x="27398" y="15944"/>
                  </a:lnTo>
                  <a:lnTo>
                    <a:pt x="23146" y="18402"/>
                  </a:lnTo>
                  <a:lnTo>
                    <a:pt x="17452" y="15113"/>
                  </a:lnTo>
                  <a:lnTo>
                    <a:pt x="21703" y="12660"/>
                  </a:lnTo>
                  <a:close/>
                  <a:moveTo>
                    <a:pt x="32065" y="13480"/>
                  </a:moveTo>
                  <a:lnTo>
                    <a:pt x="37760" y="16769"/>
                  </a:lnTo>
                  <a:lnTo>
                    <a:pt x="33508" y="19228"/>
                  </a:lnTo>
                  <a:lnTo>
                    <a:pt x="27814" y="15938"/>
                  </a:lnTo>
                  <a:lnTo>
                    <a:pt x="32065" y="13480"/>
                  </a:lnTo>
                  <a:close/>
                  <a:moveTo>
                    <a:pt x="27606" y="16057"/>
                  </a:moveTo>
                  <a:lnTo>
                    <a:pt x="33300" y="19346"/>
                  </a:lnTo>
                  <a:lnTo>
                    <a:pt x="29043" y="21805"/>
                  </a:lnTo>
                  <a:lnTo>
                    <a:pt x="23354" y="18515"/>
                  </a:lnTo>
                  <a:lnTo>
                    <a:pt x="27606" y="16057"/>
                  </a:lnTo>
                  <a:close/>
                  <a:moveTo>
                    <a:pt x="9133" y="0"/>
                  </a:moveTo>
                  <a:lnTo>
                    <a:pt x="8925" y="119"/>
                  </a:lnTo>
                  <a:lnTo>
                    <a:pt x="14168" y="3148"/>
                  </a:lnTo>
                  <a:lnTo>
                    <a:pt x="9917" y="5606"/>
                  </a:lnTo>
                  <a:lnTo>
                    <a:pt x="4668" y="2578"/>
                  </a:lnTo>
                  <a:lnTo>
                    <a:pt x="4460" y="2696"/>
                  </a:lnTo>
                  <a:lnTo>
                    <a:pt x="9709" y="5725"/>
                  </a:lnTo>
                  <a:lnTo>
                    <a:pt x="5457" y="8183"/>
                  </a:lnTo>
                  <a:lnTo>
                    <a:pt x="208" y="5155"/>
                  </a:lnTo>
                  <a:lnTo>
                    <a:pt x="0" y="5273"/>
                  </a:lnTo>
                  <a:lnTo>
                    <a:pt x="5249" y="8302"/>
                  </a:lnTo>
                  <a:lnTo>
                    <a:pt x="1152" y="10671"/>
                  </a:lnTo>
                  <a:lnTo>
                    <a:pt x="1360" y="10790"/>
                  </a:lnTo>
                  <a:lnTo>
                    <a:pt x="5457" y="8420"/>
                  </a:lnTo>
                  <a:lnTo>
                    <a:pt x="11146" y="11710"/>
                  </a:lnTo>
                  <a:lnTo>
                    <a:pt x="7049" y="14073"/>
                  </a:lnTo>
                  <a:lnTo>
                    <a:pt x="7262" y="14192"/>
                  </a:lnTo>
                  <a:lnTo>
                    <a:pt x="11354" y="11829"/>
                  </a:lnTo>
                  <a:lnTo>
                    <a:pt x="17042" y="15113"/>
                  </a:lnTo>
                  <a:lnTo>
                    <a:pt x="12945" y="17482"/>
                  </a:lnTo>
                  <a:lnTo>
                    <a:pt x="13153" y="17601"/>
                  </a:lnTo>
                  <a:lnTo>
                    <a:pt x="17250" y="15231"/>
                  </a:lnTo>
                  <a:lnTo>
                    <a:pt x="22945" y="18521"/>
                  </a:lnTo>
                  <a:lnTo>
                    <a:pt x="18847" y="20890"/>
                  </a:lnTo>
                  <a:lnTo>
                    <a:pt x="19055" y="21009"/>
                  </a:lnTo>
                  <a:lnTo>
                    <a:pt x="23152" y="18640"/>
                  </a:lnTo>
                  <a:lnTo>
                    <a:pt x="28841" y="21929"/>
                  </a:lnTo>
                  <a:lnTo>
                    <a:pt x="24750" y="24299"/>
                  </a:lnTo>
                  <a:lnTo>
                    <a:pt x="24957" y="24417"/>
                  </a:lnTo>
                  <a:lnTo>
                    <a:pt x="29055" y="22048"/>
                  </a:lnTo>
                  <a:lnTo>
                    <a:pt x="34298" y="25076"/>
                  </a:lnTo>
                  <a:lnTo>
                    <a:pt x="34506" y="24958"/>
                  </a:lnTo>
                  <a:lnTo>
                    <a:pt x="29262" y="21929"/>
                  </a:lnTo>
                  <a:lnTo>
                    <a:pt x="33514" y="19471"/>
                  </a:lnTo>
                  <a:lnTo>
                    <a:pt x="38763" y="22499"/>
                  </a:lnTo>
                  <a:lnTo>
                    <a:pt x="38971" y="22381"/>
                  </a:lnTo>
                  <a:lnTo>
                    <a:pt x="33722" y="19352"/>
                  </a:lnTo>
                  <a:lnTo>
                    <a:pt x="37973" y="16894"/>
                  </a:lnTo>
                  <a:lnTo>
                    <a:pt x="43223" y="19922"/>
                  </a:lnTo>
                  <a:lnTo>
                    <a:pt x="43430" y="19803"/>
                  </a:lnTo>
                  <a:lnTo>
                    <a:pt x="38181" y="16775"/>
                  </a:lnTo>
                  <a:lnTo>
                    <a:pt x="42278" y="14406"/>
                  </a:lnTo>
                  <a:lnTo>
                    <a:pt x="42071" y="14287"/>
                  </a:lnTo>
                  <a:lnTo>
                    <a:pt x="37973" y="16656"/>
                  </a:lnTo>
                  <a:lnTo>
                    <a:pt x="32279" y="13367"/>
                  </a:lnTo>
                  <a:lnTo>
                    <a:pt x="36376" y="11003"/>
                  </a:lnTo>
                  <a:lnTo>
                    <a:pt x="36168" y="10885"/>
                  </a:lnTo>
                  <a:lnTo>
                    <a:pt x="32071" y="13248"/>
                  </a:lnTo>
                  <a:lnTo>
                    <a:pt x="26383" y="9964"/>
                  </a:lnTo>
                  <a:lnTo>
                    <a:pt x="30480" y="7595"/>
                  </a:lnTo>
                  <a:lnTo>
                    <a:pt x="30272" y="7476"/>
                  </a:lnTo>
                  <a:lnTo>
                    <a:pt x="26175" y="9846"/>
                  </a:lnTo>
                  <a:lnTo>
                    <a:pt x="20486" y="6556"/>
                  </a:lnTo>
                  <a:lnTo>
                    <a:pt x="24583" y="4187"/>
                  </a:lnTo>
                  <a:lnTo>
                    <a:pt x="24376" y="4068"/>
                  </a:lnTo>
                  <a:lnTo>
                    <a:pt x="20278" y="6437"/>
                  </a:lnTo>
                  <a:lnTo>
                    <a:pt x="14584" y="3148"/>
                  </a:lnTo>
                  <a:lnTo>
                    <a:pt x="18681" y="784"/>
                  </a:lnTo>
                  <a:lnTo>
                    <a:pt x="18473" y="665"/>
                  </a:lnTo>
                  <a:lnTo>
                    <a:pt x="14376" y="3029"/>
                  </a:lnTo>
                  <a:lnTo>
                    <a:pt x="9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6440595" y="1353392"/>
              <a:ext cx="816087" cy="550615"/>
            </a:xfrm>
            <a:custGeom>
              <a:avLst/>
              <a:gdLst/>
              <a:ahLst/>
              <a:cxnLst/>
              <a:rect l="l" t="t" r="r" b="b"/>
              <a:pathLst>
                <a:path w="8463" h="5710" extrusionOk="0">
                  <a:moveTo>
                    <a:pt x="274" y="4092"/>
                  </a:moveTo>
                  <a:cubicBezTo>
                    <a:pt x="268" y="4092"/>
                    <a:pt x="262" y="4092"/>
                    <a:pt x="256" y="4098"/>
                  </a:cubicBezTo>
                  <a:cubicBezTo>
                    <a:pt x="262" y="4098"/>
                    <a:pt x="268" y="4092"/>
                    <a:pt x="274" y="4092"/>
                  </a:cubicBezTo>
                  <a:close/>
                  <a:moveTo>
                    <a:pt x="227" y="4110"/>
                  </a:moveTo>
                  <a:cubicBezTo>
                    <a:pt x="215" y="4110"/>
                    <a:pt x="209" y="4110"/>
                    <a:pt x="209" y="4116"/>
                  </a:cubicBezTo>
                  <a:cubicBezTo>
                    <a:pt x="209" y="4116"/>
                    <a:pt x="215" y="4110"/>
                    <a:pt x="227" y="4110"/>
                  </a:cubicBezTo>
                  <a:close/>
                  <a:moveTo>
                    <a:pt x="1224" y="5363"/>
                  </a:moveTo>
                  <a:cubicBezTo>
                    <a:pt x="1224" y="5369"/>
                    <a:pt x="1224" y="5387"/>
                    <a:pt x="1218" y="5393"/>
                  </a:cubicBezTo>
                  <a:cubicBezTo>
                    <a:pt x="1218" y="5387"/>
                    <a:pt x="1218" y="5369"/>
                    <a:pt x="1224" y="5363"/>
                  </a:cubicBezTo>
                  <a:close/>
                  <a:moveTo>
                    <a:pt x="1212" y="5422"/>
                  </a:moveTo>
                  <a:cubicBezTo>
                    <a:pt x="1212" y="5440"/>
                    <a:pt x="1206" y="5446"/>
                    <a:pt x="1206" y="5452"/>
                  </a:cubicBezTo>
                  <a:cubicBezTo>
                    <a:pt x="1206" y="5446"/>
                    <a:pt x="1212" y="5434"/>
                    <a:pt x="1212" y="5422"/>
                  </a:cubicBezTo>
                  <a:close/>
                  <a:moveTo>
                    <a:pt x="1188" y="5489"/>
                  </a:moveTo>
                  <a:cubicBezTo>
                    <a:pt x="1188" y="5494"/>
                    <a:pt x="1187" y="5506"/>
                    <a:pt x="1183" y="5511"/>
                  </a:cubicBezTo>
                  <a:cubicBezTo>
                    <a:pt x="1183" y="5506"/>
                    <a:pt x="1188" y="5500"/>
                    <a:pt x="1188" y="5489"/>
                  </a:cubicBezTo>
                  <a:close/>
                  <a:moveTo>
                    <a:pt x="1135" y="5571"/>
                  </a:moveTo>
                  <a:cubicBezTo>
                    <a:pt x="1135" y="5589"/>
                    <a:pt x="1129" y="5594"/>
                    <a:pt x="1123" y="5594"/>
                  </a:cubicBezTo>
                  <a:cubicBezTo>
                    <a:pt x="1129" y="5589"/>
                    <a:pt x="1129" y="5577"/>
                    <a:pt x="1135" y="5571"/>
                  </a:cubicBezTo>
                  <a:close/>
                  <a:moveTo>
                    <a:pt x="7548" y="1"/>
                  </a:moveTo>
                  <a:cubicBezTo>
                    <a:pt x="7536" y="1"/>
                    <a:pt x="7518" y="1"/>
                    <a:pt x="7506" y="13"/>
                  </a:cubicBezTo>
                  <a:cubicBezTo>
                    <a:pt x="7489" y="13"/>
                    <a:pt x="7477" y="19"/>
                    <a:pt x="7459" y="25"/>
                  </a:cubicBezTo>
                  <a:lnTo>
                    <a:pt x="7453" y="25"/>
                  </a:lnTo>
                  <a:cubicBezTo>
                    <a:pt x="7447" y="31"/>
                    <a:pt x="7429" y="31"/>
                    <a:pt x="7423" y="42"/>
                  </a:cubicBezTo>
                  <a:cubicBezTo>
                    <a:pt x="7417" y="42"/>
                    <a:pt x="7417" y="48"/>
                    <a:pt x="7411" y="48"/>
                  </a:cubicBezTo>
                  <a:lnTo>
                    <a:pt x="197" y="4140"/>
                  </a:lnTo>
                  <a:cubicBezTo>
                    <a:pt x="84" y="4205"/>
                    <a:pt x="7" y="4336"/>
                    <a:pt x="7" y="4538"/>
                  </a:cubicBezTo>
                  <a:cubicBezTo>
                    <a:pt x="1" y="4929"/>
                    <a:pt x="274" y="5422"/>
                    <a:pt x="618" y="5624"/>
                  </a:cubicBezTo>
                  <a:cubicBezTo>
                    <a:pt x="720" y="5683"/>
                    <a:pt x="816" y="5709"/>
                    <a:pt x="899" y="5709"/>
                  </a:cubicBezTo>
                  <a:cubicBezTo>
                    <a:pt x="968" y="5709"/>
                    <a:pt x="1028" y="5692"/>
                    <a:pt x="1076" y="5660"/>
                  </a:cubicBezTo>
                  <a:lnTo>
                    <a:pt x="1076" y="5660"/>
                  </a:lnTo>
                  <a:cubicBezTo>
                    <a:pt x="1070" y="5666"/>
                    <a:pt x="1064" y="5666"/>
                    <a:pt x="1064" y="5672"/>
                  </a:cubicBezTo>
                  <a:lnTo>
                    <a:pt x="8278" y="1586"/>
                  </a:lnTo>
                  <a:cubicBezTo>
                    <a:pt x="8391" y="1515"/>
                    <a:pt x="8462" y="1384"/>
                    <a:pt x="8462" y="1183"/>
                  </a:cubicBezTo>
                  <a:cubicBezTo>
                    <a:pt x="8456" y="1147"/>
                    <a:pt x="8456" y="1123"/>
                    <a:pt x="8451" y="1105"/>
                  </a:cubicBezTo>
                  <a:lnTo>
                    <a:pt x="8451" y="1082"/>
                  </a:lnTo>
                  <a:cubicBezTo>
                    <a:pt x="8451" y="1064"/>
                    <a:pt x="8451" y="1046"/>
                    <a:pt x="8439" y="1028"/>
                  </a:cubicBezTo>
                  <a:lnTo>
                    <a:pt x="8439" y="1004"/>
                  </a:lnTo>
                  <a:cubicBezTo>
                    <a:pt x="8439" y="987"/>
                    <a:pt x="8433" y="963"/>
                    <a:pt x="8427" y="939"/>
                  </a:cubicBezTo>
                  <a:lnTo>
                    <a:pt x="8427" y="933"/>
                  </a:lnTo>
                  <a:cubicBezTo>
                    <a:pt x="8421" y="909"/>
                    <a:pt x="8409" y="886"/>
                    <a:pt x="8409" y="856"/>
                  </a:cubicBezTo>
                  <a:cubicBezTo>
                    <a:pt x="8409" y="850"/>
                    <a:pt x="8409" y="844"/>
                    <a:pt x="8403" y="844"/>
                  </a:cubicBezTo>
                  <a:cubicBezTo>
                    <a:pt x="8397" y="826"/>
                    <a:pt x="8391" y="808"/>
                    <a:pt x="8391" y="791"/>
                  </a:cubicBezTo>
                  <a:cubicBezTo>
                    <a:pt x="8391" y="785"/>
                    <a:pt x="8379" y="773"/>
                    <a:pt x="8379" y="767"/>
                  </a:cubicBezTo>
                  <a:cubicBezTo>
                    <a:pt x="8373" y="755"/>
                    <a:pt x="8367" y="731"/>
                    <a:pt x="8361" y="719"/>
                  </a:cubicBezTo>
                  <a:cubicBezTo>
                    <a:pt x="8361" y="708"/>
                    <a:pt x="8350" y="702"/>
                    <a:pt x="8350" y="702"/>
                  </a:cubicBezTo>
                  <a:lnTo>
                    <a:pt x="8350" y="696"/>
                  </a:lnTo>
                  <a:cubicBezTo>
                    <a:pt x="8350" y="684"/>
                    <a:pt x="8344" y="678"/>
                    <a:pt x="8344" y="678"/>
                  </a:cubicBezTo>
                  <a:cubicBezTo>
                    <a:pt x="8338" y="654"/>
                    <a:pt x="8320" y="636"/>
                    <a:pt x="8314" y="618"/>
                  </a:cubicBezTo>
                  <a:cubicBezTo>
                    <a:pt x="8308" y="613"/>
                    <a:pt x="8308" y="601"/>
                    <a:pt x="8302" y="589"/>
                  </a:cubicBezTo>
                  <a:cubicBezTo>
                    <a:pt x="8290" y="571"/>
                    <a:pt x="8278" y="553"/>
                    <a:pt x="8272" y="535"/>
                  </a:cubicBezTo>
                  <a:cubicBezTo>
                    <a:pt x="8261" y="529"/>
                    <a:pt x="8261" y="518"/>
                    <a:pt x="8255" y="506"/>
                  </a:cubicBezTo>
                  <a:cubicBezTo>
                    <a:pt x="8243" y="494"/>
                    <a:pt x="8231" y="470"/>
                    <a:pt x="8219" y="458"/>
                  </a:cubicBezTo>
                  <a:cubicBezTo>
                    <a:pt x="8213" y="446"/>
                    <a:pt x="8201" y="440"/>
                    <a:pt x="8201" y="434"/>
                  </a:cubicBezTo>
                  <a:cubicBezTo>
                    <a:pt x="8189" y="411"/>
                    <a:pt x="8171" y="399"/>
                    <a:pt x="8160" y="375"/>
                  </a:cubicBezTo>
                  <a:cubicBezTo>
                    <a:pt x="8160" y="369"/>
                    <a:pt x="8154" y="369"/>
                    <a:pt x="8154" y="357"/>
                  </a:cubicBezTo>
                  <a:lnTo>
                    <a:pt x="8154" y="351"/>
                  </a:lnTo>
                  <a:lnTo>
                    <a:pt x="8142" y="345"/>
                  </a:lnTo>
                  <a:cubicBezTo>
                    <a:pt x="8130" y="328"/>
                    <a:pt x="8112" y="310"/>
                    <a:pt x="8100" y="292"/>
                  </a:cubicBezTo>
                  <a:lnTo>
                    <a:pt x="8094" y="286"/>
                  </a:lnTo>
                  <a:cubicBezTo>
                    <a:pt x="8076" y="268"/>
                    <a:pt x="8065" y="250"/>
                    <a:pt x="8041" y="233"/>
                  </a:cubicBezTo>
                  <a:lnTo>
                    <a:pt x="8035" y="227"/>
                  </a:lnTo>
                  <a:cubicBezTo>
                    <a:pt x="8017" y="209"/>
                    <a:pt x="8005" y="197"/>
                    <a:pt x="7981" y="179"/>
                  </a:cubicBezTo>
                  <a:lnTo>
                    <a:pt x="7975" y="173"/>
                  </a:lnTo>
                  <a:cubicBezTo>
                    <a:pt x="7958" y="161"/>
                    <a:pt x="7934" y="143"/>
                    <a:pt x="7922" y="132"/>
                  </a:cubicBezTo>
                  <a:cubicBezTo>
                    <a:pt x="7916" y="132"/>
                    <a:pt x="7916" y="120"/>
                    <a:pt x="7904" y="120"/>
                  </a:cubicBezTo>
                  <a:cubicBezTo>
                    <a:pt x="7886" y="108"/>
                    <a:pt x="7869" y="102"/>
                    <a:pt x="7845" y="84"/>
                  </a:cubicBezTo>
                  <a:cubicBezTo>
                    <a:pt x="7827" y="72"/>
                    <a:pt x="7809" y="60"/>
                    <a:pt x="7785" y="54"/>
                  </a:cubicBezTo>
                  <a:cubicBezTo>
                    <a:pt x="7780" y="54"/>
                    <a:pt x="7780" y="48"/>
                    <a:pt x="7774" y="48"/>
                  </a:cubicBezTo>
                  <a:cubicBezTo>
                    <a:pt x="7756" y="42"/>
                    <a:pt x="7744" y="31"/>
                    <a:pt x="7726" y="31"/>
                  </a:cubicBezTo>
                  <a:cubicBezTo>
                    <a:pt x="7720" y="31"/>
                    <a:pt x="7714" y="25"/>
                    <a:pt x="7714" y="25"/>
                  </a:cubicBezTo>
                  <a:cubicBezTo>
                    <a:pt x="7696" y="19"/>
                    <a:pt x="7685" y="19"/>
                    <a:pt x="7667" y="13"/>
                  </a:cubicBezTo>
                  <a:lnTo>
                    <a:pt x="7661" y="13"/>
                  </a:lnTo>
                  <a:cubicBezTo>
                    <a:pt x="7649"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4204104" y="58826"/>
              <a:ext cx="815991" cy="550519"/>
            </a:xfrm>
            <a:custGeom>
              <a:avLst/>
              <a:gdLst/>
              <a:ahLst/>
              <a:cxnLst/>
              <a:rect l="l" t="t" r="r" b="b"/>
              <a:pathLst>
                <a:path w="8462" h="5709" extrusionOk="0">
                  <a:moveTo>
                    <a:pt x="475" y="4115"/>
                  </a:moveTo>
                  <a:cubicBezTo>
                    <a:pt x="481" y="4115"/>
                    <a:pt x="487" y="4115"/>
                    <a:pt x="499" y="4121"/>
                  </a:cubicBezTo>
                  <a:cubicBezTo>
                    <a:pt x="487" y="4121"/>
                    <a:pt x="481" y="4115"/>
                    <a:pt x="475" y="4115"/>
                  </a:cubicBezTo>
                  <a:close/>
                  <a:moveTo>
                    <a:pt x="535" y="4139"/>
                  </a:moveTo>
                  <a:cubicBezTo>
                    <a:pt x="541" y="4139"/>
                    <a:pt x="547" y="4139"/>
                    <a:pt x="558" y="4145"/>
                  </a:cubicBezTo>
                  <a:cubicBezTo>
                    <a:pt x="547" y="4145"/>
                    <a:pt x="541" y="4139"/>
                    <a:pt x="535" y="4139"/>
                  </a:cubicBezTo>
                  <a:close/>
                  <a:moveTo>
                    <a:pt x="1200" y="5481"/>
                  </a:moveTo>
                  <a:cubicBezTo>
                    <a:pt x="1200" y="5487"/>
                    <a:pt x="1194" y="5505"/>
                    <a:pt x="1188" y="5517"/>
                  </a:cubicBezTo>
                  <a:cubicBezTo>
                    <a:pt x="1194" y="5505"/>
                    <a:pt x="1194" y="5493"/>
                    <a:pt x="1200" y="5481"/>
                  </a:cubicBezTo>
                  <a:close/>
                  <a:moveTo>
                    <a:pt x="7547" y="0"/>
                  </a:moveTo>
                  <a:cubicBezTo>
                    <a:pt x="7536" y="0"/>
                    <a:pt x="7518" y="0"/>
                    <a:pt x="7506" y="6"/>
                  </a:cubicBezTo>
                  <a:cubicBezTo>
                    <a:pt x="7488" y="6"/>
                    <a:pt x="7476" y="18"/>
                    <a:pt x="7458" y="24"/>
                  </a:cubicBezTo>
                  <a:lnTo>
                    <a:pt x="7452" y="24"/>
                  </a:lnTo>
                  <a:cubicBezTo>
                    <a:pt x="7446" y="30"/>
                    <a:pt x="7429" y="30"/>
                    <a:pt x="7423" y="36"/>
                  </a:cubicBezTo>
                  <a:cubicBezTo>
                    <a:pt x="7417" y="36"/>
                    <a:pt x="7417" y="48"/>
                    <a:pt x="7405" y="48"/>
                  </a:cubicBezTo>
                  <a:lnTo>
                    <a:pt x="190" y="4133"/>
                  </a:lnTo>
                  <a:cubicBezTo>
                    <a:pt x="83" y="4204"/>
                    <a:pt x="6" y="4335"/>
                    <a:pt x="6" y="4537"/>
                  </a:cubicBezTo>
                  <a:cubicBezTo>
                    <a:pt x="0" y="4929"/>
                    <a:pt x="273" y="5422"/>
                    <a:pt x="618" y="5618"/>
                  </a:cubicBezTo>
                  <a:cubicBezTo>
                    <a:pt x="720" y="5680"/>
                    <a:pt x="816" y="5708"/>
                    <a:pt x="900" y="5708"/>
                  </a:cubicBezTo>
                  <a:cubicBezTo>
                    <a:pt x="968" y="5708"/>
                    <a:pt x="1028" y="5691"/>
                    <a:pt x="1081" y="5659"/>
                  </a:cubicBezTo>
                  <a:lnTo>
                    <a:pt x="1081" y="5659"/>
                  </a:lnTo>
                  <a:cubicBezTo>
                    <a:pt x="1075" y="5665"/>
                    <a:pt x="1069" y="5665"/>
                    <a:pt x="1063" y="5671"/>
                  </a:cubicBezTo>
                  <a:lnTo>
                    <a:pt x="8278" y="1580"/>
                  </a:lnTo>
                  <a:cubicBezTo>
                    <a:pt x="8385" y="1514"/>
                    <a:pt x="8462" y="1384"/>
                    <a:pt x="8462" y="1182"/>
                  </a:cubicBezTo>
                  <a:lnTo>
                    <a:pt x="8462" y="1117"/>
                  </a:lnTo>
                  <a:cubicBezTo>
                    <a:pt x="8462" y="1099"/>
                    <a:pt x="8456" y="1093"/>
                    <a:pt x="8456" y="1087"/>
                  </a:cubicBezTo>
                  <a:cubicBezTo>
                    <a:pt x="8456" y="1069"/>
                    <a:pt x="8456" y="1057"/>
                    <a:pt x="8444" y="1033"/>
                  </a:cubicBezTo>
                  <a:lnTo>
                    <a:pt x="8444" y="1010"/>
                  </a:lnTo>
                  <a:cubicBezTo>
                    <a:pt x="8444" y="992"/>
                    <a:pt x="8438" y="974"/>
                    <a:pt x="8438" y="950"/>
                  </a:cubicBezTo>
                  <a:lnTo>
                    <a:pt x="8438" y="938"/>
                  </a:lnTo>
                  <a:cubicBezTo>
                    <a:pt x="8432" y="915"/>
                    <a:pt x="8426" y="891"/>
                    <a:pt x="8426" y="873"/>
                  </a:cubicBezTo>
                  <a:cubicBezTo>
                    <a:pt x="8426" y="861"/>
                    <a:pt x="8414" y="855"/>
                    <a:pt x="8414" y="849"/>
                  </a:cubicBezTo>
                  <a:cubicBezTo>
                    <a:pt x="8408" y="832"/>
                    <a:pt x="8408" y="814"/>
                    <a:pt x="8402" y="796"/>
                  </a:cubicBezTo>
                  <a:cubicBezTo>
                    <a:pt x="8402" y="790"/>
                    <a:pt x="8397" y="784"/>
                    <a:pt x="8397" y="772"/>
                  </a:cubicBezTo>
                  <a:cubicBezTo>
                    <a:pt x="8385" y="760"/>
                    <a:pt x="8379" y="737"/>
                    <a:pt x="8373" y="725"/>
                  </a:cubicBezTo>
                  <a:cubicBezTo>
                    <a:pt x="8373" y="713"/>
                    <a:pt x="8367" y="713"/>
                    <a:pt x="8367" y="707"/>
                  </a:cubicBezTo>
                  <a:lnTo>
                    <a:pt x="8367" y="701"/>
                  </a:lnTo>
                  <a:cubicBezTo>
                    <a:pt x="8367" y="689"/>
                    <a:pt x="8355" y="683"/>
                    <a:pt x="8355" y="677"/>
                  </a:cubicBezTo>
                  <a:cubicBezTo>
                    <a:pt x="8349" y="653"/>
                    <a:pt x="8343" y="642"/>
                    <a:pt x="8325" y="618"/>
                  </a:cubicBezTo>
                  <a:cubicBezTo>
                    <a:pt x="8319" y="612"/>
                    <a:pt x="8319" y="594"/>
                    <a:pt x="8313" y="588"/>
                  </a:cubicBezTo>
                  <a:cubicBezTo>
                    <a:pt x="8307" y="576"/>
                    <a:pt x="8290" y="552"/>
                    <a:pt x="8284" y="535"/>
                  </a:cubicBezTo>
                  <a:cubicBezTo>
                    <a:pt x="8278" y="529"/>
                    <a:pt x="8266" y="517"/>
                    <a:pt x="8260" y="505"/>
                  </a:cubicBezTo>
                  <a:cubicBezTo>
                    <a:pt x="8254" y="493"/>
                    <a:pt x="8236" y="475"/>
                    <a:pt x="8230" y="457"/>
                  </a:cubicBezTo>
                  <a:cubicBezTo>
                    <a:pt x="8224" y="446"/>
                    <a:pt x="8218" y="434"/>
                    <a:pt x="8207" y="428"/>
                  </a:cubicBezTo>
                  <a:cubicBezTo>
                    <a:pt x="8195" y="410"/>
                    <a:pt x="8177" y="386"/>
                    <a:pt x="8171" y="374"/>
                  </a:cubicBezTo>
                  <a:cubicBezTo>
                    <a:pt x="8165" y="368"/>
                    <a:pt x="8165" y="357"/>
                    <a:pt x="8159" y="357"/>
                  </a:cubicBezTo>
                  <a:lnTo>
                    <a:pt x="8147" y="351"/>
                  </a:lnTo>
                  <a:cubicBezTo>
                    <a:pt x="8147" y="351"/>
                    <a:pt x="8147" y="345"/>
                    <a:pt x="8141" y="345"/>
                  </a:cubicBezTo>
                  <a:cubicBezTo>
                    <a:pt x="8129" y="327"/>
                    <a:pt x="8112" y="303"/>
                    <a:pt x="8100" y="291"/>
                  </a:cubicBezTo>
                  <a:lnTo>
                    <a:pt x="8088" y="285"/>
                  </a:lnTo>
                  <a:cubicBezTo>
                    <a:pt x="8076" y="267"/>
                    <a:pt x="8058" y="244"/>
                    <a:pt x="8040" y="232"/>
                  </a:cubicBezTo>
                  <a:lnTo>
                    <a:pt x="8028" y="226"/>
                  </a:lnTo>
                  <a:cubicBezTo>
                    <a:pt x="8017" y="208"/>
                    <a:pt x="7999" y="196"/>
                    <a:pt x="7981" y="178"/>
                  </a:cubicBezTo>
                  <a:cubicBezTo>
                    <a:pt x="7981" y="178"/>
                    <a:pt x="7969" y="178"/>
                    <a:pt x="7969" y="172"/>
                  </a:cubicBezTo>
                  <a:cubicBezTo>
                    <a:pt x="7957" y="155"/>
                    <a:pt x="7933" y="143"/>
                    <a:pt x="7922" y="125"/>
                  </a:cubicBezTo>
                  <a:cubicBezTo>
                    <a:pt x="7910" y="125"/>
                    <a:pt x="7910" y="119"/>
                    <a:pt x="7904" y="119"/>
                  </a:cubicBezTo>
                  <a:cubicBezTo>
                    <a:pt x="7880" y="107"/>
                    <a:pt x="7868" y="95"/>
                    <a:pt x="7844" y="83"/>
                  </a:cubicBezTo>
                  <a:cubicBezTo>
                    <a:pt x="7821" y="66"/>
                    <a:pt x="7809" y="60"/>
                    <a:pt x="7785" y="54"/>
                  </a:cubicBezTo>
                  <a:cubicBezTo>
                    <a:pt x="7779" y="54"/>
                    <a:pt x="7779" y="48"/>
                    <a:pt x="7773" y="48"/>
                  </a:cubicBezTo>
                  <a:cubicBezTo>
                    <a:pt x="7755" y="36"/>
                    <a:pt x="7743" y="30"/>
                    <a:pt x="7726" y="30"/>
                  </a:cubicBezTo>
                  <a:cubicBezTo>
                    <a:pt x="7720" y="30"/>
                    <a:pt x="7714" y="24"/>
                    <a:pt x="7714" y="24"/>
                  </a:cubicBezTo>
                  <a:cubicBezTo>
                    <a:pt x="7696" y="18"/>
                    <a:pt x="7684" y="18"/>
                    <a:pt x="7666" y="6"/>
                  </a:cubicBezTo>
                  <a:lnTo>
                    <a:pt x="7660" y="6"/>
                  </a:lnTo>
                  <a:cubicBezTo>
                    <a:pt x="7642" y="0"/>
                    <a:pt x="7631" y="0"/>
                    <a:pt x="7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2206276" y="-334028"/>
              <a:ext cx="4710316" cy="4027881"/>
            </a:xfrm>
            <a:custGeom>
              <a:avLst/>
              <a:gdLst/>
              <a:ahLst/>
              <a:cxnLst/>
              <a:rect l="l" t="t" r="r" b="b"/>
              <a:pathLst>
                <a:path w="48847" h="41770" extrusionOk="0">
                  <a:moveTo>
                    <a:pt x="42570" y="17761"/>
                  </a:moveTo>
                  <a:cubicBezTo>
                    <a:pt x="42546" y="17773"/>
                    <a:pt x="42522" y="17773"/>
                    <a:pt x="42499" y="17779"/>
                  </a:cubicBezTo>
                  <a:cubicBezTo>
                    <a:pt x="42505" y="17773"/>
                    <a:pt x="42511" y="17773"/>
                    <a:pt x="42516" y="17773"/>
                  </a:cubicBezTo>
                  <a:cubicBezTo>
                    <a:pt x="42534" y="17773"/>
                    <a:pt x="42552" y="17761"/>
                    <a:pt x="42570" y="17761"/>
                  </a:cubicBezTo>
                  <a:close/>
                  <a:moveTo>
                    <a:pt x="44767" y="17785"/>
                  </a:moveTo>
                  <a:cubicBezTo>
                    <a:pt x="44779" y="17791"/>
                    <a:pt x="44803" y="17791"/>
                    <a:pt x="44820" y="17803"/>
                  </a:cubicBezTo>
                  <a:cubicBezTo>
                    <a:pt x="44797" y="17791"/>
                    <a:pt x="44773" y="17791"/>
                    <a:pt x="44749" y="17785"/>
                  </a:cubicBezTo>
                  <a:close/>
                  <a:moveTo>
                    <a:pt x="44953" y="17836"/>
                  </a:moveTo>
                  <a:cubicBezTo>
                    <a:pt x="44954" y="17836"/>
                    <a:pt x="44957" y="17838"/>
                    <a:pt x="44957" y="17838"/>
                  </a:cubicBezTo>
                  <a:cubicBezTo>
                    <a:pt x="44975" y="17838"/>
                    <a:pt x="44987" y="17844"/>
                    <a:pt x="45004" y="17850"/>
                  </a:cubicBezTo>
                  <a:cubicBezTo>
                    <a:pt x="44987" y="17844"/>
                    <a:pt x="44969" y="17844"/>
                    <a:pt x="44951" y="17838"/>
                  </a:cubicBezTo>
                  <a:cubicBezTo>
                    <a:pt x="44951" y="17836"/>
                    <a:pt x="44952" y="17836"/>
                    <a:pt x="44953" y="17836"/>
                  </a:cubicBezTo>
                  <a:close/>
                  <a:moveTo>
                    <a:pt x="41893" y="17904"/>
                  </a:moveTo>
                  <a:cubicBezTo>
                    <a:pt x="41881" y="17910"/>
                    <a:pt x="41857" y="17922"/>
                    <a:pt x="41834" y="17922"/>
                  </a:cubicBezTo>
                  <a:cubicBezTo>
                    <a:pt x="41857" y="17910"/>
                    <a:pt x="41869" y="17910"/>
                    <a:pt x="41893" y="17904"/>
                  </a:cubicBezTo>
                  <a:close/>
                  <a:moveTo>
                    <a:pt x="45342" y="17953"/>
                  </a:moveTo>
                  <a:cubicBezTo>
                    <a:pt x="45343" y="17953"/>
                    <a:pt x="45343" y="17954"/>
                    <a:pt x="45343" y="17957"/>
                  </a:cubicBezTo>
                  <a:cubicBezTo>
                    <a:pt x="45355" y="17957"/>
                    <a:pt x="45355" y="17963"/>
                    <a:pt x="45361" y="17963"/>
                  </a:cubicBezTo>
                  <a:cubicBezTo>
                    <a:pt x="45355" y="17963"/>
                    <a:pt x="45343" y="17957"/>
                    <a:pt x="45337" y="17957"/>
                  </a:cubicBezTo>
                  <a:cubicBezTo>
                    <a:pt x="45340" y="17954"/>
                    <a:pt x="45341" y="17953"/>
                    <a:pt x="45342" y="17953"/>
                  </a:cubicBezTo>
                  <a:close/>
                  <a:moveTo>
                    <a:pt x="41673" y="17969"/>
                  </a:moveTo>
                  <a:cubicBezTo>
                    <a:pt x="41655" y="17978"/>
                    <a:pt x="41638" y="17984"/>
                    <a:pt x="41622" y="17986"/>
                  </a:cubicBezTo>
                  <a:lnTo>
                    <a:pt x="41622" y="17986"/>
                  </a:lnTo>
                  <a:cubicBezTo>
                    <a:pt x="41634" y="17981"/>
                    <a:pt x="41651" y="17980"/>
                    <a:pt x="41673" y="17969"/>
                  </a:cubicBezTo>
                  <a:close/>
                  <a:moveTo>
                    <a:pt x="41210" y="18117"/>
                  </a:moveTo>
                  <a:lnTo>
                    <a:pt x="41210" y="18117"/>
                  </a:lnTo>
                  <a:cubicBezTo>
                    <a:pt x="41186" y="18129"/>
                    <a:pt x="41169" y="18135"/>
                    <a:pt x="41151" y="18141"/>
                  </a:cubicBezTo>
                  <a:cubicBezTo>
                    <a:pt x="41151" y="18135"/>
                    <a:pt x="41151" y="18135"/>
                    <a:pt x="41157" y="18135"/>
                  </a:cubicBezTo>
                  <a:cubicBezTo>
                    <a:pt x="41174" y="18129"/>
                    <a:pt x="41198" y="18117"/>
                    <a:pt x="41210" y="18117"/>
                  </a:cubicBezTo>
                  <a:close/>
                  <a:moveTo>
                    <a:pt x="40967" y="18201"/>
                  </a:moveTo>
                  <a:cubicBezTo>
                    <a:pt x="40949" y="18207"/>
                    <a:pt x="40937" y="18218"/>
                    <a:pt x="40913" y="18224"/>
                  </a:cubicBezTo>
                  <a:cubicBezTo>
                    <a:pt x="40931" y="18218"/>
                    <a:pt x="40949" y="18207"/>
                    <a:pt x="40967" y="18201"/>
                  </a:cubicBezTo>
                  <a:close/>
                  <a:moveTo>
                    <a:pt x="45966" y="18224"/>
                  </a:moveTo>
                  <a:lnTo>
                    <a:pt x="45966" y="18224"/>
                  </a:lnTo>
                  <a:cubicBezTo>
                    <a:pt x="45978" y="18230"/>
                    <a:pt x="45990" y="18236"/>
                    <a:pt x="45996" y="18236"/>
                  </a:cubicBezTo>
                  <a:cubicBezTo>
                    <a:pt x="45984" y="18236"/>
                    <a:pt x="45978" y="18230"/>
                    <a:pt x="45966" y="18224"/>
                  </a:cubicBezTo>
                  <a:close/>
                  <a:moveTo>
                    <a:pt x="46129" y="18314"/>
                  </a:moveTo>
                  <a:lnTo>
                    <a:pt x="46131" y="18315"/>
                  </a:lnTo>
                  <a:lnTo>
                    <a:pt x="46131" y="18315"/>
                  </a:lnTo>
                  <a:cubicBezTo>
                    <a:pt x="46131" y="18315"/>
                    <a:pt x="46130" y="18314"/>
                    <a:pt x="46129" y="18314"/>
                  </a:cubicBezTo>
                  <a:close/>
                  <a:moveTo>
                    <a:pt x="40673" y="18320"/>
                  </a:moveTo>
                  <a:cubicBezTo>
                    <a:pt x="40670" y="18321"/>
                    <a:pt x="40667" y="18323"/>
                    <a:pt x="40664" y="18325"/>
                  </a:cubicBezTo>
                  <a:cubicBezTo>
                    <a:pt x="40667" y="18322"/>
                    <a:pt x="40671" y="18320"/>
                    <a:pt x="40673" y="18320"/>
                  </a:cubicBezTo>
                  <a:close/>
                  <a:moveTo>
                    <a:pt x="30035" y="36301"/>
                  </a:moveTo>
                  <a:lnTo>
                    <a:pt x="30035" y="36301"/>
                  </a:lnTo>
                  <a:cubicBezTo>
                    <a:pt x="30035" y="36330"/>
                    <a:pt x="30041" y="36347"/>
                    <a:pt x="30041" y="36377"/>
                  </a:cubicBezTo>
                  <a:cubicBezTo>
                    <a:pt x="30041" y="36359"/>
                    <a:pt x="30035" y="36330"/>
                    <a:pt x="30035" y="36301"/>
                  </a:cubicBezTo>
                  <a:close/>
                  <a:moveTo>
                    <a:pt x="30183" y="37261"/>
                  </a:moveTo>
                  <a:cubicBezTo>
                    <a:pt x="30189" y="37291"/>
                    <a:pt x="30195" y="37321"/>
                    <a:pt x="30195" y="37345"/>
                  </a:cubicBezTo>
                  <a:cubicBezTo>
                    <a:pt x="30189" y="37321"/>
                    <a:pt x="30189" y="37291"/>
                    <a:pt x="30183" y="37261"/>
                  </a:cubicBezTo>
                  <a:close/>
                  <a:moveTo>
                    <a:pt x="30231" y="37493"/>
                  </a:moveTo>
                  <a:cubicBezTo>
                    <a:pt x="30243" y="37517"/>
                    <a:pt x="30249" y="37535"/>
                    <a:pt x="30249" y="37552"/>
                  </a:cubicBezTo>
                  <a:cubicBezTo>
                    <a:pt x="30243" y="37529"/>
                    <a:pt x="30243" y="37517"/>
                    <a:pt x="30231" y="37493"/>
                  </a:cubicBezTo>
                  <a:close/>
                  <a:moveTo>
                    <a:pt x="30360" y="37954"/>
                  </a:moveTo>
                  <a:cubicBezTo>
                    <a:pt x="30365" y="37968"/>
                    <a:pt x="30369" y="37984"/>
                    <a:pt x="30372" y="37998"/>
                  </a:cubicBezTo>
                  <a:lnTo>
                    <a:pt x="30372" y="37998"/>
                  </a:lnTo>
                  <a:cubicBezTo>
                    <a:pt x="30370" y="37993"/>
                    <a:pt x="30367" y="37988"/>
                    <a:pt x="30367" y="37980"/>
                  </a:cubicBezTo>
                  <a:cubicBezTo>
                    <a:pt x="30364" y="37974"/>
                    <a:pt x="30363" y="37964"/>
                    <a:pt x="30360" y="37954"/>
                  </a:cubicBezTo>
                  <a:close/>
                  <a:moveTo>
                    <a:pt x="30430" y="38184"/>
                  </a:moveTo>
                  <a:cubicBezTo>
                    <a:pt x="30435" y="38198"/>
                    <a:pt x="30441" y="38211"/>
                    <a:pt x="30451" y="38223"/>
                  </a:cubicBezTo>
                  <a:cubicBezTo>
                    <a:pt x="30451" y="38225"/>
                    <a:pt x="30451" y="38225"/>
                    <a:pt x="30450" y="38225"/>
                  </a:cubicBezTo>
                  <a:cubicBezTo>
                    <a:pt x="30450" y="38225"/>
                    <a:pt x="30448" y="38217"/>
                    <a:pt x="30439" y="38217"/>
                  </a:cubicBezTo>
                  <a:cubicBezTo>
                    <a:pt x="30436" y="38209"/>
                    <a:pt x="30433" y="38197"/>
                    <a:pt x="30430" y="38184"/>
                  </a:cubicBezTo>
                  <a:close/>
                  <a:moveTo>
                    <a:pt x="30575" y="38556"/>
                  </a:moveTo>
                  <a:lnTo>
                    <a:pt x="30575" y="38556"/>
                  </a:lnTo>
                  <a:cubicBezTo>
                    <a:pt x="30581" y="38574"/>
                    <a:pt x="30587" y="38591"/>
                    <a:pt x="30599" y="38615"/>
                  </a:cubicBezTo>
                  <a:cubicBezTo>
                    <a:pt x="30587" y="38603"/>
                    <a:pt x="30587" y="38597"/>
                    <a:pt x="30587" y="38597"/>
                  </a:cubicBezTo>
                  <a:cubicBezTo>
                    <a:pt x="30581" y="38586"/>
                    <a:pt x="30575" y="38568"/>
                    <a:pt x="30575" y="38556"/>
                  </a:cubicBezTo>
                  <a:close/>
                  <a:moveTo>
                    <a:pt x="30647" y="38746"/>
                  </a:moveTo>
                  <a:cubicBezTo>
                    <a:pt x="30664" y="38776"/>
                    <a:pt x="30676" y="38805"/>
                    <a:pt x="30688" y="38829"/>
                  </a:cubicBezTo>
                  <a:cubicBezTo>
                    <a:pt x="30676" y="38823"/>
                    <a:pt x="30676" y="38805"/>
                    <a:pt x="30670" y="38799"/>
                  </a:cubicBezTo>
                  <a:cubicBezTo>
                    <a:pt x="30664" y="38782"/>
                    <a:pt x="30658" y="38770"/>
                    <a:pt x="30647" y="38746"/>
                  </a:cubicBezTo>
                  <a:close/>
                  <a:moveTo>
                    <a:pt x="30747" y="38930"/>
                  </a:moveTo>
                  <a:cubicBezTo>
                    <a:pt x="30759" y="38954"/>
                    <a:pt x="30765" y="38983"/>
                    <a:pt x="30783" y="39007"/>
                  </a:cubicBezTo>
                  <a:cubicBezTo>
                    <a:pt x="30777" y="39007"/>
                    <a:pt x="30777" y="39007"/>
                    <a:pt x="30777" y="39001"/>
                  </a:cubicBezTo>
                  <a:cubicBezTo>
                    <a:pt x="30765" y="38977"/>
                    <a:pt x="30753" y="38954"/>
                    <a:pt x="30747" y="38930"/>
                  </a:cubicBezTo>
                  <a:close/>
                  <a:moveTo>
                    <a:pt x="31032" y="39464"/>
                  </a:moveTo>
                  <a:cubicBezTo>
                    <a:pt x="31038" y="39473"/>
                    <a:pt x="31043" y="39482"/>
                    <a:pt x="31047" y="39490"/>
                  </a:cubicBezTo>
                  <a:lnTo>
                    <a:pt x="31047" y="39490"/>
                  </a:lnTo>
                  <a:cubicBezTo>
                    <a:pt x="31043" y="39483"/>
                    <a:pt x="31038" y="39475"/>
                    <a:pt x="31032" y="39464"/>
                  </a:cubicBezTo>
                  <a:close/>
                  <a:moveTo>
                    <a:pt x="31059" y="39510"/>
                  </a:moveTo>
                  <a:cubicBezTo>
                    <a:pt x="31061" y="39513"/>
                    <a:pt x="31063" y="39516"/>
                    <a:pt x="31065" y="39519"/>
                  </a:cubicBezTo>
                  <a:lnTo>
                    <a:pt x="31065" y="39519"/>
                  </a:lnTo>
                  <a:cubicBezTo>
                    <a:pt x="31064" y="39519"/>
                    <a:pt x="31063" y="39518"/>
                    <a:pt x="31062" y="39518"/>
                  </a:cubicBezTo>
                  <a:cubicBezTo>
                    <a:pt x="31061" y="39515"/>
                    <a:pt x="31060" y="39512"/>
                    <a:pt x="31059" y="39510"/>
                  </a:cubicBezTo>
                  <a:close/>
                  <a:moveTo>
                    <a:pt x="31077" y="39538"/>
                  </a:moveTo>
                  <a:cubicBezTo>
                    <a:pt x="31078" y="39539"/>
                    <a:pt x="31079" y="39540"/>
                    <a:pt x="31080" y="39542"/>
                  </a:cubicBezTo>
                  <a:cubicBezTo>
                    <a:pt x="31079" y="39541"/>
                    <a:pt x="31078" y="39539"/>
                    <a:pt x="31077" y="39538"/>
                  </a:cubicBezTo>
                  <a:close/>
                  <a:moveTo>
                    <a:pt x="31252" y="39791"/>
                  </a:moveTo>
                  <a:cubicBezTo>
                    <a:pt x="31264" y="39815"/>
                    <a:pt x="31282" y="39833"/>
                    <a:pt x="31294" y="39850"/>
                  </a:cubicBezTo>
                  <a:lnTo>
                    <a:pt x="31282" y="39838"/>
                  </a:lnTo>
                  <a:cubicBezTo>
                    <a:pt x="31270" y="39821"/>
                    <a:pt x="31258" y="39809"/>
                    <a:pt x="31252" y="39791"/>
                  </a:cubicBezTo>
                  <a:close/>
                  <a:moveTo>
                    <a:pt x="31387" y="39983"/>
                  </a:moveTo>
                  <a:lnTo>
                    <a:pt x="31387" y="39983"/>
                  </a:lnTo>
                  <a:cubicBezTo>
                    <a:pt x="31389" y="39985"/>
                    <a:pt x="31390" y="39987"/>
                    <a:pt x="31392" y="39989"/>
                  </a:cubicBezTo>
                  <a:lnTo>
                    <a:pt x="31392" y="39989"/>
                  </a:lnTo>
                  <a:cubicBezTo>
                    <a:pt x="31391" y="39988"/>
                    <a:pt x="31390" y="39987"/>
                    <a:pt x="31389" y="39987"/>
                  </a:cubicBezTo>
                  <a:cubicBezTo>
                    <a:pt x="31388" y="39986"/>
                    <a:pt x="31388" y="39984"/>
                    <a:pt x="31387" y="39983"/>
                  </a:cubicBezTo>
                  <a:close/>
                  <a:moveTo>
                    <a:pt x="31500" y="40119"/>
                  </a:moveTo>
                  <a:cubicBezTo>
                    <a:pt x="31508" y="40128"/>
                    <a:pt x="31515" y="40136"/>
                    <a:pt x="31523" y="40145"/>
                  </a:cubicBezTo>
                  <a:lnTo>
                    <a:pt x="31523" y="40145"/>
                  </a:lnTo>
                  <a:cubicBezTo>
                    <a:pt x="31512" y="40138"/>
                    <a:pt x="31506" y="40128"/>
                    <a:pt x="31500" y="40119"/>
                  </a:cubicBezTo>
                  <a:close/>
                  <a:moveTo>
                    <a:pt x="31532" y="40157"/>
                  </a:moveTo>
                  <a:cubicBezTo>
                    <a:pt x="31538" y="40163"/>
                    <a:pt x="31543" y="40170"/>
                    <a:pt x="31549" y="40177"/>
                  </a:cubicBezTo>
                  <a:lnTo>
                    <a:pt x="31537" y="40165"/>
                  </a:lnTo>
                  <a:cubicBezTo>
                    <a:pt x="31535" y="40163"/>
                    <a:pt x="31534" y="40160"/>
                    <a:pt x="31532" y="40157"/>
                  </a:cubicBezTo>
                  <a:close/>
                  <a:moveTo>
                    <a:pt x="31608" y="40236"/>
                  </a:moveTo>
                  <a:cubicBezTo>
                    <a:pt x="31626" y="40260"/>
                    <a:pt x="31644" y="40284"/>
                    <a:pt x="31668" y="40296"/>
                  </a:cubicBezTo>
                  <a:cubicBezTo>
                    <a:pt x="31668" y="40296"/>
                    <a:pt x="31656" y="40290"/>
                    <a:pt x="31650" y="40290"/>
                  </a:cubicBezTo>
                  <a:cubicBezTo>
                    <a:pt x="31638" y="40278"/>
                    <a:pt x="31620" y="40260"/>
                    <a:pt x="31608" y="40236"/>
                  </a:cubicBezTo>
                  <a:close/>
                  <a:moveTo>
                    <a:pt x="31902" y="40530"/>
                  </a:moveTo>
                  <a:cubicBezTo>
                    <a:pt x="31914" y="40540"/>
                    <a:pt x="31928" y="40550"/>
                    <a:pt x="31941" y="40563"/>
                  </a:cubicBezTo>
                  <a:cubicBezTo>
                    <a:pt x="31923" y="40557"/>
                    <a:pt x="31911" y="40539"/>
                    <a:pt x="31905" y="40533"/>
                  </a:cubicBezTo>
                  <a:lnTo>
                    <a:pt x="31902" y="40530"/>
                  </a:lnTo>
                  <a:close/>
                  <a:moveTo>
                    <a:pt x="32060" y="40678"/>
                  </a:moveTo>
                  <a:lnTo>
                    <a:pt x="32060" y="40678"/>
                  </a:lnTo>
                  <a:cubicBezTo>
                    <a:pt x="32062" y="40679"/>
                    <a:pt x="32064" y="40680"/>
                    <a:pt x="32066" y="40682"/>
                  </a:cubicBezTo>
                  <a:lnTo>
                    <a:pt x="32066" y="40682"/>
                  </a:lnTo>
                  <a:cubicBezTo>
                    <a:pt x="32062" y="40682"/>
                    <a:pt x="32061" y="40679"/>
                    <a:pt x="32060" y="40678"/>
                  </a:cubicBezTo>
                  <a:close/>
                  <a:moveTo>
                    <a:pt x="32077" y="40689"/>
                  </a:moveTo>
                  <a:cubicBezTo>
                    <a:pt x="32079" y="40691"/>
                    <a:pt x="32081" y="40692"/>
                    <a:pt x="32084" y="40694"/>
                  </a:cubicBezTo>
                  <a:cubicBezTo>
                    <a:pt x="32081" y="40692"/>
                    <a:pt x="32078" y="40691"/>
                    <a:pt x="32077" y="40689"/>
                  </a:cubicBezTo>
                  <a:close/>
                  <a:moveTo>
                    <a:pt x="32297" y="40860"/>
                  </a:moveTo>
                  <a:lnTo>
                    <a:pt x="32345" y="40894"/>
                  </a:lnTo>
                  <a:lnTo>
                    <a:pt x="32345" y="40894"/>
                  </a:lnTo>
                  <a:cubicBezTo>
                    <a:pt x="32340" y="40892"/>
                    <a:pt x="32335" y="40889"/>
                    <a:pt x="32333" y="40889"/>
                  </a:cubicBezTo>
                  <a:cubicBezTo>
                    <a:pt x="32321" y="40884"/>
                    <a:pt x="32303" y="40872"/>
                    <a:pt x="32297" y="40860"/>
                  </a:cubicBezTo>
                  <a:close/>
                  <a:moveTo>
                    <a:pt x="32446" y="40967"/>
                  </a:moveTo>
                  <a:cubicBezTo>
                    <a:pt x="32452" y="40969"/>
                    <a:pt x="32459" y="40973"/>
                    <a:pt x="32465" y="40976"/>
                  </a:cubicBezTo>
                  <a:lnTo>
                    <a:pt x="32465" y="40976"/>
                  </a:lnTo>
                  <a:cubicBezTo>
                    <a:pt x="32459" y="40973"/>
                    <a:pt x="32452" y="40970"/>
                    <a:pt x="32446" y="40967"/>
                  </a:cubicBezTo>
                  <a:close/>
                  <a:moveTo>
                    <a:pt x="13474" y="1"/>
                  </a:moveTo>
                  <a:cubicBezTo>
                    <a:pt x="13427" y="1"/>
                    <a:pt x="13385" y="7"/>
                    <a:pt x="13337" y="7"/>
                  </a:cubicBezTo>
                  <a:cubicBezTo>
                    <a:pt x="13308" y="7"/>
                    <a:pt x="13278" y="7"/>
                    <a:pt x="13248" y="19"/>
                  </a:cubicBezTo>
                  <a:cubicBezTo>
                    <a:pt x="13207" y="19"/>
                    <a:pt x="13153" y="25"/>
                    <a:pt x="13112" y="30"/>
                  </a:cubicBezTo>
                  <a:cubicBezTo>
                    <a:pt x="13082" y="30"/>
                    <a:pt x="13052" y="36"/>
                    <a:pt x="13029" y="36"/>
                  </a:cubicBezTo>
                  <a:cubicBezTo>
                    <a:pt x="12975" y="48"/>
                    <a:pt x="12922" y="54"/>
                    <a:pt x="12862" y="60"/>
                  </a:cubicBezTo>
                  <a:cubicBezTo>
                    <a:pt x="12845" y="60"/>
                    <a:pt x="12827" y="66"/>
                    <a:pt x="12803" y="66"/>
                  </a:cubicBezTo>
                  <a:lnTo>
                    <a:pt x="12791" y="66"/>
                  </a:lnTo>
                  <a:cubicBezTo>
                    <a:pt x="12773" y="66"/>
                    <a:pt x="12767" y="78"/>
                    <a:pt x="12756" y="78"/>
                  </a:cubicBezTo>
                  <a:cubicBezTo>
                    <a:pt x="12702" y="84"/>
                    <a:pt x="12643" y="90"/>
                    <a:pt x="12589" y="108"/>
                  </a:cubicBezTo>
                  <a:cubicBezTo>
                    <a:pt x="12577" y="108"/>
                    <a:pt x="12560" y="114"/>
                    <a:pt x="12548" y="114"/>
                  </a:cubicBezTo>
                  <a:cubicBezTo>
                    <a:pt x="12476" y="126"/>
                    <a:pt x="12417" y="137"/>
                    <a:pt x="12352" y="149"/>
                  </a:cubicBezTo>
                  <a:cubicBezTo>
                    <a:pt x="12340" y="149"/>
                    <a:pt x="12322" y="155"/>
                    <a:pt x="12310" y="155"/>
                  </a:cubicBezTo>
                  <a:cubicBezTo>
                    <a:pt x="12251" y="173"/>
                    <a:pt x="12197" y="179"/>
                    <a:pt x="12138" y="197"/>
                  </a:cubicBezTo>
                  <a:cubicBezTo>
                    <a:pt x="12120" y="197"/>
                    <a:pt x="12108" y="203"/>
                    <a:pt x="12091" y="203"/>
                  </a:cubicBezTo>
                  <a:cubicBezTo>
                    <a:pt x="12025" y="215"/>
                    <a:pt x="11960" y="232"/>
                    <a:pt x="11900" y="256"/>
                  </a:cubicBezTo>
                  <a:cubicBezTo>
                    <a:pt x="11883" y="262"/>
                    <a:pt x="11871" y="262"/>
                    <a:pt x="11853" y="268"/>
                  </a:cubicBezTo>
                  <a:cubicBezTo>
                    <a:pt x="11794" y="286"/>
                    <a:pt x="11746" y="298"/>
                    <a:pt x="11687" y="321"/>
                  </a:cubicBezTo>
                  <a:cubicBezTo>
                    <a:pt x="11669" y="327"/>
                    <a:pt x="11657" y="327"/>
                    <a:pt x="11645" y="333"/>
                  </a:cubicBezTo>
                  <a:lnTo>
                    <a:pt x="11449" y="405"/>
                  </a:lnTo>
                  <a:cubicBezTo>
                    <a:pt x="11431" y="411"/>
                    <a:pt x="11420" y="411"/>
                    <a:pt x="11402" y="416"/>
                  </a:cubicBezTo>
                  <a:cubicBezTo>
                    <a:pt x="11342" y="440"/>
                    <a:pt x="11283" y="452"/>
                    <a:pt x="11224" y="476"/>
                  </a:cubicBezTo>
                  <a:cubicBezTo>
                    <a:pt x="11212" y="482"/>
                    <a:pt x="11200" y="482"/>
                    <a:pt x="11188" y="494"/>
                  </a:cubicBezTo>
                  <a:cubicBezTo>
                    <a:pt x="11123" y="511"/>
                    <a:pt x="11051" y="541"/>
                    <a:pt x="10986" y="565"/>
                  </a:cubicBezTo>
                  <a:cubicBezTo>
                    <a:pt x="10974" y="571"/>
                    <a:pt x="10956" y="583"/>
                    <a:pt x="10933" y="589"/>
                  </a:cubicBezTo>
                  <a:cubicBezTo>
                    <a:pt x="10873" y="612"/>
                    <a:pt x="10808" y="642"/>
                    <a:pt x="10749" y="660"/>
                  </a:cubicBezTo>
                  <a:cubicBezTo>
                    <a:pt x="10743" y="672"/>
                    <a:pt x="10725" y="672"/>
                    <a:pt x="10719" y="678"/>
                  </a:cubicBezTo>
                  <a:cubicBezTo>
                    <a:pt x="10654" y="707"/>
                    <a:pt x="10576" y="737"/>
                    <a:pt x="10511" y="767"/>
                  </a:cubicBezTo>
                  <a:cubicBezTo>
                    <a:pt x="10499" y="773"/>
                    <a:pt x="10475" y="779"/>
                    <a:pt x="10458" y="791"/>
                  </a:cubicBezTo>
                  <a:cubicBezTo>
                    <a:pt x="10440" y="796"/>
                    <a:pt x="10416" y="808"/>
                    <a:pt x="10392" y="820"/>
                  </a:cubicBezTo>
                  <a:cubicBezTo>
                    <a:pt x="10363" y="832"/>
                    <a:pt x="10333" y="850"/>
                    <a:pt x="10303" y="856"/>
                  </a:cubicBezTo>
                  <a:lnTo>
                    <a:pt x="10214" y="897"/>
                  </a:lnTo>
                  <a:cubicBezTo>
                    <a:pt x="10161" y="921"/>
                    <a:pt x="10119" y="951"/>
                    <a:pt x="10066" y="975"/>
                  </a:cubicBezTo>
                  <a:cubicBezTo>
                    <a:pt x="10036" y="987"/>
                    <a:pt x="10012" y="1004"/>
                    <a:pt x="9983" y="1016"/>
                  </a:cubicBezTo>
                  <a:cubicBezTo>
                    <a:pt x="9923" y="1046"/>
                    <a:pt x="9876" y="1076"/>
                    <a:pt x="9816" y="1105"/>
                  </a:cubicBezTo>
                  <a:cubicBezTo>
                    <a:pt x="9793" y="1117"/>
                    <a:pt x="9769" y="1129"/>
                    <a:pt x="9757" y="1135"/>
                  </a:cubicBezTo>
                  <a:cubicBezTo>
                    <a:pt x="9674" y="1182"/>
                    <a:pt x="9597" y="1224"/>
                    <a:pt x="9519" y="1272"/>
                  </a:cubicBezTo>
                  <a:cubicBezTo>
                    <a:pt x="9442" y="1313"/>
                    <a:pt x="9359" y="1361"/>
                    <a:pt x="9288" y="1402"/>
                  </a:cubicBezTo>
                  <a:lnTo>
                    <a:pt x="9222" y="1450"/>
                  </a:lnTo>
                  <a:cubicBezTo>
                    <a:pt x="9169" y="1479"/>
                    <a:pt x="9116" y="1515"/>
                    <a:pt x="9062" y="1545"/>
                  </a:cubicBezTo>
                  <a:cubicBezTo>
                    <a:pt x="9032" y="1562"/>
                    <a:pt x="9015" y="1580"/>
                    <a:pt x="8985" y="1598"/>
                  </a:cubicBezTo>
                  <a:cubicBezTo>
                    <a:pt x="8932" y="1628"/>
                    <a:pt x="8884" y="1657"/>
                    <a:pt x="8837" y="1693"/>
                  </a:cubicBezTo>
                  <a:cubicBezTo>
                    <a:pt x="8807" y="1711"/>
                    <a:pt x="8777" y="1729"/>
                    <a:pt x="8753" y="1747"/>
                  </a:cubicBezTo>
                  <a:cubicBezTo>
                    <a:pt x="8700" y="1776"/>
                    <a:pt x="8658" y="1812"/>
                    <a:pt x="8605" y="1842"/>
                  </a:cubicBezTo>
                  <a:cubicBezTo>
                    <a:pt x="8575" y="1859"/>
                    <a:pt x="8551" y="1877"/>
                    <a:pt x="8522" y="1895"/>
                  </a:cubicBezTo>
                  <a:cubicBezTo>
                    <a:pt x="8468" y="1931"/>
                    <a:pt x="8421" y="1966"/>
                    <a:pt x="8361" y="2008"/>
                  </a:cubicBezTo>
                  <a:cubicBezTo>
                    <a:pt x="8338" y="2020"/>
                    <a:pt x="8320" y="2038"/>
                    <a:pt x="8302" y="2049"/>
                  </a:cubicBezTo>
                  <a:lnTo>
                    <a:pt x="7875" y="2364"/>
                  </a:lnTo>
                  <a:cubicBezTo>
                    <a:pt x="7869" y="2370"/>
                    <a:pt x="7863" y="2370"/>
                    <a:pt x="7857" y="2376"/>
                  </a:cubicBezTo>
                  <a:cubicBezTo>
                    <a:pt x="7768" y="2441"/>
                    <a:pt x="7679" y="2518"/>
                    <a:pt x="7590" y="2584"/>
                  </a:cubicBezTo>
                  <a:cubicBezTo>
                    <a:pt x="7560" y="2608"/>
                    <a:pt x="7536" y="2631"/>
                    <a:pt x="7506" y="2649"/>
                  </a:cubicBezTo>
                  <a:cubicBezTo>
                    <a:pt x="7441" y="2703"/>
                    <a:pt x="7382" y="2756"/>
                    <a:pt x="7310" y="2815"/>
                  </a:cubicBezTo>
                  <a:cubicBezTo>
                    <a:pt x="7281" y="2845"/>
                    <a:pt x="7245" y="2869"/>
                    <a:pt x="7215" y="2899"/>
                  </a:cubicBezTo>
                  <a:cubicBezTo>
                    <a:pt x="7150" y="2946"/>
                    <a:pt x="7091" y="3005"/>
                    <a:pt x="7025" y="3065"/>
                  </a:cubicBezTo>
                  <a:cubicBezTo>
                    <a:pt x="7002" y="3089"/>
                    <a:pt x="6972" y="3112"/>
                    <a:pt x="6948" y="3136"/>
                  </a:cubicBezTo>
                  <a:cubicBezTo>
                    <a:pt x="6859" y="3207"/>
                    <a:pt x="6776" y="3290"/>
                    <a:pt x="6687" y="3374"/>
                  </a:cubicBezTo>
                  <a:lnTo>
                    <a:pt x="6616" y="3445"/>
                  </a:lnTo>
                  <a:cubicBezTo>
                    <a:pt x="6556" y="3504"/>
                    <a:pt x="6491" y="3564"/>
                    <a:pt x="6432" y="3623"/>
                  </a:cubicBezTo>
                  <a:cubicBezTo>
                    <a:pt x="6402" y="3653"/>
                    <a:pt x="6372" y="3682"/>
                    <a:pt x="6331" y="3712"/>
                  </a:cubicBezTo>
                  <a:cubicBezTo>
                    <a:pt x="6271" y="3771"/>
                    <a:pt x="6206" y="3831"/>
                    <a:pt x="6147" y="3896"/>
                  </a:cubicBezTo>
                  <a:lnTo>
                    <a:pt x="6075" y="3973"/>
                  </a:lnTo>
                  <a:cubicBezTo>
                    <a:pt x="5992" y="4056"/>
                    <a:pt x="5909" y="4145"/>
                    <a:pt x="5826" y="4223"/>
                  </a:cubicBezTo>
                  <a:lnTo>
                    <a:pt x="5755" y="4300"/>
                  </a:lnTo>
                  <a:cubicBezTo>
                    <a:pt x="5695" y="4365"/>
                    <a:pt x="5636" y="4425"/>
                    <a:pt x="5577" y="4490"/>
                  </a:cubicBezTo>
                  <a:cubicBezTo>
                    <a:pt x="5547" y="4520"/>
                    <a:pt x="5517" y="4561"/>
                    <a:pt x="5488" y="4591"/>
                  </a:cubicBezTo>
                  <a:lnTo>
                    <a:pt x="5309" y="4787"/>
                  </a:lnTo>
                  <a:cubicBezTo>
                    <a:pt x="5286" y="4816"/>
                    <a:pt x="5262" y="4840"/>
                    <a:pt x="5232" y="4870"/>
                  </a:cubicBezTo>
                  <a:cubicBezTo>
                    <a:pt x="5155" y="4959"/>
                    <a:pt x="5078" y="5054"/>
                    <a:pt x="4995" y="5143"/>
                  </a:cubicBezTo>
                  <a:cubicBezTo>
                    <a:pt x="4977" y="5173"/>
                    <a:pt x="4953" y="5197"/>
                    <a:pt x="4929" y="5226"/>
                  </a:cubicBezTo>
                  <a:cubicBezTo>
                    <a:pt x="4870" y="5292"/>
                    <a:pt x="4817" y="5369"/>
                    <a:pt x="4757" y="5434"/>
                  </a:cubicBezTo>
                  <a:cubicBezTo>
                    <a:pt x="4727" y="5470"/>
                    <a:pt x="4698" y="5499"/>
                    <a:pt x="4680" y="5541"/>
                  </a:cubicBezTo>
                  <a:cubicBezTo>
                    <a:pt x="4621" y="5606"/>
                    <a:pt x="4567" y="5677"/>
                    <a:pt x="4508" y="5749"/>
                  </a:cubicBezTo>
                  <a:lnTo>
                    <a:pt x="4442" y="5838"/>
                  </a:lnTo>
                  <a:lnTo>
                    <a:pt x="4217" y="6123"/>
                  </a:lnTo>
                  <a:lnTo>
                    <a:pt x="4151" y="6212"/>
                  </a:lnTo>
                  <a:cubicBezTo>
                    <a:pt x="4098" y="6289"/>
                    <a:pt x="4039" y="6360"/>
                    <a:pt x="3985" y="6438"/>
                  </a:cubicBezTo>
                  <a:cubicBezTo>
                    <a:pt x="3956" y="6473"/>
                    <a:pt x="3938" y="6509"/>
                    <a:pt x="3908" y="6550"/>
                  </a:cubicBezTo>
                  <a:lnTo>
                    <a:pt x="3748" y="6770"/>
                  </a:lnTo>
                  <a:lnTo>
                    <a:pt x="3682" y="6859"/>
                  </a:lnTo>
                  <a:cubicBezTo>
                    <a:pt x="3617" y="6966"/>
                    <a:pt x="3540" y="7061"/>
                    <a:pt x="3475" y="7162"/>
                  </a:cubicBezTo>
                  <a:cubicBezTo>
                    <a:pt x="3451" y="7192"/>
                    <a:pt x="3439" y="7221"/>
                    <a:pt x="3415" y="7251"/>
                  </a:cubicBezTo>
                  <a:cubicBezTo>
                    <a:pt x="3362" y="7328"/>
                    <a:pt x="3314" y="7411"/>
                    <a:pt x="3267" y="7483"/>
                  </a:cubicBezTo>
                  <a:cubicBezTo>
                    <a:pt x="3243" y="7518"/>
                    <a:pt x="3225" y="7560"/>
                    <a:pt x="3195" y="7595"/>
                  </a:cubicBezTo>
                  <a:cubicBezTo>
                    <a:pt x="3148" y="7667"/>
                    <a:pt x="3095" y="7750"/>
                    <a:pt x="3053" y="7827"/>
                  </a:cubicBezTo>
                  <a:cubicBezTo>
                    <a:pt x="3029" y="7857"/>
                    <a:pt x="3017" y="7892"/>
                    <a:pt x="2994" y="7922"/>
                  </a:cubicBezTo>
                  <a:cubicBezTo>
                    <a:pt x="2928" y="8023"/>
                    <a:pt x="2869" y="8130"/>
                    <a:pt x="2810" y="8243"/>
                  </a:cubicBezTo>
                  <a:cubicBezTo>
                    <a:pt x="2792" y="8272"/>
                    <a:pt x="2768" y="8302"/>
                    <a:pt x="2756" y="8332"/>
                  </a:cubicBezTo>
                  <a:cubicBezTo>
                    <a:pt x="2709" y="8409"/>
                    <a:pt x="2667" y="8492"/>
                    <a:pt x="2614" y="8569"/>
                  </a:cubicBezTo>
                  <a:cubicBezTo>
                    <a:pt x="2590" y="8605"/>
                    <a:pt x="2572" y="8641"/>
                    <a:pt x="2548" y="8688"/>
                  </a:cubicBezTo>
                  <a:cubicBezTo>
                    <a:pt x="2501" y="8765"/>
                    <a:pt x="2459" y="8842"/>
                    <a:pt x="2412" y="8926"/>
                  </a:cubicBezTo>
                  <a:cubicBezTo>
                    <a:pt x="2400" y="8955"/>
                    <a:pt x="2376" y="8991"/>
                    <a:pt x="2364" y="9021"/>
                  </a:cubicBezTo>
                  <a:cubicBezTo>
                    <a:pt x="2305" y="9133"/>
                    <a:pt x="2251" y="9234"/>
                    <a:pt x="2192" y="9347"/>
                  </a:cubicBezTo>
                  <a:lnTo>
                    <a:pt x="2144" y="9436"/>
                  </a:lnTo>
                  <a:cubicBezTo>
                    <a:pt x="2103" y="9519"/>
                    <a:pt x="2067" y="9597"/>
                    <a:pt x="2020" y="9686"/>
                  </a:cubicBezTo>
                  <a:cubicBezTo>
                    <a:pt x="1996" y="9727"/>
                    <a:pt x="1984" y="9769"/>
                    <a:pt x="1960" y="9804"/>
                  </a:cubicBezTo>
                  <a:cubicBezTo>
                    <a:pt x="1925" y="9887"/>
                    <a:pt x="1877" y="9971"/>
                    <a:pt x="1842" y="10054"/>
                  </a:cubicBezTo>
                  <a:cubicBezTo>
                    <a:pt x="1830" y="10089"/>
                    <a:pt x="1812" y="10119"/>
                    <a:pt x="1800" y="10155"/>
                  </a:cubicBezTo>
                  <a:cubicBezTo>
                    <a:pt x="1747" y="10268"/>
                    <a:pt x="1693" y="10380"/>
                    <a:pt x="1652" y="10487"/>
                  </a:cubicBezTo>
                  <a:cubicBezTo>
                    <a:pt x="1634" y="10517"/>
                    <a:pt x="1622" y="10547"/>
                    <a:pt x="1610" y="10576"/>
                  </a:cubicBezTo>
                  <a:cubicBezTo>
                    <a:pt x="1574" y="10659"/>
                    <a:pt x="1539" y="10748"/>
                    <a:pt x="1503" y="10838"/>
                  </a:cubicBezTo>
                  <a:cubicBezTo>
                    <a:pt x="1485" y="10873"/>
                    <a:pt x="1462" y="10921"/>
                    <a:pt x="1450" y="10956"/>
                  </a:cubicBezTo>
                  <a:cubicBezTo>
                    <a:pt x="1414" y="11039"/>
                    <a:pt x="1384" y="11123"/>
                    <a:pt x="1343" y="11212"/>
                  </a:cubicBezTo>
                  <a:cubicBezTo>
                    <a:pt x="1331" y="11247"/>
                    <a:pt x="1313" y="11277"/>
                    <a:pt x="1301" y="11313"/>
                  </a:cubicBezTo>
                  <a:cubicBezTo>
                    <a:pt x="1254" y="11425"/>
                    <a:pt x="1212" y="11538"/>
                    <a:pt x="1165" y="11657"/>
                  </a:cubicBezTo>
                  <a:cubicBezTo>
                    <a:pt x="1159" y="11687"/>
                    <a:pt x="1147" y="11716"/>
                    <a:pt x="1135" y="11746"/>
                  </a:cubicBezTo>
                  <a:cubicBezTo>
                    <a:pt x="1105" y="11835"/>
                    <a:pt x="1070" y="11924"/>
                    <a:pt x="1040" y="12013"/>
                  </a:cubicBezTo>
                  <a:cubicBezTo>
                    <a:pt x="1028" y="12049"/>
                    <a:pt x="1010" y="12090"/>
                    <a:pt x="998" y="12132"/>
                  </a:cubicBezTo>
                  <a:cubicBezTo>
                    <a:pt x="969" y="12209"/>
                    <a:pt x="939" y="12298"/>
                    <a:pt x="909" y="12381"/>
                  </a:cubicBezTo>
                  <a:cubicBezTo>
                    <a:pt x="892" y="12417"/>
                    <a:pt x="886" y="12447"/>
                    <a:pt x="868" y="12488"/>
                  </a:cubicBezTo>
                  <a:cubicBezTo>
                    <a:pt x="832" y="12595"/>
                    <a:pt x="797" y="12714"/>
                    <a:pt x="761" y="12827"/>
                  </a:cubicBezTo>
                  <a:cubicBezTo>
                    <a:pt x="749" y="12856"/>
                    <a:pt x="743" y="12886"/>
                    <a:pt x="737" y="12910"/>
                  </a:cubicBezTo>
                  <a:cubicBezTo>
                    <a:pt x="707" y="12999"/>
                    <a:pt x="684" y="13088"/>
                    <a:pt x="654" y="13177"/>
                  </a:cubicBezTo>
                  <a:cubicBezTo>
                    <a:pt x="648" y="13189"/>
                    <a:pt x="642" y="13213"/>
                    <a:pt x="642" y="13231"/>
                  </a:cubicBezTo>
                  <a:cubicBezTo>
                    <a:pt x="624" y="13272"/>
                    <a:pt x="618" y="13320"/>
                    <a:pt x="601" y="13361"/>
                  </a:cubicBezTo>
                  <a:cubicBezTo>
                    <a:pt x="601" y="13379"/>
                    <a:pt x="595" y="13385"/>
                    <a:pt x="595" y="13397"/>
                  </a:cubicBezTo>
                  <a:cubicBezTo>
                    <a:pt x="571" y="13486"/>
                    <a:pt x="553" y="13575"/>
                    <a:pt x="529" y="13658"/>
                  </a:cubicBezTo>
                  <a:cubicBezTo>
                    <a:pt x="523" y="13676"/>
                    <a:pt x="523" y="13694"/>
                    <a:pt x="512" y="13712"/>
                  </a:cubicBezTo>
                  <a:cubicBezTo>
                    <a:pt x="494" y="13783"/>
                    <a:pt x="476" y="13866"/>
                    <a:pt x="452" y="13943"/>
                  </a:cubicBezTo>
                  <a:cubicBezTo>
                    <a:pt x="452" y="13955"/>
                    <a:pt x="446" y="13961"/>
                    <a:pt x="446" y="13979"/>
                  </a:cubicBezTo>
                  <a:cubicBezTo>
                    <a:pt x="422" y="14068"/>
                    <a:pt x="411" y="14151"/>
                    <a:pt x="387" y="14240"/>
                  </a:cubicBezTo>
                  <a:cubicBezTo>
                    <a:pt x="381" y="14252"/>
                    <a:pt x="381" y="14276"/>
                    <a:pt x="375" y="14287"/>
                  </a:cubicBezTo>
                  <a:cubicBezTo>
                    <a:pt x="357" y="14365"/>
                    <a:pt x="333" y="14448"/>
                    <a:pt x="322" y="14519"/>
                  </a:cubicBezTo>
                  <a:cubicBezTo>
                    <a:pt x="322" y="14537"/>
                    <a:pt x="316" y="14543"/>
                    <a:pt x="316" y="14555"/>
                  </a:cubicBezTo>
                  <a:cubicBezTo>
                    <a:pt x="298" y="14644"/>
                    <a:pt x="274" y="14727"/>
                    <a:pt x="262" y="14816"/>
                  </a:cubicBezTo>
                  <a:cubicBezTo>
                    <a:pt x="262" y="14834"/>
                    <a:pt x="256" y="14852"/>
                    <a:pt x="256" y="14869"/>
                  </a:cubicBezTo>
                  <a:cubicBezTo>
                    <a:pt x="238" y="14953"/>
                    <a:pt x="227" y="15024"/>
                    <a:pt x="209" y="15107"/>
                  </a:cubicBezTo>
                  <a:cubicBezTo>
                    <a:pt x="209" y="15113"/>
                    <a:pt x="203" y="15131"/>
                    <a:pt x="203" y="15137"/>
                  </a:cubicBezTo>
                  <a:cubicBezTo>
                    <a:pt x="185" y="15226"/>
                    <a:pt x="173" y="15309"/>
                    <a:pt x="167" y="15398"/>
                  </a:cubicBezTo>
                  <a:cubicBezTo>
                    <a:pt x="167" y="15410"/>
                    <a:pt x="155" y="15434"/>
                    <a:pt x="155" y="15445"/>
                  </a:cubicBezTo>
                  <a:cubicBezTo>
                    <a:pt x="143" y="15529"/>
                    <a:pt x="137" y="15606"/>
                    <a:pt x="126" y="15683"/>
                  </a:cubicBezTo>
                  <a:cubicBezTo>
                    <a:pt x="126" y="15695"/>
                    <a:pt x="126" y="15707"/>
                    <a:pt x="120" y="15713"/>
                  </a:cubicBezTo>
                  <a:cubicBezTo>
                    <a:pt x="114" y="15802"/>
                    <a:pt x="96" y="15885"/>
                    <a:pt x="90" y="15974"/>
                  </a:cubicBezTo>
                  <a:cubicBezTo>
                    <a:pt x="90" y="15992"/>
                    <a:pt x="84" y="16009"/>
                    <a:pt x="84" y="16027"/>
                  </a:cubicBezTo>
                  <a:cubicBezTo>
                    <a:pt x="78" y="16110"/>
                    <a:pt x="66" y="16182"/>
                    <a:pt x="60" y="16265"/>
                  </a:cubicBezTo>
                  <a:lnTo>
                    <a:pt x="60" y="16295"/>
                  </a:lnTo>
                  <a:lnTo>
                    <a:pt x="60" y="16306"/>
                  </a:lnTo>
                  <a:cubicBezTo>
                    <a:pt x="54" y="16366"/>
                    <a:pt x="54" y="16419"/>
                    <a:pt x="48" y="16479"/>
                  </a:cubicBezTo>
                  <a:cubicBezTo>
                    <a:pt x="48" y="16508"/>
                    <a:pt x="37" y="16544"/>
                    <a:pt x="37" y="16574"/>
                  </a:cubicBezTo>
                  <a:cubicBezTo>
                    <a:pt x="31" y="16645"/>
                    <a:pt x="31" y="16710"/>
                    <a:pt x="25" y="16770"/>
                  </a:cubicBezTo>
                  <a:cubicBezTo>
                    <a:pt x="25" y="16799"/>
                    <a:pt x="25" y="16829"/>
                    <a:pt x="19" y="16853"/>
                  </a:cubicBezTo>
                  <a:cubicBezTo>
                    <a:pt x="19" y="16924"/>
                    <a:pt x="7" y="17001"/>
                    <a:pt x="7" y="17072"/>
                  </a:cubicBezTo>
                  <a:lnTo>
                    <a:pt x="7" y="17132"/>
                  </a:lnTo>
                  <a:cubicBezTo>
                    <a:pt x="7" y="17227"/>
                    <a:pt x="1" y="17316"/>
                    <a:pt x="1" y="17405"/>
                  </a:cubicBezTo>
                  <a:lnTo>
                    <a:pt x="1" y="17660"/>
                  </a:lnTo>
                  <a:lnTo>
                    <a:pt x="1" y="17743"/>
                  </a:lnTo>
                  <a:cubicBezTo>
                    <a:pt x="1" y="17791"/>
                    <a:pt x="1" y="17850"/>
                    <a:pt x="7" y="17904"/>
                  </a:cubicBezTo>
                  <a:cubicBezTo>
                    <a:pt x="7" y="17933"/>
                    <a:pt x="7" y="17969"/>
                    <a:pt x="19" y="17999"/>
                  </a:cubicBezTo>
                  <a:cubicBezTo>
                    <a:pt x="19" y="18052"/>
                    <a:pt x="25" y="18106"/>
                    <a:pt x="25" y="18159"/>
                  </a:cubicBezTo>
                  <a:cubicBezTo>
                    <a:pt x="25" y="18189"/>
                    <a:pt x="25" y="18218"/>
                    <a:pt x="31" y="18248"/>
                  </a:cubicBezTo>
                  <a:cubicBezTo>
                    <a:pt x="37" y="18307"/>
                    <a:pt x="37" y="18355"/>
                    <a:pt x="48" y="18408"/>
                  </a:cubicBezTo>
                  <a:cubicBezTo>
                    <a:pt x="48" y="18432"/>
                    <a:pt x="48" y="18456"/>
                    <a:pt x="54" y="18486"/>
                  </a:cubicBezTo>
                  <a:cubicBezTo>
                    <a:pt x="60" y="18557"/>
                    <a:pt x="66" y="18640"/>
                    <a:pt x="78" y="18711"/>
                  </a:cubicBezTo>
                  <a:cubicBezTo>
                    <a:pt x="78" y="18735"/>
                    <a:pt x="84" y="18759"/>
                    <a:pt x="84" y="18783"/>
                  </a:cubicBezTo>
                  <a:cubicBezTo>
                    <a:pt x="90" y="18842"/>
                    <a:pt x="96" y="18889"/>
                    <a:pt x="108" y="18943"/>
                  </a:cubicBezTo>
                  <a:cubicBezTo>
                    <a:pt x="108" y="18973"/>
                    <a:pt x="114" y="18996"/>
                    <a:pt x="120" y="19026"/>
                  </a:cubicBezTo>
                  <a:cubicBezTo>
                    <a:pt x="126" y="19056"/>
                    <a:pt x="126" y="19085"/>
                    <a:pt x="137" y="19109"/>
                  </a:cubicBezTo>
                  <a:cubicBezTo>
                    <a:pt x="137" y="19127"/>
                    <a:pt x="143" y="19151"/>
                    <a:pt x="143" y="19174"/>
                  </a:cubicBezTo>
                  <a:cubicBezTo>
                    <a:pt x="149" y="19198"/>
                    <a:pt x="149" y="19228"/>
                    <a:pt x="155" y="19246"/>
                  </a:cubicBezTo>
                  <a:cubicBezTo>
                    <a:pt x="167" y="19299"/>
                    <a:pt x="173" y="19353"/>
                    <a:pt x="185" y="19406"/>
                  </a:cubicBezTo>
                  <a:cubicBezTo>
                    <a:pt x="197" y="19424"/>
                    <a:pt x="197" y="19448"/>
                    <a:pt x="203" y="19465"/>
                  </a:cubicBezTo>
                  <a:cubicBezTo>
                    <a:pt x="215" y="19537"/>
                    <a:pt x="232" y="19602"/>
                    <a:pt x="244" y="19673"/>
                  </a:cubicBezTo>
                  <a:cubicBezTo>
                    <a:pt x="244" y="19685"/>
                    <a:pt x="256" y="19703"/>
                    <a:pt x="256" y="19709"/>
                  </a:cubicBezTo>
                  <a:cubicBezTo>
                    <a:pt x="268" y="19768"/>
                    <a:pt x="274" y="19822"/>
                    <a:pt x="292" y="19881"/>
                  </a:cubicBezTo>
                  <a:cubicBezTo>
                    <a:pt x="298" y="19899"/>
                    <a:pt x="304" y="19923"/>
                    <a:pt x="304" y="19946"/>
                  </a:cubicBezTo>
                  <a:cubicBezTo>
                    <a:pt x="322" y="19988"/>
                    <a:pt x="327" y="20035"/>
                    <a:pt x="345" y="20077"/>
                  </a:cubicBezTo>
                  <a:cubicBezTo>
                    <a:pt x="351" y="20101"/>
                    <a:pt x="357" y="20124"/>
                    <a:pt x="363" y="20154"/>
                  </a:cubicBezTo>
                  <a:cubicBezTo>
                    <a:pt x="381" y="20196"/>
                    <a:pt x="393" y="20249"/>
                    <a:pt x="411" y="20297"/>
                  </a:cubicBezTo>
                  <a:cubicBezTo>
                    <a:pt x="417" y="20309"/>
                    <a:pt x="417" y="20332"/>
                    <a:pt x="422" y="20344"/>
                  </a:cubicBezTo>
                  <a:cubicBezTo>
                    <a:pt x="446" y="20415"/>
                    <a:pt x="470" y="20475"/>
                    <a:pt x="482" y="20540"/>
                  </a:cubicBezTo>
                  <a:cubicBezTo>
                    <a:pt x="494" y="20552"/>
                    <a:pt x="500" y="20570"/>
                    <a:pt x="500" y="20582"/>
                  </a:cubicBezTo>
                  <a:cubicBezTo>
                    <a:pt x="512" y="20629"/>
                    <a:pt x="535" y="20683"/>
                    <a:pt x="553" y="20724"/>
                  </a:cubicBezTo>
                  <a:lnTo>
                    <a:pt x="571" y="20790"/>
                  </a:lnTo>
                  <a:cubicBezTo>
                    <a:pt x="589" y="20831"/>
                    <a:pt x="601" y="20873"/>
                    <a:pt x="618" y="20908"/>
                  </a:cubicBezTo>
                  <a:cubicBezTo>
                    <a:pt x="624" y="20932"/>
                    <a:pt x="630" y="20956"/>
                    <a:pt x="648" y="20980"/>
                  </a:cubicBezTo>
                  <a:cubicBezTo>
                    <a:pt x="660" y="21021"/>
                    <a:pt x="684" y="21069"/>
                    <a:pt x="707" y="21104"/>
                  </a:cubicBezTo>
                  <a:lnTo>
                    <a:pt x="731" y="21146"/>
                  </a:lnTo>
                  <a:cubicBezTo>
                    <a:pt x="761" y="21205"/>
                    <a:pt x="779" y="21259"/>
                    <a:pt x="808" y="21318"/>
                  </a:cubicBezTo>
                  <a:lnTo>
                    <a:pt x="832" y="21366"/>
                  </a:lnTo>
                  <a:cubicBezTo>
                    <a:pt x="856" y="21401"/>
                    <a:pt x="880" y="21443"/>
                    <a:pt x="892" y="21484"/>
                  </a:cubicBezTo>
                  <a:cubicBezTo>
                    <a:pt x="898" y="21502"/>
                    <a:pt x="915" y="21520"/>
                    <a:pt x="921" y="21544"/>
                  </a:cubicBezTo>
                  <a:cubicBezTo>
                    <a:pt x="945" y="21579"/>
                    <a:pt x="957" y="21609"/>
                    <a:pt x="981" y="21645"/>
                  </a:cubicBezTo>
                  <a:cubicBezTo>
                    <a:pt x="998" y="21668"/>
                    <a:pt x="1004" y="21680"/>
                    <a:pt x="1016" y="21704"/>
                  </a:cubicBezTo>
                  <a:cubicBezTo>
                    <a:pt x="1040" y="21740"/>
                    <a:pt x="1064" y="21787"/>
                    <a:pt x="1093" y="21823"/>
                  </a:cubicBezTo>
                  <a:cubicBezTo>
                    <a:pt x="1099" y="21841"/>
                    <a:pt x="1105" y="21846"/>
                    <a:pt x="1117" y="21858"/>
                  </a:cubicBezTo>
                  <a:cubicBezTo>
                    <a:pt x="1147" y="21912"/>
                    <a:pt x="1183" y="21959"/>
                    <a:pt x="1212" y="22007"/>
                  </a:cubicBezTo>
                  <a:cubicBezTo>
                    <a:pt x="1218" y="22025"/>
                    <a:pt x="1236" y="22037"/>
                    <a:pt x="1242" y="22054"/>
                  </a:cubicBezTo>
                  <a:cubicBezTo>
                    <a:pt x="1266" y="22090"/>
                    <a:pt x="1283" y="22120"/>
                    <a:pt x="1313" y="22155"/>
                  </a:cubicBezTo>
                  <a:cubicBezTo>
                    <a:pt x="1331" y="22173"/>
                    <a:pt x="1343" y="22197"/>
                    <a:pt x="1355" y="22209"/>
                  </a:cubicBezTo>
                  <a:cubicBezTo>
                    <a:pt x="1373" y="22238"/>
                    <a:pt x="1396" y="22268"/>
                    <a:pt x="1426" y="22298"/>
                  </a:cubicBezTo>
                  <a:cubicBezTo>
                    <a:pt x="1444" y="22316"/>
                    <a:pt x="1450" y="22327"/>
                    <a:pt x="1462" y="22351"/>
                  </a:cubicBezTo>
                  <a:cubicBezTo>
                    <a:pt x="1491" y="22387"/>
                    <a:pt x="1521" y="22422"/>
                    <a:pt x="1551" y="22452"/>
                  </a:cubicBezTo>
                  <a:cubicBezTo>
                    <a:pt x="1563" y="22464"/>
                    <a:pt x="1568" y="22470"/>
                    <a:pt x="1574" y="22482"/>
                  </a:cubicBezTo>
                  <a:cubicBezTo>
                    <a:pt x="1610" y="22529"/>
                    <a:pt x="1652" y="22565"/>
                    <a:pt x="1687" y="22612"/>
                  </a:cubicBezTo>
                  <a:lnTo>
                    <a:pt x="1723" y="22648"/>
                  </a:lnTo>
                  <a:cubicBezTo>
                    <a:pt x="1753" y="22678"/>
                    <a:pt x="1776" y="22707"/>
                    <a:pt x="1806" y="22731"/>
                  </a:cubicBezTo>
                  <a:lnTo>
                    <a:pt x="1848" y="22773"/>
                  </a:lnTo>
                  <a:lnTo>
                    <a:pt x="1931" y="22856"/>
                  </a:lnTo>
                  <a:cubicBezTo>
                    <a:pt x="1949" y="22868"/>
                    <a:pt x="1960" y="22886"/>
                    <a:pt x="1978" y="22892"/>
                  </a:cubicBezTo>
                  <a:cubicBezTo>
                    <a:pt x="2014" y="22921"/>
                    <a:pt x="2049" y="22957"/>
                    <a:pt x="2085" y="22987"/>
                  </a:cubicBezTo>
                  <a:lnTo>
                    <a:pt x="2103" y="23004"/>
                  </a:lnTo>
                  <a:cubicBezTo>
                    <a:pt x="2144" y="23040"/>
                    <a:pt x="2192" y="23070"/>
                    <a:pt x="2234" y="23105"/>
                  </a:cubicBezTo>
                  <a:cubicBezTo>
                    <a:pt x="2251" y="23117"/>
                    <a:pt x="2263" y="23129"/>
                    <a:pt x="2281" y="23135"/>
                  </a:cubicBezTo>
                  <a:cubicBezTo>
                    <a:pt x="2311" y="23159"/>
                    <a:pt x="2340" y="23183"/>
                    <a:pt x="2376" y="23206"/>
                  </a:cubicBezTo>
                  <a:cubicBezTo>
                    <a:pt x="2394" y="23218"/>
                    <a:pt x="2406" y="23224"/>
                    <a:pt x="2424" y="23242"/>
                  </a:cubicBezTo>
                  <a:cubicBezTo>
                    <a:pt x="2453" y="23266"/>
                    <a:pt x="2489" y="23283"/>
                    <a:pt x="2519" y="23307"/>
                  </a:cubicBezTo>
                  <a:cubicBezTo>
                    <a:pt x="2530" y="23313"/>
                    <a:pt x="2548" y="23331"/>
                    <a:pt x="2560" y="23337"/>
                  </a:cubicBezTo>
                  <a:cubicBezTo>
                    <a:pt x="2608" y="23367"/>
                    <a:pt x="2661" y="23396"/>
                    <a:pt x="2703" y="23426"/>
                  </a:cubicBezTo>
                  <a:lnTo>
                    <a:pt x="32580" y="41082"/>
                  </a:lnTo>
                  <a:lnTo>
                    <a:pt x="32580" y="41082"/>
                  </a:lnTo>
                  <a:cubicBezTo>
                    <a:pt x="32577" y="41081"/>
                    <a:pt x="32574" y="41080"/>
                    <a:pt x="32570" y="41079"/>
                  </a:cubicBezTo>
                  <a:lnTo>
                    <a:pt x="32570" y="41079"/>
                  </a:lnTo>
                  <a:cubicBezTo>
                    <a:pt x="33312" y="41533"/>
                    <a:pt x="34181" y="41769"/>
                    <a:pt x="35144" y="41769"/>
                  </a:cubicBezTo>
                  <a:cubicBezTo>
                    <a:pt x="36400" y="41769"/>
                    <a:pt x="37816" y="41366"/>
                    <a:pt x="39316" y="40515"/>
                  </a:cubicBezTo>
                  <a:cubicBezTo>
                    <a:pt x="44529" y="37558"/>
                    <a:pt x="48769" y="30338"/>
                    <a:pt x="48799" y="24376"/>
                  </a:cubicBezTo>
                  <a:cubicBezTo>
                    <a:pt x="48846" y="21395"/>
                    <a:pt x="47811" y="19307"/>
                    <a:pt x="46136" y="18319"/>
                  </a:cubicBezTo>
                  <a:lnTo>
                    <a:pt x="46136" y="18319"/>
                  </a:lnTo>
                  <a:cubicBezTo>
                    <a:pt x="46137" y="18319"/>
                    <a:pt x="46138" y="18319"/>
                    <a:pt x="46139" y="18319"/>
                  </a:cubicBezTo>
                  <a:lnTo>
                    <a:pt x="46131" y="18315"/>
                  </a:lnTo>
                  <a:lnTo>
                    <a:pt x="46131" y="18315"/>
                  </a:lnTo>
                  <a:cubicBezTo>
                    <a:pt x="46132" y="18316"/>
                    <a:pt x="46133" y="18317"/>
                    <a:pt x="46134" y="18318"/>
                  </a:cubicBezTo>
                  <a:lnTo>
                    <a:pt x="46134" y="18318"/>
                  </a:lnTo>
                  <a:cubicBezTo>
                    <a:pt x="46132" y="18316"/>
                    <a:pt x="46129" y="18315"/>
                    <a:pt x="46127" y="18313"/>
                  </a:cubicBezTo>
                  <a:lnTo>
                    <a:pt x="46127" y="18313"/>
                  </a:lnTo>
                  <a:cubicBezTo>
                    <a:pt x="46128" y="18313"/>
                    <a:pt x="46129" y="18314"/>
                    <a:pt x="46129" y="18314"/>
                  </a:cubicBezTo>
                  <a:lnTo>
                    <a:pt x="46129" y="18314"/>
                  </a:lnTo>
                  <a:lnTo>
                    <a:pt x="16205" y="642"/>
                  </a:lnTo>
                  <a:cubicBezTo>
                    <a:pt x="16146" y="612"/>
                    <a:pt x="16093" y="571"/>
                    <a:pt x="16033" y="541"/>
                  </a:cubicBezTo>
                  <a:cubicBezTo>
                    <a:pt x="16010" y="535"/>
                    <a:pt x="15998" y="523"/>
                    <a:pt x="15974" y="511"/>
                  </a:cubicBezTo>
                  <a:cubicBezTo>
                    <a:pt x="15938" y="494"/>
                    <a:pt x="15897" y="476"/>
                    <a:pt x="15855" y="452"/>
                  </a:cubicBezTo>
                  <a:cubicBezTo>
                    <a:pt x="15831" y="440"/>
                    <a:pt x="15814" y="434"/>
                    <a:pt x="15778" y="422"/>
                  </a:cubicBezTo>
                  <a:lnTo>
                    <a:pt x="15671" y="381"/>
                  </a:lnTo>
                  <a:cubicBezTo>
                    <a:pt x="15647" y="375"/>
                    <a:pt x="15618" y="357"/>
                    <a:pt x="15594" y="351"/>
                  </a:cubicBezTo>
                  <a:cubicBezTo>
                    <a:pt x="15558" y="333"/>
                    <a:pt x="15523" y="321"/>
                    <a:pt x="15493" y="304"/>
                  </a:cubicBezTo>
                  <a:cubicBezTo>
                    <a:pt x="15463" y="298"/>
                    <a:pt x="15439" y="286"/>
                    <a:pt x="15410" y="274"/>
                  </a:cubicBezTo>
                  <a:cubicBezTo>
                    <a:pt x="15374" y="262"/>
                    <a:pt x="15333" y="256"/>
                    <a:pt x="15297" y="238"/>
                  </a:cubicBezTo>
                  <a:cubicBezTo>
                    <a:pt x="15267" y="232"/>
                    <a:pt x="15249" y="226"/>
                    <a:pt x="15220" y="209"/>
                  </a:cubicBezTo>
                  <a:cubicBezTo>
                    <a:pt x="15178" y="197"/>
                    <a:pt x="15143" y="185"/>
                    <a:pt x="15107" y="179"/>
                  </a:cubicBezTo>
                  <a:cubicBezTo>
                    <a:pt x="15077" y="173"/>
                    <a:pt x="15054" y="167"/>
                    <a:pt x="15024" y="155"/>
                  </a:cubicBezTo>
                  <a:cubicBezTo>
                    <a:pt x="14988" y="149"/>
                    <a:pt x="14941" y="137"/>
                    <a:pt x="14899" y="126"/>
                  </a:cubicBezTo>
                  <a:cubicBezTo>
                    <a:pt x="14875" y="120"/>
                    <a:pt x="14846" y="114"/>
                    <a:pt x="14822" y="114"/>
                  </a:cubicBezTo>
                  <a:cubicBezTo>
                    <a:pt x="14774" y="108"/>
                    <a:pt x="14727" y="90"/>
                    <a:pt x="14674" y="84"/>
                  </a:cubicBezTo>
                  <a:cubicBezTo>
                    <a:pt x="14662" y="84"/>
                    <a:pt x="14638" y="78"/>
                    <a:pt x="14626" y="78"/>
                  </a:cubicBezTo>
                  <a:cubicBezTo>
                    <a:pt x="14555" y="60"/>
                    <a:pt x="14489" y="54"/>
                    <a:pt x="14418" y="48"/>
                  </a:cubicBezTo>
                  <a:cubicBezTo>
                    <a:pt x="14400" y="48"/>
                    <a:pt x="14388" y="48"/>
                    <a:pt x="14365" y="36"/>
                  </a:cubicBezTo>
                  <a:cubicBezTo>
                    <a:pt x="14311" y="30"/>
                    <a:pt x="14258" y="25"/>
                    <a:pt x="14210" y="25"/>
                  </a:cubicBezTo>
                  <a:cubicBezTo>
                    <a:pt x="14187" y="25"/>
                    <a:pt x="14157" y="19"/>
                    <a:pt x="14133" y="19"/>
                  </a:cubicBezTo>
                  <a:cubicBezTo>
                    <a:pt x="14092" y="19"/>
                    <a:pt x="14044" y="7"/>
                    <a:pt x="14003" y="7"/>
                  </a:cubicBezTo>
                  <a:lnTo>
                    <a:pt x="13919" y="7"/>
                  </a:lnTo>
                  <a:cubicBezTo>
                    <a:pt x="13872" y="7"/>
                    <a:pt x="13830" y="7"/>
                    <a:pt x="1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5278811" y="1596201"/>
              <a:ext cx="1736222" cy="2173725"/>
            </a:xfrm>
            <a:custGeom>
              <a:avLst/>
              <a:gdLst/>
              <a:ahLst/>
              <a:cxnLst/>
              <a:rect l="l" t="t" r="r" b="b"/>
              <a:pathLst>
                <a:path w="18005" h="22542" extrusionOk="0">
                  <a:moveTo>
                    <a:pt x="11473" y="1"/>
                  </a:moveTo>
                  <a:cubicBezTo>
                    <a:pt x="11431" y="1"/>
                    <a:pt x="11402" y="1"/>
                    <a:pt x="11366" y="7"/>
                  </a:cubicBezTo>
                  <a:cubicBezTo>
                    <a:pt x="11336" y="7"/>
                    <a:pt x="11307" y="7"/>
                    <a:pt x="11277" y="18"/>
                  </a:cubicBezTo>
                  <a:cubicBezTo>
                    <a:pt x="11241" y="18"/>
                    <a:pt x="11212" y="24"/>
                    <a:pt x="11176" y="24"/>
                  </a:cubicBezTo>
                  <a:cubicBezTo>
                    <a:pt x="11146" y="24"/>
                    <a:pt x="11117" y="30"/>
                    <a:pt x="11087" y="30"/>
                  </a:cubicBezTo>
                  <a:cubicBezTo>
                    <a:pt x="11045" y="36"/>
                    <a:pt x="11010" y="36"/>
                    <a:pt x="10974" y="48"/>
                  </a:cubicBezTo>
                  <a:cubicBezTo>
                    <a:pt x="10950" y="48"/>
                    <a:pt x="10927" y="54"/>
                    <a:pt x="10897" y="54"/>
                  </a:cubicBezTo>
                  <a:lnTo>
                    <a:pt x="10867" y="54"/>
                  </a:lnTo>
                  <a:cubicBezTo>
                    <a:pt x="10820" y="60"/>
                    <a:pt x="10766" y="66"/>
                    <a:pt x="10707" y="84"/>
                  </a:cubicBezTo>
                  <a:cubicBezTo>
                    <a:pt x="10701" y="84"/>
                    <a:pt x="10689" y="84"/>
                    <a:pt x="10683" y="90"/>
                  </a:cubicBezTo>
                  <a:cubicBezTo>
                    <a:pt x="10624" y="96"/>
                    <a:pt x="10570" y="113"/>
                    <a:pt x="10511" y="125"/>
                  </a:cubicBezTo>
                  <a:cubicBezTo>
                    <a:pt x="10505" y="125"/>
                    <a:pt x="10499" y="125"/>
                    <a:pt x="10493" y="137"/>
                  </a:cubicBezTo>
                  <a:cubicBezTo>
                    <a:pt x="10440" y="149"/>
                    <a:pt x="10386" y="155"/>
                    <a:pt x="10327" y="173"/>
                  </a:cubicBezTo>
                  <a:cubicBezTo>
                    <a:pt x="10321" y="173"/>
                    <a:pt x="10315" y="179"/>
                    <a:pt x="10303" y="179"/>
                  </a:cubicBezTo>
                  <a:lnTo>
                    <a:pt x="10125" y="226"/>
                  </a:lnTo>
                  <a:cubicBezTo>
                    <a:pt x="10119" y="226"/>
                    <a:pt x="10113" y="232"/>
                    <a:pt x="10095" y="232"/>
                  </a:cubicBezTo>
                  <a:cubicBezTo>
                    <a:pt x="10048" y="244"/>
                    <a:pt x="9994" y="262"/>
                    <a:pt x="9935" y="274"/>
                  </a:cubicBezTo>
                  <a:cubicBezTo>
                    <a:pt x="9929" y="274"/>
                    <a:pt x="9917" y="286"/>
                    <a:pt x="9911" y="286"/>
                  </a:cubicBezTo>
                  <a:cubicBezTo>
                    <a:pt x="9852" y="298"/>
                    <a:pt x="9792" y="321"/>
                    <a:pt x="9733" y="345"/>
                  </a:cubicBezTo>
                  <a:cubicBezTo>
                    <a:pt x="9727" y="345"/>
                    <a:pt x="9709" y="351"/>
                    <a:pt x="9703" y="351"/>
                  </a:cubicBezTo>
                  <a:cubicBezTo>
                    <a:pt x="9650" y="363"/>
                    <a:pt x="9591" y="387"/>
                    <a:pt x="9543" y="410"/>
                  </a:cubicBezTo>
                  <a:cubicBezTo>
                    <a:pt x="9531" y="410"/>
                    <a:pt x="9525" y="416"/>
                    <a:pt x="9519" y="416"/>
                  </a:cubicBezTo>
                  <a:lnTo>
                    <a:pt x="9341" y="482"/>
                  </a:lnTo>
                  <a:cubicBezTo>
                    <a:pt x="9323" y="493"/>
                    <a:pt x="9317" y="493"/>
                    <a:pt x="9306" y="499"/>
                  </a:cubicBezTo>
                  <a:cubicBezTo>
                    <a:pt x="9246" y="523"/>
                    <a:pt x="9193" y="541"/>
                    <a:pt x="9133" y="565"/>
                  </a:cubicBezTo>
                  <a:cubicBezTo>
                    <a:pt x="9127" y="565"/>
                    <a:pt x="9127" y="571"/>
                    <a:pt x="9116" y="571"/>
                  </a:cubicBezTo>
                  <a:cubicBezTo>
                    <a:pt x="9056" y="594"/>
                    <a:pt x="8997" y="624"/>
                    <a:pt x="8931" y="654"/>
                  </a:cubicBezTo>
                  <a:cubicBezTo>
                    <a:pt x="8920" y="660"/>
                    <a:pt x="8902" y="672"/>
                    <a:pt x="8896" y="672"/>
                  </a:cubicBezTo>
                  <a:cubicBezTo>
                    <a:pt x="8872" y="678"/>
                    <a:pt x="8860" y="683"/>
                    <a:pt x="8836" y="689"/>
                  </a:cubicBezTo>
                  <a:cubicBezTo>
                    <a:pt x="8813" y="707"/>
                    <a:pt x="8783" y="713"/>
                    <a:pt x="8759" y="731"/>
                  </a:cubicBezTo>
                  <a:cubicBezTo>
                    <a:pt x="8741" y="743"/>
                    <a:pt x="8712" y="749"/>
                    <a:pt x="8682" y="767"/>
                  </a:cubicBezTo>
                  <a:cubicBezTo>
                    <a:pt x="8635" y="790"/>
                    <a:pt x="8599" y="808"/>
                    <a:pt x="8551" y="826"/>
                  </a:cubicBezTo>
                  <a:cubicBezTo>
                    <a:pt x="8534" y="838"/>
                    <a:pt x="8504" y="850"/>
                    <a:pt x="8480" y="862"/>
                  </a:cubicBezTo>
                  <a:cubicBezTo>
                    <a:pt x="8433" y="885"/>
                    <a:pt x="8391" y="909"/>
                    <a:pt x="8344" y="939"/>
                  </a:cubicBezTo>
                  <a:cubicBezTo>
                    <a:pt x="8326" y="945"/>
                    <a:pt x="8302" y="957"/>
                    <a:pt x="8284" y="968"/>
                  </a:cubicBezTo>
                  <a:lnTo>
                    <a:pt x="8088" y="1075"/>
                  </a:lnTo>
                  <a:cubicBezTo>
                    <a:pt x="8017" y="1117"/>
                    <a:pt x="7952" y="1153"/>
                    <a:pt x="7892" y="1188"/>
                  </a:cubicBezTo>
                  <a:cubicBezTo>
                    <a:pt x="7869" y="1206"/>
                    <a:pt x="7857" y="1212"/>
                    <a:pt x="7833" y="1224"/>
                  </a:cubicBezTo>
                  <a:cubicBezTo>
                    <a:pt x="7791" y="1254"/>
                    <a:pt x="7744" y="1277"/>
                    <a:pt x="7702" y="1307"/>
                  </a:cubicBezTo>
                  <a:lnTo>
                    <a:pt x="7631" y="1354"/>
                  </a:lnTo>
                  <a:cubicBezTo>
                    <a:pt x="7589" y="1384"/>
                    <a:pt x="7554" y="1402"/>
                    <a:pt x="7506" y="1432"/>
                  </a:cubicBezTo>
                  <a:lnTo>
                    <a:pt x="7441" y="1479"/>
                  </a:lnTo>
                  <a:cubicBezTo>
                    <a:pt x="7394" y="1509"/>
                    <a:pt x="7358" y="1539"/>
                    <a:pt x="7316" y="1562"/>
                  </a:cubicBezTo>
                  <a:lnTo>
                    <a:pt x="7245" y="1604"/>
                  </a:lnTo>
                  <a:cubicBezTo>
                    <a:pt x="7204" y="1634"/>
                    <a:pt x="7156" y="1669"/>
                    <a:pt x="7109" y="1699"/>
                  </a:cubicBezTo>
                  <a:cubicBezTo>
                    <a:pt x="7091" y="1717"/>
                    <a:pt x="7067" y="1723"/>
                    <a:pt x="7055" y="1740"/>
                  </a:cubicBezTo>
                  <a:lnTo>
                    <a:pt x="6699" y="2008"/>
                  </a:lnTo>
                  <a:cubicBezTo>
                    <a:pt x="6693" y="2008"/>
                    <a:pt x="6693" y="2014"/>
                    <a:pt x="6681" y="2014"/>
                  </a:cubicBezTo>
                  <a:cubicBezTo>
                    <a:pt x="6604" y="2073"/>
                    <a:pt x="6527" y="2132"/>
                    <a:pt x="6455" y="2198"/>
                  </a:cubicBezTo>
                  <a:cubicBezTo>
                    <a:pt x="6432" y="2215"/>
                    <a:pt x="6414" y="2227"/>
                    <a:pt x="6396" y="2251"/>
                  </a:cubicBezTo>
                  <a:cubicBezTo>
                    <a:pt x="6337" y="2293"/>
                    <a:pt x="6277" y="2346"/>
                    <a:pt x="6218" y="2400"/>
                  </a:cubicBezTo>
                  <a:cubicBezTo>
                    <a:pt x="6194" y="2423"/>
                    <a:pt x="6164" y="2441"/>
                    <a:pt x="6141" y="2465"/>
                  </a:cubicBezTo>
                  <a:lnTo>
                    <a:pt x="5962" y="2619"/>
                  </a:lnTo>
                  <a:cubicBezTo>
                    <a:pt x="5939" y="2637"/>
                    <a:pt x="5927" y="2649"/>
                    <a:pt x="5903" y="2673"/>
                  </a:cubicBezTo>
                  <a:cubicBezTo>
                    <a:pt x="5832" y="2738"/>
                    <a:pt x="5755" y="2809"/>
                    <a:pt x="5683" y="2881"/>
                  </a:cubicBezTo>
                  <a:cubicBezTo>
                    <a:pt x="5660" y="2898"/>
                    <a:pt x="5642" y="2916"/>
                    <a:pt x="5624" y="2934"/>
                  </a:cubicBezTo>
                  <a:cubicBezTo>
                    <a:pt x="5565" y="2987"/>
                    <a:pt x="5505" y="3047"/>
                    <a:pt x="5452" y="3094"/>
                  </a:cubicBezTo>
                  <a:cubicBezTo>
                    <a:pt x="5428" y="3118"/>
                    <a:pt x="5404" y="3142"/>
                    <a:pt x="5375" y="3166"/>
                  </a:cubicBezTo>
                  <a:lnTo>
                    <a:pt x="5208" y="3332"/>
                  </a:lnTo>
                  <a:lnTo>
                    <a:pt x="5155" y="3385"/>
                  </a:lnTo>
                  <a:cubicBezTo>
                    <a:pt x="5078" y="3462"/>
                    <a:pt x="5006" y="3534"/>
                    <a:pt x="4941" y="3611"/>
                  </a:cubicBezTo>
                  <a:lnTo>
                    <a:pt x="4888" y="3658"/>
                  </a:lnTo>
                  <a:cubicBezTo>
                    <a:pt x="4834" y="3718"/>
                    <a:pt x="4775" y="3777"/>
                    <a:pt x="4721" y="3837"/>
                  </a:cubicBezTo>
                  <a:cubicBezTo>
                    <a:pt x="4704" y="3860"/>
                    <a:pt x="4680" y="3890"/>
                    <a:pt x="4656" y="3914"/>
                  </a:cubicBezTo>
                  <a:cubicBezTo>
                    <a:pt x="4603" y="3973"/>
                    <a:pt x="4543" y="4032"/>
                    <a:pt x="4496" y="4098"/>
                  </a:cubicBezTo>
                  <a:cubicBezTo>
                    <a:pt x="4478" y="4122"/>
                    <a:pt x="4454" y="4133"/>
                    <a:pt x="4442" y="4157"/>
                  </a:cubicBezTo>
                  <a:cubicBezTo>
                    <a:pt x="4377" y="4240"/>
                    <a:pt x="4300" y="4323"/>
                    <a:pt x="4235" y="4395"/>
                  </a:cubicBezTo>
                  <a:cubicBezTo>
                    <a:pt x="4217" y="4418"/>
                    <a:pt x="4205" y="4430"/>
                    <a:pt x="4181" y="4454"/>
                  </a:cubicBezTo>
                  <a:cubicBezTo>
                    <a:pt x="4128" y="4519"/>
                    <a:pt x="4080" y="4579"/>
                    <a:pt x="4027" y="4650"/>
                  </a:cubicBezTo>
                  <a:cubicBezTo>
                    <a:pt x="4003" y="4680"/>
                    <a:pt x="3979" y="4698"/>
                    <a:pt x="3961" y="4727"/>
                  </a:cubicBezTo>
                  <a:cubicBezTo>
                    <a:pt x="3908" y="4798"/>
                    <a:pt x="3855" y="4858"/>
                    <a:pt x="3801" y="4923"/>
                  </a:cubicBezTo>
                  <a:cubicBezTo>
                    <a:pt x="3789" y="4947"/>
                    <a:pt x="3771" y="4959"/>
                    <a:pt x="3760" y="4983"/>
                  </a:cubicBezTo>
                  <a:cubicBezTo>
                    <a:pt x="3694" y="5066"/>
                    <a:pt x="3635" y="5155"/>
                    <a:pt x="3564" y="5232"/>
                  </a:cubicBezTo>
                  <a:cubicBezTo>
                    <a:pt x="3552" y="5256"/>
                    <a:pt x="3534" y="5274"/>
                    <a:pt x="3522" y="5291"/>
                  </a:cubicBezTo>
                  <a:cubicBezTo>
                    <a:pt x="3469" y="5363"/>
                    <a:pt x="3427" y="5428"/>
                    <a:pt x="3374" y="5493"/>
                  </a:cubicBezTo>
                  <a:cubicBezTo>
                    <a:pt x="3350" y="5523"/>
                    <a:pt x="3338" y="5553"/>
                    <a:pt x="3314" y="5576"/>
                  </a:cubicBezTo>
                  <a:cubicBezTo>
                    <a:pt x="3267" y="5642"/>
                    <a:pt x="3219" y="5707"/>
                    <a:pt x="3172" y="5778"/>
                  </a:cubicBezTo>
                  <a:lnTo>
                    <a:pt x="3130" y="5844"/>
                  </a:lnTo>
                  <a:lnTo>
                    <a:pt x="2952" y="6111"/>
                  </a:lnTo>
                  <a:cubicBezTo>
                    <a:pt x="2934" y="6135"/>
                    <a:pt x="2922" y="6152"/>
                    <a:pt x="2904" y="6170"/>
                  </a:cubicBezTo>
                  <a:cubicBezTo>
                    <a:pt x="2863" y="6241"/>
                    <a:pt x="2815" y="6313"/>
                    <a:pt x="2762" y="6384"/>
                  </a:cubicBezTo>
                  <a:cubicBezTo>
                    <a:pt x="2744" y="6414"/>
                    <a:pt x="2726" y="6443"/>
                    <a:pt x="2714" y="6473"/>
                  </a:cubicBezTo>
                  <a:cubicBezTo>
                    <a:pt x="2667" y="6538"/>
                    <a:pt x="2625" y="6615"/>
                    <a:pt x="2578" y="6681"/>
                  </a:cubicBezTo>
                  <a:lnTo>
                    <a:pt x="2536" y="6746"/>
                  </a:lnTo>
                  <a:cubicBezTo>
                    <a:pt x="2477" y="6835"/>
                    <a:pt x="2423" y="6936"/>
                    <a:pt x="2370" y="7025"/>
                  </a:cubicBezTo>
                  <a:cubicBezTo>
                    <a:pt x="2358" y="7043"/>
                    <a:pt x="2346" y="7067"/>
                    <a:pt x="2334" y="7091"/>
                  </a:cubicBezTo>
                  <a:cubicBezTo>
                    <a:pt x="2287" y="7162"/>
                    <a:pt x="2251" y="7239"/>
                    <a:pt x="2210" y="7310"/>
                  </a:cubicBezTo>
                  <a:cubicBezTo>
                    <a:pt x="2192" y="7340"/>
                    <a:pt x="2168" y="7370"/>
                    <a:pt x="2156" y="7399"/>
                  </a:cubicBezTo>
                  <a:cubicBezTo>
                    <a:pt x="2121" y="7476"/>
                    <a:pt x="2073" y="7542"/>
                    <a:pt x="2038" y="7619"/>
                  </a:cubicBezTo>
                  <a:cubicBezTo>
                    <a:pt x="2020" y="7637"/>
                    <a:pt x="2008" y="7666"/>
                    <a:pt x="2002" y="7690"/>
                  </a:cubicBezTo>
                  <a:cubicBezTo>
                    <a:pt x="1948" y="7785"/>
                    <a:pt x="1895" y="7886"/>
                    <a:pt x="1853" y="7975"/>
                  </a:cubicBezTo>
                  <a:cubicBezTo>
                    <a:pt x="1836" y="7993"/>
                    <a:pt x="1830" y="8017"/>
                    <a:pt x="1812" y="8041"/>
                  </a:cubicBezTo>
                  <a:lnTo>
                    <a:pt x="1705" y="8260"/>
                  </a:lnTo>
                  <a:cubicBezTo>
                    <a:pt x="1687" y="8290"/>
                    <a:pt x="1675" y="8320"/>
                    <a:pt x="1657" y="8361"/>
                  </a:cubicBezTo>
                  <a:cubicBezTo>
                    <a:pt x="1622" y="8432"/>
                    <a:pt x="1592" y="8510"/>
                    <a:pt x="1557" y="8581"/>
                  </a:cubicBezTo>
                  <a:cubicBezTo>
                    <a:pt x="1539" y="8605"/>
                    <a:pt x="1533" y="8634"/>
                    <a:pt x="1515" y="8658"/>
                  </a:cubicBezTo>
                  <a:lnTo>
                    <a:pt x="1384" y="8943"/>
                  </a:lnTo>
                  <a:cubicBezTo>
                    <a:pt x="1378" y="8967"/>
                    <a:pt x="1361" y="8991"/>
                    <a:pt x="1355" y="9014"/>
                  </a:cubicBezTo>
                  <a:cubicBezTo>
                    <a:pt x="1319" y="9086"/>
                    <a:pt x="1289" y="9169"/>
                    <a:pt x="1260" y="9240"/>
                  </a:cubicBezTo>
                  <a:cubicBezTo>
                    <a:pt x="1242" y="9270"/>
                    <a:pt x="1230" y="9311"/>
                    <a:pt x="1218" y="9341"/>
                  </a:cubicBezTo>
                  <a:lnTo>
                    <a:pt x="1129" y="9561"/>
                  </a:lnTo>
                  <a:cubicBezTo>
                    <a:pt x="1123" y="9590"/>
                    <a:pt x="1111" y="9614"/>
                    <a:pt x="1099" y="9644"/>
                  </a:cubicBezTo>
                  <a:cubicBezTo>
                    <a:pt x="1064" y="9739"/>
                    <a:pt x="1028" y="9834"/>
                    <a:pt x="992" y="9941"/>
                  </a:cubicBezTo>
                  <a:lnTo>
                    <a:pt x="969" y="10006"/>
                  </a:lnTo>
                  <a:cubicBezTo>
                    <a:pt x="939" y="10083"/>
                    <a:pt x="909" y="10160"/>
                    <a:pt x="886" y="10238"/>
                  </a:cubicBezTo>
                  <a:cubicBezTo>
                    <a:pt x="874" y="10267"/>
                    <a:pt x="862" y="10303"/>
                    <a:pt x="850" y="10333"/>
                  </a:cubicBezTo>
                  <a:cubicBezTo>
                    <a:pt x="820" y="10410"/>
                    <a:pt x="796" y="10481"/>
                    <a:pt x="773" y="10558"/>
                  </a:cubicBezTo>
                  <a:cubicBezTo>
                    <a:pt x="767" y="10588"/>
                    <a:pt x="761" y="10606"/>
                    <a:pt x="743" y="10635"/>
                  </a:cubicBezTo>
                  <a:cubicBezTo>
                    <a:pt x="713" y="10736"/>
                    <a:pt x="678" y="10837"/>
                    <a:pt x="648" y="10932"/>
                  </a:cubicBezTo>
                  <a:lnTo>
                    <a:pt x="624" y="11004"/>
                  </a:lnTo>
                  <a:cubicBezTo>
                    <a:pt x="606" y="11081"/>
                    <a:pt x="583" y="11158"/>
                    <a:pt x="559" y="11241"/>
                  </a:cubicBezTo>
                  <a:cubicBezTo>
                    <a:pt x="553" y="11253"/>
                    <a:pt x="553" y="11271"/>
                    <a:pt x="547" y="11283"/>
                  </a:cubicBezTo>
                  <a:cubicBezTo>
                    <a:pt x="535" y="11301"/>
                    <a:pt x="535" y="11318"/>
                    <a:pt x="529" y="11336"/>
                  </a:cubicBezTo>
                  <a:cubicBezTo>
                    <a:pt x="506" y="11407"/>
                    <a:pt x="488" y="11485"/>
                    <a:pt x="470" y="11556"/>
                  </a:cubicBezTo>
                  <a:cubicBezTo>
                    <a:pt x="464" y="11586"/>
                    <a:pt x="458" y="11609"/>
                    <a:pt x="446" y="11639"/>
                  </a:cubicBezTo>
                  <a:cubicBezTo>
                    <a:pt x="428" y="11734"/>
                    <a:pt x="399" y="11841"/>
                    <a:pt x="375" y="11936"/>
                  </a:cubicBezTo>
                  <a:cubicBezTo>
                    <a:pt x="369" y="11960"/>
                    <a:pt x="369" y="11972"/>
                    <a:pt x="357" y="11995"/>
                  </a:cubicBezTo>
                  <a:cubicBezTo>
                    <a:pt x="339" y="12078"/>
                    <a:pt x="321" y="12162"/>
                    <a:pt x="310" y="12239"/>
                  </a:cubicBezTo>
                  <a:cubicBezTo>
                    <a:pt x="298" y="12268"/>
                    <a:pt x="292" y="12298"/>
                    <a:pt x="286" y="12340"/>
                  </a:cubicBezTo>
                  <a:cubicBezTo>
                    <a:pt x="268" y="12411"/>
                    <a:pt x="256" y="12488"/>
                    <a:pt x="238" y="12565"/>
                  </a:cubicBezTo>
                  <a:cubicBezTo>
                    <a:pt x="232" y="12589"/>
                    <a:pt x="232" y="12619"/>
                    <a:pt x="226" y="12642"/>
                  </a:cubicBezTo>
                  <a:cubicBezTo>
                    <a:pt x="203" y="12737"/>
                    <a:pt x="191" y="12844"/>
                    <a:pt x="173" y="12939"/>
                  </a:cubicBezTo>
                  <a:cubicBezTo>
                    <a:pt x="173" y="12951"/>
                    <a:pt x="167" y="12969"/>
                    <a:pt x="167" y="12981"/>
                  </a:cubicBezTo>
                  <a:cubicBezTo>
                    <a:pt x="149" y="13064"/>
                    <a:pt x="137" y="13153"/>
                    <a:pt x="131" y="13236"/>
                  </a:cubicBezTo>
                  <a:cubicBezTo>
                    <a:pt x="120" y="13266"/>
                    <a:pt x="120" y="13296"/>
                    <a:pt x="114" y="13325"/>
                  </a:cubicBezTo>
                  <a:cubicBezTo>
                    <a:pt x="108" y="13397"/>
                    <a:pt x="90" y="13480"/>
                    <a:pt x="84" y="13557"/>
                  </a:cubicBezTo>
                  <a:cubicBezTo>
                    <a:pt x="84" y="13575"/>
                    <a:pt x="78" y="13598"/>
                    <a:pt x="78" y="13628"/>
                  </a:cubicBezTo>
                  <a:cubicBezTo>
                    <a:pt x="72" y="13723"/>
                    <a:pt x="54" y="13830"/>
                    <a:pt x="48" y="13925"/>
                  </a:cubicBezTo>
                  <a:lnTo>
                    <a:pt x="48" y="13931"/>
                  </a:lnTo>
                  <a:cubicBezTo>
                    <a:pt x="48" y="13961"/>
                    <a:pt x="42" y="13990"/>
                    <a:pt x="42" y="14032"/>
                  </a:cubicBezTo>
                  <a:cubicBezTo>
                    <a:pt x="42" y="14074"/>
                    <a:pt x="30" y="14121"/>
                    <a:pt x="30" y="14169"/>
                  </a:cubicBezTo>
                  <a:cubicBezTo>
                    <a:pt x="30" y="14198"/>
                    <a:pt x="25" y="14240"/>
                    <a:pt x="25" y="14269"/>
                  </a:cubicBezTo>
                  <a:cubicBezTo>
                    <a:pt x="25" y="14311"/>
                    <a:pt x="19" y="14364"/>
                    <a:pt x="19" y="14406"/>
                  </a:cubicBezTo>
                  <a:lnTo>
                    <a:pt x="19" y="14507"/>
                  </a:lnTo>
                  <a:cubicBezTo>
                    <a:pt x="19" y="14549"/>
                    <a:pt x="13" y="14602"/>
                    <a:pt x="13" y="14644"/>
                  </a:cubicBezTo>
                  <a:cubicBezTo>
                    <a:pt x="13" y="14727"/>
                    <a:pt x="13" y="14804"/>
                    <a:pt x="1" y="14881"/>
                  </a:cubicBezTo>
                  <a:lnTo>
                    <a:pt x="1" y="15101"/>
                  </a:lnTo>
                  <a:lnTo>
                    <a:pt x="1" y="15166"/>
                  </a:lnTo>
                  <a:cubicBezTo>
                    <a:pt x="1" y="15220"/>
                    <a:pt x="1" y="15261"/>
                    <a:pt x="13" y="15315"/>
                  </a:cubicBezTo>
                  <a:lnTo>
                    <a:pt x="13" y="15386"/>
                  </a:lnTo>
                  <a:cubicBezTo>
                    <a:pt x="13" y="15433"/>
                    <a:pt x="19" y="15475"/>
                    <a:pt x="19" y="15528"/>
                  </a:cubicBezTo>
                  <a:cubicBezTo>
                    <a:pt x="19" y="15552"/>
                    <a:pt x="19" y="15582"/>
                    <a:pt x="25" y="15606"/>
                  </a:cubicBezTo>
                  <a:cubicBezTo>
                    <a:pt x="25" y="15653"/>
                    <a:pt x="30" y="15706"/>
                    <a:pt x="42" y="15754"/>
                  </a:cubicBezTo>
                  <a:cubicBezTo>
                    <a:pt x="42" y="15766"/>
                    <a:pt x="42" y="15790"/>
                    <a:pt x="48" y="15801"/>
                  </a:cubicBezTo>
                  <a:lnTo>
                    <a:pt x="72" y="16003"/>
                  </a:lnTo>
                  <a:cubicBezTo>
                    <a:pt x="72" y="16021"/>
                    <a:pt x="78" y="16039"/>
                    <a:pt x="78" y="16057"/>
                  </a:cubicBezTo>
                  <a:cubicBezTo>
                    <a:pt x="84" y="16110"/>
                    <a:pt x="90" y="16152"/>
                    <a:pt x="90" y="16205"/>
                  </a:cubicBezTo>
                  <a:cubicBezTo>
                    <a:pt x="90" y="16229"/>
                    <a:pt x="102" y="16247"/>
                    <a:pt x="102" y="16277"/>
                  </a:cubicBezTo>
                  <a:cubicBezTo>
                    <a:pt x="102" y="16300"/>
                    <a:pt x="108" y="16324"/>
                    <a:pt x="108" y="16348"/>
                  </a:cubicBezTo>
                  <a:cubicBezTo>
                    <a:pt x="108" y="16360"/>
                    <a:pt x="114" y="16383"/>
                    <a:pt x="114" y="16395"/>
                  </a:cubicBezTo>
                  <a:cubicBezTo>
                    <a:pt x="120" y="16419"/>
                    <a:pt x="120" y="16443"/>
                    <a:pt x="131" y="16467"/>
                  </a:cubicBezTo>
                  <a:cubicBezTo>
                    <a:pt x="137" y="16508"/>
                    <a:pt x="143" y="16556"/>
                    <a:pt x="149" y="16591"/>
                  </a:cubicBezTo>
                  <a:cubicBezTo>
                    <a:pt x="149" y="16615"/>
                    <a:pt x="161" y="16627"/>
                    <a:pt x="161" y="16651"/>
                  </a:cubicBezTo>
                  <a:cubicBezTo>
                    <a:pt x="173" y="16710"/>
                    <a:pt x="179" y="16769"/>
                    <a:pt x="197" y="16829"/>
                  </a:cubicBezTo>
                  <a:cubicBezTo>
                    <a:pt x="197" y="16841"/>
                    <a:pt x="203" y="16858"/>
                    <a:pt x="203" y="16864"/>
                  </a:cubicBezTo>
                  <a:cubicBezTo>
                    <a:pt x="209" y="16912"/>
                    <a:pt x="226" y="16959"/>
                    <a:pt x="232" y="17007"/>
                  </a:cubicBezTo>
                  <a:cubicBezTo>
                    <a:pt x="238" y="17031"/>
                    <a:pt x="238" y="17048"/>
                    <a:pt x="250" y="17066"/>
                  </a:cubicBezTo>
                  <a:cubicBezTo>
                    <a:pt x="256" y="17102"/>
                    <a:pt x="268" y="17138"/>
                    <a:pt x="280" y="17179"/>
                  </a:cubicBezTo>
                  <a:cubicBezTo>
                    <a:pt x="286" y="17197"/>
                    <a:pt x="292" y="17221"/>
                    <a:pt x="292" y="17238"/>
                  </a:cubicBezTo>
                  <a:cubicBezTo>
                    <a:pt x="310" y="17280"/>
                    <a:pt x="316" y="17316"/>
                    <a:pt x="327" y="17357"/>
                  </a:cubicBezTo>
                  <a:cubicBezTo>
                    <a:pt x="339" y="17369"/>
                    <a:pt x="339" y="17387"/>
                    <a:pt x="345" y="17399"/>
                  </a:cubicBezTo>
                  <a:cubicBezTo>
                    <a:pt x="357" y="17452"/>
                    <a:pt x="381" y="17512"/>
                    <a:pt x="399" y="17565"/>
                  </a:cubicBezTo>
                  <a:cubicBezTo>
                    <a:pt x="405" y="17577"/>
                    <a:pt x="405" y="17583"/>
                    <a:pt x="411" y="17601"/>
                  </a:cubicBezTo>
                  <a:cubicBezTo>
                    <a:pt x="428" y="17642"/>
                    <a:pt x="440" y="17684"/>
                    <a:pt x="458" y="17725"/>
                  </a:cubicBezTo>
                  <a:cubicBezTo>
                    <a:pt x="464" y="17743"/>
                    <a:pt x="470" y="17761"/>
                    <a:pt x="476" y="17779"/>
                  </a:cubicBezTo>
                  <a:cubicBezTo>
                    <a:pt x="494" y="17814"/>
                    <a:pt x="506" y="17850"/>
                    <a:pt x="523" y="17880"/>
                  </a:cubicBezTo>
                  <a:cubicBezTo>
                    <a:pt x="529" y="17898"/>
                    <a:pt x="535" y="17921"/>
                    <a:pt x="547" y="17933"/>
                  </a:cubicBezTo>
                  <a:cubicBezTo>
                    <a:pt x="559" y="17969"/>
                    <a:pt x="583" y="18010"/>
                    <a:pt x="595" y="18052"/>
                  </a:cubicBezTo>
                  <a:cubicBezTo>
                    <a:pt x="606" y="18070"/>
                    <a:pt x="606" y="18076"/>
                    <a:pt x="612" y="18088"/>
                  </a:cubicBezTo>
                  <a:cubicBezTo>
                    <a:pt x="636" y="18141"/>
                    <a:pt x="654" y="18189"/>
                    <a:pt x="678" y="18236"/>
                  </a:cubicBezTo>
                  <a:cubicBezTo>
                    <a:pt x="684" y="18254"/>
                    <a:pt x="696" y="18260"/>
                    <a:pt x="696" y="18278"/>
                  </a:cubicBezTo>
                  <a:cubicBezTo>
                    <a:pt x="707" y="18313"/>
                    <a:pt x="731" y="18349"/>
                    <a:pt x="755" y="18384"/>
                  </a:cubicBezTo>
                  <a:lnTo>
                    <a:pt x="773" y="18432"/>
                  </a:lnTo>
                  <a:cubicBezTo>
                    <a:pt x="791" y="18462"/>
                    <a:pt x="814" y="18497"/>
                    <a:pt x="826" y="18527"/>
                  </a:cubicBezTo>
                  <a:lnTo>
                    <a:pt x="850" y="18574"/>
                  </a:lnTo>
                  <a:lnTo>
                    <a:pt x="915" y="18681"/>
                  </a:lnTo>
                  <a:cubicBezTo>
                    <a:pt x="921" y="18693"/>
                    <a:pt x="921" y="18699"/>
                    <a:pt x="933" y="18705"/>
                  </a:cubicBezTo>
                  <a:cubicBezTo>
                    <a:pt x="963" y="18753"/>
                    <a:pt x="992" y="18794"/>
                    <a:pt x="1010" y="18830"/>
                  </a:cubicBezTo>
                  <a:cubicBezTo>
                    <a:pt x="1022" y="18842"/>
                    <a:pt x="1028" y="18854"/>
                    <a:pt x="1034" y="18860"/>
                  </a:cubicBezTo>
                  <a:cubicBezTo>
                    <a:pt x="1058" y="18889"/>
                    <a:pt x="1082" y="18919"/>
                    <a:pt x="1099" y="18960"/>
                  </a:cubicBezTo>
                  <a:cubicBezTo>
                    <a:pt x="1111" y="18972"/>
                    <a:pt x="1123" y="18990"/>
                    <a:pt x="1129" y="18996"/>
                  </a:cubicBezTo>
                  <a:cubicBezTo>
                    <a:pt x="1153" y="19026"/>
                    <a:pt x="1177" y="19055"/>
                    <a:pt x="1200" y="19079"/>
                  </a:cubicBezTo>
                  <a:cubicBezTo>
                    <a:pt x="1206" y="19091"/>
                    <a:pt x="1218" y="19097"/>
                    <a:pt x="1230" y="19115"/>
                  </a:cubicBezTo>
                  <a:cubicBezTo>
                    <a:pt x="1260" y="19150"/>
                    <a:pt x="1277" y="19180"/>
                    <a:pt x="1307" y="19210"/>
                  </a:cubicBezTo>
                  <a:lnTo>
                    <a:pt x="1325" y="19228"/>
                  </a:lnTo>
                  <a:cubicBezTo>
                    <a:pt x="1355" y="19263"/>
                    <a:pt x="1390" y="19299"/>
                    <a:pt x="1420" y="19335"/>
                  </a:cubicBezTo>
                  <a:cubicBezTo>
                    <a:pt x="1426" y="19346"/>
                    <a:pt x="1438" y="19358"/>
                    <a:pt x="1450" y="19364"/>
                  </a:cubicBezTo>
                  <a:cubicBezTo>
                    <a:pt x="1473" y="19394"/>
                    <a:pt x="1503" y="19418"/>
                    <a:pt x="1527" y="19441"/>
                  </a:cubicBezTo>
                  <a:lnTo>
                    <a:pt x="1562" y="19477"/>
                  </a:lnTo>
                  <a:cubicBezTo>
                    <a:pt x="1586" y="19501"/>
                    <a:pt x="1616" y="19525"/>
                    <a:pt x="1634" y="19554"/>
                  </a:cubicBezTo>
                  <a:lnTo>
                    <a:pt x="1663" y="19584"/>
                  </a:lnTo>
                  <a:cubicBezTo>
                    <a:pt x="1693" y="19614"/>
                    <a:pt x="1735" y="19643"/>
                    <a:pt x="1770" y="19673"/>
                  </a:cubicBezTo>
                  <a:lnTo>
                    <a:pt x="1776" y="19679"/>
                  </a:lnTo>
                  <a:lnTo>
                    <a:pt x="1889" y="19768"/>
                  </a:lnTo>
                  <a:cubicBezTo>
                    <a:pt x="1895" y="19774"/>
                    <a:pt x="1913" y="19780"/>
                    <a:pt x="1919" y="19792"/>
                  </a:cubicBezTo>
                  <a:cubicBezTo>
                    <a:pt x="1948" y="19810"/>
                    <a:pt x="1972" y="19833"/>
                    <a:pt x="2002" y="19851"/>
                  </a:cubicBezTo>
                  <a:cubicBezTo>
                    <a:pt x="2014" y="19857"/>
                    <a:pt x="2032" y="19869"/>
                    <a:pt x="2038" y="19881"/>
                  </a:cubicBezTo>
                  <a:cubicBezTo>
                    <a:pt x="2067" y="19899"/>
                    <a:pt x="2091" y="19916"/>
                    <a:pt x="2121" y="19940"/>
                  </a:cubicBezTo>
                  <a:cubicBezTo>
                    <a:pt x="2133" y="19946"/>
                    <a:pt x="2138" y="19952"/>
                    <a:pt x="2156" y="19958"/>
                  </a:cubicBezTo>
                  <a:cubicBezTo>
                    <a:pt x="2192" y="19982"/>
                    <a:pt x="2239" y="20011"/>
                    <a:pt x="2275" y="20035"/>
                  </a:cubicBezTo>
                  <a:lnTo>
                    <a:pt x="6055" y="22295"/>
                  </a:lnTo>
                  <a:lnTo>
                    <a:pt x="5968" y="22226"/>
                  </a:lnTo>
                  <a:cubicBezTo>
                    <a:pt x="5962" y="22226"/>
                    <a:pt x="5962" y="22220"/>
                    <a:pt x="5962" y="22220"/>
                  </a:cubicBezTo>
                  <a:cubicBezTo>
                    <a:pt x="5933" y="22185"/>
                    <a:pt x="5897" y="22161"/>
                    <a:pt x="5867" y="22125"/>
                  </a:cubicBezTo>
                  <a:cubicBezTo>
                    <a:pt x="5850" y="22119"/>
                    <a:pt x="5844" y="22108"/>
                    <a:pt x="5832" y="22096"/>
                  </a:cubicBezTo>
                  <a:cubicBezTo>
                    <a:pt x="5808" y="22078"/>
                    <a:pt x="5778" y="22054"/>
                    <a:pt x="5755" y="22030"/>
                  </a:cubicBezTo>
                  <a:lnTo>
                    <a:pt x="5719" y="21995"/>
                  </a:lnTo>
                  <a:lnTo>
                    <a:pt x="5642" y="21918"/>
                  </a:lnTo>
                  <a:lnTo>
                    <a:pt x="5612" y="21888"/>
                  </a:lnTo>
                  <a:cubicBezTo>
                    <a:pt x="5582" y="21852"/>
                    <a:pt x="5547" y="21817"/>
                    <a:pt x="5517" y="21781"/>
                  </a:cubicBezTo>
                  <a:cubicBezTo>
                    <a:pt x="5511" y="21769"/>
                    <a:pt x="5511" y="21763"/>
                    <a:pt x="5505" y="21763"/>
                  </a:cubicBezTo>
                  <a:cubicBezTo>
                    <a:pt x="5476" y="21733"/>
                    <a:pt x="5452" y="21698"/>
                    <a:pt x="5422" y="21668"/>
                  </a:cubicBezTo>
                  <a:cubicBezTo>
                    <a:pt x="5416" y="21650"/>
                    <a:pt x="5398" y="21644"/>
                    <a:pt x="5392" y="21633"/>
                  </a:cubicBezTo>
                  <a:cubicBezTo>
                    <a:pt x="5369" y="21603"/>
                    <a:pt x="5345" y="21579"/>
                    <a:pt x="5327" y="21549"/>
                  </a:cubicBezTo>
                  <a:cubicBezTo>
                    <a:pt x="5315" y="21532"/>
                    <a:pt x="5303" y="21520"/>
                    <a:pt x="5291" y="21502"/>
                  </a:cubicBezTo>
                  <a:lnTo>
                    <a:pt x="5226" y="21413"/>
                  </a:lnTo>
                  <a:cubicBezTo>
                    <a:pt x="5220" y="21407"/>
                    <a:pt x="5214" y="21395"/>
                    <a:pt x="5202" y="21383"/>
                  </a:cubicBezTo>
                  <a:cubicBezTo>
                    <a:pt x="5173" y="21342"/>
                    <a:pt x="5143" y="21306"/>
                    <a:pt x="5125" y="21258"/>
                  </a:cubicBezTo>
                  <a:cubicBezTo>
                    <a:pt x="5113" y="21253"/>
                    <a:pt x="5113" y="21247"/>
                    <a:pt x="5107" y="21235"/>
                  </a:cubicBezTo>
                  <a:lnTo>
                    <a:pt x="5042" y="21128"/>
                  </a:lnTo>
                  <a:lnTo>
                    <a:pt x="5018" y="21080"/>
                  </a:lnTo>
                  <a:cubicBezTo>
                    <a:pt x="5006" y="21051"/>
                    <a:pt x="4983" y="21015"/>
                    <a:pt x="4965" y="20985"/>
                  </a:cubicBezTo>
                  <a:lnTo>
                    <a:pt x="4947" y="20938"/>
                  </a:lnTo>
                  <a:cubicBezTo>
                    <a:pt x="4923" y="20902"/>
                    <a:pt x="4906" y="20867"/>
                    <a:pt x="4888" y="20831"/>
                  </a:cubicBezTo>
                  <a:cubicBezTo>
                    <a:pt x="4876" y="20813"/>
                    <a:pt x="4870" y="20807"/>
                    <a:pt x="4870" y="20789"/>
                  </a:cubicBezTo>
                  <a:cubicBezTo>
                    <a:pt x="4846" y="20742"/>
                    <a:pt x="4828" y="20694"/>
                    <a:pt x="4805" y="20641"/>
                  </a:cubicBezTo>
                  <a:cubicBezTo>
                    <a:pt x="4799" y="20635"/>
                    <a:pt x="4799" y="20623"/>
                    <a:pt x="4787" y="20605"/>
                  </a:cubicBezTo>
                  <a:cubicBezTo>
                    <a:pt x="4775" y="20570"/>
                    <a:pt x="4751" y="20522"/>
                    <a:pt x="4739" y="20487"/>
                  </a:cubicBezTo>
                  <a:cubicBezTo>
                    <a:pt x="4733" y="20475"/>
                    <a:pt x="4721" y="20451"/>
                    <a:pt x="4716" y="20433"/>
                  </a:cubicBezTo>
                  <a:lnTo>
                    <a:pt x="4668" y="20326"/>
                  </a:lnTo>
                  <a:cubicBezTo>
                    <a:pt x="4662" y="20308"/>
                    <a:pt x="4656" y="20285"/>
                    <a:pt x="4650" y="20273"/>
                  </a:cubicBezTo>
                  <a:cubicBezTo>
                    <a:pt x="4632" y="20225"/>
                    <a:pt x="4621" y="20190"/>
                    <a:pt x="4603" y="20148"/>
                  </a:cubicBezTo>
                  <a:cubicBezTo>
                    <a:pt x="4597" y="20130"/>
                    <a:pt x="4597" y="20124"/>
                    <a:pt x="4591" y="20106"/>
                  </a:cubicBezTo>
                  <a:cubicBezTo>
                    <a:pt x="4567" y="20059"/>
                    <a:pt x="4549" y="20000"/>
                    <a:pt x="4537" y="19946"/>
                  </a:cubicBezTo>
                  <a:cubicBezTo>
                    <a:pt x="4531" y="19928"/>
                    <a:pt x="4531" y="19916"/>
                    <a:pt x="4526" y="19899"/>
                  </a:cubicBezTo>
                  <a:cubicBezTo>
                    <a:pt x="4508" y="19857"/>
                    <a:pt x="4502" y="19821"/>
                    <a:pt x="4484" y="19774"/>
                  </a:cubicBezTo>
                  <a:cubicBezTo>
                    <a:pt x="4478" y="19750"/>
                    <a:pt x="4478" y="19738"/>
                    <a:pt x="4472" y="19715"/>
                  </a:cubicBezTo>
                  <a:cubicBezTo>
                    <a:pt x="4466" y="19679"/>
                    <a:pt x="4448" y="19631"/>
                    <a:pt x="4442" y="19596"/>
                  </a:cubicBezTo>
                  <a:cubicBezTo>
                    <a:pt x="4436" y="19578"/>
                    <a:pt x="4436" y="19560"/>
                    <a:pt x="4425" y="19536"/>
                  </a:cubicBezTo>
                  <a:cubicBezTo>
                    <a:pt x="4413" y="19495"/>
                    <a:pt x="4407" y="19441"/>
                    <a:pt x="4395" y="19394"/>
                  </a:cubicBezTo>
                  <a:cubicBezTo>
                    <a:pt x="4395" y="19382"/>
                    <a:pt x="4389" y="19376"/>
                    <a:pt x="4389" y="19358"/>
                  </a:cubicBezTo>
                  <a:cubicBezTo>
                    <a:pt x="4377" y="19299"/>
                    <a:pt x="4365" y="19240"/>
                    <a:pt x="4353" y="19180"/>
                  </a:cubicBezTo>
                  <a:cubicBezTo>
                    <a:pt x="4353" y="19156"/>
                    <a:pt x="4347" y="19145"/>
                    <a:pt x="4347" y="19121"/>
                  </a:cubicBezTo>
                  <a:cubicBezTo>
                    <a:pt x="4335" y="19079"/>
                    <a:pt x="4330" y="19032"/>
                    <a:pt x="4324" y="18996"/>
                  </a:cubicBezTo>
                  <a:cubicBezTo>
                    <a:pt x="4318" y="18972"/>
                    <a:pt x="4318" y="18949"/>
                    <a:pt x="4306" y="18919"/>
                  </a:cubicBezTo>
                  <a:cubicBezTo>
                    <a:pt x="4300" y="18883"/>
                    <a:pt x="4294" y="18842"/>
                    <a:pt x="4294" y="18800"/>
                  </a:cubicBezTo>
                  <a:cubicBezTo>
                    <a:pt x="4294" y="18782"/>
                    <a:pt x="4288" y="18753"/>
                    <a:pt x="4288" y="18729"/>
                  </a:cubicBezTo>
                  <a:cubicBezTo>
                    <a:pt x="4276" y="18687"/>
                    <a:pt x="4270" y="18634"/>
                    <a:pt x="4270" y="18586"/>
                  </a:cubicBezTo>
                  <a:cubicBezTo>
                    <a:pt x="4270" y="18574"/>
                    <a:pt x="4264" y="18551"/>
                    <a:pt x="4264" y="18533"/>
                  </a:cubicBezTo>
                  <a:lnTo>
                    <a:pt x="4240" y="18337"/>
                  </a:lnTo>
                  <a:cubicBezTo>
                    <a:pt x="4240" y="18319"/>
                    <a:pt x="4240" y="18295"/>
                    <a:pt x="4235" y="18284"/>
                  </a:cubicBezTo>
                  <a:cubicBezTo>
                    <a:pt x="4229" y="18230"/>
                    <a:pt x="4229" y="18189"/>
                    <a:pt x="4217" y="18135"/>
                  </a:cubicBezTo>
                  <a:cubicBezTo>
                    <a:pt x="4217" y="18111"/>
                    <a:pt x="4217" y="18082"/>
                    <a:pt x="4211" y="18058"/>
                  </a:cubicBezTo>
                  <a:cubicBezTo>
                    <a:pt x="4211" y="18016"/>
                    <a:pt x="4205" y="17969"/>
                    <a:pt x="4205" y="17921"/>
                  </a:cubicBezTo>
                  <a:lnTo>
                    <a:pt x="4205" y="17844"/>
                  </a:lnTo>
                  <a:cubicBezTo>
                    <a:pt x="4205" y="17791"/>
                    <a:pt x="4205" y="17749"/>
                    <a:pt x="4199" y="17696"/>
                  </a:cubicBezTo>
                  <a:lnTo>
                    <a:pt x="4199" y="17630"/>
                  </a:lnTo>
                  <a:lnTo>
                    <a:pt x="4199" y="17417"/>
                  </a:lnTo>
                  <a:cubicBezTo>
                    <a:pt x="4199" y="17333"/>
                    <a:pt x="4199" y="17256"/>
                    <a:pt x="4205" y="17179"/>
                  </a:cubicBezTo>
                  <a:lnTo>
                    <a:pt x="4205" y="17155"/>
                  </a:lnTo>
                  <a:cubicBezTo>
                    <a:pt x="4205" y="17078"/>
                    <a:pt x="4211" y="17013"/>
                    <a:pt x="4211" y="16942"/>
                  </a:cubicBezTo>
                  <a:lnTo>
                    <a:pt x="4211" y="16894"/>
                  </a:lnTo>
                  <a:cubicBezTo>
                    <a:pt x="4211" y="16829"/>
                    <a:pt x="4217" y="16763"/>
                    <a:pt x="4229" y="16692"/>
                  </a:cubicBezTo>
                  <a:cubicBezTo>
                    <a:pt x="4229" y="16674"/>
                    <a:pt x="4229" y="16657"/>
                    <a:pt x="4235" y="16633"/>
                  </a:cubicBezTo>
                  <a:cubicBezTo>
                    <a:pt x="4240" y="16573"/>
                    <a:pt x="4240" y="16514"/>
                    <a:pt x="4246" y="16455"/>
                  </a:cubicBezTo>
                  <a:cubicBezTo>
                    <a:pt x="4258" y="16360"/>
                    <a:pt x="4264" y="16265"/>
                    <a:pt x="4276" y="16170"/>
                  </a:cubicBezTo>
                  <a:cubicBezTo>
                    <a:pt x="4276" y="16140"/>
                    <a:pt x="4288" y="16110"/>
                    <a:pt x="4288" y="16086"/>
                  </a:cubicBezTo>
                  <a:cubicBezTo>
                    <a:pt x="4294" y="16009"/>
                    <a:pt x="4300" y="15938"/>
                    <a:pt x="4318" y="15861"/>
                  </a:cubicBezTo>
                  <a:cubicBezTo>
                    <a:pt x="4324" y="15831"/>
                    <a:pt x="4324" y="15801"/>
                    <a:pt x="4330" y="15772"/>
                  </a:cubicBezTo>
                  <a:cubicBezTo>
                    <a:pt x="4347" y="15695"/>
                    <a:pt x="4353" y="15611"/>
                    <a:pt x="4365" y="15522"/>
                  </a:cubicBezTo>
                  <a:cubicBezTo>
                    <a:pt x="4365" y="15505"/>
                    <a:pt x="4377" y="15493"/>
                    <a:pt x="4377" y="15475"/>
                  </a:cubicBezTo>
                  <a:cubicBezTo>
                    <a:pt x="4389" y="15380"/>
                    <a:pt x="4413" y="15279"/>
                    <a:pt x="4425" y="15178"/>
                  </a:cubicBezTo>
                  <a:cubicBezTo>
                    <a:pt x="4436" y="15160"/>
                    <a:pt x="4436" y="15130"/>
                    <a:pt x="4442" y="15107"/>
                  </a:cubicBezTo>
                  <a:cubicBezTo>
                    <a:pt x="4454" y="15030"/>
                    <a:pt x="4472" y="14952"/>
                    <a:pt x="4484" y="14875"/>
                  </a:cubicBezTo>
                  <a:lnTo>
                    <a:pt x="4508" y="14786"/>
                  </a:lnTo>
                  <a:cubicBezTo>
                    <a:pt x="4526" y="14703"/>
                    <a:pt x="4543" y="14614"/>
                    <a:pt x="4567" y="14537"/>
                  </a:cubicBezTo>
                  <a:cubicBezTo>
                    <a:pt x="4573" y="14519"/>
                    <a:pt x="4573" y="14507"/>
                    <a:pt x="4585" y="14483"/>
                  </a:cubicBezTo>
                  <a:cubicBezTo>
                    <a:pt x="4603" y="14376"/>
                    <a:pt x="4632" y="14281"/>
                    <a:pt x="4656" y="14180"/>
                  </a:cubicBezTo>
                  <a:cubicBezTo>
                    <a:pt x="4662" y="14157"/>
                    <a:pt x="4674" y="14133"/>
                    <a:pt x="4674" y="14109"/>
                  </a:cubicBezTo>
                  <a:cubicBezTo>
                    <a:pt x="4692" y="14032"/>
                    <a:pt x="4716" y="13955"/>
                    <a:pt x="4739" y="13872"/>
                  </a:cubicBezTo>
                  <a:lnTo>
                    <a:pt x="4763" y="13783"/>
                  </a:lnTo>
                  <a:cubicBezTo>
                    <a:pt x="4781" y="13705"/>
                    <a:pt x="4811" y="13616"/>
                    <a:pt x="4834" y="13533"/>
                  </a:cubicBezTo>
                  <a:cubicBezTo>
                    <a:pt x="4840" y="13515"/>
                    <a:pt x="4840" y="13498"/>
                    <a:pt x="4852" y="13480"/>
                  </a:cubicBezTo>
                  <a:cubicBezTo>
                    <a:pt x="4882" y="13379"/>
                    <a:pt x="4917" y="13278"/>
                    <a:pt x="4947" y="13177"/>
                  </a:cubicBezTo>
                  <a:lnTo>
                    <a:pt x="4971" y="13112"/>
                  </a:lnTo>
                  <a:cubicBezTo>
                    <a:pt x="5001" y="13028"/>
                    <a:pt x="5018" y="12951"/>
                    <a:pt x="5048" y="12874"/>
                  </a:cubicBezTo>
                  <a:cubicBezTo>
                    <a:pt x="5060" y="12844"/>
                    <a:pt x="5072" y="12815"/>
                    <a:pt x="5078" y="12785"/>
                  </a:cubicBezTo>
                  <a:lnTo>
                    <a:pt x="5167" y="12536"/>
                  </a:lnTo>
                  <a:cubicBezTo>
                    <a:pt x="5179" y="12518"/>
                    <a:pt x="5185" y="12500"/>
                    <a:pt x="5191" y="12476"/>
                  </a:cubicBezTo>
                  <a:cubicBezTo>
                    <a:pt x="5226" y="12381"/>
                    <a:pt x="5268" y="12280"/>
                    <a:pt x="5309" y="12179"/>
                  </a:cubicBezTo>
                  <a:cubicBezTo>
                    <a:pt x="5315" y="12162"/>
                    <a:pt x="5333" y="12138"/>
                    <a:pt x="5339" y="12114"/>
                  </a:cubicBezTo>
                  <a:cubicBezTo>
                    <a:pt x="5369" y="12043"/>
                    <a:pt x="5398" y="11960"/>
                    <a:pt x="5434" y="11882"/>
                  </a:cubicBezTo>
                  <a:cubicBezTo>
                    <a:pt x="5452" y="11853"/>
                    <a:pt x="5458" y="11823"/>
                    <a:pt x="5476" y="11793"/>
                  </a:cubicBezTo>
                  <a:cubicBezTo>
                    <a:pt x="5511" y="11716"/>
                    <a:pt x="5541" y="11633"/>
                    <a:pt x="5577" y="11556"/>
                  </a:cubicBezTo>
                  <a:cubicBezTo>
                    <a:pt x="5582" y="11538"/>
                    <a:pt x="5594" y="11520"/>
                    <a:pt x="5600" y="11496"/>
                  </a:cubicBezTo>
                  <a:cubicBezTo>
                    <a:pt x="5642" y="11401"/>
                    <a:pt x="5689" y="11306"/>
                    <a:pt x="5731" y="11200"/>
                  </a:cubicBezTo>
                  <a:cubicBezTo>
                    <a:pt x="5743" y="11182"/>
                    <a:pt x="5755" y="11158"/>
                    <a:pt x="5761" y="11134"/>
                  </a:cubicBezTo>
                  <a:cubicBezTo>
                    <a:pt x="5802" y="11063"/>
                    <a:pt x="5838" y="10986"/>
                    <a:pt x="5873" y="10903"/>
                  </a:cubicBezTo>
                  <a:lnTo>
                    <a:pt x="5921" y="10814"/>
                  </a:lnTo>
                  <a:cubicBezTo>
                    <a:pt x="5957" y="10736"/>
                    <a:pt x="5992" y="10659"/>
                    <a:pt x="6040" y="10588"/>
                  </a:cubicBezTo>
                  <a:cubicBezTo>
                    <a:pt x="6046" y="10564"/>
                    <a:pt x="6057" y="10546"/>
                    <a:pt x="6069" y="10529"/>
                  </a:cubicBezTo>
                  <a:cubicBezTo>
                    <a:pt x="6117" y="10428"/>
                    <a:pt x="6164" y="10333"/>
                    <a:pt x="6218" y="10238"/>
                  </a:cubicBezTo>
                  <a:cubicBezTo>
                    <a:pt x="6230" y="10214"/>
                    <a:pt x="6236" y="10190"/>
                    <a:pt x="6253" y="10172"/>
                  </a:cubicBezTo>
                  <a:cubicBezTo>
                    <a:pt x="6289" y="10095"/>
                    <a:pt x="6337" y="10024"/>
                    <a:pt x="6372" y="9947"/>
                  </a:cubicBezTo>
                  <a:cubicBezTo>
                    <a:pt x="6384" y="9917"/>
                    <a:pt x="6402" y="9887"/>
                    <a:pt x="6426" y="9858"/>
                  </a:cubicBezTo>
                  <a:cubicBezTo>
                    <a:pt x="6467" y="9786"/>
                    <a:pt x="6503" y="9709"/>
                    <a:pt x="6550" y="9638"/>
                  </a:cubicBezTo>
                  <a:cubicBezTo>
                    <a:pt x="6562" y="9614"/>
                    <a:pt x="6574" y="9596"/>
                    <a:pt x="6586" y="9579"/>
                  </a:cubicBezTo>
                  <a:cubicBezTo>
                    <a:pt x="6639" y="9478"/>
                    <a:pt x="6699" y="9388"/>
                    <a:pt x="6752" y="9293"/>
                  </a:cubicBezTo>
                  <a:lnTo>
                    <a:pt x="6794" y="9228"/>
                  </a:lnTo>
                  <a:cubicBezTo>
                    <a:pt x="6841" y="9151"/>
                    <a:pt x="6883" y="9086"/>
                    <a:pt x="6930" y="9014"/>
                  </a:cubicBezTo>
                  <a:cubicBezTo>
                    <a:pt x="6942" y="8985"/>
                    <a:pt x="6966" y="8955"/>
                    <a:pt x="6978" y="8925"/>
                  </a:cubicBezTo>
                  <a:cubicBezTo>
                    <a:pt x="7025" y="8848"/>
                    <a:pt x="7067" y="8783"/>
                    <a:pt x="7120" y="8706"/>
                  </a:cubicBezTo>
                  <a:cubicBezTo>
                    <a:pt x="7138" y="8688"/>
                    <a:pt x="7150" y="8670"/>
                    <a:pt x="7156" y="8646"/>
                  </a:cubicBezTo>
                  <a:lnTo>
                    <a:pt x="7334" y="8379"/>
                  </a:lnTo>
                  <a:lnTo>
                    <a:pt x="7382" y="8314"/>
                  </a:lnTo>
                  <a:cubicBezTo>
                    <a:pt x="7423" y="8248"/>
                    <a:pt x="7477" y="8171"/>
                    <a:pt x="7524" y="8106"/>
                  </a:cubicBezTo>
                  <a:cubicBezTo>
                    <a:pt x="7542" y="8076"/>
                    <a:pt x="7560" y="8052"/>
                    <a:pt x="7584" y="8023"/>
                  </a:cubicBezTo>
                  <a:cubicBezTo>
                    <a:pt x="7631" y="7957"/>
                    <a:pt x="7679" y="7892"/>
                    <a:pt x="7732" y="7815"/>
                  </a:cubicBezTo>
                  <a:cubicBezTo>
                    <a:pt x="7744" y="7797"/>
                    <a:pt x="7762" y="7779"/>
                    <a:pt x="7774" y="7756"/>
                  </a:cubicBezTo>
                  <a:cubicBezTo>
                    <a:pt x="7839" y="7666"/>
                    <a:pt x="7898" y="7589"/>
                    <a:pt x="7970" y="7506"/>
                  </a:cubicBezTo>
                  <a:cubicBezTo>
                    <a:pt x="7981" y="7482"/>
                    <a:pt x="7999" y="7471"/>
                    <a:pt x="8011" y="7447"/>
                  </a:cubicBezTo>
                  <a:cubicBezTo>
                    <a:pt x="8065" y="7381"/>
                    <a:pt x="8118" y="7310"/>
                    <a:pt x="8165" y="7251"/>
                  </a:cubicBezTo>
                  <a:cubicBezTo>
                    <a:pt x="8189" y="7221"/>
                    <a:pt x="8213" y="7203"/>
                    <a:pt x="8237" y="7174"/>
                  </a:cubicBezTo>
                  <a:cubicBezTo>
                    <a:pt x="8284" y="7102"/>
                    <a:pt x="8338" y="7043"/>
                    <a:pt x="8391" y="6978"/>
                  </a:cubicBezTo>
                  <a:cubicBezTo>
                    <a:pt x="8403" y="6954"/>
                    <a:pt x="8421" y="6942"/>
                    <a:pt x="8433" y="6918"/>
                  </a:cubicBezTo>
                  <a:cubicBezTo>
                    <a:pt x="8504" y="6835"/>
                    <a:pt x="8569" y="6758"/>
                    <a:pt x="8640" y="6681"/>
                  </a:cubicBezTo>
                  <a:cubicBezTo>
                    <a:pt x="8658" y="6657"/>
                    <a:pt x="8670" y="6645"/>
                    <a:pt x="8694" y="6621"/>
                  </a:cubicBezTo>
                  <a:cubicBezTo>
                    <a:pt x="8747" y="6562"/>
                    <a:pt x="8807" y="6497"/>
                    <a:pt x="8860" y="6437"/>
                  </a:cubicBezTo>
                  <a:cubicBezTo>
                    <a:pt x="8878" y="6414"/>
                    <a:pt x="8902" y="6384"/>
                    <a:pt x="8926" y="6360"/>
                  </a:cubicBezTo>
                  <a:cubicBezTo>
                    <a:pt x="8979" y="6301"/>
                    <a:pt x="9038" y="6241"/>
                    <a:pt x="9086" y="6182"/>
                  </a:cubicBezTo>
                  <a:lnTo>
                    <a:pt x="9139" y="6135"/>
                  </a:lnTo>
                  <a:cubicBezTo>
                    <a:pt x="9216" y="6057"/>
                    <a:pt x="9282" y="5986"/>
                    <a:pt x="9353" y="5909"/>
                  </a:cubicBezTo>
                  <a:lnTo>
                    <a:pt x="9406" y="5855"/>
                  </a:lnTo>
                  <a:lnTo>
                    <a:pt x="9579" y="5689"/>
                  </a:lnTo>
                  <a:cubicBezTo>
                    <a:pt x="9602" y="5665"/>
                    <a:pt x="9620" y="5642"/>
                    <a:pt x="9650" y="5618"/>
                  </a:cubicBezTo>
                  <a:cubicBezTo>
                    <a:pt x="9709" y="5570"/>
                    <a:pt x="9763" y="5511"/>
                    <a:pt x="9822" y="5458"/>
                  </a:cubicBezTo>
                  <a:lnTo>
                    <a:pt x="9876" y="5404"/>
                  </a:lnTo>
                  <a:cubicBezTo>
                    <a:pt x="9947" y="5339"/>
                    <a:pt x="10024" y="5262"/>
                    <a:pt x="10095" y="5196"/>
                  </a:cubicBezTo>
                  <a:cubicBezTo>
                    <a:pt x="10113" y="5184"/>
                    <a:pt x="10137" y="5167"/>
                    <a:pt x="10149" y="5143"/>
                  </a:cubicBezTo>
                  <a:lnTo>
                    <a:pt x="10327" y="4988"/>
                  </a:lnTo>
                  <a:cubicBezTo>
                    <a:pt x="10351" y="4965"/>
                    <a:pt x="10380" y="4947"/>
                    <a:pt x="10404" y="4923"/>
                  </a:cubicBezTo>
                  <a:cubicBezTo>
                    <a:pt x="10463" y="4870"/>
                    <a:pt x="10523" y="4828"/>
                    <a:pt x="10582" y="4775"/>
                  </a:cubicBezTo>
                  <a:cubicBezTo>
                    <a:pt x="10600" y="4757"/>
                    <a:pt x="10618" y="4745"/>
                    <a:pt x="10642" y="4721"/>
                  </a:cubicBezTo>
                  <a:cubicBezTo>
                    <a:pt x="10713" y="4662"/>
                    <a:pt x="10796" y="4597"/>
                    <a:pt x="10867" y="4537"/>
                  </a:cubicBezTo>
                  <a:cubicBezTo>
                    <a:pt x="10998" y="4442"/>
                    <a:pt x="11117" y="4353"/>
                    <a:pt x="11241" y="4264"/>
                  </a:cubicBezTo>
                  <a:cubicBezTo>
                    <a:pt x="11253" y="4246"/>
                    <a:pt x="11271" y="4240"/>
                    <a:pt x="11295" y="4222"/>
                  </a:cubicBezTo>
                  <a:cubicBezTo>
                    <a:pt x="11336" y="4193"/>
                    <a:pt x="11390" y="4157"/>
                    <a:pt x="11431" y="4127"/>
                  </a:cubicBezTo>
                  <a:cubicBezTo>
                    <a:pt x="11455" y="4116"/>
                    <a:pt x="11479" y="4098"/>
                    <a:pt x="11491" y="4086"/>
                  </a:cubicBezTo>
                  <a:lnTo>
                    <a:pt x="11627" y="3997"/>
                  </a:lnTo>
                  <a:lnTo>
                    <a:pt x="11693" y="3949"/>
                  </a:lnTo>
                  <a:cubicBezTo>
                    <a:pt x="11740" y="3920"/>
                    <a:pt x="11782" y="3890"/>
                    <a:pt x="11829" y="3866"/>
                  </a:cubicBezTo>
                  <a:cubicBezTo>
                    <a:pt x="11847" y="3854"/>
                    <a:pt x="11871" y="3837"/>
                    <a:pt x="11894" y="3831"/>
                  </a:cubicBezTo>
                  <a:cubicBezTo>
                    <a:pt x="11936" y="3801"/>
                    <a:pt x="11989" y="3771"/>
                    <a:pt x="12037" y="3742"/>
                  </a:cubicBezTo>
                  <a:cubicBezTo>
                    <a:pt x="12049" y="3736"/>
                    <a:pt x="12073" y="3718"/>
                    <a:pt x="12084" y="3712"/>
                  </a:cubicBezTo>
                  <a:cubicBezTo>
                    <a:pt x="12156" y="3676"/>
                    <a:pt x="12221" y="3641"/>
                    <a:pt x="12280" y="3599"/>
                  </a:cubicBezTo>
                  <a:lnTo>
                    <a:pt x="12482" y="3492"/>
                  </a:lnTo>
                  <a:cubicBezTo>
                    <a:pt x="12500" y="3480"/>
                    <a:pt x="12524" y="3468"/>
                    <a:pt x="12542" y="3462"/>
                  </a:cubicBezTo>
                  <a:cubicBezTo>
                    <a:pt x="12583" y="3439"/>
                    <a:pt x="12631" y="3409"/>
                    <a:pt x="12678" y="3385"/>
                  </a:cubicBezTo>
                  <a:cubicBezTo>
                    <a:pt x="12702" y="3373"/>
                    <a:pt x="12726" y="3361"/>
                    <a:pt x="12750" y="3350"/>
                  </a:cubicBezTo>
                  <a:cubicBezTo>
                    <a:pt x="12791" y="3326"/>
                    <a:pt x="12839" y="3302"/>
                    <a:pt x="12874" y="3284"/>
                  </a:cubicBezTo>
                  <a:cubicBezTo>
                    <a:pt x="12898" y="3266"/>
                    <a:pt x="12916" y="3261"/>
                    <a:pt x="12945" y="3243"/>
                  </a:cubicBezTo>
                  <a:cubicBezTo>
                    <a:pt x="12993" y="3225"/>
                    <a:pt x="13046" y="3201"/>
                    <a:pt x="13088" y="3177"/>
                  </a:cubicBezTo>
                  <a:cubicBezTo>
                    <a:pt x="13094" y="3171"/>
                    <a:pt x="13112" y="3171"/>
                    <a:pt x="13118" y="3166"/>
                  </a:cubicBezTo>
                  <a:cubicBezTo>
                    <a:pt x="13177" y="3136"/>
                    <a:pt x="13242" y="3112"/>
                    <a:pt x="13302" y="3082"/>
                  </a:cubicBezTo>
                  <a:cubicBezTo>
                    <a:pt x="13302" y="3082"/>
                    <a:pt x="13314" y="3082"/>
                    <a:pt x="13314" y="3076"/>
                  </a:cubicBezTo>
                  <a:cubicBezTo>
                    <a:pt x="13373" y="3053"/>
                    <a:pt x="13432" y="3029"/>
                    <a:pt x="13492" y="2999"/>
                  </a:cubicBezTo>
                  <a:cubicBezTo>
                    <a:pt x="13498" y="2993"/>
                    <a:pt x="13510" y="2993"/>
                    <a:pt x="13521" y="2987"/>
                  </a:cubicBezTo>
                  <a:cubicBezTo>
                    <a:pt x="13581" y="2964"/>
                    <a:pt x="13640" y="2940"/>
                    <a:pt x="13706" y="2916"/>
                  </a:cubicBezTo>
                  <a:cubicBezTo>
                    <a:pt x="13711" y="2916"/>
                    <a:pt x="13717" y="2910"/>
                    <a:pt x="13717" y="2910"/>
                  </a:cubicBezTo>
                  <a:cubicBezTo>
                    <a:pt x="13771" y="2886"/>
                    <a:pt x="13830" y="2875"/>
                    <a:pt x="13884" y="2851"/>
                  </a:cubicBezTo>
                  <a:cubicBezTo>
                    <a:pt x="13890" y="2851"/>
                    <a:pt x="13907" y="2845"/>
                    <a:pt x="13913" y="2845"/>
                  </a:cubicBezTo>
                  <a:cubicBezTo>
                    <a:pt x="13973" y="2821"/>
                    <a:pt x="14032" y="2809"/>
                    <a:pt x="14092" y="2786"/>
                  </a:cubicBezTo>
                  <a:cubicBezTo>
                    <a:pt x="14097" y="2786"/>
                    <a:pt x="14103" y="2780"/>
                    <a:pt x="14115" y="2780"/>
                  </a:cubicBezTo>
                  <a:cubicBezTo>
                    <a:pt x="14163" y="2762"/>
                    <a:pt x="14216" y="2750"/>
                    <a:pt x="14276" y="2732"/>
                  </a:cubicBezTo>
                  <a:cubicBezTo>
                    <a:pt x="14282" y="2732"/>
                    <a:pt x="14299" y="2726"/>
                    <a:pt x="14305" y="2726"/>
                  </a:cubicBezTo>
                  <a:cubicBezTo>
                    <a:pt x="14365" y="2708"/>
                    <a:pt x="14424" y="2696"/>
                    <a:pt x="14477" y="2679"/>
                  </a:cubicBezTo>
                  <a:cubicBezTo>
                    <a:pt x="14483" y="2679"/>
                    <a:pt x="14489" y="2673"/>
                    <a:pt x="14507" y="2673"/>
                  </a:cubicBezTo>
                  <a:cubicBezTo>
                    <a:pt x="14561" y="2661"/>
                    <a:pt x="14608" y="2649"/>
                    <a:pt x="14662" y="2637"/>
                  </a:cubicBezTo>
                  <a:cubicBezTo>
                    <a:pt x="14667" y="2637"/>
                    <a:pt x="14679" y="2631"/>
                    <a:pt x="14685" y="2631"/>
                  </a:cubicBezTo>
                  <a:cubicBezTo>
                    <a:pt x="14745" y="2613"/>
                    <a:pt x="14798" y="2607"/>
                    <a:pt x="14857" y="2601"/>
                  </a:cubicBezTo>
                  <a:cubicBezTo>
                    <a:pt x="14863" y="2601"/>
                    <a:pt x="14875" y="2601"/>
                    <a:pt x="14887" y="2590"/>
                  </a:cubicBezTo>
                  <a:lnTo>
                    <a:pt x="15042" y="2572"/>
                  </a:lnTo>
                  <a:lnTo>
                    <a:pt x="15065" y="2572"/>
                  </a:lnTo>
                  <a:cubicBezTo>
                    <a:pt x="15095" y="2560"/>
                    <a:pt x="15113" y="2560"/>
                    <a:pt x="15143" y="2560"/>
                  </a:cubicBezTo>
                  <a:cubicBezTo>
                    <a:pt x="15184" y="2554"/>
                    <a:pt x="15226" y="2554"/>
                    <a:pt x="15261" y="2548"/>
                  </a:cubicBezTo>
                  <a:cubicBezTo>
                    <a:pt x="15291" y="2548"/>
                    <a:pt x="15315" y="2542"/>
                    <a:pt x="15344" y="2542"/>
                  </a:cubicBezTo>
                  <a:cubicBezTo>
                    <a:pt x="15380" y="2542"/>
                    <a:pt x="15422" y="2530"/>
                    <a:pt x="15457" y="2530"/>
                  </a:cubicBezTo>
                  <a:cubicBezTo>
                    <a:pt x="15487" y="2530"/>
                    <a:pt x="15511" y="2530"/>
                    <a:pt x="15540" y="2524"/>
                  </a:cubicBezTo>
                  <a:cubicBezTo>
                    <a:pt x="15576" y="2524"/>
                    <a:pt x="15612" y="2518"/>
                    <a:pt x="15647" y="2518"/>
                  </a:cubicBezTo>
                  <a:lnTo>
                    <a:pt x="16110" y="2518"/>
                  </a:lnTo>
                  <a:cubicBezTo>
                    <a:pt x="16146" y="2518"/>
                    <a:pt x="16182" y="2524"/>
                    <a:pt x="16223" y="2524"/>
                  </a:cubicBezTo>
                  <a:cubicBezTo>
                    <a:pt x="16241" y="2524"/>
                    <a:pt x="16265" y="2524"/>
                    <a:pt x="16289" y="2530"/>
                  </a:cubicBezTo>
                  <a:cubicBezTo>
                    <a:pt x="16330" y="2542"/>
                    <a:pt x="16378" y="2542"/>
                    <a:pt x="16419" y="2548"/>
                  </a:cubicBezTo>
                  <a:cubicBezTo>
                    <a:pt x="16437" y="2548"/>
                    <a:pt x="16449" y="2548"/>
                    <a:pt x="16467" y="2554"/>
                  </a:cubicBezTo>
                  <a:cubicBezTo>
                    <a:pt x="16526" y="2560"/>
                    <a:pt x="16585" y="2572"/>
                    <a:pt x="16645" y="2584"/>
                  </a:cubicBezTo>
                  <a:cubicBezTo>
                    <a:pt x="16657" y="2584"/>
                    <a:pt x="16675" y="2590"/>
                    <a:pt x="16686" y="2590"/>
                  </a:cubicBezTo>
                  <a:cubicBezTo>
                    <a:pt x="16734" y="2601"/>
                    <a:pt x="16770" y="2607"/>
                    <a:pt x="16817" y="2613"/>
                  </a:cubicBezTo>
                  <a:cubicBezTo>
                    <a:pt x="16835" y="2619"/>
                    <a:pt x="16859" y="2619"/>
                    <a:pt x="16882" y="2631"/>
                  </a:cubicBezTo>
                  <a:cubicBezTo>
                    <a:pt x="16918" y="2637"/>
                    <a:pt x="16954" y="2643"/>
                    <a:pt x="16983" y="2649"/>
                  </a:cubicBezTo>
                  <a:lnTo>
                    <a:pt x="17055" y="2673"/>
                  </a:lnTo>
                  <a:cubicBezTo>
                    <a:pt x="17084" y="2679"/>
                    <a:pt x="17120" y="2696"/>
                    <a:pt x="17150" y="2702"/>
                  </a:cubicBezTo>
                  <a:lnTo>
                    <a:pt x="17215" y="2726"/>
                  </a:lnTo>
                  <a:cubicBezTo>
                    <a:pt x="17245" y="2732"/>
                    <a:pt x="17280" y="2750"/>
                    <a:pt x="17310" y="2756"/>
                  </a:cubicBezTo>
                  <a:lnTo>
                    <a:pt x="17381" y="2780"/>
                  </a:lnTo>
                  <a:cubicBezTo>
                    <a:pt x="17411" y="2791"/>
                    <a:pt x="17440" y="2797"/>
                    <a:pt x="17476" y="2815"/>
                  </a:cubicBezTo>
                  <a:cubicBezTo>
                    <a:pt x="17500" y="2821"/>
                    <a:pt x="17518" y="2827"/>
                    <a:pt x="17541" y="2845"/>
                  </a:cubicBezTo>
                  <a:cubicBezTo>
                    <a:pt x="17571" y="2857"/>
                    <a:pt x="17601" y="2875"/>
                    <a:pt x="17636" y="2886"/>
                  </a:cubicBezTo>
                  <a:cubicBezTo>
                    <a:pt x="17660" y="2898"/>
                    <a:pt x="17678" y="2904"/>
                    <a:pt x="17696" y="2916"/>
                  </a:cubicBezTo>
                  <a:cubicBezTo>
                    <a:pt x="17737" y="2934"/>
                    <a:pt x="17767" y="2946"/>
                    <a:pt x="17803" y="2970"/>
                  </a:cubicBezTo>
                  <a:cubicBezTo>
                    <a:pt x="17815" y="2976"/>
                    <a:pt x="17832" y="2987"/>
                    <a:pt x="17856" y="2993"/>
                  </a:cubicBezTo>
                  <a:cubicBezTo>
                    <a:pt x="17904" y="3023"/>
                    <a:pt x="17951" y="3047"/>
                    <a:pt x="18005" y="3076"/>
                  </a:cubicBezTo>
                  <a:lnTo>
                    <a:pt x="13806" y="565"/>
                  </a:lnTo>
                  <a:cubicBezTo>
                    <a:pt x="13765" y="535"/>
                    <a:pt x="13711" y="505"/>
                    <a:pt x="13658" y="482"/>
                  </a:cubicBezTo>
                  <a:cubicBezTo>
                    <a:pt x="13646" y="476"/>
                    <a:pt x="13622" y="470"/>
                    <a:pt x="13611" y="452"/>
                  </a:cubicBezTo>
                  <a:cubicBezTo>
                    <a:pt x="13581" y="440"/>
                    <a:pt x="13539" y="416"/>
                    <a:pt x="13510" y="404"/>
                  </a:cubicBezTo>
                  <a:cubicBezTo>
                    <a:pt x="13492" y="393"/>
                    <a:pt x="13468" y="381"/>
                    <a:pt x="13450" y="375"/>
                  </a:cubicBezTo>
                  <a:cubicBezTo>
                    <a:pt x="13421" y="357"/>
                    <a:pt x="13391" y="345"/>
                    <a:pt x="13361" y="333"/>
                  </a:cubicBezTo>
                  <a:cubicBezTo>
                    <a:pt x="13343" y="327"/>
                    <a:pt x="13320" y="315"/>
                    <a:pt x="13296" y="303"/>
                  </a:cubicBezTo>
                  <a:cubicBezTo>
                    <a:pt x="13266" y="292"/>
                    <a:pt x="13236" y="286"/>
                    <a:pt x="13207" y="268"/>
                  </a:cubicBezTo>
                  <a:cubicBezTo>
                    <a:pt x="13183" y="262"/>
                    <a:pt x="13165" y="256"/>
                    <a:pt x="13136" y="244"/>
                  </a:cubicBezTo>
                  <a:cubicBezTo>
                    <a:pt x="13106" y="238"/>
                    <a:pt x="13076" y="226"/>
                    <a:pt x="13046" y="214"/>
                  </a:cubicBezTo>
                  <a:cubicBezTo>
                    <a:pt x="13023" y="208"/>
                    <a:pt x="12999" y="202"/>
                    <a:pt x="12969" y="197"/>
                  </a:cubicBezTo>
                  <a:cubicBezTo>
                    <a:pt x="12940" y="185"/>
                    <a:pt x="12910" y="179"/>
                    <a:pt x="12874" y="167"/>
                  </a:cubicBezTo>
                  <a:cubicBezTo>
                    <a:pt x="12850" y="155"/>
                    <a:pt x="12821" y="149"/>
                    <a:pt x="12797" y="143"/>
                  </a:cubicBezTo>
                  <a:cubicBezTo>
                    <a:pt x="12767" y="137"/>
                    <a:pt x="12732" y="125"/>
                    <a:pt x="12702" y="119"/>
                  </a:cubicBezTo>
                  <a:cubicBezTo>
                    <a:pt x="12678" y="113"/>
                    <a:pt x="12660" y="107"/>
                    <a:pt x="12637" y="107"/>
                  </a:cubicBezTo>
                  <a:lnTo>
                    <a:pt x="12524" y="84"/>
                  </a:lnTo>
                  <a:cubicBezTo>
                    <a:pt x="12500" y="84"/>
                    <a:pt x="12488" y="78"/>
                    <a:pt x="12465" y="66"/>
                  </a:cubicBezTo>
                  <a:cubicBezTo>
                    <a:pt x="12405" y="60"/>
                    <a:pt x="12352" y="48"/>
                    <a:pt x="12292" y="36"/>
                  </a:cubicBezTo>
                  <a:cubicBezTo>
                    <a:pt x="12275" y="36"/>
                    <a:pt x="12257" y="30"/>
                    <a:pt x="12233" y="30"/>
                  </a:cubicBezTo>
                  <a:cubicBezTo>
                    <a:pt x="12197" y="24"/>
                    <a:pt x="12156" y="24"/>
                    <a:pt x="12114" y="18"/>
                  </a:cubicBezTo>
                  <a:cubicBezTo>
                    <a:pt x="12096" y="18"/>
                    <a:pt x="12067" y="7"/>
                    <a:pt x="12043" y="7"/>
                  </a:cubicBezTo>
                  <a:cubicBezTo>
                    <a:pt x="12007" y="7"/>
                    <a:pt x="11978" y="1"/>
                    <a:pt x="11936" y="1"/>
                  </a:cubicBezTo>
                  <a:close/>
                  <a:moveTo>
                    <a:pt x="6055" y="22295"/>
                  </a:moveTo>
                  <a:lnTo>
                    <a:pt x="6081" y="22315"/>
                  </a:lnTo>
                  <a:cubicBezTo>
                    <a:pt x="6099" y="22327"/>
                    <a:pt x="6105" y="22339"/>
                    <a:pt x="6117" y="22345"/>
                  </a:cubicBezTo>
                  <a:cubicBezTo>
                    <a:pt x="6147" y="22369"/>
                    <a:pt x="6170" y="22381"/>
                    <a:pt x="6200" y="22404"/>
                  </a:cubicBezTo>
                  <a:cubicBezTo>
                    <a:pt x="6206" y="22410"/>
                    <a:pt x="6224" y="22428"/>
                    <a:pt x="6236" y="22434"/>
                  </a:cubicBezTo>
                  <a:cubicBezTo>
                    <a:pt x="6254" y="22449"/>
                    <a:pt x="6270" y="22459"/>
                    <a:pt x="6285" y="22459"/>
                  </a:cubicBezTo>
                  <a:cubicBezTo>
                    <a:pt x="6294" y="22459"/>
                    <a:pt x="6303" y="22456"/>
                    <a:pt x="6311" y="22448"/>
                  </a:cubicBezTo>
                  <a:lnTo>
                    <a:pt x="6311" y="22448"/>
                  </a:lnTo>
                  <a:lnTo>
                    <a:pt x="6352" y="22472"/>
                  </a:lnTo>
                  <a:lnTo>
                    <a:pt x="6352" y="22472"/>
                  </a:lnTo>
                  <a:cubicBezTo>
                    <a:pt x="6351" y="22471"/>
                    <a:pt x="6350" y="22471"/>
                    <a:pt x="6348" y="22470"/>
                  </a:cubicBezTo>
                  <a:cubicBezTo>
                    <a:pt x="6337" y="22464"/>
                    <a:pt x="6325" y="22452"/>
                    <a:pt x="6313" y="22446"/>
                  </a:cubicBezTo>
                  <a:cubicBezTo>
                    <a:pt x="6312" y="22447"/>
                    <a:pt x="6312" y="22447"/>
                    <a:pt x="6311" y="22448"/>
                  </a:cubicBezTo>
                  <a:lnTo>
                    <a:pt x="6311" y="22448"/>
                  </a:lnTo>
                  <a:lnTo>
                    <a:pt x="6055" y="22295"/>
                  </a:lnTo>
                  <a:close/>
                  <a:moveTo>
                    <a:pt x="6352" y="22472"/>
                  </a:moveTo>
                  <a:cubicBezTo>
                    <a:pt x="6387" y="22496"/>
                    <a:pt x="6427" y="22524"/>
                    <a:pt x="6467" y="22541"/>
                  </a:cubicBezTo>
                  <a:lnTo>
                    <a:pt x="6352" y="2247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5679775" y="1838725"/>
              <a:ext cx="1559175" cy="1990229"/>
            </a:xfrm>
            <a:custGeom>
              <a:avLst/>
              <a:gdLst/>
              <a:ahLst/>
              <a:cxnLst/>
              <a:rect l="l" t="t" r="r" b="b"/>
              <a:pathLst>
                <a:path w="16156" h="20622" extrusionOk="0">
                  <a:moveTo>
                    <a:pt x="11696" y="1"/>
                  </a:moveTo>
                  <a:cubicBezTo>
                    <a:pt x="10621" y="1"/>
                    <a:pt x="9408" y="347"/>
                    <a:pt x="8122" y="1079"/>
                  </a:cubicBezTo>
                  <a:cubicBezTo>
                    <a:pt x="3669" y="3608"/>
                    <a:pt x="47" y="9790"/>
                    <a:pt x="17" y="14891"/>
                  </a:cubicBezTo>
                  <a:cubicBezTo>
                    <a:pt x="0" y="18519"/>
                    <a:pt x="1811" y="20622"/>
                    <a:pt x="4461" y="20622"/>
                  </a:cubicBezTo>
                  <a:cubicBezTo>
                    <a:pt x="5536" y="20622"/>
                    <a:pt x="6748" y="20276"/>
                    <a:pt x="8033" y="19546"/>
                  </a:cubicBezTo>
                  <a:cubicBezTo>
                    <a:pt x="12487" y="17016"/>
                    <a:pt x="16109" y="10829"/>
                    <a:pt x="16139" y="5734"/>
                  </a:cubicBezTo>
                  <a:cubicBezTo>
                    <a:pt x="16156" y="2106"/>
                    <a:pt x="14345" y="1"/>
                    <a:pt x="1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5793070" y="1990791"/>
              <a:ext cx="1332470" cy="1686946"/>
            </a:xfrm>
            <a:custGeom>
              <a:avLst/>
              <a:gdLst/>
              <a:ahLst/>
              <a:cxnLst/>
              <a:rect l="l" t="t" r="r" b="b"/>
              <a:pathLst>
                <a:path w="13818" h="17494" extrusionOk="0">
                  <a:moveTo>
                    <a:pt x="9881" y="522"/>
                  </a:moveTo>
                  <a:cubicBezTo>
                    <a:pt x="10475" y="522"/>
                    <a:pt x="11021" y="653"/>
                    <a:pt x="11496" y="938"/>
                  </a:cubicBezTo>
                  <a:cubicBezTo>
                    <a:pt x="12654" y="1609"/>
                    <a:pt x="13283" y="3046"/>
                    <a:pt x="13277" y="4976"/>
                  </a:cubicBezTo>
                  <a:cubicBezTo>
                    <a:pt x="13265" y="9085"/>
                    <a:pt x="10326" y="14079"/>
                    <a:pt x="6740" y="16121"/>
                  </a:cubicBezTo>
                  <a:cubicBezTo>
                    <a:pt x="5741" y="16692"/>
                    <a:pt x="4785" y="16980"/>
                    <a:pt x="3929" y="16980"/>
                  </a:cubicBezTo>
                  <a:cubicBezTo>
                    <a:pt x="3334" y="16980"/>
                    <a:pt x="2787" y="16841"/>
                    <a:pt x="2310" y="16561"/>
                  </a:cubicBezTo>
                  <a:cubicBezTo>
                    <a:pt x="1152" y="15884"/>
                    <a:pt x="517" y="14453"/>
                    <a:pt x="529" y="12523"/>
                  </a:cubicBezTo>
                  <a:cubicBezTo>
                    <a:pt x="540" y="8408"/>
                    <a:pt x="3480" y="3414"/>
                    <a:pt x="7066" y="1372"/>
                  </a:cubicBezTo>
                  <a:cubicBezTo>
                    <a:pt x="8070" y="807"/>
                    <a:pt x="9026" y="522"/>
                    <a:pt x="9881" y="522"/>
                  </a:cubicBezTo>
                  <a:close/>
                  <a:moveTo>
                    <a:pt x="9893" y="1"/>
                  </a:moveTo>
                  <a:cubicBezTo>
                    <a:pt x="8946" y="1"/>
                    <a:pt x="7901" y="311"/>
                    <a:pt x="6823" y="920"/>
                  </a:cubicBezTo>
                  <a:cubicBezTo>
                    <a:pt x="3088" y="3034"/>
                    <a:pt x="36" y="8242"/>
                    <a:pt x="12" y="12517"/>
                  </a:cubicBezTo>
                  <a:cubicBezTo>
                    <a:pt x="0" y="14637"/>
                    <a:pt x="724" y="16234"/>
                    <a:pt x="2049" y="17006"/>
                  </a:cubicBezTo>
                  <a:cubicBezTo>
                    <a:pt x="2607" y="17333"/>
                    <a:pt x="3242" y="17493"/>
                    <a:pt x="3925" y="17493"/>
                  </a:cubicBezTo>
                  <a:cubicBezTo>
                    <a:pt x="4875" y="17493"/>
                    <a:pt x="5914" y="17190"/>
                    <a:pt x="7007" y="16573"/>
                  </a:cubicBezTo>
                  <a:cubicBezTo>
                    <a:pt x="10736" y="14459"/>
                    <a:pt x="13788" y="9257"/>
                    <a:pt x="13812" y="4982"/>
                  </a:cubicBezTo>
                  <a:cubicBezTo>
                    <a:pt x="13818" y="2856"/>
                    <a:pt x="13093" y="1265"/>
                    <a:pt x="11769" y="493"/>
                  </a:cubicBezTo>
                  <a:cubicBezTo>
                    <a:pt x="11213" y="163"/>
                    <a:pt x="10579" y="1"/>
                    <a:pt x="9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3874893" y="-2587585"/>
              <a:ext cx="112823" cy="2777088"/>
            </a:xfrm>
            <a:custGeom>
              <a:avLst/>
              <a:gdLst/>
              <a:ahLst/>
              <a:cxnLst/>
              <a:rect l="l" t="t" r="r" b="b"/>
              <a:pathLst>
                <a:path w="1170" h="28799" extrusionOk="0">
                  <a:moveTo>
                    <a:pt x="131" y="528"/>
                  </a:moveTo>
                  <a:lnTo>
                    <a:pt x="143" y="536"/>
                  </a:lnTo>
                  <a:lnTo>
                    <a:pt x="143" y="536"/>
                  </a:lnTo>
                  <a:cubicBezTo>
                    <a:pt x="137" y="533"/>
                    <a:pt x="131" y="532"/>
                    <a:pt x="131" y="528"/>
                  </a:cubicBezTo>
                  <a:close/>
                  <a:moveTo>
                    <a:pt x="582" y="1"/>
                  </a:moveTo>
                  <a:cubicBezTo>
                    <a:pt x="435" y="1"/>
                    <a:pt x="288" y="32"/>
                    <a:pt x="178" y="94"/>
                  </a:cubicBezTo>
                  <a:cubicBezTo>
                    <a:pt x="65" y="159"/>
                    <a:pt x="12" y="243"/>
                    <a:pt x="12" y="326"/>
                  </a:cubicBezTo>
                  <a:lnTo>
                    <a:pt x="0" y="28471"/>
                  </a:lnTo>
                  <a:cubicBezTo>
                    <a:pt x="0" y="28555"/>
                    <a:pt x="59" y="28644"/>
                    <a:pt x="172" y="28709"/>
                  </a:cubicBezTo>
                  <a:lnTo>
                    <a:pt x="214" y="28733"/>
                  </a:lnTo>
                  <a:cubicBezTo>
                    <a:pt x="220" y="28733"/>
                    <a:pt x="220" y="28739"/>
                    <a:pt x="232" y="28739"/>
                  </a:cubicBezTo>
                  <a:cubicBezTo>
                    <a:pt x="238" y="28739"/>
                    <a:pt x="243" y="28745"/>
                    <a:pt x="249" y="28745"/>
                  </a:cubicBezTo>
                  <a:cubicBezTo>
                    <a:pt x="273" y="28751"/>
                    <a:pt x="291" y="28762"/>
                    <a:pt x="309" y="28768"/>
                  </a:cubicBezTo>
                  <a:lnTo>
                    <a:pt x="327" y="28768"/>
                  </a:lnTo>
                  <a:cubicBezTo>
                    <a:pt x="338" y="28774"/>
                    <a:pt x="362" y="28774"/>
                    <a:pt x="380" y="28780"/>
                  </a:cubicBezTo>
                  <a:lnTo>
                    <a:pt x="392" y="28780"/>
                  </a:lnTo>
                  <a:cubicBezTo>
                    <a:pt x="416" y="28780"/>
                    <a:pt x="428" y="28792"/>
                    <a:pt x="451" y="28792"/>
                  </a:cubicBezTo>
                  <a:lnTo>
                    <a:pt x="457" y="28792"/>
                  </a:lnTo>
                  <a:cubicBezTo>
                    <a:pt x="481" y="28792"/>
                    <a:pt x="505" y="28798"/>
                    <a:pt x="528" y="28798"/>
                  </a:cubicBezTo>
                  <a:lnTo>
                    <a:pt x="623" y="28798"/>
                  </a:lnTo>
                  <a:cubicBezTo>
                    <a:pt x="647" y="28798"/>
                    <a:pt x="665" y="28798"/>
                    <a:pt x="695" y="28792"/>
                  </a:cubicBezTo>
                  <a:lnTo>
                    <a:pt x="713" y="28792"/>
                  </a:lnTo>
                  <a:cubicBezTo>
                    <a:pt x="736" y="28792"/>
                    <a:pt x="748" y="28780"/>
                    <a:pt x="772" y="28780"/>
                  </a:cubicBezTo>
                  <a:lnTo>
                    <a:pt x="784" y="28780"/>
                  </a:lnTo>
                  <a:cubicBezTo>
                    <a:pt x="808" y="28774"/>
                    <a:pt x="831" y="28768"/>
                    <a:pt x="849" y="28768"/>
                  </a:cubicBezTo>
                  <a:lnTo>
                    <a:pt x="867" y="28768"/>
                  </a:lnTo>
                  <a:cubicBezTo>
                    <a:pt x="879" y="28762"/>
                    <a:pt x="897" y="28762"/>
                    <a:pt x="909" y="28751"/>
                  </a:cubicBezTo>
                  <a:cubicBezTo>
                    <a:pt x="920" y="28751"/>
                    <a:pt x="920" y="28745"/>
                    <a:pt x="926" y="28745"/>
                  </a:cubicBezTo>
                  <a:cubicBezTo>
                    <a:pt x="938" y="28739"/>
                    <a:pt x="962" y="28727"/>
                    <a:pt x="980" y="28715"/>
                  </a:cubicBezTo>
                  <a:cubicBezTo>
                    <a:pt x="992" y="28709"/>
                    <a:pt x="1009" y="28691"/>
                    <a:pt x="1021" y="28685"/>
                  </a:cubicBezTo>
                  <a:cubicBezTo>
                    <a:pt x="1027" y="28685"/>
                    <a:pt x="1027" y="28679"/>
                    <a:pt x="1039" y="28679"/>
                  </a:cubicBezTo>
                  <a:cubicBezTo>
                    <a:pt x="1045" y="28673"/>
                    <a:pt x="1051" y="28662"/>
                    <a:pt x="1069" y="28656"/>
                  </a:cubicBezTo>
                  <a:lnTo>
                    <a:pt x="1075" y="28650"/>
                  </a:lnTo>
                  <a:lnTo>
                    <a:pt x="1081" y="28644"/>
                  </a:lnTo>
                  <a:lnTo>
                    <a:pt x="1110" y="28614"/>
                  </a:lnTo>
                  <a:cubicBezTo>
                    <a:pt x="1116" y="28596"/>
                    <a:pt x="1128" y="28590"/>
                    <a:pt x="1134" y="28572"/>
                  </a:cubicBezTo>
                  <a:cubicBezTo>
                    <a:pt x="1134" y="28567"/>
                    <a:pt x="1134" y="28567"/>
                    <a:pt x="1140" y="28561"/>
                  </a:cubicBezTo>
                  <a:cubicBezTo>
                    <a:pt x="1140" y="28555"/>
                    <a:pt x="1146" y="28543"/>
                    <a:pt x="1146" y="28531"/>
                  </a:cubicBezTo>
                  <a:lnTo>
                    <a:pt x="1146" y="28513"/>
                  </a:lnTo>
                  <a:cubicBezTo>
                    <a:pt x="1146" y="28501"/>
                    <a:pt x="1158" y="28495"/>
                    <a:pt x="1158" y="28477"/>
                  </a:cubicBezTo>
                  <a:lnTo>
                    <a:pt x="1170" y="332"/>
                  </a:lnTo>
                  <a:cubicBezTo>
                    <a:pt x="1158" y="248"/>
                    <a:pt x="1099" y="159"/>
                    <a:pt x="986" y="94"/>
                  </a:cubicBezTo>
                  <a:cubicBezTo>
                    <a:pt x="876" y="32"/>
                    <a:pt x="729"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3776920" y="-2709665"/>
              <a:ext cx="307612" cy="308094"/>
            </a:xfrm>
            <a:custGeom>
              <a:avLst/>
              <a:gdLst/>
              <a:ahLst/>
              <a:cxnLst/>
              <a:rect l="l" t="t" r="r" b="b"/>
              <a:pathLst>
                <a:path w="3190" h="3195" extrusionOk="0">
                  <a:moveTo>
                    <a:pt x="1592" y="0"/>
                  </a:moveTo>
                  <a:cubicBezTo>
                    <a:pt x="713" y="0"/>
                    <a:pt x="1" y="713"/>
                    <a:pt x="1" y="1598"/>
                  </a:cubicBezTo>
                  <a:cubicBezTo>
                    <a:pt x="1" y="2482"/>
                    <a:pt x="713" y="3195"/>
                    <a:pt x="1592" y="3195"/>
                  </a:cubicBezTo>
                  <a:cubicBezTo>
                    <a:pt x="2477" y="3195"/>
                    <a:pt x="3189" y="2476"/>
                    <a:pt x="3189" y="1598"/>
                  </a:cubicBezTo>
                  <a:cubicBezTo>
                    <a:pt x="3189" y="713"/>
                    <a:pt x="2477" y="0"/>
                    <a:pt x="15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3931497" y="2767145"/>
              <a:ext cx="814930" cy="550615"/>
            </a:xfrm>
            <a:custGeom>
              <a:avLst/>
              <a:gdLst/>
              <a:ahLst/>
              <a:cxnLst/>
              <a:rect l="l" t="t" r="r" b="b"/>
              <a:pathLst>
                <a:path w="8451" h="5710" extrusionOk="0">
                  <a:moveTo>
                    <a:pt x="274" y="4092"/>
                  </a:moveTo>
                  <a:cubicBezTo>
                    <a:pt x="268" y="4092"/>
                    <a:pt x="256" y="4092"/>
                    <a:pt x="250" y="4098"/>
                  </a:cubicBezTo>
                  <a:cubicBezTo>
                    <a:pt x="256" y="4098"/>
                    <a:pt x="268" y="4092"/>
                    <a:pt x="274" y="4092"/>
                  </a:cubicBezTo>
                  <a:close/>
                  <a:moveTo>
                    <a:pt x="476" y="4110"/>
                  </a:moveTo>
                  <a:lnTo>
                    <a:pt x="476" y="4110"/>
                  </a:lnTo>
                  <a:cubicBezTo>
                    <a:pt x="476" y="4110"/>
                    <a:pt x="482" y="4110"/>
                    <a:pt x="488" y="4116"/>
                  </a:cubicBezTo>
                  <a:cubicBezTo>
                    <a:pt x="482" y="4116"/>
                    <a:pt x="476" y="4116"/>
                    <a:pt x="476" y="4110"/>
                  </a:cubicBezTo>
                  <a:close/>
                  <a:moveTo>
                    <a:pt x="535" y="4128"/>
                  </a:moveTo>
                  <a:cubicBezTo>
                    <a:pt x="541" y="4128"/>
                    <a:pt x="541" y="4139"/>
                    <a:pt x="547" y="4139"/>
                  </a:cubicBezTo>
                  <a:cubicBezTo>
                    <a:pt x="541" y="4139"/>
                    <a:pt x="541" y="4139"/>
                    <a:pt x="535" y="4128"/>
                  </a:cubicBezTo>
                  <a:close/>
                  <a:moveTo>
                    <a:pt x="1224" y="5357"/>
                  </a:moveTo>
                  <a:cubicBezTo>
                    <a:pt x="1224" y="5369"/>
                    <a:pt x="1224" y="5386"/>
                    <a:pt x="1218" y="5398"/>
                  </a:cubicBezTo>
                  <a:cubicBezTo>
                    <a:pt x="1218" y="5386"/>
                    <a:pt x="1224" y="5369"/>
                    <a:pt x="1224" y="5357"/>
                  </a:cubicBezTo>
                  <a:close/>
                  <a:moveTo>
                    <a:pt x="1171" y="5523"/>
                  </a:moveTo>
                  <a:cubicBezTo>
                    <a:pt x="1169" y="5527"/>
                    <a:pt x="1168" y="5531"/>
                    <a:pt x="1166" y="5534"/>
                  </a:cubicBezTo>
                  <a:lnTo>
                    <a:pt x="1166" y="5534"/>
                  </a:lnTo>
                  <a:cubicBezTo>
                    <a:pt x="1168" y="5530"/>
                    <a:pt x="1169" y="5527"/>
                    <a:pt x="1171" y="5523"/>
                  </a:cubicBezTo>
                  <a:close/>
                  <a:moveTo>
                    <a:pt x="1105" y="5612"/>
                  </a:moveTo>
                  <a:lnTo>
                    <a:pt x="1105" y="5612"/>
                  </a:lnTo>
                  <a:cubicBezTo>
                    <a:pt x="1099" y="5624"/>
                    <a:pt x="1087" y="5630"/>
                    <a:pt x="1082" y="5630"/>
                  </a:cubicBezTo>
                  <a:cubicBezTo>
                    <a:pt x="1087" y="5624"/>
                    <a:pt x="1099" y="5612"/>
                    <a:pt x="1105" y="5612"/>
                  </a:cubicBezTo>
                  <a:close/>
                  <a:moveTo>
                    <a:pt x="1076" y="5660"/>
                  </a:moveTo>
                  <a:cubicBezTo>
                    <a:pt x="1073" y="5661"/>
                    <a:pt x="1071" y="5662"/>
                    <a:pt x="1069" y="5664"/>
                  </a:cubicBezTo>
                  <a:lnTo>
                    <a:pt x="1069" y="5664"/>
                  </a:lnTo>
                  <a:cubicBezTo>
                    <a:pt x="1072" y="5663"/>
                    <a:pt x="1074" y="5661"/>
                    <a:pt x="1076" y="5660"/>
                  </a:cubicBezTo>
                  <a:close/>
                  <a:moveTo>
                    <a:pt x="7548" y="1"/>
                  </a:moveTo>
                  <a:cubicBezTo>
                    <a:pt x="7530" y="1"/>
                    <a:pt x="7518" y="1"/>
                    <a:pt x="7500" y="13"/>
                  </a:cubicBezTo>
                  <a:cubicBezTo>
                    <a:pt x="7489" y="13"/>
                    <a:pt x="7471" y="19"/>
                    <a:pt x="7459" y="24"/>
                  </a:cubicBezTo>
                  <a:lnTo>
                    <a:pt x="7453" y="24"/>
                  </a:lnTo>
                  <a:cubicBezTo>
                    <a:pt x="7441" y="30"/>
                    <a:pt x="7429" y="30"/>
                    <a:pt x="7423" y="42"/>
                  </a:cubicBezTo>
                  <a:cubicBezTo>
                    <a:pt x="7411" y="42"/>
                    <a:pt x="7411" y="48"/>
                    <a:pt x="7405" y="48"/>
                  </a:cubicBezTo>
                  <a:lnTo>
                    <a:pt x="191" y="4139"/>
                  </a:lnTo>
                  <a:cubicBezTo>
                    <a:pt x="78" y="4205"/>
                    <a:pt x="7" y="4335"/>
                    <a:pt x="7" y="4537"/>
                  </a:cubicBezTo>
                  <a:cubicBezTo>
                    <a:pt x="1" y="4929"/>
                    <a:pt x="274" y="5422"/>
                    <a:pt x="612" y="5624"/>
                  </a:cubicBezTo>
                  <a:cubicBezTo>
                    <a:pt x="717" y="5683"/>
                    <a:pt x="813" y="5709"/>
                    <a:pt x="896" y="5709"/>
                  </a:cubicBezTo>
                  <a:cubicBezTo>
                    <a:pt x="962" y="5709"/>
                    <a:pt x="1020" y="5693"/>
                    <a:pt x="1069" y="5664"/>
                  </a:cubicBezTo>
                  <a:lnTo>
                    <a:pt x="1069" y="5664"/>
                  </a:lnTo>
                  <a:cubicBezTo>
                    <a:pt x="1066" y="5665"/>
                    <a:pt x="1063" y="5666"/>
                    <a:pt x="1060" y="5667"/>
                  </a:cubicBezTo>
                  <a:lnTo>
                    <a:pt x="1060" y="5667"/>
                  </a:lnTo>
                  <a:lnTo>
                    <a:pt x="8266" y="1586"/>
                  </a:lnTo>
                  <a:cubicBezTo>
                    <a:pt x="8379" y="1515"/>
                    <a:pt x="8451" y="1384"/>
                    <a:pt x="8451" y="1182"/>
                  </a:cubicBezTo>
                  <a:cubicBezTo>
                    <a:pt x="8451" y="1147"/>
                    <a:pt x="8451" y="1123"/>
                    <a:pt x="8445" y="1099"/>
                  </a:cubicBezTo>
                  <a:lnTo>
                    <a:pt x="8445" y="1081"/>
                  </a:lnTo>
                  <a:cubicBezTo>
                    <a:pt x="8445" y="1064"/>
                    <a:pt x="8445" y="1040"/>
                    <a:pt x="8439" y="1028"/>
                  </a:cubicBezTo>
                  <a:lnTo>
                    <a:pt x="8439" y="1004"/>
                  </a:lnTo>
                  <a:cubicBezTo>
                    <a:pt x="8439" y="980"/>
                    <a:pt x="8433" y="963"/>
                    <a:pt x="8421" y="945"/>
                  </a:cubicBezTo>
                  <a:lnTo>
                    <a:pt x="8421" y="939"/>
                  </a:lnTo>
                  <a:cubicBezTo>
                    <a:pt x="8415" y="915"/>
                    <a:pt x="8409" y="891"/>
                    <a:pt x="8409" y="862"/>
                  </a:cubicBezTo>
                  <a:cubicBezTo>
                    <a:pt x="8409" y="856"/>
                    <a:pt x="8409" y="850"/>
                    <a:pt x="8403" y="850"/>
                  </a:cubicBezTo>
                  <a:cubicBezTo>
                    <a:pt x="8391" y="832"/>
                    <a:pt x="8385" y="814"/>
                    <a:pt x="8385" y="796"/>
                  </a:cubicBezTo>
                  <a:cubicBezTo>
                    <a:pt x="8385" y="790"/>
                    <a:pt x="8379" y="785"/>
                    <a:pt x="8379" y="773"/>
                  </a:cubicBezTo>
                  <a:cubicBezTo>
                    <a:pt x="8373" y="761"/>
                    <a:pt x="8361" y="737"/>
                    <a:pt x="8356" y="725"/>
                  </a:cubicBezTo>
                  <a:cubicBezTo>
                    <a:pt x="8356" y="713"/>
                    <a:pt x="8350" y="707"/>
                    <a:pt x="8350" y="707"/>
                  </a:cubicBezTo>
                  <a:lnTo>
                    <a:pt x="8350" y="701"/>
                  </a:lnTo>
                  <a:cubicBezTo>
                    <a:pt x="8350" y="695"/>
                    <a:pt x="8344" y="684"/>
                    <a:pt x="8344" y="678"/>
                  </a:cubicBezTo>
                  <a:cubicBezTo>
                    <a:pt x="8332" y="654"/>
                    <a:pt x="8320" y="636"/>
                    <a:pt x="8314" y="618"/>
                  </a:cubicBezTo>
                  <a:cubicBezTo>
                    <a:pt x="8302" y="612"/>
                    <a:pt x="8302" y="594"/>
                    <a:pt x="8296" y="589"/>
                  </a:cubicBezTo>
                  <a:cubicBezTo>
                    <a:pt x="8290" y="577"/>
                    <a:pt x="8272" y="553"/>
                    <a:pt x="8266" y="535"/>
                  </a:cubicBezTo>
                  <a:cubicBezTo>
                    <a:pt x="8261" y="529"/>
                    <a:pt x="8255" y="517"/>
                    <a:pt x="8255" y="505"/>
                  </a:cubicBezTo>
                  <a:cubicBezTo>
                    <a:pt x="8243" y="494"/>
                    <a:pt x="8231" y="470"/>
                    <a:pt x="8213" y="458"/>
                  </a:cubicBezTo>
                  <a:cubicBezTo>
                    <a:pt x="8207" y="446"/>
                    <a:pt x="8201" y="440"/>
                    <a:pt x="8201" y="422"/>
                  </a:cubicBezTo>
                  <a:cubicBezTo>
                    <a:pt x="8183" y="404"/>
                    <a:pt x="8171" y="387"/>
                    <a:pt x="8154" y="375"/>
                  </a:cubicBezTo>
                  <a:lnTo>
                    <a:pt x="8142" y="357"/>
                  </a:lnTo>
                  <a:lnTo>
                    <a:pt x="8142" y="351"/>
                  </a:lnTo>
                  <a:lnTo>
                    <a:pt x="8136" y="345"/>
                  </a:lnTo>
                  <a:cubicBezTo>
                    <a:pt x="8118" y="327"/>
                    <a:pt x="8106" y="309"/>
                    <a:pt x="8088" y="292"/>
                  </a:cubicBezTo>
                  <a:lnTo>
                    <a:pt x="8082" y="286"/>
                  </a:lnTo>
                  <a:cubicBezTo>
                    <a:pt x="8065" y="268"/>
                    <a:pt x="8053" y="250"/>
                    <a:pt x="8029" y="232"/>
                  </a:cubicBezTo>
                  <a:lnTo>
                    <a:pt x="8023" y="226"/>
                  </a:lnTo>
                  <a:cubicBezTo>
                    <a:pt x="8005" y="209"/>
                    <a:pt x="7993" y="197"/>
                    <a:pt x="7970" y="179"/>
                  </a:cubicBezTo>
                  <a:lnTo>
                    <a:pt x="7964" y="173"/>
                  </a:lnTo>
                  <a:cubicBezTo>
                    <a:pt x="7946" y="161"/>
                    <a:pt x="7928" y="143"/>
                    <a:pt x="7910" y="131"/>
                  </a:cubicBezTo>
                  <a:cubicBezTo>
                    <a:pt x="7904" y="131"/>
                    <a:pt x="7904" y="119"/>
                    <a:pt x="7898" y="119"/>
                  </a:cubicBezTo>
                  <a:cubicBezTo>
                    <a:pt x="7875" y="108"/>
                    <a:pt x="7857" y="102"/>
                    <a:pt x="7839" y="84"/>
                  </a:cubicBezTo>
                  <a:cubicBezTo>
                    <a:pt x="7815" y="72"/>
                    <a:pt x="7797" y="60"/>
                    <a:pt x="7780" y="54"/>
                  </a:cubicBezTo>
                  <a:cubicBezTo>
                    <a:pt x="7768" y="54"/>
                    <a:pt x="7762" y="48"/>
                    <a:pt x="7762" y="48"/>
                  </a:cubicBezTo>
                  <a:cubicBezTo>
                    <a:pt x="7750" y="42"/>
                    <a:pt x="7732" y="30"/>
                    <a:pt x="7726" y="30"/>
                  </a:cubicBezTo>
                  <a:cubicBezTo>
                    <a:pt x="7720" y="30"/>
                    <a:pt x="7708" y="24"/>
                    <a:pt x="7708" y="24"/>
                  </a:cubicBezTo>
                  <a:cubicBezTo>
                    <a:pt x="7696" y="19"/>
                    <a:pt x="7679" y="19"/>
                    <a:pt x="7667" y="13"/>
                  </a:cubicBezTo>
                  <a:lnTo>
                    <a:pt x="7661" y="13"/>
                  </a:lnTo>
                  <a:cubicBezTo>
                    <a:pt x="7643"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1695584" y="1473061"/>
              <a:ext cx="814833" cy="550519"/>
            </a:xfrm>
            <a:custGeom>
              <a:avLst/>
              <a:gdLst/>
              <a:ahLst/>
              <a:cxnLst/>
              <a:rect l="l" t="t" r="r" b="b"/>
              <a:pathLst>
                <a:path w="8450" h="5709" extrusionOk="0">
                  <a:moveTo>
                    <a:pt x="366" y="4088"/>
                  </a:moveTo>
                  <a:cubicBezTo>
                    <a:pt x="368" y="4088"/>
                    <a:pt x="371" y="4089"/>
                    <a:pt x="374" y="4092"/>
                  </a:cubicBezTo>
                  <a:lnTo>
                    <a:pt x="362" y="4092"/>
                  </a:lnTo>
                  <a:cubicBezTo>
                    <a:pt x="362" y="4089"/>
                    <a:pt x="364" y="4088"/>
                    <a:pt x="366" y="4088"/>
                  </a:cubicBezTo>
                  <a:close/>
                  <a:moveTo>
                    <a:pt x="434" y="4092"/>
                  </a:moveTo>
                  <a:cubicBezTo>
                    <a:pt x="431" y="4095"/>
                    <a:pt x="428" y="4097"/>
                    <a:pt x="425" y="4097"/>
                  </a:cubicBezTo>
                  <a:cubicBezTo>
                    <a:pt x="422" y="4097"/>
                    <a:pt x="419" y="4095"/>
                    <a:pt x="416" y="4092"/>
                  </a:cubicBezTo>
                  <a:close/>
                  <a:moveTo>
                    <a:pt x="475" y="4110"/>
                  </a:moveTo>
                  <a:lnTo>
                    <a:pt x="475" y="4110"/>
                  </a:lnTo>
                  <a:cubicBezTo>
                    <a:pt x="481" y="4116"/>
                    <a:pt x="487" y="4116"/>
                    <a:pt x="487" y="4116"/>
                  </a:cubicBezTo>
                  <a:cubicBezTo>
                    <a:pt x="481" y="4116"/>
                    <a:pt x="481" y="4116"/>
                    <a:pt x="475" y="4110"/>
                  </a:cubicBezTo>
                  <a:close/>
                  <a:moveTo>
                    <a:pt x="1223" y="5369"/>
                  </a:moveTo>
                  <a:cubicBezTo>
                    <a:pt x="1223" y="5375"/>
                    <a:pt x="1223" y="5387"/>
                    <a:pt x="1218" y="5399"/>
                  </a:cubicBezTo>
                  <a:cubicBezTo>
                    <a:pt x="1218" y="5393"/>
                    <a:pt x="1218" y="5375"/>
                    <a:pt x="1223" y="5369"/>
                  </a:cubicBezTo>
                  <a:close/>
                  <a:moveTo>
                    <a:pt x="1206" y="5428"/>
                  </a:moveTo>
                  <a:cubicBezTo>
                    <a:pt x="1206" y="5446"/>
                    <a:pt x="1206" y="5452"/>
                    <a:pt x="1200" y="5458"/>
                  </a:cubicBezTo>
                  <a:cubicBezTo>
                    <a:pt x="1200" y="5452"/>
                    <a:pt x="1206" y="5446"/>
                    <a:pt x="1206" y="5428"/>
                  </a:cubicBezTo>
                  <a:close/>
                  <a:moveTo>
                    <a:pt x="1188" y="5488"/>
                  </a:moveTo>
                  <a:cubicBezTo>
                    <a:pt x="1188" y="5494"/>
                    <a:pt x="1188" y="5505"/>
                    <a:pt x="1176" y="5511"/>
                  </a:cubicBezTo>
                  <a:cubicBezTo>
                    <a:pt x="1176" y="5505"/>
                    <a:pt x="1188" y="5494"/>
                    <a:pt x="1188" y="5488"/>
                  </a:cubicBezTo>
                  <a:close/>
                  <a:moveTo>
                    <a:pt x="1134" y="5577"/>
                  </a:moveTo>
                  <a:cubicBezTo>
                    <a:pt x="1134" y="5583"/>
                    <a:pt x="1128" y="5594"/>
                    <a:pt x="1117" y="5600"/>
                  </a:cubicBezTo>
                  <a:cubicBezTo>
                    <a:pt x="1128" y="5594"/>
                    <a:pt x="1128" y="5583"/>
                    <a:pt x="1134" y="5577"/>
                  </a:cubicBezTo>
                  <a:close/>
                  <a:moveTo>
                    <a:pt x="1075" y="5660"/>
                  </a:moveTo>
                  <a:lnTo>
                    <a:pt x="1075" y="5660"/>
                  </a:lnTo>
                  <a:cubicBezTo>
                    <a:pt x="1073" y="5661"/>
                    <a:pt x="1071" y="5663"/>
                    <a:pt x="1068" y="5664"/>
                  </a:cubicBezTo>
                  <a:lnTo>
                    <a:pt x="1068" y="5664"/>
                  </a:lnTo>
                  <a:cubicBezTo>
                    <a:pt x="1071" y="5663"/>
                    <a:pt x="1073" y="5662"/>
                    <a:pt x="1075" y="5660"/>
                  </a:cubicBezTo>
                  <a:close/>
                  <a:moveTo>
                    <a:pt x="7547" y="1"/>
                  </a:moveTo>
                  <a:cubicBezTo>
                    <a:pt x="7530" y="1"/>
                    <a:pt x="7518" y="1"/>
                    <a:pt x="7500" y="7"/>
                  </a:cubicBezTo>
                  <a:cubicBezTo>
                    <a:pt x="7488" y="7"/>
                    <a:pt x="7470" y="19"/>
                    <a:pt x="7458" y="25"/>
                  </a:cubicBezTo>
                  <a:lnTo>
                    <a:pt x="7452" y="25"/>
                  </a:lnTo>
                  <a:cubicBezTo>
                    <a:pt x="7440" y="31"/>
                    <a:pt x="7429" y="31"/>
                    <a:pt x="7423" y="37"/>
                  </a:cubicBezTo>
                  <a:cubicBezTo>
                    <a:pt x="7411" y="37"/>
                    <a:pt x="7411" y="48"/>
                    <a:pt x="7405" y="48"/>
                  </a:cubicBezTo>
                  <a:lnTo>
                    <a:pt x="190" y="4134"/>
                  </a:lnTo>
                  <a:cubicBezTo>
                    <a:pt x="77" y="4205"/>
                    <a:pt x="6" y="4336"/>
                    <a:pt x="6" y="4538"/>
                  </a:cubicBezTo>
                  <a:cubicBezTo>
                    <a:pt x="0" y="4929"/>
                    <a:pt x="273" y="5422"/>
                    <a:pt x="612" y="5618"/>
                  </a:cubicBezTo>
                  <a:cubicBezTo>
                    <a:pt x="718" y="5681"/>
                    <a:pt x="814" y="5709"/>
                    <a:pt x="899" y="5709"/>
                  </a:cubicBezTo>
                  <a:cubicBezTo>
                    <a:pt x="963" y="5709"/>
                    <a:pt x="1020" y="5693"/>
                    <a:pt x="1068" y="5664"/>
                  </a:cubicBezTo>
                  <a:lnTo>
                    <a:pt x="1068" y="5664"/>
                  </a:lnTo>
                  <a:cubicBezTo>
                    <a:pt x="1066" y="5665"/>
                    <a:pt x="1062" y="5666"/>
                    <a:pt x="1060" y="5667"/>
                  </a:cubicBezTo>
                  <a:lnTo>
                    <a:pt x="1060" y="5667"/>
                  </a:lnTo>
                  <a:lnTo>
                    <a:pt x="8266" y="1580"/>
                  </a:lnTo>
                  <a:cubicBezTo>
                    <a:pt x="8379" y="1515"/>
                    <a:pt x="8450" y="1384"/>
                    <a:pt x="8450" y="1183"/>
                  </a:cubicBezTo>
                  <a:lnTo>
                    <a:pt x="8450" y="1117"/>
                  </a:lnTo>
                  <a:cubicBezTo>
                    <a:pt x="8450" y="1099"/>
                    <a:pt x="8444" y="1094"/>
                    <a:pt x="8444" y="1088"/>
                  </a:cubicBezTo>
                  <a:cubicBezTo>
                    <a:pt x="8444" y="1070"/>
                    <a:pt x="8444" y="1058"/>
                    <a:pt x="8438" y="1034"/>
                  </a:cubicBezTo>
                  <a:lnTo>
                    <a:pt x="8438" y="1010"/>
                  </a:lnTo>
                  <a:cubicBezTo>
                    <a:pt x="8438" y="999"/>
                    <a:pt x="8432" y="975"/>
                    <a:pt x="8432" y="963"/>
                  </a:cubicBezTo>
                  <a:lnTo>
                    <a:pt x="8432" y="945"/>
                  </a:lnTo>
                  <a:cubicBezTo>
                    <a:pt x="8420" y="921"/>
                    <a:pt x="8420" y="898"/>
                    <a:pt x="8414" y="880"/>
                  </a:cubicBezTo>
                  <a:cubicBezTo>
                    <a:pt x="8414" y="868"/>
                    <a:pt x="8408" y="862"/>
                    <a:pt x="8408" y="856"/>
                  </a:cubicBezTo>
                  <a:cubicBezTo>
                    <a:pt x="8402" y="844"/>
                    <a:pt x="8402" y="820"/>
                    <a:pt x="8391" y="803"/>
                  </a:cubicBezTo>
                  <a:cubicBezTo>
                    <a:pt x="8391" y="797"/>
                    <a:pt x="8385" y="791"/>
                    <a:pt x="8385" y="785"/>
                  </a:cubicBezTo>
                  <a:cubicBezTo>
                    <a:pt x="8379" y="767"/>
                    <a:pt x="8373" y="743"/>
                    <a:pt x="8361" y="731"/>
                  </a:cubicBezTo>
                  <a:cubicBezTo>
                    <a:pt x="8361" y="719"/>
                    <a:pt x="8355" y="719"/>
                    <a:pt x="8355" y="714"/>
                  </a:cubicBezTo>
                  <a:lnTo>
                    <a:pt x="8355" y="708"/>
                  </a:lnTo>
                  <a:cubicBezTo>
                    <a:pt x="8355" y="702"/>
                    <a:pt x="8349" y="690"/>
                    <a:pt x="8349" y="684"/>
                  </a:cubicBezTo>
                  <a:cubicBezTo>
                    <a:pt x="8343" y="666"/>
                    <a:pt x="8331" y="648"/>
                    <a:pt x="8319" y="624"/>
                  </a:cubicBezTo>
                  <a:cubicBezTo>
                    <a:pt x="8313" y="618"/>
                    <a:pt x="8313" y="607"/>
                    <a:pt x="8301" y="595"/>
                  </a:cubicBezTo>
                  <a:cubicBezTo>
                    <a:pt x="8296" y="583"/>
                    <a:pt x="8284" y="559"/>
                    <a:pt x="8272" y="547"/>
                  </a:cubicBezTo>
                  <a:cubicBezTo>
                    <a:pt x="8266" y="535"/>
                    <a:pt x="8260" y="523"/>
                    <a:pt x="8254" y="518"/>
                  </a:cubicBezTo>
                  <a:cubicBezTo>
                    <a:pt x="8242" y="500"/>
                    <a:pt x="8230" y="488"/>
                    <a:pt x="8224" y="464"/>
                  </a:cubicBezTo>
                  <a:cubicBezTo>
                    <a:pt x="8212" y="452"/>
                    <a:pt x="8206" y="440"/>
                    <a:pt x="8201" y="434"/>
                  </a:cubicBezTo>
                  <a:cubicBezTo>
                    <a:pt x="8183" y="417"/>
                    <a:pt x="8177" y="399"/>
                    <a:pt x="8165" y="381"/>
                  </a:cubicBezTo>
                  <a:cubicBezTo>
                    <a:pt x="8153" y="375"/>
                    <a:pt x="8153" y="363"/>
                    <a:pt x="8147" y="357"/>
                  </a:cubicBezTo>
                  <a:lnTo>
                    <a:pt x="8141" y="351"/>
                  </a:lnTo>
                  <a:lnTo>
                    <a:pt x="8141" y="345"/>
                  </a:lnTo>
                  <a:cubicBezTo>
                    <a:pt x="8123" y="328"/>
                    <a:pt x="8111" y="304"/>
                    <a:pt x="8094" y="292"/>
                  </a:cubicBezTo>
                  <a:lnTo>
                    <a:pt x="8088" y="286"/>
                  </a:lnTo>
                  <a:cubicBezTo>
                    <a:pt x="8076" y="268"/>
                    <a:pt x="8058" y="244"/>
                    <a:pt x="8034" y="233"/>
                  </a:cubicBezTo>
                  <a:lnTo>
                    <a:pt x="8028" y="227"/>
                  </a:lnTo>
                  <a:cubicBezTo>
                    <a:pt x="8016" y="209"/>
                    <a:pt x="7999" y="197"/>
                    <a:pt x="7975" y="179"/>
                  </a:cubicBezTo>
                  <a:lnTo>
                    <a:pt x="7969" y="173"/>
                  </a:lnTo>
                  <a:cubicBezTo>
                    <a:pt x="7957" y="155"/>
                    <a:pt x="7933" y="143"/>
                    <a:pt x="7916" y="126"/>
                  </a:cubicBezTo>
                  <a:cubicBezTo>
                    <a:pt x="7910" y="126"/>
                    <a:pt x="7910" y="120"/>
                    <a:pt x="7904" y="120"/>
                  </a:cubicBezTo>
                  <a:cubicBezTo>
                    <a:pt x="7880" y="108"/>
                    <a:pt x="7868" y="96"/>
                    <a:pt x="7844" y="84"/>
                  </a:cubicBezTo>
                  <a:cubicBezTo>
                    <a:pt x="7821" y="66"/>
                    <a:pt x="7809" y="60"/>
                    <a:pt x="7785" y="54"/>
                  </a:cubicBezTo>
                  <a:cubicBezTo>
                    <a:pt x="7779" y="54"/>
                    <a:pt x="7779" y="48"/>
                    <a:pt x="7767" y="48"/>
                  </a:cubicBezTo>
                  <a:cubicBezTo>
                    <a:pt x="7755" y="37"/>
                    <a:pt x="7737" y="31"/>
                    <a:pt x="7725" y="31"/>
                  </a:cubicBezTo>
                  <a:cubicBezTo>
                    <a:pt x="7720" y="31"/>
                    <a:pt x="7708" y="25"/>
                    <a:pt x="7708" y="25"/>
                  </a:cubicBezTo>
                  <a:cubicBezTo>
                    <a:pt x="7696" y="19"/>
                    <a:pt x="7678" y="19"/>
                    <a:pt x="7666" y="7"/>
                  </a:cubicBezTo>
                  <a:lnTo>
                    <a:pt x="7660" y="7"/>
                  </a:lnTo>
                  <a:cubicBezTo>
                    <a:pt x="7642" y="7"/>
                    <a:pt x="7630"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16096" y="3508109"/>
              <a:ext cx="1786655" cy="1159571"/>
            </a:xfrm>
            <a:custGeom>
              <a:avLst/>
              <a:gdLst/>
              <a:ahLst/>
              <a:cxnLst/>
              <a:rect l="l" t="t" r="r" b="b"/>
              <a:pathLst>
                <a:path w="18528" h="12025" extrusionOk="0">
                  <a:moveTo>
                    <a:pt x="18527" y="0"/>
                  </a:moveTo>
                  <a:lnTo>
                    <a:pt x="1" y="10778"/>
                  </a:lnTo>
                  <a:lnTo>
                    <a:pt x="1" y="12025"/>
                  </a:lnTo>
                  <a:lnTo>
                    <a:pt x="18527" y="1253"/>
                  </a:lnTo>
                  <a:lnTo>
                    <a:pt x="18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587964" y="2582772"/>
              <a:ext cx="3404172" cy="2084913"/>
            </a:xfrm>
            <a:custGeom>
              <a:avLst/>
              <a:gdLst/>
              <a:ahLst/>
              <a:cxnLst/>
              <a:rect l="l" t="t" r="r" b="b"/>
              <a:pathLst>
                <a:path w="35302" h="21621" extrusionOk="0">
                  <a:moveTo>
                    <a:pt x="7" y="1"/>
                  </a:moveTo>
                  <a:lnTo>
                    <a:pt x="1" y="1254"/>
                  </a:lnTo>
                  <a:lnTo>
                    <a:pt x="35302" y="21621"/>
                  </a:lnTo>
                  <a:lnTo>
                    <a:pt x="35302" y="2037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587386" y="1544130"/>
              <a:ext cx="5190152" cy="3003312"/>
            </a:xfrm>
            <a:custGeom>
              <a:avLst/>
              <a:gdLst/>
              <a:ahLst/>
              <a:cxnLst/>
              <a:rect l="l" t="t" r="r" b="b"/>
              <a:pathLst>
                <a:path w="53823" h="31145" extrusionOk="0">
                  <a:moveTo>
                    <a:pt x="18527" y="0"/>
                  </a:moveTo>
                  <a:lnTo>
                    <a:pt x="1" y="10772"/>
                  </a:lnTo>
                  <a:lnTo>
                    <a:pt x="35296" y="31145"/>
                  </a:lnTo>
                  <a:lnTo>
                    <a:pt x="53822" y="20367"/>
                  </a:lnTo>
                  <a:lnTo>
                    <a:pt x="185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463088" y="1606519"/>
              <a:ext cx="4976463" cy="2872843"/>
            </a:xfrm>
            <a:custGeom>
              <a:avLst/>
              <a:gdLst/>
              <a:ahLst/>
              <a:cxnLst/>
              <a:rect l="l" t="t" r="r" b="b"/>
              <a:pathLst>
                <a:path w="51607" h="29792" extrusionOk="0">
                  <a:moveTo>
                    <a:pt x="17321" y="0"/>
                  </a:moveTo>
                  <a:lnTo>
                    <a:pt x="15611" y="980"/>
                  </a:lnTo>
                  <a:lnTo>
                    <a:pt x="6865" y="6033"/>
                  </a:lnTo>
                  <a:lnTo>
                    <a:pt x="0" y="10000"/>
                  </a:lnTo>
                  <a:lnTo>
                    <a:pt x="66" y="10042"/>
                  </a:lnTo>
                  <a:lnTo>
                    <a:pt x="15831" y="19144"/>
                  </a:lnTo>
                  <a:lnTo>
                    <a:pt x="34280" y="29791"/>
                  </a:lnTo>
                  <a:lnTo>
                    <a:pt x="51607" y="19798"/>
                  </a:lnTo>
                  <a:lnTo>
                    <a:pt x="50479" y="19144"/>
                  </a:lnTo>
                  <a:lnTo>
                    <a:pt x="34713" y="10042"/>
                  </a:lnTo>
                  <a:lnTo>
                    <a:pt x="27778" y="6033"/>
                  </a:lnTo>
                  <a:lnTo>
                    <a:pt x="19019" y="980"/>
                  </a:lnTo>
                  <a:lnTo>
                    <a:pt x="173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68595" y="1834961"/>
              <a:ext cx="4188051" cy="2417597"/>
            </a:xfrm>
            <a:custGeom>
              <a:avLst/>
              <a:gdLst/>
              <a:ahLst/>
              <a:cxnLst/>
              <a:rect l="l" t="t" r="r" b="b"/>
              <a:pathLst>
                <a:path w="43431" h="25071" extrusionOk="0">
                  <a:moveTo>
                    <a:pt x="14382" y="3267"/>
                  </a:moveTo>
                  <a:lnTo>
                    <a:pt x="20071" y="6550"/>
                  </a:lnTo>
                  <a:lnTo>
                    <a:pt x="15819" y="9009"/>
                  </a:lnTo>
                  <a:lnTo>
                    <a:pt x="10125" y="5719"/>
                  </a:lnTo>
                  <a:lnTo>
                    <a:pt x="14382" y="3267"/>
                  </a:lnTo>
                  <a:close/>
                  <a:moveTo>
                    <a:pt x="9923" y="5838"/>
                  </a:moveTo>
                  <a:lnTo>
                    <a:pt x="15611" y="9127"/>
                  </a:lnTo>
                  <a:lnTo>
                    <a:pt x="11360" y="11586"/>
                  </a:lnTo>
                  <a:lnTo>
                    <a:pt x="5665" y="8296"/>
                  </a:lnTo>
                  <a:lnTo>
                    <a:pt x="9923" y="5838"/>
                  </a:lnTo>
                  <a:close/>
                  <a:moveTo>
                    <a:pt x="20273" y="6663"/>
                  </a:moveTo>
                  <a:lnTo>
                    <a:pt x="25961" y="9953"/>
                  </a:lnTo>
                  <a:lnTo>
                    <a:pt x="21704" y="12405"/>
                  </a:lnTo>
                  <a:lnTo>
                    <a:pt x="16021" y="9121"/>
                  </a:lnTo>
                  <a:lnTo>
                    <a:pt x="20273" y="6663"/>
                  </a:lnTo>
                  <a:close/>
                  <a:moveTo>
                    <a:pt x="15813" y="9246"/>
                  </a:moveTo>
                  <a:lnTo>
                    <a:pt x="21502" y="12536"/>
                  </a:lnTo>
                  <a:lnTo>
                    <a:pt x="17244" y="14988"/>
                  </a:lnTo>
                  <a:lnTo>
                    <a:pt x="11562" y="11704"/>
                  </a:lnTo>
                  <a:lnTo>
                    <a:pt x="15813" y="9246"/>
                  </a:lnTo>
                  <a:close/>
                  <a:moveTo>
                    <a:pt x="26175" y="10071"/>
                  </a:moveTo>
                  <a:lnTo>
                    <a:pt x="31869" y="13355"/>
                  </a:lnTo>
                  <a:lnTo>
                    <a:pt x="27612" y="15813"/>
                  </a:lnTo>
                  <a:lnTo>
                    <a:pt x="21923" y="12524"/>
                  </a:lnTo>
                  <a:lnTo>
                    <a:pt x="26175" y="10071"/>
                  </a:lnTo>
                  <a:close/>
                  <a:moveTo>
                    <a:pt x="21710" y="12649"/>
                  </a:moveTo>
                  <a:lnTo>
                    <a:pt x="27398" y="15932"/>
                  </a:lnTo>
                  <a:lnTo>
                    <a:pt x="23147" y="18391"/>
                  </a:lnTo>
                  <a:lnTo>
                    <a:pt x="17452" y="15101"/>
                  </a:lnTo>
                  <a:lnTo>
                    <a:pt x="21710" y="12649"/>
                  </a:lnTo>
                  <a:close/>
                  <a:moveTo>
                    <a:pt x="32071" y="13480"/>
                  </a:moveTo>
                  <a:lnTo>
                    <a:pt x="37760" y="16764"/>
                  </a:lnTo>
                  <a:lnTo>
                    <a:pt x="33508" y="19222"/>
                  </a:lnTo>
                  <a:lnTo>
                    <a:pt x="27814" y="15932"/>
                  </a:lnTo>
                  <a:lnTo>
                    <a:pt x="32071" y="13480"/>
                  </a:lnTo>
                  <a:close/>
                  <a:moveTo>
                    <a:pt x="27606" y="16051"/>
                  </a:moveTo>
                  <a:lnTo>
                    <a:pt x="33300" y="19341"/>
                  </a:lnTo>
                  <a:lnTo>
                    <a:pt x="29049" y="21799"/>
                  </a:lnTo>
                  <a:lnTo>
                    <a:pt x="23354" y="18509"/>
                  </a:lnTo>
                  <a:lnTo>
                    <a:pt x="27606" y="16051"/>
                  </a:lnTo>
                  <a:close/>
                  <a:moveTo>
                    <a:pt x="9133" y="1"/>
                  </a:moveTo>
                  <a:lnTo>
                    <a:pt x="8925" y="119"/>
                  </a:lnTo>
                  <a:lnTo>
                    <a:pt x="14174" y="3148"/>
                  </a:lnTo>
                  <a:lnTo>
                    <a:pt x="9923" y="5600"/>
                  </a:lnTo>
                  <a:lnTo>
                    <a:pt x="4674" y="2572"/>
                  </a:lnTo>
                  <a:lnTo>
                    <a:pt x="4466" y="2691"/>
                  </a:lnTo>
                  <a:lnTo>
                    <a:pt x="9709" y="5719"/>
                  </a:lnTo>
                  <a:lnTo>
                    <a:pt x="5457" y="8177"/>
                  </a:lnTo>
                  <a:lnTo>
                    <a:pt x="208" y="5149"/>
                  </a:lnTo>
                  <a:lnTo>
                    <a:pt x="0" y="5268"/>
                  </a:lnTo>
                  <a:lnTo>
                    <a:pt x="5250" y="8296"/>
                  </a:lnTo>
                  <a:lnTo>
                    <a:pt x="1152" y="10665"/>
                  </a:lnTo>
                  <a:lnTo>
                    <a:pt x="1360" y="10784"/>
                  </a:lnTo>
                  <a:lnTo>
                    <a:pt x="5457" y="8415"/>
                  </a:lnTo>
                  <a:lnTo>
                    <a:pt x="11152" y="11704"/>
                  </a:lnTo>
                  <a:lnTo>
                    <a:pt x="7055" y="14068"/>
                  </a:lnTo>
                  <a:lnTo>
                    <a:pt x="7263" y="14186"/>
                  </a:lnTo>
                  <a:lnTo>
                    <a:pt x="11360" y="11823"/>
                  </a:lnTo>
                  <a:lnTo>
                    <a:pt x="17042" y="15107"/>
                  </a:lnTo>
                  <a:lnTo>
                    <a:pt x="12945" y="17476"/>
                  </a:lnTo>
                  <a:lnTo>
                    <a:pt x="13153" y="17595"/>
                  </a:lnTo>
                  <a:lnTo>
                    <a:pt x="17250" y="15226"/>
                  </a:lnTo>
                  <a:lnTo>
                    <a:pt x="22945" y="18515"/>
                  </a:lnTo>
                  <a:lnTo>
                    <a:pt x="18847" y="20884"/>
                  </a:lnTo>
                  <a:lnTo>
                    <a:pt x="19055" y="21003"/>
                  </a:lnTo>
                  <a:lnTo>
                    <a:pt x="23152" y="18634"/>
                  </a:lnTo>
                  <a:lnTo>
                    <a:pt x="28847" y="21924"/>
                  </a:lnTo>
                  <a:lnTo>
                    <a:pt x="24750" y="24293"/>
                  </a:lnTo>
                  <a:lnTo>
                    <a:pt x="24958" y="24412"/>
                  </a:lnTo>
                  <a:lnTo>
                    <a:pt x="29055" y="22042"/>
                  </a:lnTo>
                  <a:lnTo>
                    <a:pt x="34304" y="25071"/>
                  </a:lnTo>
                  <a:lnTo>
                    <a:pt x="34512" y="24952"/>
                  </a:lnTo>
                  <a:lnTo>
                    <a:pt x="29263" y="21924"/>
                  </a:lnTo>
                  <a:lnTo>
                    <a:pt x="33514" y="19465"/>
                  </a:lnTo>
                  <a:lnTo>
                    <a:pt x="38763" y="22494"/>
                  </a:lnTo>
                  <a:lnTo>
                    <a:pt x="38971" y="22375"/>
                  </a:lnTo>
                  <a:lnTo>
                    <a:pt x="33722" y="19347"/>
                  </a:lnTo>
                  <a:lnTo>
                    <a:pt x="37979" y="16888"/>
                  </a:lnTo>
                  <a:lnTo>
                    <a:pt x="43223" y="19917"/>
                  </a:lnTo>
                  <a:lnTo>
                    <a:pt x="43430" y="19798"/>
                  </a:lnTo>
                  <a:lnTo>
                    <a:pt x="38187" y="16769"/>
                  </a:lnTo>
                  <a:lnTo>
                    <a:pt x="42284" y="14406"/>
                  </a:lnTo>
                  <a:lnTo>
                    <a:pt x="42077" y="14287"/>
                  </a:lnTo>
                  <a:lnTo>
                    <a:pt x="37979" y="16651"/>
                  </a:lnTo>
                  <a:lnTo>
                    <a:pt x="32285" y="13367"/>
                  </a:lnTo>
                  <a:lnTo>
                    <a:pt x="36382" y="10998"/>
                  </a:lnTo>
                  <a:lnTo>
                    <a:pt x="36174" y="10879"/>
                  </a:lnTo>
                  <a:lnTo>
                    <a:pt x="32077" y="13248"/>
                  </a:lnTo>
                  <a:lnTo>
                    <a:pt x="26383" y="9959"/>
                  </a:lnTo>
                  <a:lnTo>
                    <a:pt x="30480" y="7589"/>
                  </a:lnTo>
                  <a:lnTo>
                    <a:pt x="30272" y="7471"/>
                  </a:lnTo>
                  <a:lnTo>
                    <a:pt x="26175" y="9840"/>
                  </a:lnTo>
                  <a:lnTo>
                    <a:pt x="20492" y="6550"/>
                  </a:lnTo>
                  <a:lnTo>
                    <a:pt x="24589" y="4181"/>
                  </a:lnTo>
                  <a:lnTo>
                    <a:pt x="24382" y="4062"/>
                  </a:lnTo>
                  <a:lnTo>
                    <a:pt x="20284" y="6432"/>
                  </a:lnTo>
                  <a:lnTo>
                    <a:pt x="14590" y="3148"/>
                  </a:lnTo>
                  <a:lnTo>
                    <a:pt x="18687" y="779"/>
                  </a:lnTo>
                  <a:lnTo>
                    <a:pt x="18479" y="660"/>
                  </a:lnTo>
                  <a:lnTo>
                    <a:pt x="14382" y="3029"/>
                  </a:lnTo>
                  <a:lnTo>
                    <a:pt x="9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198805" y="1701020"/>
              <a:ext cx="2016737" cy="487357"/>
            </a:xfrm>
            <a:custGeom>
              <a:avLst/>
              <a:gdLst/>
              <a:ahLst/>
              <a:cxnLst/>
              <a:rect l="l" t="t" r="r" b="b"/>
              <a:pathLst>
                <a:path w="20914" h="5054" extrusionOk="0">
                  <a:moveTo>
                    <a:pt x="8747" y="0"/>
                  </a:moveTo>
                  <a:lnTo>
                    <a:pt x="1" y="5053"/>
                  </a:lnTo>
                  <a:lnTo>
                    <a:pt x="20914" y="5053"/>
                  </a:lnTo>
                  <a:lnTo>
                    <a:pt x="1215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456820" y="2574768"/>
              <a:ext cx="4861422" cy="877899"/>
            </a:xfrm>
            <a:custGeom>
              <a:avLst/>
              <a:gdLst/>
              <a:ahLst/>
              <a:cxnLst/>
              <a:rect l="l" t="t" r="r" b="b"/>
              <a:pathLst>
                <a:path w="50414" h="9104" extrusionOk="0">
                  <a:moveTo>
                    <a:pt x="1" y="1"/>
                  </a:moveTo>
                  <a:lnTo>
                    <a:pt x="15766" y="9103"/>
                  </a:lnTo>
                  <a:lnTo>
                    <a:pt x="50414" y="9103"/>
                  </a:lnTo>
                  <a:lnTo>
                    <a:pt x="3464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4826460" y="-955227"/>
              <a:ext cx="2744012" cy="487357"/>
            </a:xfrm>
            <a:custGeom>
              <a:avLst/>
              <a:gdLst/>
              <a:ahLst/>
              <a:cxnLst/>
              <a:rect l="l" t="t" r="r" b="b"/>
              <a:pathLst>
                <a:path w="28456" h="5054" extrusionOk="0">
                  <a:moveTo>
                    <a:pt x="8759" y="0"/>
                  </a:moveTo>
                  <a:lnTo>
                    <a:pt x="1" y="5053"/>
                  </a:lnTo>
                  <a:lnTo>
                    <a:pt x="28455" y="5053"/>
                  </a:lnTo>
                  <a:lnTo>
                    <a:pt x="1969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4897529" y="-82057"/>
              <a:ext cx="4607136" cy="877899"/>
            </a:xfrm>
            <a:custGeom>
              <a:avLst/>
              <a:gdLst/>
              <a:ahLst/>
              <a:cxnLst/>
              <a:rect l="l" t="t" r="r" b="b"/>
              <a:pathLst>
                <a:path w="47777" h="9104" extrusionOk="0">
                  <a:moveTo>
                    <a:pt x="0" y="0"/>
                  </a:moveTo>
                  <a:lnTo>
                    <a:pt x="15765" y="9103"/>
                  </a:lnTo>
                  <a:lnTo>
                    <a:pt x="45146" y="9103"/>
                  </a:lnTo>
                  <a:lnTo>
                    <a:pt x="47777" y="7577"/>
                  </a:lnTo>
                  <a:lnTo>
                    <a:pt x="34648"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268007" y="-103408"/>
              <a:ext cx="3582278" cy="2753077"/>
            </a:xfrm>
            <a:custGeom>
              <a:avLst/>
              <a:gdLst/>
              <a:ahLst/>
              <a:cxnLst/>
              <a:rect l="l" t="t" r="r" b="b"/>
              <a:pathLst>
                <a:path w="37149" h="28550" extrusionOk="0">
                  <a:moveTo>
                    <a:pt x="7215" y="0"/>
                  </a:moveTo>
                  <a:cubicBezTo>
                    <a:pt x="3914" y="2530"/>
                    <a:pt x="1188" y="6698"/>
                    <a:pt x="1" y="10861"/>
                  </a:cubicBezTo>
                  <a:lnTo>
                    <a:pt x="29934" y="28550"/>
                  </a:lnTo>
                  <a:cubicBezTo>
                    <a:pt x="31121" y="24381"/>
                    <a:pt x="33847" y="20219"/>
                    <a:pt x="37148" y="17689"/>
                  </a:cubicBezTo>
                  <a:lnTo>
                    <a:pt x="721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4786442" y="325068"/>
              <a:ext cx="698635" cy="407802"/>
            </a:xfrm>
            <a:custGeom>
              <a:avLst/>
              <a:gdLst/>
              <a:ahLst/>
              <a:cxnLst/>
              <a:rect l="l" t="t" r="r" b="b"/>
              <a:pathLst>
                <a:path w="7245" h="4229" extrusionOk="0">
                  <a:moveTo>
                    <a:pt x="0" y="0"/>
                  </a:moveTo>
                  <a:lnTo>
                    <a:pt x="7185" y="4199"/>
                  </a:lnTo>
                  <a:cubicBezTo>
                    <a:pt x="7202" y="4207"/>
                    <a:pt x="7216" y="4212"/>
                    <a:pt x="7229" y="4219"/>
                  </a:cubicBezTo>
                  <a:lnTo>
                    <a:pt x="7229" y="4219"/>
                  </a:lnTo>
                  <a:lnTo>
                    <a:pt x="60" y="30"/>
                  </a:lnTo>
                  <a:cubicBezTo>
                    <a:pt x="42" y="24"/>
                    <a:pt x="24" y="12"/>
                    <a:pt x="0" y="0"/>
                  </a:cubicBezTo>
                  <a:close/>
                  <a:moveTo>
                    <a:pt x="7229" y="4219"/>
                  </a:moveTo>
                  <a:lnTo>
                    <a:pt x="7244" y="4228"/>
                  </a:lnTo>
                  <a:cubicBezTo>
                    <a:pt x="7239" y="4225"/>
                    <a:pt x="7234" y="4222"/>
                    <a:pt x="7229" y="4219"/>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7788675" y="1681550"/>
              <a:ext cx="35725" cy="120850"/>
            </a:xfrm>
            <a:custGeom>
              <a:avLst/>
              <a:gdLst/>
              <a:ahLst/>
              <a:cxnLst/>
              <a:rect l="l" t="t" r="r" b="b"/>
              <a:pathLst>
                <a:path w="1429" h="4834" extrusionOk="0">
                  <a:moveTo>
                    <a:pt x="762" y="0"/>
                  </a:moveTo>
                  <a:lnTo>
                    <a:pt x="1429" y="1048"/>
                  </a:lnTo>
                  <a:lnTo>
                    <a:pt x="762" y="4834"/>
                  </a:lnTo>
                  <a:lnTo>
                    <a:pt x="0" y="2453"/>
                  </a:lnTo>
                  <a:close/>
                </a:path>
              </a:pathLst>
            </a:custGeom>
            <a:solidFill>
              <a:schemeClr val="lt1"/>
            </a:solidFill>
            <a:ln>
              <a:noFill/>
            </a:ln>
          </p:spPr>
          <p:txBody>
            <a:bodyPr/>
            <a:lstStyle/>
            <a:p>
              <a:endParaRPr lang="en-US"/>
            </a:p>
          </p:txBody>
        </p:sp>
        <p:grpSp>
          <p:nvGrpSpPr>
            <p:cNvPr id="1406" name="Google Shape;1406;p48"/>
            <p:cNvGrpSpPr/>
            <p:nvPr/>
          </p:nvGrpSpPr>
          <p:grpSpPr>
            <a:xfrm>
              <a:off x="4142325" y="68238"/>
              <a:ext cx="1641200" cy="1382375"/>
              <a:chOff x="8012650" y="-2146075"/>
              <a:chExt cx="1641200" cy="1382375"/>
            </a:xfrm>
          </p:grpSpPr>
          <p:sp>
            <p:nvSpPr>
              <p:cNvPr id="1407" name="Google Shape;1407;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48"/>
            <p:cNvGrpSpPr/>
            <p:nvPr/>
          </p:nvGrpSpPr>
          <p:grpSpPr>
            <a:xfrm>
              <a:off x="4142325" y="58813"/>
              <a:ext cx="1641200" cy="1382375"/>
              <a:chOff x="8012650" y="-2146075"/>
              <a:chExt cx="1641200" cy="1382375"/>
            </a:xfrm>
          </p:grpSpPr>
          <p:sp>
            <p:nvSpPr>
              <p:cNvPr id="1412" name="Google Shape;1412;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3198B7DA-B47B-B8CD-63B1-D437E205A3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499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7" name="TextBox 6">
            <a:extLst>
              <a:ext uri="{FF2B5EF4-FFF2-40B4-BE49-F238E27FC236}">
                <a16:creationId xmlns:a16="http://schemas.microsoft.com/office/drawing/2014/main" id="{7DA8ACED-E53A-BC73-4A3B-7ED9AD77DF03}"/>
              </a:ext>
            </a:extLst>
          </p:cNvPr>
          <p:cNvSpPr txBox="1"/>
          <p:nvPr/>
        </p:nvSpPr>
        <p:spPr>
          <a:xfrm>
            <a:off x="125360" y="73742"/>
            <a:ext cx="5958349" cy="523220"/>
          </a:xfrm>
          <a:prstGeom prst="rect">
            <a:avLst/>
          </a:prstGeom>
          <a:noFill/>
        </p:spPr>
        <p:txBody>
          <a:bodyPr wrap="square" rtlCol="0">
            <a:spAutoFit/>
          </a:bodyPr>
          <a:lstStyle/>
          <a:p>
            <a:r>
              <a:rPr lang="en-US" sz="2800" b="1" dirty="0">
                <a:solidFill>
                  <a:schemeClr val="tx1"/>
                </a:solidFill>
              </a:rPr>
              <a:t>Machine Learning Approach</a:t>
            </a:r>
          </a:p>
        </p:txBody>
      </p:sp>
      <p:sp>
        <p:nvSpPr>
          <p:cNvPr id="8" name="TextBox 7">
            <a:extLst>
              <a:ext uri="{FF2B5EF4-FFF2-40B4-BE49-F238E27FC236}">
                <a16:creationId xmlns:a16="http://schemas.microsoft.com/office/drawing/2014/main" id="{9776BF10-74B0-3BA6-AC42-DBE9854721F1}"/>
              </a:ext>
            </a:extLst>
          </p:cNvPr>
          <p:cNvSpPr txBox="1"/>
          <p:nvPr/>
        </p:nvSpPr>
        <p:spPr>
          <a:xfrm>
            <a:off x="-538319" y="1428398"/>
            <a:ext cx="7470058" cy="615553"/>
          </a:xfrm>
          <a:prstGeom prst="rect">
            <a:avLst/>
          </a:prstGeom>
          <a:noFill/>
        </p:spPr>
        <p:txBody>
          <a:bodyPr wrap="square" rtlCol="0">
            <a:spAutoFit/>
          </a:bodyPr>
          <a:lstStyle/>
          <a:p>
            <a:pPr algn="ctr"/>
            <a:r>
              <a:rPr lang="en-US" sz="2000" b="1" dirty="0">
                <a:solidFill>
                  <a:schemeClr val="tx1"/>
                </a:solidFill>
              </a:rPr>
              <a:t>Bagging Ensemble Learning:  Bagging Regressor</a:t>
            </a:r>
          </a:p>
          <a:p>
            <a:pPr algn="ctr"/>
            <a:endParaRPr lang="en-US" dirty="0"/>
          </a:p>
        </p:txBody>
      </p:sp>
      <p:sp>
        <p:nvSpPr>
          <p:cNvPr id="9" name="TextBox 8">
            <a:extLst>
              <a:ext uri="{FF2B5EF4-FFF2-40B4-BE49-F238E27FC236}">
                <a16:creationId xmlns:a16="http://schemas.microsoft.com/office/drawing/2014/main" id="{2E6DED90-7A16-A80C-AC83-48532DFA8236}"/>
              </a:ext>
            </a:extLst>
          </p:cNvPr>
          <p:cNvSpPr txBox="1"/>
          <p:nvPr/>
        </p:nvSpPr>
        <p:spPr>
          <a:xfrm>
            <a:off x="0" y="900757"/>
            <a:ext cx="8917859" cy="615553"/>
          </a:xfrm>
          <a:prstGeom prst="rect">
            <a:avLst/>
          </a:prstGeom>
          <a:noFill/>
        </p:spPr>
        <p:txBody>
          <a:bodyPr wrap="square" rtlCol="0">
            <a:spAutoFit/>
          </a:bodyPr>
          <a:lstStyle/>
          <a:p>
            <a:pPr algn="ctr"/>
            <a:r>
              <a:rPr lang="en-US" sz="2000" b="1" dirty="0">
                <a:solidFill>
                  <a:schemeClr val="tx1"/>
                </a:solidFill>
              </a:rPr>
              <a:t>Boosting Ensemble Learning: Random Forest, Gradient Boosting Tree</a:t>
            </a:r>
          </a:p>
          <a:p>
            <a:pPr algn="ctr"/>
            <a:endParaRPr lang="en-US" dirty="0"/>
          </a:p>
        </p:txBody>
      </p:sp>
      <p:sp>
        <p:nvSpPr>
          <p:cNvPr id="10" name="TextBox 9">
            <a:extLst>
              <a:ext uri="{FF2B5EF4-FFF2-40B4-BE49-F238E27FC236}">
                <a16:creationId xmlns:a16="http://schemas.microsoft.com/office/drawing/2014/main" id="{DF6DD74E-3A4E-5E34-7A94-0F163DB89C7E}"/>
              </a:ext>
            </a:extLst>
          </p:cNvPr>
          <p:cNvSpPr txBox="1"/>
          <p:nvPr/>
        </p:nvSpPr>
        <p:spPr>
          <a:xfrm>
            <a:off x="879986" y="2249251"/>
            <a:ext cx="3549446" cy="461665"/>
          </a:xfrm>
          <a:prstGeom prst="rect">
            <a:avLst/>
          </a:prstGeom>
          <a:noFill/>
        </p:spPr>
        <p:txBody>
          <a:bodyPr wrap="square" rtlCol="0">
            <a:spAutoFit/>
          </a:bodyPr>
          <a:lstStyle/>
          <a:p>
            <a:pPr algn="ctr"/>
            <a:r>
              <a:rPr lang="en-US" sz="2400" b="1" dirty="0">
                <a:solidFill>
                  <a:schemeClr val="tx1"/>
                </a:solidFill>
              </a:rPr>
              <a:t> </a:t>
            </a:r>
            <a:endParaRPr lang="en-US" dirty="0"/>
          </a:p>
        </p:txBody>
      </p:sp>
      <p:sp>
        <p:nvSpPr>
          <p:cNvPr id="11" name="TextBox 10">
            <a:extLst>
              <a:ext uri="{FF2B5EF4-FFF2-40B4-BE49-F238E27FC236}">
                <a16:creationId xmlns:a16="http://schemas.microsoft.com/office/drawing/2014/main" id="{8FEFCCB1-B5FA-64F4-97F0-E48F69008BE0}"/>
              </a:ext>
            </a:extLst>
          </p:cNvPr>
          <p:cNvSpPr txBox="1"/>
          <p:nvPr/>
        </p:nvSpPr>
        <p:spPr>
          <a:xfrm>
            <a:off x="4896463" y="2106684"/>
            <a:ext cx="3549446" cy="461665"/>
          </a:xfrm>
          <a:prstGeom prst="rect">
            <a:avLst/>
          </a:prstGeom>
          <a:noFill/>
        </p:spPr>
        <p:txBody>
          <a:bodyPr wrap="square" rtlCol="0">
            <a:spAutoFit/>
          </a:bodyPr>
          <a:lstStyle/>
          <a:p>
            <a:pPr algn="ctr"/>
            <a:r>
              <a:rPr lang="en-US" sz="2400" b="1" dirty="0">
                <a:solidFill>
                  <a:schemeClr val="tx1"/>
                </a:solidFill>
              </a:rPr>
              <a:t> </a:t>
            </a:r>
            <a:endParaRPr lang="en-US" dirty="0"/>
          </a:p>
        </p:txBody>
      </p:sp>
      <p:sp>
        <p:nvSpPr>
          <p:cNvPr id="12" name="TextBox 11">
            <a:extLst>
              <a:ext uri="{FF2B5EF4-FFF2-40B4-BE49-F238E27FC236}">
                <a16:creationId xmlns:a16="http://schemas.microsoft.com/office/drawing/2014/main" id="{8C098E0A-952F-B58A-AA8A-92671ECB0F90}"/>
              </a:ext>
            </a:extLst>
          </p:cNvPr>
          <p:cNvSpPr txBox="1"/>
          <p:nvPr/>
        </p:nvSpPr>
        <p:spPr>
          <a:xfrm>
            <a:off x="125360" y="2009332"/>
            <a:ext cx="7509388" cy="1323439"/>
          </a:xfrm>
          <a:prstGeom prst="rect">
            <a:avLst/>
          </a:prstGeom>
          <a:noFill/>
        </p:spPr>
        <p:txBody>
          <a:bodyPr wrap="square" rtlCol="0">
            <a:spAutoFit/>
          </a:bodyPr>
          <a:lstStyle/>
          <a:p>
            <a:r>
              <a:rPr lang="en-US" sz="2000" b="1" dirty="0">
                <a:solidFill>
                  <a:schemeClr val="tx1"/>
                </a:solidFill>
              </a:rPr>
              <a:t>Statistical Methods: Poison regressor</a:t>
            </a:r>
          </a:p>
          <a:p>
            <a:endParaRPr lang="en-US" sz="2000" b="1" dirty="0">
              <a:solidFill>
                <a:schemeClr val="tx1"/>
              </a:solidFill>
            </a:endParaRPr>
          </a:p>
          <a:p>
            <a:r>
              <a:rPr lang="en-US" sz="2000" b="1" dirty="0">
                <a:solidFill>
                  <a:schemeClr val="tx1"/>
                </a:solidFill>
              </a:rPr>
              <a:t>Traditional Machine Learning: Decision Trees, Linear Regression</a:t>
            </a:r>
          </a:p>
        </p:txBody>
      </p:sp>
    </p:spTree>
    <p:extLst>
      <p:ext uri="{BB962C8B-B14F-4D97-AF65-F5344CB8AC3E}">
        <p14:creationId xmlns:p14="http://schemas.microsoft.com/office/powerpoint/2010/main" val="141237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62"/>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mn-lt"/>
              </a:rPr>
              <a:t>Kp</a:t>
            </a:r>
            <a:r>
              <a:rPr lang="en-US" dirty="0">
                <a:latin typeface="+mn-lt"/>
              </a:rPr>
              <a:t> Index Results</a:t>
            </a:r>
            <a:endParaRPr dirty="0">
              <a:latin typeface="+mn-lt"/>
            </a:endParaRPr>
          </a:p>
          <a:p>
            <a:pPr marL="0" lvl="0" indent="0" algn="ctr" rtl="0">
              <a:spcBef>
                <a:spcPts val="0"/>
              </a:spcBef>
              <a:spcAft>
                <a:spcPts val="0"/>
              </a:spcAft>
              <a:buNone/>
            </a:pPr>
            <a:endParaRPr dirty="0"/>
          </a:p>
        </p:txBody>
      </p:sp>
      <p:sp>
        <p:nvSpPr>
          <p:cNvPr id="2096" name="Google Shape;2096;p62"/>
          <p:cNvSpPr txBox="1"/>
          <p:nvPr/>
        </p:nvSpPr>
        <p:spPr>
          <a:xfrm>
            <a:off x="6548688" y="2691151"/>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BG – MAE: 0.84</a:t>
            </a:r>
            <a:endParaRPr sz="2400" dirty="0">
              <a:solidFill>
                <a:schemeClr val="dk1"/>
              </a:solidFill>
              <a:latin typeface="+mn-lt"/>
              <a:ea typeface="Anton"/>
              <a:cs typeface="Anton"/>
              <a:sym typeface="Anton"/>
            </a:endParaRPr>
          </a:p>
        </p:txBody>
      </p:sp>
      <p:sp>
        <p:nvSpPr>
          <p:cNvPr id="2098" name="Google Shape;2098;p62"/>
          <p:cNvSpPr txBox="1"/>
          <p:nvPr/>
        </p:nvSpPr>
        <p:spPr>
          <a:xfrm>
            <a:off x="4572000" y="1140475"/>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GBR – MAE: 0.77</a:t>
            </a:r>
            <a:endParaRPr sz="2400" dirty="0">
              <a:solidFill>
                <a:schemeClr val="dk1"/>
              </a:solidFill>
              <a:latin typeface="+mn-lt"/>
              <a:ea typeface="Anton"/>
              <a:cs typeface="Anton"/>
              <a:sym typeface="Anton"/>
            </a:endParaRPr>
          </a:p>
        </p:txBody>
      </p:sp>
      <p:sp>
        <p:nvSpPr>
          <p:cNvPr id="2101" name="Google Shape;2101;p62"/>
          <p:cNvSpPr txBox="1"/>
          <p:nvPr/>
        </p:nvSpPr>
        <p:spPr>
          <a:xfrm>
            <a:off x="6548688" y="1156661"/>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RF – MAE: 0.8</a:t>
            </a:r>
            <a:endParaRPr sz="2400" dirty="0">
              <a:solidFill>
                <a:schemeClr val="dk1"/>
              </a:solidFill>
              <a:latin typeface="+mn-lt"/>
              <a:ea typeface="Anton"/>
              <a:cs typeface="Anton"/>
              <a:sym typeface="Anton"/>
            </a:endParaRPr>
          </a:p>
        </p:txBody>
      </p:sp>
      <p:sp>
        <p:nvSpPr>
          <p:cNvPr id="2103" name="Google Shape;2103;p62"/>
          <p:cNvSpPr txBox="1"/>
          <p:nvPr/>
        </p:nvSpPr>
        <p:spPr>
          <a:xfrm>
            <a:off x="4628988" y="2658263"/>
            <a:ext cx="1919700" cy="7869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ETR – MAE: 0.82</a:t>
            </a:r>
            <a:endParaRPr sz="2400" dirty="0">
              <a:solidFill>
                <a:schemeClr val="dk1"/>
              </a:solidFill>
              <a:latin typeface="+mn-lt"/>
              <a:ea typeface="Anton"/>
              <a:cs typeface="Anton"/>
              <a:sym typeface="Anton"/>
            </a:endParaRPr>
          </a:p>
        </p:txBody>
      </p:sp>
      <p:pic>
        <p:nvPicPr>
          <p:cNvPr id="2105" name="Google Shape;2105;p62" title="Chart">
            <a:hlinkClick r:id="rId3"/>
          </p:cNvPr>
          <p:cNvPicPr preferRelativeResize="0"/>
          <p:nvPr/>
        </p:nvPicPr>
        <p:blipFill>
          <a:blip r:embed="rId4">
            <a:alphaModFix/>
          </a:blip>
          <a:stretch>
            <a:fillRect/>
          </a:stretch>
        </p:blipFill>
        <p:spPr>
          <a:xfrm>
            <a:off x="675612" y="1140475"/>
            <a:ext cx="3861825" cy="2561325"/>
          </a:xfrm>
          <a:prstGeom prst="rect">
            <a:avLst/>
          </a:prstGeom>
          <a:noFill/>
          <a:ln>
            <a:noFill/>
          </a:ln>
        </p:spPr>
      </p:pic>
      <p:sp>
        <p:nvSpPr>
          <p:cNvPr id="2106" name="Google Shape;2106;p62"/>
          <p:cNvSpPr txBox="1"/>
          <p:nvPr/>
        </p:nvSpPr>
        <p:spPr>
          <a:xfrm>
            <a:off x="1229025"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BG</a:t>
            </a:r>
            <a:endParaRPr sz="1100" dirty="0">
              <a:solidFill>
                <a:schemeClr val="dk1"/>
              </a:solidFill>
              <a:latin typeface="Anton"/>
              <a:ea typeface="Anton"/>
              <a:cs typeface="Anton"/>
              <a:sym typeface="Anton"/>
            </a:endParaRPr>
          </a:p>
        </p:txBody>
      </p:sp>
      <p:sp>
        <p:nvSpPr>
          <p:cNvPr id="2107" name="Google Shape;2107;p62"/>
          <p:cNvSpPr txBox="1"/>
          <p:nvPr/>
        </p:nvSpPr>
        <p:spPr>
          <a:xfrm>
            <a:off x="202125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ETR</a:t>
            </a:r>
            <a:endParaRPr sz="1100" dirty="0">
              <a:solidFill>
                <a:schemeClr val="dk1"/>
              </a:solidFill>
              <a:latin typeface="Anton"/>
              <a:ea typeface="Anton"/>
              <a:cs typeface="Anton"/>
              <a:sym typeface="Anton"/>
            </a:endParaRPr>
          </a:p>
        </p:txBody>
      </p:sp>
      <p:sp>
        <p:nvSpPr>
          <p:cNvPr id="2108" name="Google Shape;2108;p62"/>
          <p:cNvSpPr txBox="1"/>
          <p:nvPr/>
        </p:nvSpPr>
        <p:spPr>
          <a:xfrm>
            <a:off x="282570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RF</a:t>
            </a:r>
            <a:endParaRPr sz="1100" dirty="0">
              <a:solidFill>
                <a:schemeClr val="dk1"/>
              </a:solidFill>
              <a:latin typeface="Anton"/>
              <a:ea typeface="Anton"/>
              <a:cs typeface="Anton"/>
              <a:sym typeface="Anton"/>
            </a:endParaRPr>
          </a:p>
        </p:txBody>
      </p:sp>
      <p:sp>
        <p:nvSpPr>
          <p:cNvPr id="2109" name="Google Shape;2109;p62"/>
          <p:cNvSpPr txBox="1"/>
          <p:nvPr/>
        </p:nvSpPr>
        <p:spPr>
          <a:xfrm>
            <a:off x="3617925"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GBR</a:t>
            </a:r>
            <a:endParaRPr sz="1100" dirty="0">
              <a:solidFill>
                <a:schemeClr val="dk1"/>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3"/>
          <p:cNvSpPr txBox="1">
            <a:spLocks noGrp="1"/>
          </p:cNvSpPr>
          <p:nvPr>
            <p:ph type="title" idx="2"/>
          </p:nvPr>
        </p:nvSpPr>
        <p:spPr>
          <a:xfrm>
            <a:off x="2281757" y="1170900"/>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1152" name="Google Shape;1152;p43"/>
          <p:cNvSpPr txBox="1">
            <a:spLocks noGrp="1"/>
          </p:cNvSpPr>
          <p:nvPr>
            <p:ph type="title" idx="4"/>
          </p:nvPr>
        </p:nvSpPr>
        <p:spPr>
          <a:xfrm>
            <a:off x="2281758" y="2981088"/>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4" action="ppaction://hlinksldjump"/>
              </a:rPr>
              <a:t>03</a:t>
            </a:r>
            <a:endParaRPr/>
          </a:p>
        </p:txBody>
      </p:sp>
      <p:sp>
        <p:nvSpPr>
          <p:cNvPr id="1153" name="Google Shape;1153;p43"/>
          <p:cNvSpPr txBox="1">
            <a:spLocks noGrp="1"/>
          </p:cNvSpPr>
          <p:nvPr>
            <p:ph type="title" idx="7"/>
          </p:nvPr>
        </p:nvSpPr>
        <p:spPr>
          <a:xfrm>
            <a:off x="5622283" y="1174250"/>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5" action="ppaction://hlinksldjump"/>
              </a:rPr>
              <a:t>02</a:t>
            </a:r>
            <a:endParaRPr/>
          </a:p>
        </p:txBody>
      </p:sp>
      <p:sp>
        <p:nvSpPr>
          <p:cNvPr id="1154" name="Google Shape;1154;p43"/>
          <p:cNvSpPr txBox="1">
            <a:spLocks noGrp="1"/>
          </p:cNvSpPr>
          <p:nvPr>
            <p:ph type="title" idx="13"/>
          </p:nvPr>
        </p:nvSpPr>
        <p:spPr>
          <a:xfrm>
            <a:off x="5622283" y="2981088"/>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04</a:t>
            </a:r>
            <a:endParaRPr/>
          </a:p>
        </p:txBody>
      </p:sp>
      <p:sp>
        <p:nvSpPr>
          <p:cNvPr id="1155" name="Google Shape;1155;p43"/>
          <p:cNvSpPr txBox="1">
            <a:spLocks noGrp="1"/>
          </p:cNvSpPr>
          <p:nvPr>
            <p:ph type="title"/>
          </p:nvPr>
        </p:nvSpPr>
        <p:spPr>
          <a:xfrm>
            <a:off x="1499100" y="458900"/>
            <a:ext cx="61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 2 Pipeline</a:t>
            </a:r>
            <a:endParaRPr dirty="0"/>
          </a:p>
        </p:txBody>
      </p:sp>
      <p:sp>
        <p:nvSpPr>
          <p:cNvPr id="1156" name="Google Shape;1156;p43"/>
          <p:cNvSpPr txBox="1">
            <a:spLocks noGrp="1"/>
          </p:cNvSpPr>
          <p:nvPr>
            <p:ph type="subTitle" idx="1"/>
          </p:nvPr>
        </p:nvSpPr>
        <p:spPr>
          <a:xfrm>
            <a:off x="1280799" y="17110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rPr>
              <a:t>Data Integration</a:t>
            </a:r>
            <a:endParaRPr dirty="0"/>
          </a:p>
        </p:txBody>
      </p:sp>
      <p:sp>
        <p:nvSpPr>
          <p:cNvPr id="1158" name="Google Shape;1158;p43"/>
          <p:cNvSpPr txBox="1">
            <a:spLocks noGrp="1"/>
          </p:cNvSpPr>
          <p:nvPr>
            <p:ph type="subTitle" idx="5"/>
          </p:nvPr>
        </p:nvSpPr>
        <p:spPr>
          <a:xfrm>
            <a:off x="1280799" y="353300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Preprocessing </a:t>
            </a:r>
            <a:endParaRPr dirty="0"/>
          </a:p>
        </p:txBody>
      </p:sp>
      <p:sp>
        <p:nvSpPr>
          <p:cNvPr id="1160" name="Google Shape;1160;p43"/>
          <p:cNvSpPr txBox="1">
            <a:spLocks noGrp="1"/>
          </p:cNvSpPr>
          <p:nvPr>
            <p:ph type="subTitle" idx="8"/>
          </p:nvPr>
        </p:nvSpPr>
        <p:spPr>
          <a:xfrm>
            <a:off x="4621326" y="17110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Analysis</a:t>
            </a:r>
            <a:endParaRPr dirty="0"/>
          </a:p>
        </p:txBody>
      </p:sp>
      <p:sp>
        <p:nvSpPr>
          <p:cNvPr id="1162" name="Google Shape;1162;p43"/>
          <p:cNvSpPr txBox="1">
            <a:spLocks noGrp="1"/>
          </p:cNvSpPr>
          <p:nvPr>
            <p:ph type="subTitle" idx="14"/>
          </p:nvPr>
        </p:nvSpPr>
        <p:spPr>
          <a:xfrm>
            <a:off x="4684401" y="35233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a:t>
            </a:r>
            <a:endParaRPr dirty="0"/>
          </a:p>
        </p:txBody>
      </p:sp>
    </p:spTree>
    <p:extLst>
      <p:ext uri="{BB962C8B-B14F-4D97-AF65-F5344CB8AC3E}">
        <p14:creationId xmlns:p14="http://schemas.microsoft.com/office/powerpoint/2010/main" val="327548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5" name="Google Shape;1155;p43"/>
          <p:cNvSpPr txBox="1">
            <a:spLocks noGrp="1"/>
          </p:cNvSpPr>
          <p:nvPr>
            <p:ph type="title"/>
          </p:nvPr>
        </p:nvSpPr>
        <p:spPr>
          <a:xfrm>
            <a:off x="1425358" y="1815751"/>
            <a:ext cx="61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Proposed DST Prediction Solution Pipeline</a:t>
            </a:r>
            <a:endParaRPr dirty="0">
              <a:latin typeface="+mj-lt"/>
            </a:endParaRPr>
          </a:p>
        </p:txBody>
      </p:sp>
    </p:spTree>
    <p:extLst>
      <p:ext uri="{BB962C8B-B14F-4D97-AF65-F5344CB8AC3E}">
        <p14:creationId xmlns:p14="http://schemas.microsoft.com/office/powerpoint/2010/main" val="4199539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6" name="Google Shape;1466;p5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AB8812C5-C5D3-4CA1-C2E4-0189BD11A9FC}"/>
              </a:ext>
            </a:extLst>
          </p:cNvPr>
          <p:cNvSpPr txBox="1"/>
          <p:nvPr/>
        </p:nvSpPr>
        <p:spPr>
          <a:xfrm>
            <a:off x="206476" y="165470"/>
            <a:ext cx="7329949" cy="461665"/>
          </a:xfrm>
          <a:prstGeom prst="rect">
            <a:avLst/>
          </a:prstGeom>
          <a:noFill/>
        </p:spPr>
        <p:txBody>
          <a:bodyPr wrap="square" rtlCol="0">
            <a:spAutoFit/>
          </a:bodyPr>
          <a:lstStyle/>
          <a:p>
            <a:r>
              <a:rPr lang="en-US" sz="2400" b="1" dirty="0">
                <a:solidFill>
                  <a:schemeClr val="tx1"/>
                </a:solidFill>
              </a:rPr>
              <a:t>4. NASA SPDF OMNI Hourly Data Set</a:t>
            </a:r>
          </a:p>
        </p:txBody>
      </p:sp>
      <p:sp>
        <p:nvSpPr>
          <p:cNvPr id="8" name="TextBox 7">
            <a:extLst>
              <a:ext uri="{FF2B5EF4-FFF2-40B4-BE49-F238E27FC236}">
                <a16:creationId xmlns:a16="http://schemas.microsoft.com/office/drawing/2014/main" id="{670D9647-8BED-5CE3-E462-176EC8546B27}"/>
              </a:ext>
            </a:extLst>
          </p:cNvPr>
          <p:cNvSpPr txBox="1"/>
          <p:nvPr/>
        </p:nvSpPr>
        <p:spPr>
          <a:xfrm>
            <a:off x="1164431" y="1225499"/>
            <a:ext cx="5028049" cy="2031325"/>
          </a:xfrm>
          <a:prstGeom prst="rect">
            <a:avLst/>
          </a:prstGeom>
          <a:noFill/>
        </p:spPr>
        <p:txBody>
          <a:bodyPr wrap="square" rtlCol="0">
            <a:spAutoFit/>
          </a:bodyPr>
          <a:lstStyle/>
          <a:p>
            <a:pPr algn="ctr"/>
            <a:r>
              <a:rPr lang="en-US" sz="1800" b="1" dirty="0">
                <a:solidFill>
                  <a:schemeClr val="tx1"/>
                </a:solidFill>
              </a:rPr>
              <a:t>Contains the hourly mean values of   the interplanetary magnetic  field (IMF) and solar wind plasma parameters   measured by various spacecraft near  the  Earth's  orbit,  as  well  as    geomagnetic and solar activity indices, and energetic proton fluxes  known as OMNI2 data.</a:t>
            </a:r>
          </a:p>
        </p:txBody>
      </p:sp>
      <p:sp>
        <p:nvSpPr>
          <p:cNvPr id="11" name="TextBox 10">
            <a:extLst>
              <a:ext uri="{FF2B5EF4-FFF2-40B4-BE49-F238E27FC236}">
                <a16:creationId xmlns:a16="http://schemas.microsoft.com/office/drawing/2014/main" id="{F75AE931-F628-AF42-CD94-533463918E64}"/>
              </a:ext>
            </a:extLst>
          </p:cNvPr>
          <p:cNvSpPr txBox="1"/>
          <p:nvPr/>
        </p:nvSpPr>
        <p:spPr>
          <a:xfrm>
            <a:off x="2567140" y="3456336"/>
            <a:ext cx="2854966" cy="646331"/>
          </a:xfrm>
          <a:prstGeom prst="rect">
            <a:avLst/>
          </a:prstGeom>
          <a:noFill/>
        </p:spPr>
        <p:txBody>
          <a:bodyPr wrap="square" rtlCol="0">
            <a:spAutoFit/>
          </a:bodyPr>
          <a:lstStyle/>
          <a:p>
            <a:pPr algn="ctr"/>
            <a:endParaRPr lang="en-US" sz="1800" b="1" dirty="0">
              <a:solidFill>
                <a:schemeClr val="tx1"/>
              </a:solidFill>
            </a:endParaRPr>
          </a:p>
          <a:p>
            <a:pPr algn="ctr"/>
            <a:r>
              <a:rPr lang="en-US" sz="1800" b="1" dirty="0">
                <a:solidFill>
                  <a:schemeClr val="tx1"/>
                </a:solidFill>
              </a:rPr>
              <a:t>Dated from 1963 to 2023</a:t>
            </a:r>
          </a:p>
        </p:txBody>
      </p:sp>
    </p:spTree>
    <p:extLst>
      <p:ext uri="{BB962C8B-B14F-4D97-AF65-F5344CB8AC3E}">
        <p14:creationId xmlns:p14="http://schemas.microsoft.com/office/powerpoint/2010/main" val="364841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urve&#10;&#10;Description automatically generated">
            <a:extLst>
              <a:ext uri="{FF2B5EF4-FFF2-40B4-BE49-F238E27FC236}">
                <a16:creationId xmlns:a16="http://schemas.microsoft.com/office/drawing/2014/main" id="{AB7D8773-152D-9B61-8199-1FB102D26430}"/>
              </a:ext>
            </a:extLst>
          </p:cNvPr>
          <p:cNvPicPr>
            <a:picLocks noChangeAspect="1"/>
          </p:cNvPicPr>
          <p:nvPr/>
        </p:nvPicPr>
        <p:blipFill>
          <a:blip r:embed="rId2"/>
          <a:stretch>
            <a:fillRect/>
          </a:stretch>
        </p:blipFill>
        <p:spPr>
          <a:xfrm>
            <a:off x="602795" y="1262925"/>
            <a:ext cx="3553567" cy="2256503"/>
          </a:xfrm>
          <a:prstGeom prst="rect">
            <a:avLst/>
          </a:prstGeom>
        </p:spPr>
      </p:pic>
      <p:sp>
        <p:nvSpPr>
          <p:cNvPr id="8" name="TextBox 7">
            <a:extLst>
              <a:ext uri="{FF2B5EF4-FFF2-40B4-BE49-F238E27FC236}">
                <a16:creationId xmlns:a16="http://schemas.microsoft.com/office/drawing/2014/main" id="{8B66E773-ED1D-9BE0-8564-7FFED788D30C}"/>
              </a:ext>
            </a:extLst>
          </p:cNvPr>
          <p:cNvSpPr txBox="1"/>
          <p:nvPr/>
        </p:nvSpPr>
        <p:spPr>
          <a:xfrm>
            <a:off x="250031" y="195185"/>
            <a:ext cx="7286625" cy="523220"/>
          </a:xfrm>
          <a:prstGeom prst="rect">
            <a:avLst/>
          </a:prstGeom>
          <a:noFill/>
        </p:spPr>
        <p:txBody>
          <a:bodyPr wrap="square" rtlCol="0">
            <a:spAutoFit/>
          </a:bodyPr>
          <a:lstStyle/>
          <a:p>
            <a:r>
              <a:rPr lang="en-US" sz="2800" b="1" dirty="0">
                <a:solidFill>
                  <a:schemeClr val="tx1"/>
                </a:solidFill>
              </a:rPr>
              <a:t>Data Analysis and Significance Testing</a:t>
            </a:r>
          </a:p>
        </p:txBody>
      </p:sp>
      <p:pic>
        <p:nvPicPr>
          <p:cNvPr id="1026" name="Picture 2" descr="Correlation and regression - online presentation">
            <a:extLst>
              <a:ext uri="{FF2B5EF4-FFF2-40B4-BE49-F238E27FC236}">
                <a16:creationId xmlns:a16="http://schemas.microsoft.com/office/drawing/2014/main" id="{C02B0574-C377-FCE4-D85C-396074EAE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640" y="1181885"/>
            <a:ext cx="3444889" cy="25800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615F12-1705-734F-30E3-2B404888B964}"/>
              </a:ext>
            </a:extLst>
          </p:cNvPr>
          <p:cNvSpPr txBox="1"/>
          <p:nvPr/>
        </p:nvSpPr>
        <p:spPr>
          <a:xfrm>
            <a:off x="1671639" y="3754595"/>
            <a:ext cx="1117282" cy="307777"/>
          </a:xfrm>
          <a:prstGeom prst="rect">
            <a:avLst/>
          </a:prstGeom>
          <a:noFill/>
        </p:spPr>
        <p:txBody>
          <a:bodyPr wrap="square" rtlCol="0">
            <a:spAutoFit/>
          </a:bodyPr>
          <a:lstStyle/>
          <a:p>
            <a:pPr algn="ctr"/>
            <a:r>
              <a:rPr lang="en-US" b="1" dirty="0">
                <a:solidFill>
                  <a:schemeClr val="tx1"/>
                </a:solidFill>
              </a:rPr>
              <a:t>P-Value</a:t>
            </a:r>
          </a:p>
        </p:txBody>
      </p:sp>
      <p:sp>
        <p:nvSpPr>
          <p:cNvPr id="3" name="TextBox 2">
            <a:extLst>
              <a:ext uri="{FF2B5EF4-FFF2-40B4-BE49-F238E27FC236}">
                <a16:creationId xmlns:a16="http://schemas.microsoft.com/office/drawing/2014/main" id="{40B6A3B2-D099-CDA4-263A-16656F5B299C}"/>
              </a:ext>
            </a:extLst>
          </p:cNvPr>
          <p:cNvSpPr txBox="1"/>
          <p:nvPr/>
        </p:nvSpPr>
        <p:spPr>
          <a:xfrm>
            <a:off x="5622824" y="3990515"/>
            <a:ext cx="2240756" cy="307777"/>
          </a:xfrm>
          <a:prstGeom prst="rect">
            <a:avLst/>
          </a:prstGeom>
          <a:noFill/>
        </p:spPr>
        <p:txBody>
          <a:bodyPr wrap="square" rtlCol="0">
            <a:spAutoFit/>
          </a:bodyPr>
          <a:lstStyle/>
          <a:p>
            <a:r>
              <a:rPr lang="en-US" b="1" dirty="0">
                <a:solidFill>
                  <a:schemeClr val="tx1"/>
                </a:solidFill>
              </a:rPr>
              <a:t>Correlation Coefficient</a:t>
            </a:r>
          </a:p>
        </p:txBody>
      </p:sp>
    </p:spTree>
    <p:extLst>
      <p:ext uri="{BB962C8B-B14F-4D97-AF65-F5344CB8AC3E}">
        <p14:creationId xmlns:p14="http://schemas.microsoft.com/office/powerpoint/2010/main" val="63135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7" name="TextBox 6">
            <a:extLst>
              <a:ext uri="{FF2B5EF4-FFF2-40B4-BE49-F238E27FC236}">
                <a16:creationId xmlns:a16="http://schemas.microsoft.com/office/drawing/2014/main" id="{7DA8ACED-E53A-BC73-4A3B-7ED9AD77DF03}"/>
              </a:ext>
            </a:extLst>
          </p:cNvPr>
          <p:cNvSpPr txBox="1"/>
          <p:nvPr/>
        </p:nvSpPr>
        <p:spPr>
          <a:xfrm>
            <a:off x="125360" y="73742"/>
            <a:ext cx="5958349" cy="523220"/>
          </a:xfrm>
          <a:prstGeom prst="rect">
            <a:avLst/>
          </a:prstGeom>
          <a:noFill/>
        </p:spPr>
        <p:txBody>
          <a:bodyPr wrap="square" rtlCol="0">
            <a:spAutoFit/>
          </a:bodyPr>
          <a:lstStyle/>
          <a:p>
            <a:r>
              <a:rPr lang="en-US" sz="2800" b="1" dirty="0">
                <a:solidFill>
                  <a:schemeClr val="tx1"/>
                </a:solidFill>
              </a:rPr>
              <a:t>Machine Learning Approach</a:t>
            </a:r>
          </a:p>
        </p:txBody>
      </p:sp>
      <p:sp>
        <p:nvSpPr>
          <p:cNvPr id="8" name="TextBox 7">
            <a:extLst>
              <a:ext uri="{FF2B5EF4-FFF2-40B4-BE49-F238E27FC236}">
                <a16:creationId xmlns:a16="http://schemas.microsoft.com/office/drawing/2014/main" id="{9776BF10-74B0-3BA6-AC42-DBE9854721F1}"/>
              </a:ext>
            </a:extLst>
          </p:cNvPr>
          <p:cNvSpPr txBox="1"/>
          <p:nvPr/>
        </p:nvSpPr>
        <p:spPr>
          <a:xfrm>
            <a:off x="228597" y="832671"/>
            <a:ext cx="5110319" cy="2246769"/>
          </a:xfrm>
          <a:prstGeom prst="rect">
            <a:avLst/>
          </a:prstGeom>
          <a:noFill/>
        </p:spPr>
        <p:txBody>
          <a:bodyPr wrap="square" rtlCol="0">
            <a:spAutoFit/>
          </a:bodyPr>
          <a:lstStyle/>
          <a:p>
            <a:r>
              <a:rPr lang="en-US" sz="2000" b="1" dirty="0">
                <a:solidFill>
                  <a:schemeClr val="tx1"/>
                </a:solidFill>
              </a:rPr>
              <a:t>Extra Tree Regressor</a:t>
            </a:r>
          </a:p>
          <a:p>
            <a:endParaRPr lang="en-US" sz="2000" b="1" dirty="0">
              <a:solidFill>
                <a:schemeClr val="tx1"/>
              </a:solidFill>
            </a:endParaRPr>
          </a:p>
          <a:p>
            <a:r>
              <a:rPr lang="en-US" sz="2000" b="1" dirty="0">
                <a:solidFill>
                  <a:schemeClr val="tx1"/>
                </a:solidFill>
              </a:rPr>
              <a:t>Gradient Boosting Regressor</a:t>
            </a:r>
          </a:p>
          <a:p>
            <a:endParaRPr lang="en-US" sz="2000" b="1" dirty="0">
              <a:solidFill>
                <a:schemeClr val="tx1"/>
              </a:solidFill>
            </a:endParaRPr>
          </a:p>
          <a:p>
            <a:r>
              <a:rPr lang="en-US" sz="2000" b="1" dirty="0">
                <a:solidFill>
                  <a:schemeClr val="tx1"/>
                </a:solidFill>
              </a:rPr>
              <a:t>Hist Gradient Boosting Regressor</a:t>
            </a:r>
          </a:p>
          <a:p>
            <a:endParaRPr lang="en-US" sz="2000" b="1" dirty="0">
              <a:solidFill>
                <a:schemeClr val="tx1"/>
              </a:solidFill>
            </a:endParaRPr>
          </a:p>
          <a:p>
            <a:r>
              <a:rPr lang="en-US" sz="2000" b="1" dirty="0">
                <a:solidFill>
                  <a:schemeClr val="tx1"/>
                </a:solidFill>
              </a:rPr>
              <a:t>Linear SVR</a:t>
            </a:r>
            <a:endParaRPr lang="en-US" dirty="0"/>
          </a:p>
        </p:txBody>
      </p:sp>
      <p:sp>
        <p:nvSpPr>
          <p:cNvPr id="10" name="TextBox 9">
            <a:extLst>
              <a:ext uri="{FF2B5EF4-FFF2-40B4-BE49-F238E27FC236}">
                <a16:creationId xmlns:a16="http://schemas.microsoft.com/office/drawing/2014/main" id="{DF6DD74E-3A4E-5E34-7A94-0F163DB89C7E}"/>
              </a:ext>
            </a:extLst>
          </p:cNvPr>
          <p:cNvSpPr txBox="1"/>
          <p:nvPr/>
        </p:nvSpPr>
        <p:spPr>
          <a:xfrm>
            <a:off x="879986" y="2249251"/>
            <a:ext cx="3549446" cy="461665"/>
          </a:xfrm>
          <a:prstGeom prst="rect">
            <a:avLst/>
          </a:prstGeom>
          <a:noFill/>
        </p:spPr>
        <p:txBody>
          <a:bodyPr wrap="square" rtlCol="0">
            <a:spAutoFit/>
          </a:bodyPr>
          <a:lstStyle/>
          <a:p>
            <a:pPr algn="ctr"/>
            <a:r>
              <a:rPr lang="en-US" sz="2400" b="1" dirty="0">
                <a:solidFill>
                  <a:schemeClr val="tx1"/>
                </a:solidFill>
              </a:rPr>
              <a:t> </a:t>
            </a:r>
            <a:endParaRPr lang="en-US" dirty="0"/>
          </a:p>
        </p:txBody>
      </p:sp>
      <p:sp>
        <p:nvSpPr>
          <p:cNvPr id="11" name="TextBox 10">
            <a:extLst>
              <a:ext uri="{FF2B5EF4-FFF2-40B4-BE49-F238E27FC236}">
                <a16:creationId xmlns:a16="http://schemas.microsoft.com/office/drawing/2014/main" id="{8FEFCCB1-B5FA-64F4-97F0-E48F69008BE0}"/>
              </a:ext>
            </a:extLst>
          </p:cNvPr>
          <p:cNvSpPr txBox="1"/>
          <p:nvPr/>
        </p:nvSpPr>
        <p:spPr>
          <a:xfrm>
            <a:off x="4896463" y="2106684"/>
            <a:ext cx="3549446" cy="461665"/>
          </a:xfrm>
          <a:prstGeom prst="rect">
            <a:avLst/>
          </a:prstGeom>
          <a:noFill/>
        </p:spPr>
        <p:txBody>
          <a:bodyPr wrap="square" rtlCol="0">
            <a:spAutoFit/>
          </a:bodyPr>
          <a:lstStyle/>
          <a:p>
            <a:pPr algn="ctr"/>
            <a:r>
              <a:rPr lang="en-US" sz="2400" b="1" dirty="0">
                <a:solidFill>
                  <a:schemeClr val="tx1"/>
                </a:solidFill>
              </a:rPr>
              <a:t> </a:t>
            </a:r>
            <a:endParaRPr lang="en-US" dirty="0"/>
          </a:p>
        </p:txBody>
      </p:sp>
    </p:spTree>
    <p:extLst>
      <p:ext uri="{BB962C8B-B14F-4D97-AF65-F5344CB8AC3E}">
        <p14:creationId xmlns:p14="http://schemas.microsoft.com/office/powerpoint/2010/main" val="349444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45"/>
          <p:cNvSpPr txBox="1">
            <a:spLocks noGrp="1"/>
          </p:cNvSpPr>
          <p:nvPr>
            <p:ph type="title"/>
          </p:nvPr>
        </p:nvSpPr>
        <p:spPr>
          <a:xfrm>
            <a:off x="4397066" y="2730772"/>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a </a:t>
            </a:r>
            <a:br>
              <a:rPr lang="en" dirty="0"/>
            </a:br>
            <a:r>
              <a:rPr lang="en" dirty="0"/>
              <a:t>geomagnetic storm ?</a:t>
            </a:r>
            <a:endParaRPr dirty="0"/>
          </a:p>
        </p:txBody>
      </p:sp>
      <p:grpSp>
        <p:nvGrpSpPr>
          <p:cNvPr id="1217" name="Google Shape;1217;p45"/>
          <p:cNvGrpSpPr/>
          <p:nvPr/>
        </p:nvGrpSpPr>
        <p:grpSpPr>
          <a:xfrm>
            <a:off x="-2287178" y="-190189"/>
            <a:ext cx="7831882" cy="5214329"/>
            <a:chOff x="-2287178" y="355461"/>
            <a:chExt cx="7831882" cy="5214329"/>
          </a:xfrm>
        </p:grpSpPr>
        <p:grpSp>
          <p:nvGrpSpPr>
            <p:cNvPr id="1218" name="Google Shape;1218;p45"/>
            <p:cNvGrpSpPr/>
            <p:nvPr/>
          </p:nvGrpSpPr>
          <p:grpSpPr>
            <a:xfrm rot="-1389532">
              <a:off x="766951" y="2008871"/>
              <a:ext cx="1659012" cy="1653911"/>
              <a:chOff x="991825" y="1680713"/>
              <a:chExt cx="1787560" cy="1782064"/>
            </a:xfrm>
          </p:grpSpPr>
          <p:sp>
            <p:nvSpPr>
              <p:cNvPr id="1219" name="Google Shape;1219;p45"/>
              <p:cNvSpPr/>
              <p:nvPr/>
            </p:nvSpPr>
            <p:spPr>
              <a:xfrm>
                <a:off x="997314" y="1680713"/>
                <a:ext cx="1782071" cy="1778380"/>
              </a:xfrm>
              <a:custGeom>
                <a:avLst/>
                <a:gdLst/>
                <a:ahLst/>
                <a:cxnLst/>
                <a:rect l="l" t="t" r="r" b="b"/>
                <a:pathLst>
                  <a:path w="18830" h="18791" extrusionOk="0">
                    <a:moveTo>
                      <a:pt x="9438" y="0"/>
                    </a:moveTo>
                    <a:cubicBezTo>
                      <a:pt x="9414" y="0"/>
                      <a:pt x="9390" y="0"/>
                      <a:pt x="9366" y="0"/>
                    </a:cubicBezTo>
                    <a:cubicBezTo>
                      <a:pt x="4176" y="20"/>
                      <a:pt x="1" y="4254"/>
                      <a:pt x="1" y="9425"/>
                    </a:cubicBezTo>
                    <a:cubicBezTo>
                      <a:pt x="20" y="14610"/>
                      <a:pt x="4196" y="18790"/>
                      <a:pt x="9372" y="18790"/>
                    </a:cubicBezTo>
                    <a:cubicBezTo>
                      <a:pt x="9396" y="18790"/>
                      <a:pt x="9420" y="18790"/>
                      <a:pt x="9445" y="18790"/>
                    </a:cubicBezTo>
                    <a:cubicBezTo>
                      <a:pt x="14635" y="18771"/>
                      <a:pt x="18830" y="14556"/>
                      <a:pt x="18810" y="9366"/>
                    </a:cubicBezTo>
                    <a:cubicBezTo>
                      <a:pt x="18771" y="4180"/>
                      <a:pt x="14595" y="0"/>
                      <a:pt x="9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1036115" y="1682511"/>
                <a:ext cx="1743269" cy="927093"/>
              </a:xfrm>
              <a:custGeom>
                <a:avLst/>
                <a:gdLst/>
                <a:ahLst/>
                <a:cxnLst/>
                <a:rect l="l" t="t" r="r" b="b"/>
                <a:pathLst>
                  <a:path w="18420" h="9796" extrusionOk="0">
                    <a:moveTo>
                      <a:pt x="9012" y="1"/>
                    </a:moveTo>
                    <a:cubicBezTo>
                      <a:pt x="9000" y="1"/>
                      <a:pt x="8988" y="1"/>
                      <a:pt x="8976" y="1"/>
                    </a:cubicBezTo>
                    <a:cubicBezTo>
                      <a:pt x="4722" y="20"/>
                      <a:pt x="1152" y="2850"/>
                      <a:pt x="1" y="6732"/>
                    </a:cubicBezTo>
                    <a:lnTo>
                      <a:pt x="1" y="6732"/>
                    </a:lnTo>
                    <a:cubicBezTo>
                      <a:pt x="1425" y="3318"/>
                      <a:pt x="4839" y="898"/>
                      <a:pt x="8800" y="879"/>
                    </a:cubicBezTo>
                    <a:cubicBezTo>
                      <a:pt x="8813" y="879"/>
                      <a:pt x="8826" y="879"/>
                      <a:pt x="8838" y="879"/>
                    </a:cubicBezTo>
                    <a:cubicBezTo>
                      <a:pt x="13953" y="879"/>
                      <a:pt x="18128" y="4813"/>
                      <a:pt x="18420" y="9796"/>
                    </a:cubicBezTo>
                    <a:lnTo>
                      <a:pt x="18420" y="9367"/>
                    </a:lnTo>
                    <a:cubicBezTo>
                      <a:pt x="18400" y="4188"/>
                      <a:pt x="14186" y="1"/>
                      <a:pt x="9012"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997314" y="1926296"/>
                <a:ext cx="1673141" cy="1536480"/>
              </a:xfrm>
              <a:custGeom>
                <a:avLst/>
                <a:gdLst/>
                <a:ahLst/>
                <a:cxnLst/>
                <a:rect l="l" t="t" r="r" b="b"/>
                <a:pathLst>
                  <a:path w="17679" h="16235" extrusionOk="0">
                    <a:moveTo>
                      <a:pt x="2928" y="0"/>
                    </a:moveTo>
                    <a:lnTo>
                      <a:pt x="2928" y="0"/>
                    </a:lnTo>
                    <a:cubicBezTo>
                      <a:pt x="1113" y="1737"/>
                      <a:pt x="1" y="4156"/>
                      <a:pt x="1" y="6869"/>
                    </a:cubicBezTo>
                    <a:cubicBezTo>
                      <a:pt x="20" y="12047"/>
                      <a:pt x="4215" y="16234"/>
                      <a:pt x="9408" y="16234"/>
                    </a:cubicBezTo>
                    <a:cubicBezTo>
                      <a:pt x="9420" y="16234"/>
                      <a:pt x="9432" y="16234"/>
                      <a:pt x="9445" y="16234"/>
                    </a:cubicBezTo>
                    <a:cubicBezTo>
                      <a:pt x="12996" y="16234"/>
                      <a:pt x="16098" y="14224"/>
                      <a:pt x="17678" y="11278"/>
                    </a:cubicBezTo>
                    <a:lnTo>
                      <a:pt x="17678" y="11278"/>
                    </a:lnTo>
                    <a:cubicBezTo>
                      <a:pt x="16020" y="12859"/>
                      <a:pt x="13757" y="13854"/>
                      <a:pt x="11240" y="13854"/>
                    </a:cubicBezTo>
                    <a:cubicBezTo>
                      <a:pt x="11216" y="13854"/>
                      <a:pt x="11192" y="13854"/>
                      <a:pt x="11168" y="13854"/>
                    </a:cubicBezTo>
                    <a:cubicBezTo>
                      <a:pt x="6011" y="13854"/>
                      <a:pt x="1835" y="9674"/>
                      <a:pt x="1796" y="4488"/>
                    </a:cubicBezTo>
                    <a:cubicBezTo>
                      <a:pt x="1796" y="2869"/>
                      <a:pt x="2225" y="1347"/>
                      <a:pt x="2928" y="0"/>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997314" y="1841312"/>
                <a:ext cx="871729" cy="1412786"/>
              </a:xfrm>
              <a:custGeom>
                <a:avLst/>
                <a:gdLst/>
                <a:ahLst/>
                <a:cxnLst/>
                <a:rect l="l" t="t" r="r" b="b"/>
                <a:pathLst>
                  <a:path w="9211" h="14928" extrusionOk="0">
                    <a:moveTo>
                      <a:pt x="4098" y="1"/>
                    </a:moveTo>
                    <a:lnTo>
                      <a:pt x="3884" y="137"/>
                    </a:lnTo>
                    <a:lnTo>
                      <a:pt x="3825" y="196"/>
                    </a:lnTo>
                    <a:cubicBezTo>
                      <a:pt x="3747" y="235"/>
                      <a:pt x="3708" y="274"/>
                      <a:pt x="3650" y="313"/>
                    </a:cubicBezTo>
                    <a:cubicBezTo>
                      <a:pt x="3650" y="333"/>
                      <a:pt x="3630" y="333"/>
                      <a:pt x="3610" y="372"/>
                    </a:cubicBezTo>
                    <a:cubicBezTo>
                      <a:pt x="3552" y="391"/>
                      <a:pt x="3493" y="430"/>
                      <a:pt x="3435" y="489"/>
                    </a:cubicBezTo>
                    <a:cubicBezTo>
                      <a:pt x="3415" y="489"/>
                      <a:pt x="3415" y="508"/>
                      <a:pt x="3396" y="508"/>
                    </a:cubicBezTo>
                    <a:cubicBezTo>
                      <a:pt x="3259" y="606"/>
                      <a:pt x="3123" y="723"/>
                      <a:pt x="3006" y="859"/>
                    </a:cubicBezTo>
                    <a:lnTo>
                      <a:pt x="2947" y="898"/>
                    </a:lnTo>
                    <a:lnTo>
                      <a:pt x="2811" y="1055"/>
                    </a:lnTo>
                    <a:lnTo>
                      <a:pt x="2752" y="1094"/>
                    </a:lnTo>
                    <a:lnTo>
                      <a:pt x="2615" y="1250"/>
                    </a:lnTo>
                    <a:cubicBezTo>
                      <a:pt x="2576" y="1269"/>
                      <a:pt x="2557" y="1269"/>
                      <a:pt x="2557" y="1289"/>
                    </a:cubicBezTo>
                    <a:cubicBezTo>
                      <a:pt x="2440" y="1406"/>
                      <a:pt x="2323" y="1562"/>
                      <a:pt x="2186" y="1679"/>
                    </a:cubicBezTo>
                    <a:lnTo>
                      <a:pt x="2147" y="1737"/>
                    </a:lnTo>
                    <a:cubicBezTo>
                      <a:pt x="2089" y="1776"/>
                      <a:pt x="2069" y="1835"/>
                      <a:pt x="2030" y="1874"/>
                    </a:cubicBezTo>
                    <a:cubicBezTo>
                      <a:pt x="1991" y="1874"/>
                      <a:pt x="1991" y="1894"/>
                      <a:pt x="1971" y="1933"/>
                    </a:cubicBezTo>
                    <a:cubicBezTo>
                      <a:pt x="1932" y="1991"/>
                      <a:pt x="1893" y="2050"/>
                      <a:pt x="1854" y="2089"/>
                    </a:cubicBezTo>
                    <a:cubicBezTo>
                      <a:pt x="1854" y="2128"/>
                      <a:pt x="1835" y="2128"/>
                      <a:pt x="1835" y="2147"/>
                    </a:cubicBezTo>
                    <a:lnTo>
                      <a:pt x="1542" y="2576"/>
                    </a:lnTo>
                    <a:cubicBezTo>
                      <a:pt x="1503" y="2576"/>
                      <a:pt x="1503" y="2615"/>
                      <a:pt x="1484" y="2635"/>
                    </a:cubicBezTo>
                    <a:cubicBezTo>
                      <a:pt x="1464" y="2713"/>
                      <a:pt x="1406" y="2752"/>
                      <a:pt x="1386" y="2811"/>
                    </a:cubicBezTo>
                    <a:cubicBezTo>
                      <a:pt x="1367" y="2830"/>
                      <a:pt x="1367" y="2850"/>
                      <a:pt x="1347" y="2869"/>
                    </a:cubicBezTo>
                    <a:cubicBezTo>
                      <a:pt x="1308" y="2928"/>
                      <a:pt x="1269" y="3006"/>
                      <a:pt x="1250" y="3045"/>
                    </a:cubicBezTo>
                    <a:cubicBezTo>
                      <a:pt x="1250" y="3045"/>
                      <a:pt x="1211" y="3064"/>
                      <a:pt x="1211" y="3103"/>
                    </a:cubicBezTo>
                    <a:cubicBezTo>
                      <a:pt x="1172" y="3162"/>
                      <a:pt x="1152" y="3240"/>
                      <a:pt x="1093" y="3318"/>
                    </a:cubicBezTo>
                    <a:cubicBezTo>
                      <a:pt x="1054" y="3396"/>
                      <a:pt x="1015" y="3454"/>
                      <a:pt x="976" y="3533"/>
                    </a:cubicBezTo>
                    <a:cubicBezTo>
                      <a:pt x="976" y="3552"/>
                      <a:pt x="957" y="3591"/>
                      <a:pt x="957" y="3611"/>
                    </a:cubicBezTo>
                    <a:cubicBezTo>
                      <a:pt x="918" y="3650"/>
                      <a:pt x="898" y="3728"/>
                      <a:pt x="879" y="3786"/>
                    </a:cubicBezTo>
                    <a:cubicBezTo>
                      <a:pt x="879" y="3806"/>
                      <a:pt x="859" y="3825"/>
                      <a:pt x="859" y="3845"/>
                    </a:cubicBezTo>
                    <a:cubicBezTo>
                      <a:pt x="820" y="3903"/>
                      <a:pt x="801" y="3981"/>
                      <a:pt x="781" y="4020"/>
                    </a:cubicBezTo>
                    <a:cubicBezTo>
                      <a:pt x="781" y="4040"/>
                      <a:pt x="762" y="4079"/>
                      <a:pt x="762" y="4098"/>
                    </a:cubicBezTo>
                    <a:cubicBezTo>
                      <a:pt x="723" y="4176"/>
                      <a:pt x="684" y="4274"/>
                      <a:pt x="664" y="4333"/>
                    </a:cubicBezTo>
                    <a:cubicBezTo>
                      <a:pt x="606" y="4411"/>
                      <a:pt x="586" y="4508"/>
                      <a:pt x="567" y="4586"/>
                    </a:cubicBezTo>
                    <a:cubicBezTo>
                      <a:pt x="567" y="4606"/>
                      <a:pt x="528" y="4625"/>
                      <a:pt x="528" y="4664"/>
                    </a:cubicBezTo>
                    <a:cubicBezTo>
                      <a:pt x="528" y="4703"/>
                      <a:pt x="508" y="4781"/>
                      <a:pt x="489" y="4820"/>
                    </a:cubicBezTo>
                    <a:cubicBezTo>
                      <a:pt x="489" y="4859"/>
                      <a:pt x="469" y="4879"/>
                      <a:pt x="469" y="4898"/>
                    </a:cubicBezTo>
                    <a:cubicBezTo>
                      <a:pt x="430" y="4957"/>
                      <a:pt x="430" y="5015"/>
                      <a:pt x="411" y="5074"/>
                    </a:cubicBezTo>
                    <a:cubicBezTo>
                      <a:pt x="411" y="5093"/>
                      <a:pt x="391" y="5113"/>
                      <a:pt x="391" y="5152"/>
                    </a:cubicBezTo>
                    <a:cubicBezTo>
                      <a:pt x="372" y="5250"/>
                      <a:pt x="333" y="5308"/>
                      <a:pt x="313" y="5406"/>
                    </a:cubicBezTo>
                    <a:cubicBezTo>
                      <a:pt x="313" y="5484"/>
                      <a:pt x="293" y="5581"/>
                      <a:pt x="274" y="5659"/>
                    </a:cubicBezTo>
                    <a:cubicBezTo>
                      <a:pt x="235" y="5679"/>
                      <a:pt x="235" y="5698"/>
                      <a:pt x="235" y="5737"/>
                    </a:cubicBezTo>
                    <a:cubicBezTo>
                      <a:pt x="215" y="5796"/>
                      <a:pt x="215" y="5854"/>
                      <a:pt x="196" y="5932"/>
                    </a:cubicBezTo>
                    <a:cubicBezTo>
                      <a:pt x="176" y="5952"/>
                      <a:pt x="176" y="5991"/>
                      <a:pt x="176" y="6030"/>
                    </a:cubicBezTo>
                    <a:cubicBezTo>
                      <a:pt x="176" y="6089"/>
                      <a:pt x="137" y="6147"/>
                      <a:pt x="137" y="6225"/>
                    </a:cubicBezTo>
                    <a:cubicBezTo>
                      <a:pt x="118" y="6245"/>
                      <a:pt x="118" y="6264"/>
                      <a:pt x="118" y="6284"/>
                    </a:cubicBezTo>
                    <a:cubicBezTo>
                      <a:pt x="98" y="6381"/>
                      <a:pt x="79" y="6459"/>
                      <a:pt x="79" y="6557"/>
                    </a:cubicBezTo>
                    <a:cubicBezTo>
                      <a:pt x="79" y="6654"/>
                      <a:pt x="40" y="6732"/>
                      <a:pt x="40" y="6830"/>
                    </a:cubicBezTo>
                    <a:lnTo>
                      <a:pt x="40" y="6908"/>
                    </a:lnTo>
                    <a:cubicBezTo>
                      <a:pt x="20" y="6986"/>
                      <a:pt x="20" y="7025"/>
                      <a:pt x="20" y="7103"/>
                    </a:cubicBezTo>
                    <a:lnTo>
                      <a:pt x="20" y="7201"/>
                    </a:lnTo>
                    <a:lnTo>
                      <a:pt x="20" y="7396"/>
                    </a:lnTo>
                    <a:cubicBezTo>
                      <a:pt x="20" y="7415"/>
                      <a:pt x="1" y="7435"/>
                      <a:pt x="40" y="7630"/>
                    </a:cubicBezTo>
                    <a:lnTo>
                      <a:pt x="40" y="7903"/>
                    </a:lnTo>
                    <a:lnTo>
                      <a:pt x="40" y="8137"/>
                    </a:lnTo>
                    <a:lnTo>
                      <a:pt x="40" y="8215"/>
                    </a:lnTo>
                    <a:lnTo>
                      <a:pt x="40" y="8391"/>
                    </a:lnTo>
                    <a:lnTo>
                      <a:pt x="40" y="8489"/>
                    </a:lnTo>
                    <a:lnTo>
                      <a:pt x="40" y="8625"/>
                    </a:lnTo>
                    <a:lnTo>
                      <a:pt x="40" y="8723"/>
                    </a:lnTo>
                    <a:cubicBezTo>
                      <a:pt x="59" y="8781"/>
                      <a:pt x="59" y="8820"/>
                      <a:pt x="59" y="8879"/>
                    </a:cubicBezTo>
                    <a:lnTo>
                      <a:pt x="59" y="8976"/>
                    </a:lnTo>
                    <a:cubicBezTo>
                      <a:pt x="59" y="9015"/>
                      <a:pt x="98" y="9074"/>
                      <a:pt x="98" y="9113"/>
                    </a:cubicBezTo>
                    <a:cubicBezTo>
                      <a:pt x="118" y="9152"/>
                      <a:pt x="118" y="9191"/>
                      <a:pt x="118" y="9210"/>
                    </a:cubicBezTo>
                    <a:cubicBezTo>
                      <a:pt x="118" y="9269"/>
                      <a:pt x="137" y="9308"/>
                      <a:pt x="137" y="9367"/>
                    </a:cubicBezTo>
                    <a:cubicBezTo>
                      <a:pt x="157" y="9386"/>
                      <a:pt x="157" y="9445"/>
                      <a:pt x="157" y="9464"/>
                    </a:cubicBezTo>
                    <a:cubicBezTo>
                      <a:pt x="157" y="9503"/>
                      <a:pt x="196" y="9562"/>
                      <a:pt x="196" y="9601"/>
                    </a:cubicBezTo>
                    <a:cubicBezTo>
                      <a:pt x="196" y="9640"/>
                      <a:pt x="215" y="9679"/>
                      <a:pt x="215" y="9698"/>
                    </a:cubicBezTo>
                    <a:cubicBezTo>
                      <a:pt x="215" y="9757"/>
                      <a:pt x="235" y="9796"/>
                      <a:pt x="235" y="9854"/>
                    </a:cubicBezTo>
                    <a:cubicBezTo>
                      <a:pt x="254" y="9874"/>
                      <a:pt x="254" y="9893"/>
                      <a:pt x="254" y="9932"/>
                    </a:cubicBezTo>
                    <a:cubicBezTo>
                      <a:pt x="293" y="9971"/>
                      <a:pt x="293" y="10049"/>
                      <a:pt x="313" y="10088"/>
                    </a:cubicBezTo>
                    <a:cubicBezTo>
                      <a:pt x="333" y="10088"/>
                      <a:pt x="333" y="10127"/>
                      <a:pt x="333" y="10147"/>
                    </a:cubicBezTo>
                    <a:cubicBezTo>
                      <a:pt x="391" y="10323"/>
                      <a:pt x="430" y="10479"/>
                      <a:pt x="489" y="10635"/>
                    </a:cubicBezTo>
                    <a:cubicBezTo>
                      <a:pt x="508" y="10654"/>
                      <a:pt x="508" y="10654"/>
                      <a:pt x="508" y="10674"/>
                    </a:cubicBezTo>
                    <a:cubicBezTo>
                      <a:pt x="528" y="10752"/>
                      <a:pt x="547" y="10810"/>
                      <a:pt x="586" y="10869"/>
                    </a:cubicBezTo>
                    <a:cubicBezTo>
                      <a:pt x="586" y="10908"/>
                      <a:pt x="606" y="10927"/>
                      <a:pt x="606" y="10947"/>
                    </a:cubicBezTo>
                    <a:cubicBezTo>
                      <a:pt x="606" y="11025"/>
                      <a:pt x="625" y="11064"/>
                      <a:pt x="645" y="11123"/>
                    </a:cubicBezTo>
                    <a:cubicBezTo>
                      <a:pt x="645" y="11142"/>
                      <a:pt x="684" y="11162"/>
                      <a:pt x="684" y="11201"/>
                    </a:cubicBezTo>
                    <a:cubicBezTo>
                      <a:pt x="684" y="11240"/>
                      <a:pt x="703" y="11298"/>
                      <a:pt x="723" y="11337"/>
                    </a:cubicBezTo>
                    <a:cubicBezTo>
                      <a:pt x="723" y="11357"/>
                      <a:pt x="742" y="11396"/>
                      <a:pt x="742" y="11415"/>
                    </a:cubicBezTo>
                    <a:lnTo>
                      <a:pt x="820" y="11552"/>
                    </a:lnTo>
                    <a:cubicBezTo>
                      <a:pt x="820" y="11591"/>
                      <a:pt x="840" y="11610"/>
                      <a:pt x="840" y="11630"/>
                    </a:cubicBezTo>
                    <a:lnTo>
                      <a:pt x="918" y="11786"/>
                    </a:lnTo>
                    <a:cubicBezTo>
                      <a:pt x="918" y="11805"/>
                      <a:pt x="937" y="11825"/>
                      <a:pt x="937" y="11845"/>
                    </a:cubicBezTo>
                    <a:cubicBezTo>
                      <a:pt x="976" y="11923"/>
                      <a:pt x="996" y="11981"/>
                      <a:pt x="1015" y="12020"/>
                    </a:cubicBezTo>
                    <a:cubicBezTo>
                      <a:pt x="1015" y="12020"/>
                      <a:pt x="1054" y="12040"/>
                      <a:pt x="1054" y="12079"/>
                    </a:cubicBezTo>
                    <a:cubicBezTo>
                      <a:pt x="1074" y="12118"/>
                      <a:pt x="1113" y="12196"/>
                      <a:pt x="1152" y="12235"/>
                    </a:cubicBezTo>
                    <a:cubicBezTo>
                      <a:pt x="1152" y="12274"/>
                      <a:pt x="1172" y="12274"/>
                      <a:pt x="1172" y="12293"/>
                    </a:cubicBezTo>
                    <a:cubicBezTo>
                      <a:pt x="1308" y="12566"/>
                      <a:pt x="1484" y="12859"/>
                      <a:pt x="1679" y="13113"/>
                    </a:cubicBezTo>
                    <a:lnTo>
                      <a:pt x="1698" y="13152"/>
                    </a:lnTo>
                    <a:cubicBezTo>
                      <a:pt x="1757" y="13191"/>
                      <a:pt x="1776" y="13269"/>
                      <a:pt x="1835" y="13308"/>
                    </a:cubicBezTo>
                    <a:lnTo>
                      <a:pt x="1854" y="13347"/>
                    </a:lnTo>
                    <a:cubicBezTo>
                      <a:pt x="1893" y="13405"/>
                      <a:pt x="1932" y="13464"/>
                      <a:pt x="1971" y="13503"/>
                    </a:cubicBezTo>
                    <a:lnTo>
                      <a:pt x="1991" y="13542"/>
                    </a:lnTo>
                    <a:cubicBezTo>
                      <a:pt x="2050" y="13581"/>
                      <a:pt x="2069" y="13640"/>
                      <a:pt x="2128" y="13679"/>
                    </a:cubicBezTo>
                    <a:lnTo>
                      <a:pt x="2147" y="13698"/>
                    </a:lnTo>
                    <a:cubicBezTo>
                      <a:pt x="2167" y="13757"/>
                      <a:pt x="2225" y="13796"/>
                      <a:pt x="2264" y="13854"/>
                    </a:cubicBezTo>
                    <a:lnTo>
                      <a:pt x="2284" y="13874"/>
                    </a:lnTo>
                    <a:cubicBezTo>
                      <a:pt x="2342" y="13952"/>
                      <a:pt x="2381" y="13991"/>
                      <a:pt x="2440" y="14049"/>
                    </a:cubicBezTo>
                    <a:lnTo>
                      <a:pt x="2459" y="14069"/>
                    </a:lnTo>
                    <a:cubicBezTo>
                      <a:pt x="2537" y="14127"/>
                      <a:pt x="2576" y="14186"/>
                      <a:pt x="2635" y="14244"/>
                    </a:cubicBezTo>
                    <a:cubicBezTo>
                      <a:pt x="2850" y="14479"/>
                      <a:pt x="3103" y="14713"/>
                      <a:pt x="3337" y="14927"/>
                    </a:cubicBezTo>
                    <a:cubicBezTo>
                      <a:pt x="3259" y="14420"/>
                      <a:pt x="3025" y="13854"/>
                      <a:pt x="2752" y="13171"/>
                    </a:cubicBezTo>
                    <a:cubicBezTo>
                      <a:pt x="2342" y="12118"/>
                      <a:pt x="2811" y="12079"/>
                      <a:pt x="3240" y="11240"/>
                    </a:cubicBezTo>
                    <a:cubicBezTo>
                      <a:pt x="3689" y="10420"/>
                      <a:pt x="4469" y="10908"/>
                      <a:pt x="5308" y="9893"/>
                    </a:cubicBezTo>
                    <a:cubicBezTo>
                      <a:pt x="6167" y="8879"/>
                      <a:pt x="5464" y="7942"/>
                      <a:pt x="5796" y="7513"/>
                    </a:cubicBezTo>
                    <a:cubicBezTo>
                      <a:pt x="5863" y="7424"/>
                      <a:pt x="5946" y="7393"/>
                      <a:pt x="6045" y="7393"/>
                    </a:cubicBezTo>
                    <a:cubicBezTo>
                      <a:pt x="6255" y="7393"/>
                      <a:pt x="6536" y="7530"/>
                      <a:pt x="6881" y="7530"/>
                    </a:cubicBezTo>
                    <a:cubicBezTo>
                      <a:pt x="7225" y="7530"/>
                      <a:pt x="7633" y="7394"/>
                      <a:pt x="8098" y="6850"/>
                    </a:cubicBezTo>
                    <a:cubicBezTo>
                      <a:pt x="9210" y="5503"/>
                      <a:pt x="8313" y="4801"/>
                      <a:pt x="7786" y="4176"/>
                    </a:cubicBezTo>
                    <a:cubicBezTo>
                      <a:pt x="7220" y="3533"/>
                      <a:pt x="6674" y="4020"/>
                      <a:pt x="6362" y="2947"/>
                    </a:cubicBezTo>
                    <a:cubicBezTo>
                      <a:pt x="6049" y="1874"/>
                      <a:pt x="4996" y="2089"/>
                      <a:pt x="4508" y="1991"/>
                    </a:cubicBezTo>
                    <a:cubicBezTo>
                      <a:pt x="4020" y="1894"/>
                      <a:pt x="4098" y="1"/>
                      <a:pt x="4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991825" y="1931785"/>
                <a:ext cx="330578" cy="1320417"/>
              </a:xfrm>
              <a:custGeom>
                <a:avLst/>
                <a:gdLst/>
                <a:ahLst/>
                <a:cxnLst/>
                <a:rect l="l" t="t" r="r" b="b"/>
                <a:pathLst>
                  <a:path w="3493" h="13952" extrusionOk="0">
                    <a:moveTo>
                      <a:pt x="2869" y="1"/>
                    </a:moveTo>
                    <a:cubicBezTo>
                      <a:pt x="2866" y="5"/>
                      <a:pt x="2864" y="9"/>
                      <a:pt x="2862" y="12"/>
                    </a:cubicBezTo>
                    <a:lnTo>
                      <a:pt x="2862" y="12"/>
                    </a:lnTo>
                    <a:cubicBezTo>
                      <a:pt x="2866" y="9"/>
                      <a:pt x="2869" y="6"/>
                      <a:pt x="2869" y="1"/>
                    </a:cubicBezTo>
                    <a:close/>
                    <a:moveTo>
                      <a:pt x="2862" y="12"/>
                    </a:moveTo>
                    <a:cubicBezTo>
                      <a:pt x="2851" y="22"/>
                      <a:pt x="2825" y="25"/>
                      <a:pt x="2810" y="40"/>
                    </a:cubicBezTo>
                    <a:lnTo>
                      <a:pt x="2712" y="138"/>
                    </a:lnTo>
                    <a:lnTo>
                      <a:pt x="2615" y="235"/>
                    </a:lnTo>
                    <a:lnTo>
                      <a:pt x="2537" y="313"/>
                    </a:lnTo>
                    <a:cubicBezTo>
                      <a:pt x="2498" y="372"/>
                      <a:pt x="2420" y="411"/>
                      <a:pt x="2381" y="489"/>
                    </a:cubicBezTo>
                    <a:cubicBezTo>
                      <a:pt x="2381" y="508"/>
                      <a:pt x="2342" y="508"/>
                      <a:pt x="2342" y="528"/>
                    </a:cubicBezTo>
                    <a:cubicBezTo>
                      <a:pt x="2322" y="586"/>
                      <a:pt x="2283" y="625"/>
                      <a:pt x="2225" y="684"/>
                    </a:cubicBezTo>
                    <a:cubicBezTo>
                      <a:pt x="2205" y="703"/>
                      <a:pt x="2186" y="762"/>
                      <a:pt x="2147" y="781"/>
                    </a:cubicBezTo>
                    <a:cubicBezTo>
                      <a:pt x="2108" y="801"/>
                      <a:pt x="2088" y="859"/>
                      <a:pt x="2049" y="879"/>
                    </a:cubicBezTo>
                    <a:cubicBezTo>
                      <a:pt x="2029" y="899"/>
                      <a:pt x="2010" y="957"/>
                      <a:pt x="1990" y="977"/>
                    </a:cubicBezTo>
                    <a:cubicBezTo>
                      <a:pt x="1951" y="996"/>
                      <a:pt x="1932" y="1055"/>
                      <a:pt x="1912" y="1074"/>
                    </a:cubicBezTo>
                    <a:cubicBezTo>
                      <a:pt x="1893" y="1094"/>
                      <a:pt x="1854" y="1152"/>
                      <a:pt x="1834" y="1172"/>
                    </a:cubicBezTo>
                    <a:cubicBezTo>
                      <a:pt x="1815" y="1211"/>
                      <a:pt x="1756" y="1269"/>
                      <a:pt x="1737" y="1308"/>
                    </a:cubicBezTo>
                    <a:cubicBezTo>
                      <a:pt x="1717" y="1347"/>
                      <a:pt x="1698" y="1347"/>
                      <a:pt x="1698" y="1367"/>
                    </a:cubicBezTo>
                    <a:lnTo>
                      <a:pt x="1542" y="1581"/>
                    </a:lnTo>
                    <a:cubicBezTo>
                      <a:pt x="1542" y="1601"/>
                      <a:pt x="1522" y="1640"/>
                      <a:pt x="1503" y="1659"/>
                    </a:cubicBezTo>
                    <a:cubicBezTo>
                      <a:pt x="1464" y="1698"/>
                      <a:pt x="1444" y="1738"/>
                      <a:pt x="1425" y="1777"/>
                    </a:cubicBezTo>
                    <a:cubicBezTo>
                      <a:pt x="1405" y="1796"/>
                      <a:pt x="1366" y="1855"/>
                      <a:pt x="1347" y="1874"/>
                    </a:cubicBezTo>
                    <a:cubicBezTo>
                      <a:pt x="1327" y="1933"/>
                      <a:pt x="1308" y="1952"/>
                      <a:pt x="1269" y="1991"/>
                    </a:cubicBezTo>
                    <a:cubicBezTo>
                      <a:pt x="1269" y="2030"/>
                      <a:pt x="1249" y="2069"/>
                      <a:pt x="1230" y="2089"/>
                    </a:cubicBezTo>
                    <a:cubicBezTo>
                      <a:pt x="1210" y="2147"/>
                      <a:pt x="1171" y="2167"/>
                      <a:pt x="1151" y="2225"/>
                    </a:cubicBezTo>
                    <a:cubicBezTo>
                      <a:pt x="1151" y="2245"/>
                      <a:pt x="1132" y="2284"/>
                      <a:pt x="1112" y="2323"/>
                    </a:cubicBezTo>
                    <a:lnTo>
                      <a:pt x="1034" y="2459"/>
                    </a:lnTo>
                    <a:cubicBezTo>
                      <a:pt x="1034" y="2479"/>
                      <a:pt x="1015" y="2518"/>
                      <a:pt x="1015" y="2537"/>
                    </a:cubicBezTo>
                    <a:cubicBezTo>
                      <a:pt x="1015" y="2557"/>
                      <a:pt x="976" y="2557"/>
                      <a:pt x="976" y="2577"/>
                    </a:cubicBezTo>
                    <a:cubicBezTo>
                      <a:pt x="956" y="2635"/>
                      <a:pt x="937" y="2713"/>
                      <a:pt x="917" y="2752"/>
                    </a:cubicBezTo>
                    <a:cubicBezTo>
                      <a:pt x="917" y="2752"/>
                      <a:pt x="878" y="2772"/>
                      <a:pt x="878" y="2811"/>
                    </a:cubicBezTo>
                    <a:cubicBezTo>
                      <a:pt x="878" y="2830"/>
                      <a:pt x="859" y="2830"/>
                      <a:pt x="859" y="2850"/>
                    </a:cubicBezTo>
                    <a:lnTo>
                      <a:pt x="781" y="3006"/>
                    </a:lnTo>
                    <a:lnTo>
                      <a:pt x="781" y="3025"/>
                    </a:lnTo>
                    <a:cubicBezTo>
                      <a:pt x="761" y="3045"/>
                      <a:pt x="761" y="3103"/>
                      <a:pt x="742" y="3123"/>
                    </a:cubicBezTo>
                    <a:cubicBezTo>
                      <a:pt x="742" y="3162"/>
                      <a:pt x="722" y="3220"/>
                      <a:pt x="683" y="3259"/>
                    </a:cubicBezTo>
                    <a:cubicBezTo>
                      <a:pt x="664" y="3298"/>
                      <a:pt x="664" y="3337"/>
                      <a:pt x="644" y="3357"/>
                    </a:cubicBezTo>
                    <a:cubicBezTo>
                      <a:pt x="644" y="3416"/>
                      <a:pt x="625" y="3455"/>
                      <a:pt x="586" y="3513"/>
                    </a:cubicBezTo>
                    <a:cubicBezTo>
                      <a:pt x="586" y="3533"/>
                      <a:pt x="566" y="3552"/>
                      <a:pt x="566" y="3591"/>
                    </a:cubicBezTo>
                    <a:cubicBezTo>
                      <a:pt x="547" y="3611"/>
                      <a:pt x="547" y="3611"/>
                      <a:pt x="547" y="3630"/>
                    </a:cubicBezTo>
                    <a:cubicBezTo>
                      <a:pt x="547" y="3689"/>
                      <a:pt x="527" y="3747"/>
                      <a:pt x="488" y="3806"/>
                    </a:cubicBezTo>
                    <a:lnTo>
                      <a:pt x="488" y="3825"/>
                    </a:lnTo>
                    <a:cubicBezTo>
                      <a:pt x="488" y="3845"/>
                      <a:pt x="469" y="3884"/>
                      <a:pt x="469" y="3903"/>
                    </a:cubicBezTo>
                    <a:cubicBezTo>
                      <a:pt x="449" y="3942"/>
                      <a:pt x="449" y="4020"/>
                      <a:pt x="430" y="4079"/>
                    </a:cubicBezTo>
                    <a:cubicBezTo>
                      <a:pt x="391" y="4098"/>
                      <a:pt x="391" y="4098"/>
                      <a:pt x="391" y="4118"/>
                    </a:cubicBezTo>
                    <a:cubicBezTo>
                      <a:pt x="391" y="4137"/>
                      <a:pt x="371" y="4176"/>
                      <a:pt x="371" y="4196"/>
                    </a:cubicBezTo>
                    <a:cubicBezTo>
                      <a:pt x="351" y="4235"/>
                      <a:pt x="351" y="4313"/>
                      <a:pt x="332" y="4372"/>
                    </a:cubicBezTo>
                    <a:cubicBezTo>
                      <a:pt x="332" y="4391"/>
                      <a:pt x="293" y="4430"/>
                      <a:pt x="293" y="4469"/>
                    </a:cubicBezTo>
                    <a:cubicBezTo>
                      <a:pt x="273" y="4508"/>
                      <a:pt x="273" y="4586"/>
                      <a:pt x="254" y="4625"/>
                    </a:cubicBezTo>
                    <a:cubicBezTo>
                      <a:pt x="254" y="4684"/>
                      <a:pt x="234" y="4703"/>
                      <a:pt x="234" y="4723"/>
                    </a:cubicBezTo>
                    <a:lnTo>
                      <a:pt x="234" y="4762"/>
                    </a:lnTo>
                    <a:cubicBezTo>
                      <a:pt x="234" y="4820"/>
                      <a:pt x="195" y="4879"/>
                      <a:pt x="195" y="4918"/>
                    </a:cubicBezTo>
                    <a:lnTo>
                      <a:pt x="195" y="4976"/>
                    </a:lnTo>
                    <a:lnTo>
                      <a:pt x="195" y="5055"/>
                    </a:lnTo>
                    <a:cubicBezTo>
                      <a:pt x="195" y="5113"/>
                      <a:pt x="176" y="5172"/>
                      <a:pt x="176" y="5250"/>
                    </a:cubicBezTo>
                    <a:cubicBezTo>
                      <a:pt x="156" y="5269"/>
                      <a:pt x="156" y="5289"/>
                      <a:pt x="156" y="5308"/>
                    </a:cubicBezTo>
                    <a:cubicBezTo>
                      <a:pt x="156" y="5386"/>
                      <a:pt x="137" y="5484"/>
                      <a:pt x="137" y="5562"/>
                    </a:cubicBezTo>
                    <a:lnTo>
                      <a:pt x="137" y="5659"/>
                    </a:lnTo>
                    <a:cubicBezTo>
                      <a:pt x="137" y="5737"/>
                      <a:pt x="98" y="5776"/>
                      <a:pt x="98" y="5854"/>
                    </a:cubicBezTo>
                    <a:lnTo>
                      <a:pt x="98" y="5952"/>
                    </a:lnTo>
                    <a:cubicBezTo>
                      <a:pt x="78" y="5991"/>
                      <a:pt x="78" y="6069"/>
                      <a:pt x="78" y="6108"/>
                    </a:cubicBezTo>
                    <a:lnTo>
                      <a:pt x="78" y="6186"/>
                    </a:lnTo>
                    <a:lnTo>
                      <a:pt x="78" y="6225"/>
                    </a:lnTo>
                    <a:lnTo>
                      <a:pt x="78" y="6420"/>
                    </a:lnTo>
                    <a:lnTo>
                      <a:pt x="78" y="6459"/>
                    </a:lnTo>
                    <a:cubicBezTo>
                      <a:pt x="78" y="6479"/>
                      <a:pt x="59" y="6479"/>
                      <a:pt x="0" y="6596"/>
                    </a:cubicBezTo>
                    <a:lnTo>
                      <a:pt x="0" y="6869"/>
                    </a:lnTo>
                    <a:lnTo>
                      <a:pt x="0" y="7123"/>
                    </a:lnTo>
                    <a:lnTo>
                      <a:pt x="0" y="7201"/>
                    </a:lnTo>
                    <a:lnTo>
                      <a:pt x="0" y="7357"/>
                    </a:lnTo>
                    <a:lnTo>
                      <a:pt x="0" y="7415"/>
                    </a:lnTo>
                    <a:lnTo>
                      <a:pt x="0" y="7454"/>
                    </a:lnTo>
                    <a:lnTo>
                      <a:pt x="0" y="7611"/>
                    </a:lnTo>
                    <a:lnTo>
                      <a:pt x="0" y="7708"/>
                    </a:lnTo>
                    <a:cubicBezTo>
                      <a:pt x="20" y="7747"/>
                      <a:pt x="20" y="7806"/>
                      <a:pt x="20" y="7845"/>
                    </a:cubicBezTo>
                    <a:lnTo>
                      <a:pt x="20" y="7942"/>
                    </a:lnTo>
                    <a:cubicBezTo>
                      <a:pt x="20" y="8001"/>
                      <a:pt x="59" y="8040"/>
                      <a:pt x="59" y="8098"/>
                    </a:cubicBezTo>
                    <a:cubicBezTo>
                      <a:pt x="78" y="8118"/>
                      <a:pt x="78" y="8157"/>
                      <a:pt x="78" y="8196"/>
                    </a:cubicBezTo>
                    <a:cubicBezTo>
                      <a:pt x="78" y="8235"/>
                      <a:pt x="98" y="8293"/>
                      <a:pt x="98" y="8332"/>
                    </a:cubicBezTo>
                    <a:cubicBezTo>
                      <a:pt x="117" y="8352"/>
                      <a:pt x="117" y="8411"/>
                      <a:pt x="117" y="8430"/>
                    </a:cubicBezTo>
                    <a:cubicBezTo>
                      <a:pt x="117" y="8489"/>
                      <a:pt x="156" y="8528"/>
                      <a:pt x="156" y="8586"/>
                    </a:cubicBezTo>
                    <a:cubicBezTo>
                      <a:pt x="156" y="8606"/>
                      <a:pt x="176" y="8645"/>
                      <a:pt x="176" y="8684"/>
                    </a:cubicBezTo>
                    <a:cubicBezTo>
                      <a:pt x="176" y="8723"/>
                      <a:pt x="195" y="8781"/>
                      <a:pt x="195" y="8820"/>
                    </a:cubicBezTo>
                    <a:lnTo>
                      <a:pt x="195" y="8879"/>
                    </a:lnTo>
                    <a:lnTo>
                      <a:pt x="195" y="8918"/>
                    </a:lnTo>
                    <a:cubicBezTo>
                      <a:pt x="215" y="8976"/>
                      <a:pt x="215" y="9035"/>
                      <a:pt x="254" y="9093"/>
                    </a:cubicBezTo>
                    <a:cubicBezTo>
                      <a:pt x="273" y="9093"/>
                      <a:pt x="273" y="9113"/>
                      <a:pt x="273" y="9132"/>
                    </a:cubicBezTo>
                    <a:cubicBezTo>
                      <a:pt x="312" y="9308"/>
                      <a:pt x="371" y="9484"/>
                      <a:pt x="410" y="9620"/>
                    </a:cubicBezTo>
                    <a:cubicBezTo>
                      <a:pt x="449" y="9659"/>
                      <a:pt x="449" y="9659"/>
                      <a:pt x="449" y="9679"/>
                    </a:cubicBezTo>
                    <a:cubicBezTo>
                      <a:pt x="469" y="9757"/>
                      <a:pt x="488" y="9796"/>
                      <a:pt x="508" y="9874"/>
                    </a:cubicBezTo>
                    <a:cubicBezTo>
                      <a:pt x="508" y="9893"/>
                      <a:pt x="547" y="9913"/>
                      <a:pt x="547" y="9952"/>
                    </a:cubicBezTo>
                    <a:cubicBezTo>
                      <a:pt x="547" y="10010"/>
                      <a:pt x="566" y="10069"/>
                      <a:pt x="586" y="10108"/>
                    </a:cubicBezTo>
                    <a:lnTo>
                      <a:pt x="586" y="10147"/>
                    </a:lnTo>
                    <a:cubicBezTo>
                      <a:pt x="586" y="10167"/>
                      <a:pt x="625" y="10167"/>
                      <a:pt x="625" y="10186"/>
                    </a:cubicBezTo>
                    <a:cubicBezTo>
                      <a:pt x="625" y="10245"/>
                      <a:pt x="644" y="10284"/>
                      <a:pt x="664" y="10342"/>
                    </a:cubicBezTo>
                    <a:cubicBezTo>
                      <a:pt x="664" y="10362"/>
                      <a:pt x="683" y="10381"/>
                      <a:pt x="683" y="10420"/>
                    </a:cubicBezTo>
                    <a:lnTo>
                      <a:pt x="761" y="10557"/>
                    </a:lnTo>
                    <a:cubicBezTo>
                      <a:pt x="761" y="10576"/>
                      <a:pt x="781" y="10615"/>
                      <a:pt x="781" y="10635"/>
                    </a:cubicBezTo>
                    <a:lnTo>
                      <a:pt x="859" y="10771"/>
                    </a:lnTo>
                    <a:cubicBezTo>
                      <a:pt x="859" y="10810"/>
                      <a:pt x="878" y="10810"/>
                      <a:pt x="878" y="10830"/>
                    </a:cubicBezTo>
                    <a:lnTo>
                      <a:pt x="878" y="10849"/>
                    </a:lnTo>
                    <a:cubicBezTo>
                      <a:pt x="917" y="10928"/>
                      <a:pt x="937" y="10967"/>
                      <a:pt x="956" y="11025"/>
                    </a:cubicBezTo>
                    <a:cubicBezTo>
                      <a:pt x="956" y="11025"/>
                      <a:pt x="976" y="11045"/>
                      <a:pt x="976" y="11064"/>
                    </a:cubicBezTo>
                    <a:cubicBezTo>
                      <a:pt x="1034" y="11123"/>
                      <a:pt x="1054" y="11201"/>
                      <a:pt x="1073" y="11240"/>
                    </a:cubicBezTo>
                    <a:lnTo>
                      <a:pt x="1073" y="11259"/>
                    </a:lnTo>
                    <a:lnTo>
                      <a:pt x="1073" y="11298"/>
                    </a:lnTo>
                    <a:cubicBezTo>
                      <a:pt x="1230" y="11552"/>
                      <a:pt x="1405" y="11845"/>
                      <a:pt x="1600" y="12118"/>
                    </a:cubicBezTo>
                    <a:lnTo>
                      <a:pt x="1620" y="12137"/>
                    </a:lnTo>
                    <a:cubicBezTo>
                      <a:pt x="1659" y="12196"/>
                      <a:pt x="1698" y="12274"/>
                      <a:pt x="1737" y="12313"/>
                    </a:cubicBezTo>
                    <a:lnTo>
                      <a:pt x="1756" y="12332"/>
                    </a:lnTo>
                    <a:cubicBezTo>
                      <a:pt x="1815" y="12410"/>
                      <a:pt x="1834" y="12469"/>
                      <a:pt x="1893" y="12508"/>
                    </a:cubicBezTo>
                    <a:cubicBezTo>
                      <a:pt x="1912" y="12508"/>
                      <a:pt x="1912" y="12528"/>
                      <a:pt x="1912" y="12528"/>
                    </a:cubicBezTo>
                    <a:lnTo>
                      <a:pt x="1912" y="12567"/>
                    </a:lnTo>
                    <a:cubicBezTo>
                      <a:pt x="1951" y="12606"/>
                      <a:pt x="1990" y="12664"/>
                      <a:pt x="2029" y="12703"/>
                    </a:cubicBezTo>
                    <a:lnTo>
                      <a:pt x="2049" y="12723"/>
                    </a:lnTo>
                    <a:cubicBezTo>
                      <a:pt x="2088" y="12781"/>
                      <a:pt x="2127" y="12820"/>
                      <a:pt x="2186" y="12879"/>
                    </a:cubicBezTo>
                    <a:lnTo>
                      <a:pt x="2205" y="12898"/>
                    </a:lnTo>
                    <a:cubicBezTo>
                      <a:pt x="2244" y="12976"/>
                      <a:pt x="2303" y="13015"/>
                      <a:pt x="2342" y="13074"/>
                    </a:cubicBezTo>
                    <a:lnTo>
                      <a:pt x="2381" y="13093"/>
                    </a:lnTo>
                    <a:cubicBezTo>
                      <a:pt x="2439" y="13152"/>
                      <a:pt x="2498" y="13210"/>
                      <a:pt x="2537" y="13269"/>
                    </a:cubicBezTo>
                    <a:cubicBezTo>
                      <a:pt x="2790" y="13503"/>
                      <a:pt x="3025" y="13737"/>
                      <a:pt x="3278" y="13952"/>
                    </a:cubicBezTo>
                    <a:cubicBezTo>
                      <a:pt x="3200" y="13445"/>
                      <a:pt x="2966" y="12879"/>
                      <a:pt x="2693" y="12196"/>
                    </a:cubicBezTo>
                    <a:cubicBezTo>
                      <a:pt x="2283" y="11142"/>
                      <a:pt x="2732" y="11103"/>
                      <a:pt x="3181" y="10264"/>
                    </a:cubicBezTo>
                    <a:cubicBezTo>
                      <a:pt x="3278" y="10089"/>
                      <a:pt x="3376" y="9971"/>
                      <a:pt x="3493" y="9893"/>
                    </a:cubicBezTo>
                    <a:cubicBezTo>
                      <a:pt x="2400" y="8372"/>
                      <a:pt x="1737" y="6479"/>
                      <a:pt x="1737" y="4469"/>
                    </a:cubicBezTo>
                    <a:cubicBezTo>
                      <a:pt x="1737" y="2854"/>
                      <a:pt x="2144" y="1356"/>
                      <a:pt x="2862" y="12"/>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2044289" y="1917021"/>
                <a:ext cx="733271" cy="1108045"/>
              </a:xfrm>
              <a:custGeom>
                <a:avLst/>
                <a:gdLst/>
                <a:ahLst/>
                <a:cxnLst/>
                <a:rect l="l" t="t" r="r" b="b"/>
                <a:pathLst>
                  <a:path w="7748" h="11708" extrusionOk="0">
                    <a:moveTo>
                      <a:pt x="4781" y="1"/>
                    </a:moveTo>
                    <a:cubicBezTo>
                      <a:pt x="4567" y="625"/>
                      <a:pt x="4157" y="1328"/>
                      <a:pt x="3338" y="1542"/>
                    </a:cubicBezTo>
                    <a:cubicBezTo>
                      <a:pt x="1855" y="1933"/>
                      <a:pt x="1" y="2889"/>
                      <a:pt x="703" y="4040"/>
                    </a:cubicBezTo>
                    <a:cubicBezTo>
                      <a:pt x="946" y="4431"/>
                      <a:pt x="1189" y="4521"/>
                      <a:pt x="1459" y="4521"/>
                    </a:cubicBezTo>
                    <a:cubicBezTo>
                      <a:pt x="1690" y="4521"/>
                      <a:pt x="1941" y="4455"/>
                      <a:pt x="2229" y="4455"/>
                    </a:cubicBezTo>
                    <a:cubicBezTo>
                      <a:pt x="2575" y="4455"/>
                      <a:pt x="2974" y="4551"/>
                      <a:pt x="3455" y="4976"/>
                    </a:cubicBezTo>
                    <a:cubicBezTo>
                      <a:pt x="4781" y="6167"/>
                      <a:pt x="2967" y="6713"/>
                      <a:pt x="4059" y="7767"/>
                    </a:cubicBezTo>
                    <a:cubicBezTo>
                      <a:pt x="4294" y="7989"/>
                      <a:pt x="4501" y="8072"/>
                      <a:pt x="4687" y="8072"/>
                    </a:cubicBezTo>
                    <a:cubicBezTo>
                      <a:pt x="5253" y="8072"/>
                      <a:pt x="5634" y="7304"/>
                      <a:pt x="6044" y="7304"/>
                    </a:cubicBezTo>
                    <a:cubicBezTo>
                      <a:pt x="6129" y="7304"/>
                      <a:pt x="6214" y="7337"/>
                      <a:pt x="6303" y="7415"/>
                    </a:cubicBezTo>
                    <a:cubicBezTo>
                      <a:pt x="6928" y="8020"/>
                      <a:pt x="7084" y="9464"/>
                      <a:pt x="6420" y="11708"/>
                    </a:cubicBezTo>
                    <a:cubicBezTo>
                      <a:pt x="7279" y="10303"/>
                      <a:pt x="7747" y="8645"/>
                      <a:pt x="7747" y="6889"/>
                    </a:cubicBezTo>
                    <a:cubicBezTo>
                      <a:pt x="7747" y="4176"/>
                      <a:pt x="6596" y="1757"/>
                      <a:pt x="4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1663941" y="2486358"/>
                <a:ext cx="688885" cy="731094"/>
              </a:xfrm>
              <a:custGeom>
                <a:avLst/>
                <a:gdLst/>
                <a:ahLst/>
                <a:cxnLst/>
                <a:rect l="l" t="t" r="r" b="b"/>
                <a:pathLst>
                  <a:path w="7279" h="7725" extrusionOk="0">
                    <a:moveTo>
                      <a:pt x="4341" y="1"/>
                    </a:moveTo>
                    <a:cubicBezTo>
                      <a:pt x="4027" y="1"/>
                      <a:pt x="3675" y="188"/>
                      <a:pt x="3298" y="580"/>
                    </a:cubicBezTo>
                    <a:cubicBezTo>
                      <a:pt x="2303" y="1594"/>
                      <a:pt x="1913" y="599"/>
                      <a:pt x="1054" y="1887"/>
                    </a:cubicBezTo>
                    <a:cubicBezTo>
                      <a:pt x="215" y="3175"/>
                      <a:pt x="1" y="3546"/>
                      <a:pt x="1054" y="4033"/>
                    </a:cubicBezTo>
                    <a:cubicBezTo>
                      <a:pt x="2108" y="4521"/>
                      <a:pt x="3493" y="4424"/>
                      <a:pt x="3142" y="5711"/>
                    </a:cubicBezTo>
                    <a:cubicBezTo>
                      <a:pt x="2899" y="6671"/>
                      <a:pt x="2781" y="7724"/>
                      <a:pt x="3306" y="7724"/>
                    </a:cubicBezTo>
                    <a:cubicBezTo>
                      <a:pt x="3497" y="7724"/>
                      <a:pt x="3772" y="7585"/>
                      <a:pt x="4157" y="7253"/>
                    </a:cubicBezTo>
                    <a:cubicBezTo>
                      <a:pt x="5581" y="6004"/>
                      <a:pt x="7278" y="5672"/>
                      <a:pt x="6635" y="3838"/>
                    </a:cubicBezTo>
                    <a:cubicBezTo>
                      <a:pt x="5971" y="2024"/>
                      <a:pt x="5542" y="1438"/>
                      <a:pt x="5542" y="1438"/>
                    </a:cubicBezTo>
                    <a:cubicBezTo>
                      <a:pt x="5275" y="505"/>
                      <a:pt x="4858" y="1"/>
                      <a:pt x="4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2209810" y="3011310"/>
                <a:ext cx="259219" cy="258556"/>
              </a:xfrm>
              <a:custGeom>
                <a:avLst/>
                <a:gdLst/>
                <a:ahLst/>
                <a:cxnLst/>
                <a:rect l="l" t="t" r="r" b="b"/>
                <a:pathLst>
                  <a:path w="2739" h="2732" extrusionOk="0">
                    <a:moveTo>
                      <a:pt x="2476" y="0"/>
                    </a:moveTo>
                    <a:cubicBezTo>
                      <a:pt x="2278" y="0"/>
                      <a:pt x="1972" y="237"/>
                      <a:pt x="1784" y="613"/>
                    </a:cubicBezTo>
                    <a:cubicBezTo>
                      <a:pt x="1452" y="1316"/>
                      <a:pt x="964" y="1706"/>
                      <a:pt x="964" y="1706"/>
                    </a:cubicBezTo>
                    <a:cubicBezTo>
                      <a:pt x="332" y="2193"/>
                      <a:pt x="1" y="2731"/>
                      <a:pt x="512" y="2731"/>
                    </a:cubicBezTo>
                    <a:cubicBezTo>
                      <a:pt x="553" y="2731"/>
                      <a:pt x="600" y="2728"/>
                      <a:pt x="652" y="2720"/>
                    </a:cubicBezTo>
                    <a:cubicBezTo>
                      <a:pt x="1374" y="2584"/>
                      <a:pt x="2310" y="1491"/>
                      <a:pt x="2603" y="594"/>
                    </a:cubicBezTo>
                    <a:cubicBezTo>
                      <a:pt x="2739" y="177"/>
                      <a:pt x="2648" y="0"/>
                      <a:pt x="2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1628830" y="1682511"/>
                <a:ext cx="543044" cy="191362"/>
              </a:xfrm>
              <a:custGeom>
                <a:avLst/>
                <a:gdLst/>
                <a:ahLst/>
                <a:cxnLst/>
                <a:rect l="l" t="t" r="r" b="b"/>
                <a:pathLst>
                  <a:path w="5738" h="2022" extrusionOk="0">
                    <a:moveTo>
                      <a:pt x="2693" y="1"/>
                    </a:moveTo>
                    <a:cubicBezTo>
                      <a:pt x="1757" y="1"/>
                      <a:pt x="859" y="137"/>
                      <a:pt x="1" y="391"/>
                    </a:cubicBezTo>
                    <a:cubicBezTo>
                      <a:pt x="196" y="567"/>
                      <a:pt x="450" y="703"/>
                      <a:pt x="664" y="820"/>
                    </a:cubicBezTo>
                    <a:cubicBezTo>
                      <a:pt x="1351" y="1190"/>
                      <a:pt x="1020" y="2022"/>
                      <a:pt x="1682" y="2022"/>
                    </a:cubicBezTo>
                    <a:cubicBezTo>
                      <a:pt x="1753" y="2022"/>
                      <a:pt x="1836" y="2012"/>
                      <a:pt x="1933" y="1991"/>
                    </a:cubicBezTo>
                    <a:cubicBezTo>
                      <a:pt x="2624" y="1842"/>
                      <a:pt x="2816" y="1711"/>
                      <a:pt x="3204" y="1711"/>
                    </a:cubicBezTo>
                    <a:cubicBezTo>
                      <a:pt x="3373" y="1711"/>
                      <a:pt x="3580" y="1737"/>
                      <a:pt x="3884" y="1796"/>
                    </a:cubicBezTo>
                    <a:cubicBezTo>
                      <a:pt x="3993" y="1817"/>
                      <a:pt x="4094" y="1826"/>
                      <a:pt x="4188" y="1826"/>
                    </a:cubicBezTo>
                    <a:cubicBezTo>
                      <a:pt x="4979" y="1826"/>
                      <a:pt x="5249" y="1134"/>
                      <a:pt x="5737" y="489"/>
                    </a:cubicBezTo>
                    <a:cubicBezTo>
                      <a:pt x="4781" y="176"/>
                      <a:pt x="3767" y="1"/>
                      <a:pt x="2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1571575" y="3269859"/>
                <a:ext cx="358402" cy="189185"/>
              </a:xfrm>
              <a:custGeom>
                <a:avLst/>
                <a:gdLst/>
                <a:ahLst/>
                <a:cxnLst/>
                <a:rect l="l" t="t" r="r" b="b"/>
                <a:pathLst>
                  <a:path w="3787" h="1999" extrusionOk="0">
                    <a:moveTo>
                      <a:pt x="2394" y="0"/>
                    </a:moveTo>
                    <a:cubicBezTo>
                      <a:pt x="2150" y="0"/>
                      <a:pt x="1928" y="202"/>
                      <a:pt x="1757" y="535"/>
                    </a:cubicBezTo>
                    <a:cubicBezTo>
                      <a:pt x="1573" y="884"/>
                      <a:pt x="1415" y="982"/>
                      <a:pt x="1249" y="982"/>
                    </a:cubicBezTo>
                    <a:cubicBezTo>
                      <a:pt x="1062" y="982"/>
                      <a:pt x="864" y="858"/>
                      <a:pt x="606" y="827"/>
                    </a:cubicBezTo>
                    <a:cubicBezTo>
                      <a:pt x="598" y="827"/>
                      <a:pt x="590" y="827"/>
                      <a:pt x="582" y="827"/>
                    </a:cubicBezTo>
                    <a:cubicBezTo>
                      <a:pt x="341" y="827"/>
                      <a:pt x="171" y="1110"/>
                      <a:pt x="1" y="1393"/>
                    </a:cubicBezTo>
                    <a:cubicBezTo>
                      <a:pt x="1055" y="1784"/>
                      <a:pt x="2167" y="1998"/>
                      <a:pt x="3377" y="1998"/>
                    </a:cubicBezTo>
                    <a:lnTo>
                      <a:pt x="3786" y="1998"/>
                    </a:lnTo>
                    <a:cubicBezTo>
                      <a:pt x="3669" y="1842"/>
                      <a:pt x="3533" y="1569"/>
                      <a:pt x="3377" y="1159"/>
                    </a:cubicBezTo>
                    <a:cubicBezTo>
                      <a:pt x="3058" y="335"/>
                      <a:pt x="2709" y="0"/>
                      <a:pt x="2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45"/>
            <p:cNvSpPr/>
            <p:nvPr/>
          </p:nvSpPr>
          <p:spPr>
            <a:xfrm rot="-1389276">
              <a:off x="-1299612" y="1933746"/>
              <a:ext cx="5856910" cy="1804153"/>
            </a:xfrm>
            <a:custGeom>
              <a:avLst/>
              <a:gdLst/>
              <a:ahLst/>
              <a:cxnLst/>
              <a:rect l="l" t="t" r="r" b="b"/>
              <a:pathLst>
                <a:path w="57561" h="17731" extrusionOk="0">
                  <a:moveTo>
                    <a:pt x="31512" y="92"/>
                  </a:moveTo>
                  <a:cubicBezTo>
                    <a:pt x="38049" y="92"/>
                    <a:pt x="44097" y="775"/>
                    <a:pt x="48839" y="2062"/>
                  </a:cubicBezTo>
                  <a:cubicBezTo>
                    <a:pt x="54263" y="3565"/>
                    <a:pt x="57326" y="5653"/>
                    <a:pt x="57385" y="7975"/>
                  </a:cubicBezTo>
                  <a:cubicBezTo>
                    <a:pt x="57560" y="12774"/>
                    <a:pt x="44839" y="17087"/>
                    <a:pt x="29054" y="17613"/>
                  </a:cubicBezTo>
                  <a:cubicBezTo>
                    <a:pt x="28067" y="17643"/>
                    <a:pt x="27087" y="17658"/>
                    <a:pt x="26118" y="17658"/>
                  </a:cubicBezTo>
                  <a:cubicBezTo>
                    <a:pt x="19556" y="17658"/>
                    <a:pt x="13463" y="16974"/>
                    <a:pt x="8703" y="15682"/>
                  </a:cubicBezTo>
                  <a:cubicBezTo>
                    <a:pt x="3279" y="14199"/>
                    <a:pt x="215" y="12092"/>
                    <a:pt x="157" y="9770"/>
                  </a:cubicBezTo>
                  <a:cubicBezTo>
                    <a:pt x="1" y="4950"/>
                    <a:pt x="12703" y="638"/>
                    <a:pt x="28488" y="150"/>
                  </a:cubicBezTo>
                  <a:cubicBezTo>
                    <a:pt x="29522" y="111"/>
                    <a:pt x="30517" y="92"/>
                    <a:pt x="31512" y="92"/>
                  </a:cubicBezTo>
                  <a:close/>
                  <a:moveTo>
                    <a:pt x="31601" y="1"/>
                  </a:moveTo>
                  <a:cubicBezTo>
                    <a:pt x="30573" y="1"/>
                    <a:pt x="29534" y="18"/>
                    <a:pt x="28488" y="53"/>
                  </a:cubicBezTo>
                  <a:cubicBezTo>
                    <a:pt x="20839" y="287"/>
                    <a:pt x="13659" y="1438"/>
                    <a:pt x="8293" y="3272"/>
                  </a:cubicBezTo>
                  <a:cubicBezTo>
                    <a:pt x="2908" y="5087"/>
                    <a:pt x="1" y="7409"/>
                    <a:pt x="59" y="9770"/>
                  </a:cubicBezTo>
                  <a:cubicBezTo>
                    <a:pt x="118" y="12150"/>
                    <a:pt x="3201" y="14257"/>
                    <a:pt x="8683" y="15760"/>
                  </a:cubicBezTo>
                  <a:cubicBezTo>
                    <a:pt x="13425" y="17047"/>
                    <a:pt x="19493" y="17730"/>
                    <a:pt x="26029" y="17730"/>
                  </a:cubicBezTo>
                  <a:cubicBezTo>
                    <a:pt x="27024" y="17730"/>
                    <a:pt x="28059" y="17691"/>
                    <a:pt x="29073" y="17672"/>
                  </a:cubicBezTo>
                  <a:cubicBezTo>
                    <a:pt x="36722" y="17438"/>
                    <a:pt x="43902" y="16287"/>
                    <a:pt x="49268" y="14452"/>
                  </a:cubicBezTo>
                  <a:cubicBezTo>
                    <a:pt x="54634" y="12638"/>
                    <a:pt x="57560" y="10316"/>
                    <a:pt x="57482" y="7955"/>
                  </a:cubicBezTo>
                  <a:cubicBezTo>
                    <a:pt x="57424" y="5575"/>
                    <a:pt x="54341" y="3467"/>
                    <a:pt x="48858" y="1965"/>
                  </a:cubicBezTo>
                  <a:cubicBezTo>
                    <a:pt x="44142" y="685"/>
                    <a:pt x="38088" y="1"/>
                    <a:pt x="3160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rot="-1366029">
              <a:off x="-2085668" y="1694056"/>
              <a:ext cx="7428861" cy="2537137"/>
            </a:xfrm>
            <a:custGeom>
              <a:avLst/>
              <a:gdLst/>
              <a:ahLst/>
              <a:cxnLst/>
              <a:rect l="l" t="t" r="r" b="b"/>
              <a:pathLst>
                <a:path w="75570" h="25809" extrusionOk="0">
                  <a:moveTo>
                    <a:pt x="53443" y="92"/>
                  </a:moveTo>
                  <a:cubicBezTo>
                    <a:pt x="65619" y="92"/>
                    <a:pt x="74321" y="2570"/>
                    <a:pt x="75004" y="6940"/>
                  </a:cubicBezTo>
                  <a:cubicBezTo>
                    <a:pt x="75492" y="9965"/>
                    <a:pt x="72097" y="13418"/>
                    <a:pt x="65424" y="16696"/>
                  </a:cubicBezTo>
                  <a:cubicBezTo>
                    <a:pt x="58712" y="19994"/>
                    <a:pt x="49580" y="22667"/>
                    <a:pt x="39629" y="24247"/>
                  </a:cubicBezTo>
                  <a:cubicBezTo>
                    <a:pt x="33405" y="25262"/>
                    <a:pt x="27454" y="25711"/>
                    <a:pt x="22147" y="25711"/>
                  </a:cubicBezTo>
                  <a:cubicBezTo>
                    <a:pt x="10010" y="25711"/>
                    <a:pt x="1308" y="23233"/>
                    <a:pt x="606" y="18862"/>
                  </a:cubicBezTo>
                  <a:cubicBezTo>
                    <a:pt x="118" y="15838"/>
                    <a:pt x="3493" y="12384"/>
                    <a:pt x="10186" y="9106"/>
                  </a:cubicBezTo>
                  <a:cubicBezTo>
                    <a:pt x="16898" y="5809"/>
                    <a:pt x="26029" y="3136"/>
                    <a:pt x="35980" y="1555"/>
                  </a:cubicBezTo>
                  <a:cubicBezTo>
                    <a:pt x="42205" y="541"/>
                    <a:pt x="48156" y="92"/>
                    <a:pt x="53443" y="92"/>
                  </a:cubicBezTo>
                  <a:close/>
                  <a:moveTo>
                    <a:pt x="53399" y="0"/>
                  </a:moveTo>
                  <a:cubicBezTo>
                    <a:pt x="48008" y="0"/>
                    <a:pt x="42058" y="497"/>
                    <a:pt x="35961" y="1477"/>
                  </a:cubicBezTo>
                  <a:cubicBezTo>
                    <a:pt x="25990" y="3058"/>
                    <a:pt x="16820" y="5731"/>
                    <a:pt x="10127" y="9028"/>
                  </a:cubicBezTo>
                  <a:cubicBezTo>
                    <a:pt x="3415" y="12326"/>
                    <a:pt x="1" y="15818"/>
                    <a:pt x="488" y="18882"/>
                  </a:cubicBezTo>
                  <a:cubicBezTo>
                    <a:pt x="976" y="21965"/>
                    <a:pt x="5347" y="24208"/>
                    <a:pt x="12742" y="25223"/>
                  </a:cubicBezTo>
                  <a:cubicBezTo>
                    <a:pt x="15591" y="25613"/>
                    <a:pt x="18771" y="25808"/>
                    <a:pt x="22147" y="25808"/>
                  </a:cubicBezTo>
                  <a:cubicBezTo>
                    <a:pt x="27571" y="25808"/>
                    <a:pt x="33522" y="25301"/>
                    <a:pt x="39629" y="24345"/>
                  </a:cubicBezTo>
                  <a:cubicBezTo>
                    <a:pt x="49600" y="22765"/>
                    <a:pt x="58770" y="20091"/>
                    <a:pt x="65443" y="16794"/>
                  </a:cubicBezTo>
                  <a:cubicBezTo>
                    <a:pt x="72155" y="13496"/>
                    <a:pt x="75570" y="10004"/>
                    <a:pt x="75082" y="6940"/>
                  </a:cubicBezTo>
                  <a:cubicBezTo>
                    <a:pt x="74594" y="3858"/>
                    <a:pt x="70224" y="1614"/>
                    <a:pt x="62848" y="599"/>
                  </a:cubicBezTo>
                  <a:cubicBezTo>
                    <a:pt x="59991" y="199"/>
                    <a:pt x="56807" y="0"/>
                    <a:pt x="533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rot="-1389221">
              <a:off x="339877" y="2551855"/>
              <a:ext cx="2685617" cy="849810"/>
            </a:xfrm>
            <a:custGeom>
              <a:avLst/>
              <a:gdLst/>
              <a:ahLst/>
              <a:cxnLst/>
              <a:rect l="l" t="t" r="r" b="b"/>
              <a:pathLst>
                <a:path w="22264" h="7045" extrusionOk="0">
                  <a:moveTo>
                    <a:pt x="4390" y="1"/>
                  </a:moveTo>
                  <a:cubicBezTo>
                    <a:pt x="4137" y="20"/>
                    <a:pt x="3883" y="79"/>
                    <a:pt x="3649" y="118"/>
                  </a:cubicBezTo>
                  <a:cubicBezTo>
                    <a:pt x="1483" y="547"/>
                    <a:pt x="234" y="1249"/>
                    <a:pt x="137" y="2166"/>
                  </a:cubicBezTo>
                  <a:cubicBezTo>
                    <a:pt x="39" y="3103"/>
                    <a:pt x="1093" y="4078"/>
                    <a:pt x="3122" y="4957"/>
                  </a:cubicBezTo>
                  <a:cubicBezTo>
                    <a:pt x="5112" y="5835"/>
                    <a:pt x="7844" y="6498"/>
                    <a:pt x="10771" y="6830"/>
                  </a:cubicBezTo>
                  <a:cubicBezTo>
                    <a:pt x="12098" y="6986"/>
                    <a:pt x="13405" y="7044"/>
                    <a:pt x="14634" y="7044"/>
                  </a:cubicBezTo>
                  <a:cubicBezTo>
                    <a:pt x="16117" y="7044"/>
                    <a:pt x="17483" y="6927"/>
                    <a:pt x="18673" y="6713"/>
                  </a:cubicBezTo>
                  <a:cubicBezTo>
                    <a:pt x="20858" y="6303"/>
                    <a:pt x="22088" y="5581"/>
                    <a:pt x="22185" y="4664"/>
                  </a:cubicBezTo>
                  <a:cubicBezTo>
                    <a:pt x="22263" y="3727"/>
                    <a:pt x="21210" y="2732"/>
                    <a:pt x="19200" y="1854"/>
                  </a:cubicBezTo>
                  <a:cubicBezTo>
                    <a:pt x="18751" y="1659"/>
                    <a:pt x="18263" y="1483"/>
                    <a:pt x="17756" y="1327"/>
                  </a:cubicBezTo>
                  <a:lnTo>
                    <a:pt x="17756" y="1327"/>
                  </a:lnTo>
                  <a:cubicBezTo>
                    <a:pt x="17756" y="1347"/>
                    <a:pt x="17756" y="1386"/>
                    <a:pt x="17776" y="1425"/>
                  </a:cubicBezTo>
                  <a:cubicBezTo>
                    <a:pt x="18263" y="1581"/>
                    <a:pt x="18732" y="1757"/>
                    <a:pt x="19161" y="1952"/>
                  </a:cubicBezTo>
                  <a:cubicBezTo>
                    <a:pt x="21151" y="2810"/>
                    <a:pt x="22185" y="3786"/>
                    <a:pt x="22088" y="4664"/>
                  </a:cubicBezTo>
                  <a:cubicBezTo>
                    <a:pt x="21990" y="5542"/>
                    <a:pt x="20780" y="6244"/>
                    <a:pt x="18634" y="6635"/>
                  </a:cubicBezTo>
                  <a:cubicBezTo>
                    <a:pt x="17459" y="6848"/>
                    <a:pt x="16092" y="6956"/>
                    <a:pt x="14615" y="6956"/>
                  </a:cubicBezTo>
                  <a:cubicBezTo>
                    <a:pt x="13393" y="6956"/>
                    <a:pt x="12096" y="6882"/>
                    <a:pt x="10771" y="6732"/>
                  </a:cubicBezTo>
                  <a:cubicBezTo>
                    <a:pt x="4742" y="6049"/>
                    <a:pt x="0" y="4000"/>
                    <a:pt x="215" y="2166"/>
                  </a:cubicBezTo>
                  <a:cubicBezTo>
                    <a:pt x="332" y="1152"/>
                    <a:pt x="1951" y="410"/>
                    <a:pt x="4410" y="79"/>
                  </a:cubicBezTo>
                  <a:cubicBezTo>
                    <a:pt x="4410" y="59"/>
                    <a:pt x="4390" y="20"/>
                    <a:pt x="439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907821" y="1738978"/>
            <a:ext cx="3825381" cy="2920203"/>
            <a:chOff x="1880577" y="-4241474"/>
            <a:chExt cx="13181878" cy="10062727"/>
          </a:xfrm>
        </p:grpSpPr>
        <p:sp>
          <p:nvSpPr>
            <p:cNvPr id="1233" name="Google Shape;1233;p45"/>
            <p:cNvSpPr/>
            <p:nvPr/>
          </p:nvSpPr>
          <p:spPr>
            <a:xfrm>
              <a:off x="9866545" y="3988184"/>
              <a:ext cx="3442573" cy="1796562"/>
            </a:xfrm>
            <a:custGeom>
              <a:avLst/>
              <a:gdLst/>
              <a:ahLst/>
              <a:cxnLst/>
              <a:rect l="l" t="t" r="r" b="b"/>
              <a:pathLst>
                <a:path w="63071" h="33931" extrusionOk="0">
                  <a:moveTo>
                    <a:pt x="2222" y="26391"/>
                  </a:moveTo>
                  <a:lnTo>
                    <a:pt x="9425" y="30127"/>
                  </a:lnTo>
                  <a:lnTo>
                    <a:pt x="20163" y="31507"/>
                  </a:lnTo>
                  <a:lnTo>
                    <a:pt x="28377" y="29622"/>
                  </a:lnTo>
                  <a:lnTo>
                    <a:pt x="33931" y="26088"/>
                  </a:lnTo>
                  <a:lnTo>
                    <a:pt x="42750" y="21431"/>
                  </a:lnTo>
                  <a:lnTo>
                    <a:pt x="48877" y="16113"/>
                  </a:lnTo>
                  <a:lnTo>
                    <a:pt x="52781" y="12073"/>
                  </a:lnTo>
                  <a:lnTo>
                    <a:pt x="55676" y="9178"/>
                  </a:lnTo>
                  <a:lnTo>
                    <a:pt x="59065" y="4275"/>
                  </a:lnTo>
                  <a:lnTo>
                    <a:pt x="61455" y="1178"/>
                  </a:lnTo>
                  <a:lnTo>
                    <a:pt x="62498" y="0"/>
                  </a:lnTo>
                  <a:lnTo>
                    <a:pt x="63071" y="471"/>
                  </a:lnTo>
                  <a:lnTo>
                    <a:pt x="57314" y="8819"/>
                  </a:lnTo>
                  <a:lnTo>
                    <a:pt x="52030" y="15047"/>
                  </a:lnTo>
                  <a:lnTo>
                    <a:pt x="47351" y="19456"/>
                  </a:lnTo>
                  <a:lnTo>
                    <a:pt x="38397" y="26413"/>
                  </a:lnTo>
                  <a:lnTo>
                    <a:pt x="31799" y="30385"/>
                  </a:lnTo>
                  <a:lnTo>
                    <a:pt x="23754" y="32943"/>
                  </a:lnTo>
                  <a:lnTo>
                    <a:pt x="18918" y="33931"/>
                  </a:lnTo>
                  <a:lnTo>
                    <a:pt x="11445" y="33325"/>
                  </a:lnTo>
                  <a:lnTo>
                    <a:pt x="6934" y="31911"/>
                  </a:lnTo>
                  <a:lnTo>
                    <a:pt x="2895" y="29723"/>
                  </a:lnTo>
                  <a:lnTo>
                    <a:pt x="404" y="26626"/>
                  </a:lnTo>
                  <a:lnTo>
                    <a:pt x="0" y="25583"/>
                  </a:lnTo>
                  <a:close/>
                </a:path>
              </a:pathLst>
            </a:custGeom>
            <a:solidFill>
              <a:schemeClr val="dk1"/>
            </a:solidFill>
            <a:ln>
              <a:noFill/>
            </a:ln>
          </p:spPr>
          <p:txBody>
            <a:bodyPr/>
            <a:lstStyle/>
            <a:p>
              <a:endParaRPr lang="en-US"/>
            </a:p>
          </p:txBody>
        </p:sp>
        <p:sp>
          <p:nvSpPr>
            <p:cNvPr id="1234" name="Google Shape;1234;p45"/>
            <p:cNvSpPr/>
            <p:nvPr/>
          </p:nvSpPr>
          <p:spPr>
            <a:xfrm>
              <a:off x="5644068" y="-1391976"/>
              <a:ext cx="3720990" cy="3550419"/>
            </a:xfrm>
            <a:custGeom>
              <a:avLst/>
              <a:gdLst/>
              <a:ahLst/>
              <a:cxnLst/>
              <a:rect l="l" t="t" r="r" b="b"/>
              <a:pathLst>
                <a:path w="17149" h="16868" extrusionOk="0">
                  <a:moveTo>
                    <a:pt x="14002" y="4300"/>
                  </a:moveTo>
                  <a:cubicBezTo>
                    <a:pt x="13993" y="4302"/>
                    <a:pt x="13984" y="4304"/>
                    <a:pt x="13976" y="4305"/>
                  </a:cubicBezTo>
                  <a:lnTo>
                    <a:pt x="13976" y="4305"/>
                  </a:lnTo>
                  <a:cubicBezTo>
                    <a:pt x="13983" y="4302"/>
                    <a:pt x="13992" y="4300"/>
                    <a:pt x="14002" y="4300"/>
                  </a:cubicBezTo>
                  <a:close/>
                  <a:moveTo>
                    <a:pt x="14798" y="4294"/>
                  </a:moveTo>
                  <a:cubicBezTo>
                    <a:pt x="14809" y="4294"/>
                    <a:pt x="14815" y="4294"/>
                    <a:pt x="14827" y="4306"/>
                  </a:cubicBezTo>
                  <a:cubicBezTo>
                    <a:pt x="14815" y="4306"/>
                    <a:pt x="14809" y="4294"/>
                    <a:pt x="14798" y="4294"/>
                  </a:cubicBezTo>
                  <a:close/>
                  <a:moveTo>
                    <a:pt x="14899" y="4312"/>
                  </a:moveTo>
                  <a:cubicBezTo>
                    <a:pt x="14915" y="4312"/>
                    <a:pt x="14921" y="4317"/>
                    <a:pt x="14932" y="4318"/>
                  </a:cubicBezTo>
                  <a:lnTo>
                    <a:pt x="14932" y="4318"/>
                  </a:lnTo>
                  <a:cubicBezTo>
                    <a:pt x="14923" y="4317"/>
                    <a:pt x="14912" y="4316"/>
                    <a:pt x="14899" y="4312"/>
                  </a:cubicBezTo>
                  <a:close/>
                  <a:moveTo>
                    <a:pt x="13889" y="4318"/>
                  </a:moveTo>
                  <a:cubicBezTo>
                    <a:pt x="13878" y="4320"/>
                    <a:pt x="13867" y="4322"/>
                    <a:pt x="13857" y="4323"/>
                  </a:cubicBezTo>
                  <a:lnTo>
                    <a:pt x="13857" y="4323"/>
                  </a:lnTo>
                  <a:cubicBezTo>
                    <a:pt x="13868" y="4321"/>
                    <a:pt x="13880" y="4318"/>
                    <a:pt x="13889" y="4318"/>
                  </a:cubicBezTo>
                  <a:close/>
                  <a:moveTo>
                    <a:pt x="13764" y="4341"/>
                  </a:moveTo>
                  <a:cubicBezTo>
                    <a:pt x="13747" y="4341"/>
                    <a:pt x="13735" y="4347"/>
                    <a:pt x="13711" y="4347"/>
                  </a:cubicBezTo>
                  <a:cubicBezTo>
                    <a:pt x="13735" y="4341"/>
                    <a:pt x="13747" y="4341"/>
                    <a:pt x="13764" y="4341"/>
                  </a:cubicBezTo>
                  <a:close/>
                  <a:moveTo>
                    <a:pt x="15112" y="4353"/>
                  </a:moveTo>
                  <a:cubicBezTo>
                    <a:pt x="15130" y="4365"/>
                    <a:pt x="15136" y="4365"/>
                    <a:pt x="15142" y="4365"/>
                  </a:cubicBezTo>
                  <a:cubicBezTo>
                    <a:pt x="15130" y="4365"/>
                    <a:pt x="15124" y="4365"/>
                    <a:pt x="15112" y="4353"/>
                  </a:cubicBezTo>
                  <a:close/>
                  <a:moveTo>
                    <a:pt x="15213" y="4383"/>
                  </a:moveTo>
                  <a:cubicBezTo>
                    <a:pt x="15225" y="4383"/>
                    <a:pt x="15225" y="4395"/>
                    <a:pt x="15231" y="4395"/>
                  </a:cubicBezTo>
                  <a:cubicBezTo>
                    <a:pt x="15225" y="4395"/>
                    <a:pt x="15219" y="4395"/>
                    <a:pt x="15213" y="4383"/>
                  </a:cubicBezTo>
                  <a:close/>
                  <a:moveTo>
                    <a:pt x="13414" y="4425"/>
                  </a:moveTo>
                  <a:cubicBezTo>
                    <a:pt x="13398" y="4430"/>
                    <a:pt x="13383" y="4435"/>
                    <a:pt x="13367" y="4436"/>
                  </a:cubicBezTo>
                  <a:lnTo>
                    <a:pt x="13367" y="4436"/>
                  </a:lnTo>
                  <a:cubicBezTo>
                    <a:pt x="13385" y="4431"/>
                    <a:pt x="13397" y="4430"/>
                    <a:pt x="13414" y="4425"/>
                  </a:cubicBezTo>
                  <a:close/>
                  <a:moveTo>
                    <a:pt x="13276" y="4466"/>
                  </a:moveTo>
                  <a:cubicBezTo>
                    <a:pt x="13263" y="4469"/>
                    <a:pt x="13254" y="4472"/>
                    <a:pt x="13242" y="4472"/>
                  </a:cubicBezTo>
                  <a:cubicBezTo>
                    <a:pt x="13255" y="4469"/>
                    <a:pt x="13266" y="4467"/>
                    <a:pt x="13276" y="4466"/>
                  </a:cubicBezTo>
                  <a:close/>
                  <a:moveTo>
                    <a:pt x="13046" y="4549"/>
                  </a:moveTo>
                  <a:cubicBezTo>
                    <a:pt x="13034" y="4555"/>
                    <a:pt x="13022" y="4555"/>
                    <a:pt x="12998" y="4561"/>
                  </a:cubicBezTo>
                  <a:cubicBezTo>
                    <a:pt x="13016" y="4555"/>
                    <a:pt x="13028" y="4549"/>
                    <a:pt x="13046" y="4549"/>
                  </a:cubicBezTo>
                  <a:close/>
                  <a:moveTo>
                    <a:pt x="15724" y="4609"/>
                  </a:moveTo>
                  <a:lnTo>
                    <a:pt x="15724" y="4609"/>
                  </a:lnTo>
                  <a:cubicBezTo>
                    <a:pt x="15726" y="4610"/>
                    <a:pt x="15727" y="4611"/>
                    <a:pt x="15729" y="4612"/>
                  </a:cubicBezTo>
                  <a:lnTo>
                    <a:pt x="15729" y="4612"/>
                  </a:lnTo>
                  <a:cubicBezTo>
                    <a:pt x="15728" y="4609"/>
                    <a:pt x="15724" y="4609"/>
                    <a:pt x="15724" y="4609"/>
                  </a:cubicBezTo>
                  <a:close/>
                  <a:moveTo>
                    <a:pt x="7351" y="14228"/>
                  </a:moveTo>
                  <a:cubicBezTo>
                    <a:pt x="7357" y="14252"/>
                    <a:pt x="7357" y="14264"/>
                    <a:pt x="7357" y="14270"/>
                  </a:cubicBezTo>
                  <a:cubicBezTo>
                    <a:pt x="7357" y="14258"/>
                    <a:pt x="7351" y="14240"/>
                    <a:pt x="7351" y="14228"/>
                  </a:cubicBezTo>
                  <a:close/>
                  <a:moveTo>
                    <a:pt x="7393" y="14478"/>
                  </a:moveTo>
                  <a:lnTo>
                    <a:pt x="7393" y="14478"/>
                  </a:lnTo>
                  <a:cubicBezTo>
                    <a:pt x="7405" y="14501"/>
                    <a:pt x="7411" y="14525"/>
                    <a:pt x="7411" y="14537"/>
                  </a:cubicBezTo>
                  <a:cubicBezTo>
                    <a:pt x="7405" y="14519"/>
                    <a:pt x="7405" y="14501"/>
                    <a:pt x="7393" y="14478"/>
                  </a:cubicBezTo>
                  <a:close/>
                  <a:moveTo>
                    <a:pt x="7452" y="14715"/>
                  </a:moveTo>
                  <a:cubicBezTo>
                    <a:pt x="7458" y="14739"/>
                    <a:pt x="7458" y="14745"/>
                    <a:pt x="7458" y="14757"/>
                  </a:cubicBezTo>
                  <a:cubicBezTo>
                    <a:pt x="7458" y="14739"/>
                    <a:pt x="7452" y="14733"/>
                    <a:pt x="7452" y="14715"/>
                  </a:cubicBezTo>
                  <a:close/>
                  <a:moveTo>
                    <a:pt x="7494" y="14834"/>
                  </a:moveTo>
                  <a:lnTo>
                    <a:pt x="7494" y="14834"/>
                  </a:lnTo>
                  <a:cubicBezTo>
                    <a:pt x="7500" y="14852"/>
                    <a:pt x="7500" y="14864"/>
                    <a:pt x="7506" y="14881"/>
                  </a:cubicBezTo>
                  <a:cubicBezTo>
                    <a:pt x="7500" y="14881"/>
                    <a:pt x="7500" y="14875"/>
                    <a:pt x="7500" y="14864"/>
                  </a:cubicBezTo>
                  <a:cubicBezTo>
                    <a:pt x="7500" y="14858"/>
                    <a:pt x="7494" y="14846"/>
                    <a:pt x="7494" y="14834"/>
                  </a:cubicBezTo>
                  <a:close/>
                  <a:moveTo>
                    <a:pt x="7518" y="14947"/>
                  </a:moveTo>
                  <a:lnTo>
                    <a:pt x="7518" y="14947"/>
                  </a:lnTo>
                  <a:cubicBezTo>
                    <a:pt x="7530" y="14970"/>
                    <a:pt x="7536" y="14982"/>
                    <a:pt x="7536" y="15000"/>
                  </a:cubicBezTo>
                  <a:cubicBezTo>
                    <a:pt x="7530" y="14982"/>
                    <a:pt x="7530" y="14970"/>
                    <a:pt x="7518" y="14947"/>
                  </a:cubicBezTo>
                  <a:close/>
                  <a:moveTo>
                    <a:pt x="7559" y="15060"/>
                  </a:moveTo>
                  <a:lnTo>
                    <a:pt x="7559" y="15060"/>
                  </a:lnTo>
                  <a:cubicBezTo>
                    <a:pt x="7565" y="15071"/>
                    <a:pt x="7571" y="15089"/>
                    <a:pt x="7571" y="15095"/>
                  </a:cubicBezTo>
                  <a:cubicBezTo>
                    <a:pt x="7565" y="15083"/>
                    <a:pt x="7565" y="15071"/>
                    <a:pt x="7559" y="15060"/>
                  </a:cubicBezTo>
                  <a:close/>
                  <a:moveTo>
                    <a:pt x="7660" y="15301"/>
                  </a:moveTo>
                  <a:cubicBezTo>
                    <a:pt x="7664" y="15308"/>
                    <a:pt x="7667" y="15314"/>
                    <a:pt x="7672" y="15321"/>
                  </a:cubicBezTo>
                  <a:cubicBezTo>
                    <a:pt x="7663" y="15312"/>
                    <a:pt x="7661" y="15306"/>
                    <a:pt x="7660" y="15301"/>
                  </a:cubicBezTo>
                  <a:close/>
                  <a:moveTo>
                    <a:pt x="7684" y="15362"/>
                  </a:moveTo>
                  <a:cubicBezTo>
                    <a:pt x="7702" y="15386"/>
                    <a:pt x="7708" y="15398"/>
                    <a:pt x="7708" y="15410"/>
                  </a:cubicBezTo>
                  <a:lnTo>
                    <a:pt x="7684" y="15362"/>
                  </a:lnTo>
                  <a:close/>
                  <a:moveTo>
                    <a:pt x="7744" y="15484"/>
                  </a:moveTo>
                  <a:lnTo>
                    <a:pt x="7744" y="15484"/>
                  </a:lnTo>
                  <a:cubicBezTo>
                    <a:pt x="7746" y="15489"/>
                    <a:pt x="7749" y="15495"/>
                    <a:pt x="7751" y="15499"/>
                  </a:cubicBezTo>
                  <a:lnTo>
                    <a:pt x="7751" y="15499"/>
                  </a:lnTo>
                  <a:cubicBezTo>
                    <a:pt x="7751" y="15499"/>
                    <a:pt x="7750" y="15499"/>
                    <a:pt x="7749" y="15499"/>
                  </a:cubicBezTo>
                  <a:cubicBezTo>
                    <a:pt x="7747" y="15494"/>
                    <a:pt x="7745" y="15488"/>
                    <a:pt x="7744" y="15484"/>
                  </a:cubicBezTo>
                  <a:close/>
                  <a:moveTo>
                    <a:pt x="7803" y="15588"/>
                  </a:moveTo>
                  <a:cubicBezTo>
                    <a:pt x="7805" y="15592"/>
                    <a:pt x="7807" y="15596"/>
                    <a:pt x="7809" y="15600"/>
                  </a:cubicBezTo>
                  <a:cubicBezTo>
                    <a:pt x="7803" y="15594"/>
                    <a:pt x="7803" y="15588"/>
                    <a:pt x="7803" y="15588"/>
                  </a:cubicBezTo>
                  <a:close/>
                  <a:moveTo>
                    <a:pt x="7863" y="15682"/>
                  </a:moveTo>
                  <a:cubicBezTo>
                    <a:pt x="7865" y="15685"/>
                    <a:pt x="7866" y="15687"/>
                    <a:pt x="7868" y="15689"/>
                  </a:cubicBezTo>
                  <a:cubicBezTo>
                    <a:pt x="7865" y="15686"/>
                    <a:pt x="7864" y="15684"/>
                    <a:pt x="7863" y="15682"/>
                  </a:cubicBezTo>
                  <a:close/>
                  <a:moveTo>
                    <a:pt x="7957" y="15825"/>
                  </a:moveTo>
                  <a:cubicBezTo>
                    <a:pt x="7958" y="15828"/>
                    <a:pt x="7960" y="15831"/>
                    <a:pt x="7962" y="15833"/>
                  </a:cubicBezTo>
                  <a:lnTo>
                    <a:pt x="7962" y="15833"/>
                  </a:lnTo>
                  <a:cubicBezTo>
                    <a:pt x="7959" y="15830"/>
                    <a:pt x="7957" y="15828"/>
                    <a:pt x="7957" y="15825"/>
                  </a:cubicBezTo>
                  <a:close/>
                  <a:moveTo>
                    <a:pt x="8034" y="15922"/>
                  </a:moveTo>
                  <a:lnTo>
                    <a:pt x="8034" y="15922"/>
                  </a:lnTo>
                  <a:cubicBezTo>
                    <a:pt x="8038" y="15925"/>
                    <a:pt x="8042" y="15928"/>
                    <a:pt x="8046" y="15932"/>
                  </a:cubicBezTo>
                  <a:cubicBezTo>
                    <a:pt x="8041" y="15927"/>
                    <a:pt x="8035" y="15926"/>
                    <a:pt x="8034" y="15922"/>
                  </a:cubicBezTo>
                  <a:close/>
                  <a:moveTo>
                    <a:pt x="8076" y="15980"/>
                  </a:moveTo>
                  <a:cubicBezTo>
                    <a:pt x="8084" y="15985"/>
                    <a:pt x="8089" y="15992"/>
                    <a:pt x="8094" y="15998"/>
                  </a:cubicBezTo>
                  <a:lnTo>
                    <a:pt x="8094" y="15998"/>
                  </a:lnTo>
                  <a:lnTo>
                    <a:pt x="8076" y="15980"/>
                  </a:lnTo>
                  <a:close/>
                  <a:moveTo>
                    <a:pt x="8102" y="16010"/>
                  </a:moveTo>
                  <a:cubicBezTo>
                    <a:pt x="8103" y="16012"/>
                    <a:pt x="8104" y="16013"/>
                    <a:pt x="8105" y="16014"/>
                  </a:cubicBezTo>
                  <a:lnTo>
                    <a:pt x="8105" y="16014"/>
                  </a:lnTo>
                  <a:cubicBezTo>
                    <a:pt x="8104" y="16014"/>
                    <a:pt x="8103" y="16012"/>
                    <a:pt x="8102" y="16010"/>
                  </a:cubicBezTo>
                  <a:close/>
                  <a:moveTo>
                    <a:pt x="8147" y="16051"/>
                  </a:moveTo>
                  <a:cubicBezTo>
                    <a:pt x="8159" y="16069"/>
                    <a:pt x="8165" y="16075"/>
                    <a:pt x="8165" y="16081"/>
                  </a:cubicBezTo>
                  <a:cubicBezTo>
                    <a:pt x="8159" y="16075"/>
                    <a:pt x="8153" y="16069"/>
                    <a:pt x="8147" y="16051"/>
                  </a:cubicBezTo>
                  <a:close/>
                  <a:moveTo>
                    <a:pt x="8284" y="16194"/>
                  </a:moveTo>
                  <a:lnTo>
                    <a:pt x="8325" y="16229"/>
                  </a:lnTo>
                  <a:lnTo>
                    <a:pt x="8302" y="16211"/>
                  </a:lnTo>
                  <a:cubicBezTo>
                    <a:pt x="8296" y="16200"/>
                    <a:pt x="8284" y="16200"/>
                    <a:pt x="8284" y="16194"/>
                  </a:cubicBezTo>
                  <a:close/>
                  <a:moveTo>
                    <a:pt x="8503" y="16378"/>
                  </a:moveTo>
                  <a:cubicBezTo>
                    <a:pt x="8512" y="16386"/>
                    <a:pt x="8517" y="16391"/>
                    <a:pt x="8525" y="16396"/>
                  </a:cubicBezTo>
                  <a:lnTo>
                    <a:pt x="8525" y="16396"/>
                  </a:lnTo>
                  <a:cubicBezTo>
                    <a:pt x="8524" y="16396"/>
                    <a:pt x="8523" y="16396"/>
                    <a:pt x="8521" y="16396"/>
                  </a:cubicBezTo>
                  <a:cubicBezTo>
                    <a:pt x="8515" y="16390"/>
                    <a:pt x="8509" y="16390"/>
                    <a:pt x="8503" y="16378"/>
                  </a:cubicBezTo>
                  <a:close/>
                  <a:moveTo>
                    <a:pt x="8592" y="16431"/>
                  </a:moveTo>
                  <a:cubicBezTo>
                    <a:pt x="8593" y="16433"/>
                    <a:pt x="8594" y="16434"/>
                    <a:pt x="8594" y="16436"/>
                  </a:cubicBezTo>
                  <a:lnTo>
                    <a:pt x="8594" y="16436"/>
                  </a:lnTo>
                  <a:cubicBezTo>
                    <a:pt x="8593" y="16434"/>
                    <a:pt x="8592" y="16433"/>
                    <a:pt x="8592" y="16431"/>
                  </a:cubicBezTo>
                  <a:close/>
                  <a:moveTo>
                    <a:pt x="6930" y="1"/>
                  </a:moveTo>
                  <a:cubicBezTo>
                    <a:pt x="6906" y="1"/>
                    <a:pt x="6882" y="7"/>
                    <a:pt x="6853" y="7"/>
                  </a:cubicBezTo>
                  <a:cubicBezTo>
                    <a:pt x="6841" y="7"/>
                    <a:pt x="6823" y="7"/>
                    <a:pt x="6811" y="13"/>
                  </a:cubicBezTo>
                  <a:cubicBezTo>
                    <a:pt x="6787" y="13"/>
                    <a:pt x="6758" y="19"/>
                    <a:pt x="6728" y="19"/>
                  </a:cubicBezTo>
                  <a:cubicBezTo>
                    <a:pt x="6710" y="19"/>
                    <a:pt x="6704" y="19"/>
                    <a:pt x="6692" y="31"/>
                  </a:cubicBezTo>
                  <a:lnTo>
                    <a:pt x="6669" y="31"/>
                  </a:lnTo>
                  <a:cubicBezTo>
                    <a:pt x="6639" y="36"/>
                    <a:pt x="6609" y="36"/>
                    <a:pt x="6580" y="42"/>
                  </a:cubicBezTo>
                  <a:lnTo>
                    <a:pt x="6556" y="42"/>
                  </a:lnTo>
                  <a:cubicBezTo>
                    <a:pt x="6520" y="48"/>
                    <a:pt x="6490" y="60"/>
                    <a:pt x="6455" y="66"/>
                  </a:cubicBezTo>
                  <a:lnTo>
                    <a:pt x="6437" y="66"/>
                  </a:lnTo>
                  <a:cubicBezTo>
                    <a:pt x="6407" y="72"/>
                    <a:pt x="6372" y="78"/>
                    <a:pt x="6342" y="90"/>
                  </a:cubicBezTo>
                  <a:cubicBezTo>
                    <a:pt x="6336" y="90"/>
                    <a:pt x="6336" y="90"/>
                    <a:pt x="6324" y="96"/>
                  </a:cubicBezTo>
                  <a:cubicBezTo>
                    <a:pt x="6289" y="102"/>
                    <a:pt x="6253" y="108"/>
                    <a:pt x="6223" y="126"/>
                  </a:cubicBezTo>
                  <a:cubicBezTo>
                    <a:pt x="6217" y="126"/>
                    <a:pt x="6205" y="126"/>
                    <a:pt x="6205" y="131"/>
                  </a:cubicBezTo>
                  <a:cubicBezTo>
                    <a:pt x="6176" y="137"/>
                    <a:pt x="6140" y="149"/>
                    <a:pt x="6110" y="161"/>
                  </a:cubicBezTo>
                  <a:cubicBezTo>
                    <a:pt x="6104" y="161"/>
                    <a:pt x="6104" y="161"/>
                    <a:pt x="6099" y="167"/>
                  </a:cubicBezTo>
                  <a:cubicBezTo>
                    <a:pt x="6057" y="179"/>
                    <a:pt x="6021" y="191"/>
                    <a:pt x="5986" y="209"/>
                  </a:cubicBezTo>
                  <a:cubicBezTo>
                    <a:pt x="5980" y="209"/>
                    <a:pt x="5968" y="215"/>
                    <a:pt x="5962" y="215"/>
                  </a:cubicBezTo>
                  <a:cubicBezTo>
                    <a:pt x="5932" y="221"/>
                    <a:pt x="5897" y="238"/>
                    <a:pt x="5867" y="250"/>
                  </a:cubicBezTo>
                  <a:cubicBezTo>
                    <a:pt x="5861" y="250"/>
                    <a:pt x="5861" y="250"/>
                    <a:pt x="5849" y="256"/>
                  </a:cubicBezTo>
                  <a:lnTo>
                    <a:pt x="5742" y="304"/>
                  </a:lnTo>
                  <a:cubicBezTo>
                    <a:pt x="5730" y="304"/>
                    <a:pt x="5724" y="310"/>
                    <a:pt x="5719" y="310"/>
                  </a:cubicBezTo>
                  <a:cubicBezTo>
                    <a:pt x="5683" y="327"/>
                    <a:pt x="5653" y="339"/>
                    <a:pt x="5612" y="357"/>
                  </a:cubicBezTo>
                  <a:cubicBezTo>
                    <a:pt x="5606" y="357"/>
                    <a:pt x="5606" y="357"/>
                    <a:pt x="5600" y="363"/>
                  </a:cubicBezTo>
                  <a:lnTo>
                    <a:pt x="5487" y="405"/>
                  </a:lnTo>
                  <a:cubicBezTo>
                    <a:pt x="5481" y="417"/>
                    <a:pt x="5475" y="417"/>
                    <a:pt x="5463" y="422"/>
                  </a:cubicBezTo>
                  <a:cubicBezTo>
                    <a:pt x="5451" y="428"/>
                    <a:pt x="5445" y="428"/>
                    <a:pt x="5428" y="434"/>
                  </a:cubicBezTo>
                  <a:lnTo>
                    <a:pt x="5386" y="458"/>
                  </a:lnTo>
                  <a:lnTo>
                    <a:pt x="5338" y="482"/>
                  </a:lnTo>
                  <a:cubicBezTo>
                    <a:pt x="5309" y="494"/>
                    <a:pt x="5285" y="512"/>
                    <a:pt x="5255" y="517"/>
                  </a:cubicBezTo>
                  <a:lnTo>
                    <a:pt x="5214" y="541"/>
                  </a:lnTo>
                  <a:lnTo>
                    <a:pt x="5125" y="583"/>
                  </a:lnTo>
                  <a:cubicBezTo>
                    <a:pt x="5107" y="595"/>
                    <a:pt x="5101" y="601"/>
                    <a:pt x="5089" y="601"/>
                  </a:cubicBezTo>
                  <a:cubicBezTo>
                    <a:pt x="5048" y="624"/>
                    <a:pt x="5006" y="642"/>
                    <a:pt x="4958" y="666"/>
                  </a:cubicBezTo>
                  <a:cubicBezTo>
                    <a:pt x="4923" y="690"/>
                    <a:pt x="4881" y="713"/>
                    <a:pt x="4840" y="731"/>
                  </a:cubicBezTo>
                  <a:cubicBezTo>
                    <a:pt x="4834" y="743"/>
                    <a:pt x="4822" y="749"/>
                    <a:pt x="4810" y="755"/>
                  </a:cubicBezTo>
                  <a:cubicBezTo>
                    <a:pt x="4780" y="773"/>
                    <a:pt x="4751" y="791"/>
                    <a:pt x="4721" y="808"/>
                  </a:cubicBezTo>
                  <a:cubicBezTo>
                    <a:pt x="4709" y="814"/>
                    <a:pt x="4703" y="820"/>
                    <a:pt x="4685" y="832"/>
                  </a:cubicBezTo>
                  <a:cubicBezTo>
                    <a:pt x="4656" y="844"/>
                    <a:pt x="4632" y="868"/>
                    <a:pt x="4602" y="880"/>
                  </a:cubicBezTo>
                  <a:cubicBezTo>
                    <a:pt x="4590" y="892"/>
                    <a:pt x="4572" y="897"/>
                    <a:pt x="4567" y="903"/>
                  </a:cubicBezTo>
                  <a:cubicBezTo>
                    <a:pt x="4537" y="921"/>
                    <a:pt x="4513" y="939"/>
                    <a:pt x="4483" y="957"/>
                  </a:cubicBezTo>
                  <a:cubicBezTo>
                    <a:pt x="4472" y="963"/>
                    <a:pt x="4466" y="969"/>
                    <a:pt x="4448" y="981"/>
                  </a:cubicBezTo>
                  <a:lnTo>
                    <a:pt x="4359" y="1046"/>
                  </a:lnTo>
                  <a:cubicBezTo>
                    <a:pt x="4353" y="1052"/>
                    <a:pt x="4347" y="1058"/>
                    <a:pt x="4335" y="1058"/>
                  </a:cubicBezTo>
                  <a:cubicBezTo>
                    <a:pt x="4264" y="1111"/>
                    <a:pt x="4187" y="1165"/>
                    <a:pt x="4115" y="1224"/>
                  </a:cubicBezTo>
                  <a:lnTo>
                    <a:pt x="4109" y="1230"/>
                  </a:lnTo>
                  <a:cubicBezTo>
                    <a:pt x="4062" y="1266"/>
                    <a:pt x="4008" y="1307"/>
                    <a:pt x="3967" y="1343"/>
                  </a:cubicBezTo>
                  <a:cubicBezTo>
                    <a:pt x="3949" y="1349"/>
                    <a:pt x="3937" y="1367"/>
                    <a:pt x="3919" y="1378"/>
                  </a:cubicBezTo>
                  <a:cubicBezTo>
                    <a:pt x="3884" y="1408"/>
                    <a:pt x="3854" y="1438"/>
                    <a:pt x="3818" y="1468"/>
                  </a:cubicBezTo>
                  <a:cubicBezTo>
                    <a:pt x="3801" y="1485"/>
                    <a:pt x="3789" y="1497"/>
                    <a:pt x="3765" y="1515"/>
                  </a:cubicBezTo>
                  <a:cubicBezTo>
                    <a:pt x="3729" y="1545"/>
                    <a:pt x="3700" y="1574"/>
                    <a:pt x="3664" y="1604"/>
                  </a:cubicBezTo>
                  <a:lnTo>
                    <a:pt x="3622" y="1640"/>
                  </a:lnTo>
                  <a:cubicBezTo>
                    <a:pt x="3581" y="1675"/>
                    <a:pt x="3533" y="1723"/>
                    <a:pt x="3492" y="1764"/>
                  </a:cubicBezTo>
                  <a:lnTo>
                    <a:pt x="3456" y="1800"/>
                  </a:lnTo>
                  <a:cubicBezTo>
                    <a:pt x="3415" y="1830"/>
                    <a:pt x="3385" y="1871"/>
                    <a:pt x="3349" y="1901"/>
                  </a:cubicBezTo>
                  <a:lnTo>
                    <a:pt x="3308" y="1943"/>
                  </a:lnTo>
                  <a:cubicBezTo>
                    <a:pt x="3266" y="1972"/>
                    <a:pt x="3236" y="2008"/>
                    <a:pt x="3201" y="2038"/>
                  </a:cubicBezTo>
                  <a:lnTo>
                    <a:pt x="3165" y="2079"/>
                  </a:lnTo>
                  <a:lnTo>
                    <a:pt x="3029" y="2210"/>
                  </a:lnTo>
                  <a:lnTo>
                    <a:pt x="2993" y="2245"/>
                  </a:lnTo>
                  <a:cubicBezTo>
                    <a:pt x="2963" y="2287"/>
                    <a:pt x="2928" y="2317"/>
                    <a:pt x="2898" y="2352"/>
                  </a:cubicBezTo>
                  <a:lnTo>
                    <a:pt x="2850" y="2394"/>
                  </a:lnTo>
                  <a:cubicBezTo>
                    <a:pt x="2821" y="2435"/>
                    <a:pt x="2785" y="2471"/>
                    <a:pt x="2755" y="2507"/>
                  </a:cubicBezTo>
                  <a:lnTo>
                    <a:pt x="2720" y="2542"/>
                  </a:lnTo>
                  <a:cubicBezTo>
                    <a:pt x="2672" y="2590"/>
                    <a:pt x="2637" y="2643"/>
                    <a:pt x="2595" y="2691"/>
                  </a:cubicBezTo>
                  <a:cubicBezTo>
                    <a:pt x="2583" y="2709"/>
                    <a:pt x="2571" y="2714"/>
                    <a:pt x="2565" y="2732"/>
                  </a:cubicBezTo>
                  <a:cubicBezTo>
                    <a:pt x="2536" y="2768"/>
                    <a:pt x="2506" y="2804"/>
                    <a:pt x="2465" y="2839"/>
                  </a:cubicBezTo>
                  <a:cubicBezTo>
                    <a:pt x="2453" y="2857"/>
                    <a:pt x="2435" y="2869"/>
                    <a:pt x="2429" y="2893"/>
                  </a:cubicBezTo>
                  <a:cubicBezTo>
                    <a:pt x="2399" y="2928"/>
                    <a:pt x="2370" y="2970"/>
                    <a:pt x="2340" y="3011"/>
                  </a:cubicBezTo>
                  <a:cubicBezTo>
                    <a:pt x="2334" y="3029"/>
                    <a:pt x="2316" y="3035"/>
                    <a:pt x="2310" y="3047"/>
                  </a:cubicBezTo>
                  <a:cubicBezTo>
                    <a:pt x="2275" y="3100"/>
                    <a:pt x="2227" y="3154"/>
                    <a:pt x="2191" y="3207"/>
                  </a:cubicBezTo>
                  <a:cubicBezTo>
                    <a:pt x="2185" y="3219"/>
                    <a:pt x="2168" y="3225"/>
                    <a:pt x="2162" y="3243"/>
                  </a:cubicBezTo>
                  <a:cubicBezTo>
                    <a:pt x="2132" y="3285"/>
                    <a:pt x="2102" y="3326"/>
                    <a:pt x="2073" y="3368"/>
                  </a:cubicBezTo>
                  <a:cubicBezTo>
                    <a:pt x="2061" y="3385"/>
                    <a:pt x="2049" y="3403"/>
                    <a:pt x="2037" y="3421"/>
                  </a:cubicBezTo>
                  <a:cubicBezTo>
                    <a:pt x="2007" y="3463"/>
                    <a:pt x="1978" y="3504"/>
                    <a:pt x="1948" y="3546"/>
                  </a:cubicBezTo>
                  <a:cubicBezTo>
                    <a:pt x="1942" y="3564"/>
                    <a:pt x="1930" y="3576"/>
                    <a:pt x="1918" y="3581"/>
                  </a:cubicBezTo>
                  <a:cubicBezTo>
                    <a:pt x="1883" y="3635"/>
                    <a:pt x="1841" y="3694"/>
                    <a:pt x="1805" y="3748"/>
                  </a:cubicBezTo>
                  <a:cubicBezTo>
                    <a:pt x="1799" y="3760"/>
                    <a:pt x="1794" y="3771"/>
                    <a:pt x="1782" y="3783"/>
                  </a:cubicBezTo>
                  <a:cubicBezTo>
                    <a:pt x="1752" y="3831"/>
                    <a:pt x="1722" y="3872"/>
                    <a:pt x="1704" y="3920"/>
                  </a:cubicBezTo>
                  <a:cubicBezTo>
                    <a:pt x="1693" y="3932"/>
                    <a:pt x="1681" y="3956"/>
                    <a:pt x="1675" y="3967"/>
                  </a:cubicBezTo>
                  <a:cubicBezTo>
                    <a:pt x="1645" y="4015"/>
                    <a:pt x="1621" y="4056"/>
                    <a:pt x="1592" y="4104"/>
                  </a:cubicBezTo>
                  <a:cubicBezTo>
                    <a:pt x="1586" y="4116"/>
                    <a:pt x="1574" y="4134"/>
                    <a:pt x="1568" y="4140"/>
                  </a:cubicBezTo>
                  <a:cubicBezTo>
                    <a:pt x="1532" y="4199"/>
                    <a:pt x="1503" y="4252"/>
                    <a:pt x="1467" y="4312"/>
                  </a:cubicBezTo>
                  <a:cubicBezTo>
                    <a:pt x="1455" y="4324"/>
                    <a:pt x="1449" y="4336"/>
                    <a:pt x="1443" y="4347"/>
                  </a:cubicBezTo>
                  <a:cubicBezTo>
                    <a:pt x="1414" y="4395"/>
                    <a:pt x="1390" y="4437"/>
                    <a:pt x="1360" y="4490"/>
                  </a:cubicBezTo>
                  <a:cubicBezTo>
                    <a:pt x="1354" y="4502"/>
                    <a:pt x="1336" y="4526"/>
                    <a:pt x="1330" y="4543"/>
                  </a:cubicBezTo>
                  <a:cubicBezTo>
                    <a:pt x="1307" y="4585"/>
                    <a:pt x="1277" y="4632"/>
                    <a:pt x="1259" y="4674"/>
                  </a:cubicBezTo>
                  <a:cubicBezTo>
                    <a:pt x="1247" y="4692"/>
                    <a:pt x="1241" y="4704"/>
                    <a:pt x="1235" y="4710"/>
                  </a:cubicBezTo>
                  <a:lnTo>
                    <a:pt x="1146" y="4888"/>
                  </a:lnTo>
                  <a:cubicBezTo>
                    <a:pt x="1140" y="4906"/>
                    <a:pt x="1128" y="4912"/>
                    <a:pt x="1128" y="4929"/>
                  </a:cubicBezTo>
                  <a:cubicBezTo>
                    <a:pt x="1111" y="4971"/>
                    <a:pt x="1081" y="5024"/>
                    <a:pt x="1057" y="5066"/>
                  </a:cubicBezTo>
                  <a:cubicBezTo>
                    <a:pt x="1051" y="5084"/>
                    <a:pt x="1039" y="5107"/>
                    <a:pt x="1028" y="5119"/>
                  </a:cubicBezTo>
                  <a:cubicBezTo>
                    <a:pt x="1004" y="5167"/>
                    <a:pt x="980" y="5214"/>
                    <a:pt x="962" y="5262"/>
                  </a:cubicBezTo>
                  <a:lnTo>
                    <a:pt x="938" y="5303"/>
                  </a:lnTo>
                  <a:cubicBezTo>
                    <a:pt x="909" y="5363"/>
                    <a:pt x="885" y="5422"/>
                    <a:pt x="855" y="5482"/>
                  </a:cubicBezTo>
                  <a:cubicBezTo>
                    <a:pt x="849" y="5499"/>
                    <a:pt x="849" y="5505"/>
                    <a:pt x="843" y="5523"/>
                  </a:cubicBezTo>
                  <a:cubicBezTo>
                    <a:pt x="820" y="5571"/>
                    <a:pt x="796" y="5618"/>
                    <a:pt x="772" y="5672"/>
                  </a:cubicBezTo>
                  <a:cubicBezTo>
                    <a:pt x="766" y="5683"/>
                    <a:pt x="760" y="5707"/>
                    <a:pt x="754" y="5719"/>
                  </a:cubicBezTo>
                  <a:cubicBezTo>
                    <a:pt x="731" y="5767"/>
                    <a:pt x="713" y="5820"/>
                    <a:pt x="695" y="5862"/>
                  </a:cubicBezTo>
                  <a:cubicBezTo>
                    <a:pt x="683" y="5879"/>
                    <a:pt x="677" y="5891"/>
                    <a:pt x="677" y="5909"/>
                  </a:cubicBezTo>
                  <a:cubicBezTo>
                    <a:pt x="653" y="5968"/>
                    <a:pt x="636" y="6028"/>
                    <a:pt x="606" y="6093"/>
                  </a:cubicBezTo>
                  <a:cubicBezTo>
                    <a:pt x="594" y="6099"/>
                    <a:pt x="594" y="6117"/>
                    <a:pt x="588" y="6123"/>
                  </a:cubicBezTo>
                  <a:cubicBezTo>
                    <a:pt x="564" y="6176"/>
                    <a:pt x="553" y="6224"/>
                    <a:pt x="535" y="6271"/>
                  </a:cubicBezTo>
                  <a:cubicBezTo>
                    <a:pt x="529" y="6283"/>
                    <a:pt x="523" y="6307"/>
                    <a:pt x="517" y="6325"/>
                  </a:cubicBezTo>
                  <a:cubicBezTo>
                    <a:pt x="499" y="6366"/>
                    <a:pt x="481" y="6420"/>
                    <a:pt x="463" y="6461"/>
                  </a:cubicBezTo>
                  <a:cubicBezTo>
                    <a:pt x="458" y="6479"/>
                    <a:pt x="458" y="6491"/>
                    <a:pt x="446" y="6509"/>
                  </a:cubicBezTo>
                  <a:cubicBezTo>
                    <a:pt x="428" y="6568"/>
                    <a:pt x="410" y="6634"/>
                    <a:pt x="386" y="6693"/>
                  </a:cubicBezTo>
                  <a:cubicBezTo>
                    <a:pt x="386" y="6699"/>
                    <a:pt x="380" y="6717"/>
                    <a:pt x="380" y="6723"/>
                  </a:cubicBezTo>
                  <a:lnTo>
                    <a:pt x="339" y="6877"/>
                  </a:lnTo>
                  <a:cubicBezTo>
                    <a:pt x="339" y="6889"/>
                    <a:pt x="327" y="6895"/>
                    <a:pt x="327" y="6901"/>
                  </a:cubicBezTo>
                  <a:cubicBezTo>
                    <a:pt x="327" y="6907"/>
                    <a:pt x="321" y="6925"/>
                    <a:pt x="321" y="6930"/>
                  </a:cubicBezTo>
                  <a:cubicBezTo>
                    <a:pt x="309" y="6978"/>
                    <a:pt x="291" y="7025"/>
                    <a:pt x="285" y="7073"/>
                  </a:cubicBezTo>
                  <a:cubicBezTo>
                    <a:pt x="279" y="7085"/>
                    <a:pt x="279" y="7103"/>
                    <a:pt x="267" y="7115"/>
                  </a:cubicBezTo>
                  <a:cubicBezTo>
                    <a:pt x="256" y="7174"/>
                    <a:pt x="238" y="7233"/>
                    <a:pt x="226" y="7305"/>
                  </a:cubicBezTo>
                  <a:cubicBezTo>
                    <a:pt x="226" y="7310"/>
                    <a:pt x="220" y="7322"/>
                    <a:pt x="220" y="7334"/>
                  </a:cubicBezTo>
                  <a:cubicBezTo>
                    <a:pt x="202" y="7382"/>
                    <a:pt x="196" y="7435"/>
                    <a:pt x="178" y="7483"/>
                  </a:cubicBezTo>
                  <a:cubicBezTo>
                    <a:pt x="172" y="7500"/>
                    <a:pt x="172" y="7518"/>
                    <a:pt x="167" y="7542"/>
                  </a:cubicBezTo>
                  <a:cubicBezTo>
                    <a:pt x="161" y="7584"/>
                    <a:pt x="143" y="7631"/>
                    <a:pt x="137" y="7679"/>
                  </a:cubicBezTo>
                  <a:cubicBezTo>
                    <a:pt x="137" y="7696"/>
                    <a:pt x="131" y="7708"/>
                    <a:pt x="131" y="7726"/>
                  </a:cubicBezTo>
                  <a:cubicBezTo>
                    <a:pt x="113" y="7786"/>
                    <a:pt x="107" y="7845"/>
                    <a:pt x="101" y="7904"/>
                  </a:cubicBezTo>
                  <a:cubicBezTo>
                    <a:pt x="101" y="7910"/>
                    <a:pt x="101" y="7928"/>
                    <a:pt x="89" y="7934"/>
                  </a:cubicBezTo>
                  <a:cubicBezTo>
                    <a:pt x="83" y="7987"/>
                    <a:pt x="77" y="8029"/>
                    <a:pt x="72" y="8082"/>
                  </a:cubicBezTo>
                  <a:cubicBezTo>
                    <a:pt x="72" y="8106"/>
                    <a:pt x="60" y="8118"/>
                    <a:pt x="60" y="8136"/>
                  </a:cubicBezTo>
                  <a:cubicBezTo>
                    <a:pt x="54" y="8177"/>
                    <a:pt x="48" y="8225"/>
                    <a:pt x="48" y="8266"/>
                  </a:cubicBezTo>
                  <a:cubicBezTo>
                    <a:pt x="48" y="8284"/>
                    <a:pt x="42" y="8296"/>
                    <a:pt x="42" y="8314"/>
                  </a:cubicBezTo>
                  <a:cubicBezTo>
                    <a:pt x="30" y="8373"/>
                    <a:pt x="24" y="8433"/>
                    <a:pt x="24" y="8492"/>
                  </a:cubicBezTo>
                  <a:lnTo>
                    <a:pt x="24" y="8498"/>
                  </a:lnTo>
                  <a:cubicBezTo>
                    <a:pt x="24" y="8522"/>
                    <a:pt x="18" y="8551"/>
                    <a:pt x="18" y="8569"/>
                  </a:cubicBezTo>
                  <a:cubicBezTo>
                    <a:pt x="18" y="8593"/>
                    <a:pt x="18" y="8617"/>
                    <a:pt x="12" y="8641"/>
                  </a:cubicBezTo>
                  <a:cubicBezTo>
                    <a:pt x="12" y="8670"/>
                    <a:pt x="12" y="8700"/>
                    <a:pt x="0" y="8730"/>
                  </a:cubicBezTo>
                  <a:lnTo>
                    <a:pt x="0" y="8789"/>
                  </a:lnTo>
                  <a:lnTo>
                    <a:pt x="0" y="8884"/>
                  </a:lnTo>
                  <a:lnTo>
                    <a:pt x="0" y="8926"/>
                  </a:lnTo>
                  <a:lnTo>
                    <a:pt x="0" y="9068"/>
                  </a:lnTo>
                  <a:lnTo>
                    <a:pt x="0" y="9205"/>
                  </a:lnTo>
                  <a:lnTo>
                    <a:pt x="0" y="9246"/>
                  </a:lnTo>
                  <a:lnTo>
                    <a:pt x="0" y="9335"/>
                  </a:lnTo>
                  <a:lnTo>
                    <a:pt x="0" y="9383"/>
                  </a:lnTo>
                  <a:cubicBezTo>
                    <a:pt x="0" y="9412"/>
                    <a:pt x="0" y="9442"/>
                    <a:pt x="12" y="9460"/>
                  </a:cubicBezTo>
                  <a:lnTo>
                    <a:pt x="12" y="9508"/>
                  </a:lnTo>
                  <a:cubicBezTo>
                    <a:pt x="12" y="9537"/>
                    <a:pt x="18" y="9567"/>
                    <a:pt x="18" y="9603"/>
                  </a:cubicBezTo>
                  <a:lnTo>
                    <a:pt x="18" y="9632"/>
                  </a:lnTo>
                  <a:cubicBezTo>
                    <a:pt x="18" y="9680"/>
                    <a:pt x="24" y="9715"/>
                    <a:pt x="30" y="9757"/>
                  </a:cubicBezTo>
                  <a:lnTo>
                    <a:pt x="30" y="9781"/>
                  </a:lnTo>
                  <a:cubicBezTo>
                    <a:pt x="42" y="9810"/>
                    <a:pt x="42" y="9846"/>
                    <a:pt x="48" y="9876"/>
                  </a:cubicBezTo>
                  <a:cubicBezTo>
                    <a:pt x="48" y="9893"/>
                    <a:pt x="48" y="9899"/>
                    <a:pt x="54" y="9917"/>
                  </a:cubicBezTo>
                  <a:cubicBezTo>
                    <a:pt x="54" y="9929"/>
                    <a:pt x="60" y="9947"/>
                    <a:pt x="60" y="9959"/>
                  </a:cubicBezTo>
                  <a:cubicBezTo>
                    <a:pt x="60" y="9977"/>
                    <a:pt x="72" y="9983"/>
                    <a:pt x="72" y="9994"/>
                  </a:cubicBezTo>
                  <a:cubicBezTo>
                    <a:pt x="72" y="10012"/>
                    <a:pt x="77" y="10018"/>
                    <a:pt x="77" y="10036"/>
                  </a:cubicBezTo>
                  <a:cubicBezTo>
                    <a:pt x="83" y="10066"/>
                    <a:pt x="83" y="10095"/>
                    <a:pt x="89" y="10125"/>
                  </a:cubicBezTo>
                  <a:cubicBezTo>
                    <a:pt x="89" y="10131"/>
                    <a:pt x="89" y="10137"/>
                    <a:pt x="101" y="10155"/>
                  </a:cubicBezTo>
                  <a:lnTo>
                    <a:pt x="119" y="10262"/>
                  </a:lnTo>
                  <a:lnTo>
                    <a:pt x="119" y="10279"/>
                  </a:lnTo>
                  <a:cubicBezTo>
                    <a:pt x="131" y="10309"/>
                    <a:pt x="137" y="10345"/>
                    <a:pt x="143" y="10374"/>
                  </a:cubicBezTo>
                  <a:cubicBezTo>
                    <a:pt x="143" y="10380"/>
                    <a:pt x="149" y="10398"/>
                    <a:pt x="149" y="10404"/>
                  </a:cubicBezTo>
                  <a:cubicBezTo>
                    <a:pt x="161" y="10428"/>
                    <a:pt x="167" y="10458"/>
                    <a:pt x="172" y="10481"/>
                  </a:cubicBezTo>
                  <a:cubicBezTo>
                    <a:pt x="172" y="10493"/>
                    <a:pt x="178" y="10499"/>
                    <a:pt x="178" y="10517"/>
                  </a:cubicBezTo>
                  <a:cubicBezTo>
                    <a:pt x="184" y="10547"/>
                    <a:pt x="196" y="10570"/>
                    <a:pt x="202" y="10600"/>
                  </a:cubicBezTo>
                  <a:cubicBezTo>
                    <a:pt x="202" y="10606"/>
                    <a:pt x="208" y="10612"/>
                    <a:pt x="208" y="10618"/>
                  </a:cubicBezTo>
                  <a:cubicBezTo>
                    <a:pt x="214" y="10659"/>
                    <a:pt x="232" y="10689"/>
                    <a:pt x="238" y="10725"/>
                  </a:cubicBezTo>
                  <a:cubicBezTo>
                    <a:pt x="238" y="10731"/>
                    <a:pt x="244" y="10737"/>
                    <a:pt x="244" y="10737"/>
                  </a:cubicBezTo>
                  <a:cubicBezTo>
                    <a:pt x="256" y="10766"/>
                    <a:pt x="267" y="10790"/>
                    <a:pt x="279" y="10820"/>
                  </a:cubicBezTo>
                  <a:cubicBezTo>
                    <a:pt x="285" y="10826"/>
                    <a:pt x="285" y="10844"/>
                    <a:pt x="291" y="10849"/>
                  </a:cubicBezTo>
                  <a:cubicBezTo>
                    <a:pt x="297" y="10873"/>
                    <a:pt x="309" y="10897"/>
                    <a:pt x="321" y="10915"/>
                  </a:cubicBezTo>
                  <a:cubicBezTo>
                    <a:pt x="327" y="10927"/>
                    <a:pt x="327" y="10939"/>
                    <a:pt x="339" y="10944"/>
                  </a:cubicBezTo>
                  <a:cubicBezTo>
                    <a:pt x="345" y="10968"/>
                    <a:pt x="357" y="10998"/>
                    <a:pt x="368" y="11022"/>
                  </a:cubicBezTo>
                  <a:cubicBezTo>
                    <a:pt x="368" y="11028"/>
                    <a:pt x="374" y="11034"/>
                    <a:pt x="374" y="11045"/>
                  </a:cubicBezTo>
                  <a:lnTo>
                    <a:pt x="416" y="11135"/>
                  </a:lnTo>
                  <a:cubicBezTo>
                    <a:pt x="416" y="11140"/>
                    <a:pt x="428" y="11146"/>
                    <a:pt x="428" y="11152"/>
                  </a:cubicBezTo>
                  <a:cubicBezTo>
                    <a:pt x="440" y="11176"/>
                    <a:pt x="446" y="11200"/>
                    <a:pt x="463" y="11224"/>
                  </a:cubicBezTo>
                  <a:cubicBezTo>
                    <a:pt x="469" y="11230"/>
                    <a:pt x="469" y="11235"/>
                    <a:pt x="475" y="11253"/>
                  </a:cubicBezTo>
                  <a:cubicBezTo>
                    <a:pt x="481" y="11271"/>
                    <a:pt x="499" y="11289"/>
                    <a:pt x="517" y="11313"/>
                  </a:cubicBezTo>
                  <a:cubicBezTo>
                    <a:pt x="523" y="11319"/>
                    <a:pt x="523" y="11325"/>
                    <a:pt x="529" y="11342"/>
                  </a:cubicBezTo>
                  <a:lnTo>
                    <a:pt x="576" y="11408"/>
                  </a:lnTo>
                  <a:cubicBezTo>
                    <a:pt x="576" y="11414"/>
                    <a:pt x="582" y="11414"/>
                    <a:pt x="582" y="11420"/>
                  </a:cubicBezTo>
                  <a:cubicBezTo>
                    <a:pt x="594" y="11449"/>
                    <a:pt x="618" y="11473"/>
                    <a:pt x="630" y="11503"/>
                  </a:cubicBezTo>
                  <a:cubicBezTo>
                    <a:pt x="642" y="11509"/>
                    <a:pt x="642" y="11520"/>
                    <a:pt x="648" y="11526"/>
                  </a:cubicBezTo>
                  <a:cubicBezTo>
                    <a:pt x="665" y="11550"/>
                    <a:pt x="677" y="11562"/>
                    <a:pt x="689" y="11586"/>
                  </a:cubicBezTo>
                  <a:cubicBezTo>
                    <a:pt x="701" y="11592"/>
                    <a:pt x="707" y="11598"/>
                    <a:pt x="707" y="11610"/>
                  </a:cubicBezTo>
                  <a:cubicBezTo>
                    <a:pt x="725" y="11621"/>
                    <a:pt x="737" y="11645"/>
                    <a:pt x="743" y="11657"/>
                  </a:cubicBezTo>
                  <a:cubicBezTo>
                    <a:pt x="748" y="11669"/>
                    <a:pt x="760" y="11675"/>
                    <a:pt x="760" y="11681"/>
                  </a:cubicBezTo>
                  <a:cubicBezTo>
                    <a:pt x="772" y="11705"/>
                    <a:pt x="796" y="11716"/>
                    <a:pt x="814" y="11740"/>
                  </a:cubicBezTo>
                  <a:lnTo>
                    <a:pt x="820" y="11746"/>
                  </a:lnTo>
                  <a:cubicBezTo>
                    <a:pt x="838" y="11770"/>
                    <a:pt x="855" y="11794"/>
                    <a:pt x="879" y="11817"/>
                  </a:cubicBezTo>
                  <a:lnTo>
                    <a:pt x="891" y="11829"/>
                  </a:lnTo>
                  <a:lnTo>
                    <a:pt x="938" y="11877"/>
                  </a:lnTo>
                  <a:lnTo>
                    <a:pt x="956" y="11895"/>
                  </a:lnTo>
                  <a:lnTo>
                    <a:pt x="1004" y="11942"/>
                  </a:lnTo>
                  <a:lnTo>
                    <a:pt x="1028" y="11966"/>
                  </a:lnTo>
                  <a:cubicBezTo>
                    <a:pt x="1045" y="11978"/>
                    <a:pt x="1063" y="12001"/>
                    <a:pt x="1087" y="12013"/>
                  </a:cubicBezTo>
                  <a:lnTo>
                    <a:pt x="1093" y="12025"/>
                  </a:lnTo>
                  <a:cubicBezTo>
                    <a:pt x="1117" y="12043"/>
                    <a:pt x="1134" y="12061"/>
                    <a:pt x="1158" y="12073"/>
                  </a:cubicBezTo>
                  <a:cubicBezTo>
                    <a:pt x="1164" y="12085"/>
                    <a:pt x="1176" y="12085"/>
                    <a:pt x="1182" y="12091"/>
                  </a:cubicBezTo>
                  <a:cubicBezTo>
                    <a:pt x="1194" y="12102"/>
                    <a:pt x="1218" y="12114"/>
                    <a:pt x="1235" y="12126"/>
                  </a:cubicBezTo>
                  <a:cubicBezTo>
                    <a:pt x="1241" y="12132"/>
                    <a:pt x="1247" y="12144"/>
                    <a:pt x="1253" y="12144"/>
                  </a:cubicBezTo>
                  <a:cubicBezTo>
                    <a:pt x="1271" y="12156"/>
                    <a:pt x="1295" y="12162"/>
                    <a:pt x="1307" y="12180"/>
                  </a:cubicBezTo>
                  <a:cubicBezTo>
                    <a:pt x="1313" y="12186"/>
                    <a:pt x="1324" y="12186"/>
                    <a:pt x="1330" y="12191"/>
                  </a:cubicBezTo>
                  <a:cubicBezTo>
                    <a:pt x="1354" y="12209"/>
                    <a:pt x="1384" y="12221"/>
                    <a:pt x="1402" y="12239"/>
                  </a:cubicBezTo>
                  <a:lnTo>
                    <a:pt x="8676" y="16526"/>
                  </a:lnTo>
                  <a:cubicBezTo>
                    <a:pt x="8664" y="16520"/>
                    <a:pt x="8658" y="16514"/>
                    <a:pt x="8640" y="16508"/>
                  </a:cubicBezTo>
                  <a:lnTo>
                    <a:pt x="8640" y="16508"/>
                  </a:lnTo>
                  <a:cubicBezTo>
                    <a:pt x="9025" y="16745"/>
                    <a:pt x="9477" y="16868"/>
                    <a:pt x="9979" y="16868"/>
                  </a:cubicBezTo>
                  <a:cubicBezTo>
                    <a:pt x="10636" y="16868"/>
                    <a:pt x="11379" y="16656"/>
                    <a:pt x="12167" y="16211"/>
                  </a:cubicBezTo>
                  <a:cubicBezTo>
                    <a:pt x="14881" y="14668"/>
                    <a:pt x="17102" y="10897"/>
                    <a:pt x="17119" y="7786"/>
                  </a:cubicBezTo>
                  <a:cubicBezTo>
                    <a:pt x="17149" y="6221"/>
                    <a:pt x="16611" y="5130"/>
                    <a:pt x="15729" y="4612"/>
                  </a:cubicBezTo>
                  <a:lnTo>
                    <a:pt x="15729" y="4612"/>
                  </a:lnTo>
                  <a:cubicBezTo>
                    <a:pt x="15730" y="4613"/>
                    <a:pt x="15730" y="4614"/>
                    <a:pt x="15730" y="4615"/>
                  </a:cubicBezTo>
                  <a:lnTo>
                    <a:pt x="15659" y="4573"/>
                  </a:lnTo>
                  <a:lnTo>
                    <a:pt x="15659" y="4573"/>
                  </a:lnTo>
                  <a:cubicBezTo>
                    <a:pt x="15661" y="4573"/>
                    <a:pt x="15663" y="4573"/>
                    <a:pt x="15665" y="4573"/>
                  </a:cubicBezTo>
                  <a:cubicBezTo>
                    <a:pt x="15662" y="4573"/>
                    <a:pt x="15660" y="4573"/>
                    <a:pt x="15658" y="4573"/>
                  </a:cubicBezTo>
                  <a:lnTo>
                    <a:pt x="15658" y="4573"/>
                  </a:lnTo>
                  <a:lnTo>
                    <a:pt x="15647" y="4566"/>
                  </a:lnTo>
                  <a:lnTo>
                    <a:pt x="15647" y="4566"/>
                  </a:lnTo>
                  <a:cubicBezTo>
                    <a:pt x="15645" y="4563"/>
                    <a:pt x="15643" y="4561"/>
                    <a:pt x="15641" y="4561"/>
                  </a:cubicBezTo>
                  <a:lnTo>
                    <a:pt x="15641" y="4561"/>
                  </a:lnTo>
                  <a:cubicBezTo>
                    <a:pt x="15641" y="4562"/>
                    <a:pt x="15641" y="4562"/>
                    <a:pt x="15642" y="4563"/>
                  </a:cubicBezTo>
                  <a:lnTo>
                    <a:pt x="15642" y="4563"/>
                  </a:lnTo>
                  <a:lnTo>
                    <a:pt x="8456" y="327"/>
                  </a:lnTo>
                  <a:cubicBezTo>
                    <a:pt x="8426" y="310"/>
                    <a:pt x="8397" y="286"/>
                    <a:pt x="8367" y="274"/>
                  </a:cubicBezTo>
                  <a:cubicBezTo>
                    <a:pt x="8361" y="262"/>
                    <a:pt x="8343" y="262"/>
                    <a:pt x="8337" y="256"/>
                  </a:cubicBezTo>
                  <a:cubicBezTo>
                    <a:pt x="8313" y="250"/>
                    <a:pt x="8296" y="238"/>
                    <a:pt x="8278" y="227"/>
                  </a:cubicBezTo>
                  <a:cubicBezTo>
                    <a:pt x="8260" y="221"/>
                    <a:pt x="8254" y="221"/>
                    <a:pt x="8242" y="215"/>
                  </a:cubicBezTo>
                  <a:cubicBezTo>
                    <a:pt x="8218" y="209"/>
                    <a:pt x="8201" y="197"/>
                    <a:pt x="8183" y="185"/>
                  </a:cubicBezTo>
                  <a:cubicBezTo>
                    <a:pt x="8165" y="179"/>
                    <a:pt x="8159" y="179"/>
                    <a:pt x="8147" y="167"/>
                  </a:cubicBezTo>
                  <a:cubicBezTo>
                    <a:pt x="8123" y="161"/>
                    <a:pt x="8106" y="155"/>
                    <a:pt x="8088" y="149"/>
                  </a:cubicBezTo>
                  <a:cubicBezTo>
                    <a:pt x="8070" y="137"/>
                    <a:pt x="8052" y="137"/>
                    <a:pt x="8046" y="131"/>
                  </a:cubicBezTo>
                  <a:cubicBezTo>
                    <a:pt x="8028" y="126"/>
                    <a:pt x="8011" y="120"/>
                    <a:pt x="7987" y="108"/>
                  </a:cubicBezTo>
                  <a:cubicBezTo>
                    <a:pt x="7975" y="102"/>
                    <a:pt x="7957" y="102"/>
                    <a:pt x="7945" y="96"/>
                  </a:cubicBezTo>
                  <a:cubicBezTo>
                    <a:pt x="7921" y="90"/>
                    <a:pt x="7910" y="78"/>
                    <a:pt x="7886" y="78"/>
                  </a:cubicBezTo>
                  <a:cubicBezTo>
                    <a:pt x="7868" y="72"/>
                    <a:pt x="7856" y="72"/>
                    <a:pt x="7850" y="72"/>
                  </a:cubicBezTo>
                  <a:cubicBezTo>
                    <a:pt x="7826" y="66"/>
                    <a:pt x="7803" y="66"/>
                    <a:pt x="7779" y="60"/>
                  </a:cubicBezTo>
                  <a:cubicBezTo>
                    <a:pt x="7767" y="60"/>
                    <a:pt x="7761" y="48"/>
                    <a:pt x="7743" y="48"/>
                  </a:cubicBezTo>
                  <a:cubicBezTo>
                    <a:pt x="7714" y="42"/>
                    <a:pt x="7690" y="42"/>
                    <a:pt x="7660" y="36"/>
                  </a:cubicBezTo>
                  <a:cubicBezTo>
                    <a:pt x="7654" y="36"/>
                    <a:pt x="7648" y="36"/>
                    <a:pt x="7642" y="31"/>
                  </a:cubicBezTo>
                  <a:cubicBezTo>
                    <a:pt x="7601" y="19"/>
                    <a:pt x="7565" y="13"/>
                    <a:pt x="7536" y="13"/>
                  </a:cubicBezTo>
                  <a:lnTo>
                    <a:pt x="7512" y="13"/>
                  </a:lnTo>
                  <a:cubicBezTo>
                    <a:pt x="7482" y="13"/>
                    <a:pt x="7464" y="7"/>
                    <a:pt x="7435" y="7"/>
                  </a:cubicBezTo>
                  <a:lnTo>
                    <a:pt x="7393" y="7"/>
                  </a:lnTo>
                  <a:cubicBezTo>
                    <a:pt x="7375" y="7"/>
                    <a:pt x="7351" y="7"/>
                    <a:pt x="7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5644057" y="-1244429"/>
              <a:ext cx="2654533" cy="3338463"/>
            </a:xfrm>
            <a:custGeom>
              <a:avLst/>
              <a:gdLst/>
              <a:ahLst/>
              <a:cxnLst/>
              <a:rect l="l" t="t" r="r" b="b"/>
              <a:pathLst>
                <a:path w="12234" h="15861" extrusionOk="0">
                  <a:moveTo>
                    <a:pt x="4959" y="1"/>
                  </a:moveTo>
                  <a:cubicBezTo>
                    <a:pt x="4924" y="24"/>
                    <a:pt x="4876" y="48"/>
                    <a:pt x="4840" y="66"/>
                  </a:cubicBezTo>
                  <a:cubicBezTo>
                    <a:pt x="4834" y="78"/>
                    <a:pt x="4817" y="84"/>
                    <a:pt x="4811" y="90"/>
                  </a:cubicBezTo>
                  <a:cubicBezTo>
                    <a:pt x="4781" y="107"/>
                    <a:pt x="4751" y="125"/>
                    <a:pt x="4722" y="143"/>
                  </a:cubicBezTo>
                  <a:cubicBezTo>
                    <a:pt x="4710" y="149"/>
                    <a:pt x="4698" y="155"/>
                    <a:pt x="4686" y="167"/>
                  </a:cubicBezTo>
                  <a:cubicBezTo>
                    <a:pt x="4656" y="179"/>
                    <a:pt x="4633" y="202"/>
                    <a:pt x="4603" y="214"/>
                  </a:cubicBezTo>
                  <a:cubicBezTo>
                    <a:pt x="4591" y="226"/>
                    <a:pt x="4573" y="232"/>
                    <a:pt x="4567" y="238"/>
                  </a:cubicBezTo>
                  <a:cubicBezTo>
                    <a:pt x="4538" y="256"/>
                    <a:pt x="4514" y="274"/>
                    <a:pt x="4484" y="291"/>
                  </a:cubicBezTo>
                  <a:cubicBezTo>
                    <a:pt x="4472" y="297"/>
                    <a:pt x="4460" y="303"/>
                    <a:pt x="4448" y="315"/>
                  </a:cubicBezTo>
                  <a:lnTo>
                    <a:pt x="4359" y="381"/>
                  </a:lnTo>
                  <a:cubicBezTo>
                    <a:pt x="4353" y="387"/>
                    <a:pt x="4342" y="392"/>
                    <a:pt x="4336" y="392"/>
                  </a:cubicBezTo>
                  <a:cubicBezTo>
                    <a:pt x="4264" y="446"/>
                    <a:pt x="4187" y="499"/>
                    <a:pt x="4116" y="559"/>
                  </a:cubicBezTo>
                  <a:lnTo>
                    <a:pt x="4104" y="565"/>
                  </a:lnTo>
                  <a:cubicBezTo>
                    <a:pt x="4063" y="600"/>
                    <a:pt x="4009" y="642"/>
                    <a:pt x="3968" y="677"/>
                  </a:cubicBezTo>
                  <a:cubicBezTo>
                    <a:pt x="3950" y="683"/>
                    <a:pt x="3938" y="701"/>
                    <a:pt x="3920" y="713"/>
                  </a:cubicBezTo>
                  <a:cubicBezTo>
                    <a:pt x="3884" y="743"/>
                    <a:pt x="3855" y="772"/>
                    <a:pt x="3819" y="802"/>
                  </a:cubicBezTo>
                  <a:cubicBezTo>
                    <a:pt x="3801" y="820"/>
                    <a:pt x="3789" y="832"/>
                    <a:pt x="3766" y="850"/>
                  </a:cubicBezTo>
                  <a:cubicBezTo>
                    <a:pt x="3730" y="879"/>
                    <a:pt x="3700" y="909"/>
                    <a:pt x="3659" y="939"/>
                  </a:cubicBezTo>
                  <a:lnTo>
                    <a:pt x="3623" y="974"/>
                  </a:lnTo>
                  <a:cubicBezTo>
                    <a:pt x="3582" y="1010"/>
                    <a:pt x="3534" y="1057"/>
                    <a:pt x="3492" y="1099"/>
                  </a:cubicBezTo>
                  <a:lnTo>
                    <a:pt x="3451" y="1135"/>
                  </a:lnTo>
                  <a:cubicBezTo>
                    <a:pt x="3415" y="1164"/>
                    <a:pt x="3386" y="1206"/>
                    <a:pt x="3350" y="1236"/>
                  </a:cubicBezTo>
                  <a:lnTo>
                    <a:pt x="3302" y="1277"/>
                  </a:lnTo>
                  <a:cubicBezTo>
                    <a:pt x="3267" y="1307"/>
                    <a:pt x="3237" y="1343"/>
                    <a:pt x="3202" y="1372"/>
                  </a:cubicBezTo>
                  <a:lnTo>
                    <a:pt x="3166" y="1414"/>
                  </a:lnTo>
                  <a:lnTo>
                    <a:pt x="3029" y="1544"/>
                  </a:lnTo>
                  <a:lnTo>
                    <a:pt x="2994" y="1580"/>
                  </a:lnTo>
                  <a:cubicBezTo>
                    <a:pt x="2964" y="1622"/>
                    <a:pt x="2928" y="1651"/>
                    <a:pt x="2899" y="1687"/>
                  </a:cubicBezTo>
                  <a:lnTo>
                    <a:pt x="2851" y="1728"/>
                  </a:lnTo>
                  <a:cubicBezTo>
                    <a:pt x="2821" y="1770"/>
                    <a:pt x="2786" y="1806"/>
                    <a:pt x="2756" y="1841"/>
                  </a:cubicBezTo>
                  <a:lnTo>
                    <a:pt x="2721" y="1877"/>
                  </a:lnTo>
                  <a:cubicBezTo>
                    <a:pt x="2673" y="1924"/>
                    <a:pt x="2637" y="1978"/>
                    <a:pt x="2590" y="2025"/>
                  </a:cubicBezTo>
                  <a:cubicBezTo>
                    <a:pt x="2584" y="2043"/>
                    <a:pt x="2572" y="2049"/>
                    <a:pt x="2560" y="2067"/>
                  </a:cubicBezTo>
                  <a:cubicBezTo>
                    <a:pt x="2531" y="2103"/>
                    <a:pt x="2501" y="2138"/>
                    <a:pt x="2465" y="2174"/>
                  </a:cubicBezTo>
                  <a:cubicBezTo>
                    <a:pt x="2453" y="2192"/>
                    <a:pt x="2436" y="2204"/>
                    <a:pt x="2430" y="2227"/>
                  </a:cubicBezTo>
                  <a:cubicBezTo>
                    <a:pt x="2400" y="2263"/>
                    <a:pt x="2370" y="2304"/>
                    <a:pt x="2341" y="2346"/>
                  </a:cubicBezTo>
                  <a:cubicBezTo>
                    <a:pt x="2335" y="2364"/>
                    <a:pt x="2317" y="2370"/>
                    <a:pt x="2311" y="2382"/>
                  </a:cubicBezTo>
                  <a:cubicBezTo>
                    <a:pt x="2275" y="2435"/>
                    <a:pt x="2228" y="2489"/>
                    <a:pt x="2192" y="2542"/>
                  </a:cubicBezTo>
                  <a:cubicBezTo>
                    <a:pt x="2186" y="2554"/>
                    <a:pt x="2168" y="2560"/>
                    <a:pt x="2162" y="2578"/>
                  </a:cubicBezTo>
                  <a:cubicBezTo>
                    <a:pt x="2133" y="2625"/>
                    <a:pt x="2103" y="2661"/>
                    <a:pt x="2073" y="2702"/>
                  </a:cubicBezTo>
                  <a:cubicBezTo>
                    <a:pt x="2055" y="2720"/>
                    <a:pt x="2050" y="2738"/>
                    <a:pt x="2038" y="2756"/>
                  </a:cubicBezTo>
                  <a:cubicBezTo>
                    <a:pt x="2008" y="2797"/>
                    <a:pt x="1978" y="2839"/>
                    <a:pt x="1949" y="2880"/>
                  </a:cubicBezTo>
                  <a:cubicBezTo>
                    <a:pt x="1937" y="2898"/>
                    <a:pt x="1931" y="2910"/>
                    <a:pt x="1919" y="2916"/>
                  </a:cubicBezTo>
                  <a:cubicBezTo>
                    <a:pt x="1877" y="2970"/>
                    <a:pt x="1842" y="3029"/>
                    <a:pt x="1806" y="3082"/>
                  </a:cubicBezTo>
                  <a:cubicBezTo>
                    <a:pt x="1800" y="3094"/>
                    <a:pt x="1788" y="3106"/>
                    <a:pt x="1782" y="3118"/>
                  </a:cubicBezTo>
                  <a:cubicBezTo>
                    <a:pt x="1753" y="3165"/>
                    <a:pt x="1723" y="3207"/>
                    <a:pt x="1699" y="3255"/>
                  </a:cubicBezTo>
                  <a:cubicBezTo>
                    <a:pt x="1693" y="3266"/>
                    <a:pt x="1681" y="3290"/>
                    <a:pt x="1670" y="3302"/>
                  </a:cubicBezTo>
                  <a:cubicBezTo>
                    <a:pt x="1640" y="3350"/>
                    <a:pt x="1622" y="3391"/>
                    <a:pt x="1592" y="3439"/>
                  </a:cubicBezTo>
                  <a:cubicBezTo>
                    <a:pt x="1580" y="3450"/>
                    <a:pt x="1575" y="3468"/>
                    <a:pt x="1569" y="3474"/>
                  </a:cubicBezTo>
                  <a:cubicBezTo>
                    <a:pt x="1533" y="3534"/>
                    <a:pt x="1503" y="3587"/>
                    <a:pt x="1462" y="3646"/>
                  </a:cubicBezTo>
                  <a:cubicBezTo>
                    <a:pt x="1456" y="3658"/>
                    <a:pt x="1450" y="3670"/>
                    <a:pt x="1444" y="3682"/>
                  </a:cubicBezTo>
                  <a:cubicBezTo>
                    <a:pt x="1414" y="3730"/>
                    <a:pt x="1390" y="3771"/>
                    <a:pt x="1361" y="3825"/>
                  </a:cubicBezTo>
                  <a:cubicBezTo>
                    <a:pt x="1355" y="3836"/>
                    <a:pt x="1337" y="3860"/>
                    <a:pt x="1331" y="3878"/>
                  </a:cubicBezTo>
                  <a:cubicBezTo>
                    <a:pt x="1307" y="3920"/>
                    <a:pt x="1278" y="3967"/>
                    <a:pt x="1254" y="4009"/>
                  </a:cubicBezTo>
                  <a:cubicBezTo>
                    <a:pt x="1248" y="4026"/>
                    <a:pt x="1242" y="4038"/>
                    <a:pt x="1236" y="4044"/>
                  </a:cubicBezTo>
                  <a:lnTo>
                    <a:pt x="1147" y="4222"/>
                  </a:lnTo>
                  <a:cubicBezTo>
                    <a:pt x="1135" y="4240"/>
                    <a:pt x="1129" y="4246"/>
                    <a:pt x="1129" y="4264"/>
                  </a:cubicBezTo>
                  <a:cubicBezTo>
                    <a:pt x="1105" y="4306"/>
                    <a:pt x="1076" y="4359"/>
                    <a:pt x="1058" y="4401"/>
                  </a:cubicBezTo>
                  <a:cubicBezTo>
                    <a:pt x="1046" y="4418"/>
                    <a:pt x="1040" y="4442"/>
                    <a:pt x="1028" y="4454"/>
                  </a:cubicBezTo>
                  <a:cubicBezTo>
                    <a:pt x="1004" y="4501"/>
                    <a:pt x="981" y="4549"/>
                    <a:pt x="957" y="4597"/>
                  </a:cubicBezTo>
                  <a:lnTo>
                    <a:pt x="939" y="4638"/>
                  </a:lnTo>
                  <a:cubicBezTo>
                    <a:pt x="909" y="4697"/>
                    <a:pt x="886" y="4757"/>
                    <a:pt x="856" y="4816"/>
                  </a:cubicBezTo>
                  <a:cubicBezTo>
                    <a:pt x="850" y="4834"/>
                    <a:pt x="850" y="4840"/>
                    <a:pt x="838" y="4858"/>
                  </a:cubicBezTo>
                  <a:cubicBezTo>
                    <a:pt x="820" y="4905"/>
                    <a:pt x="797" y="4953"/>
                    <a:pt x="773" y="5006"/>
                  </a:cubicBezTo>
                  <a:cubicBezTo>
                    <a:pt x="767" y="5018"/>
                    <a:pt x="761" y="5042"/>
                    <a:pt x="749" y="5054"/>
                  </a:cubicBezTo>
                  <a:cubicBezTo>
                    <a:pt x="731" y="5101"/>
                    <a:pt x="714" y="5155"/>
                    <a:pt x="690" y="5196"/>
                  </a:cubicBezTo>
                  <a:cubicBezTo>
                    <a:pt x="684" y="5214"/>
                    <a:pt x="678" y="5226"/>
                    <a:pt x="678" y="5244"/>
                  </a:cubicBezTo>
                  <a:cubicBezTo>
                    <a:pt x="654" y="5303"/>
                    <a:pt x="630" y="5362"/>
                    <a:pt x="601" y="5428"/>
                  </a:cubicBezTo>
                  <a:cubicBezTo>
                    <a:pt x="595" y="5434"/>
                    <a:pt x="595" y="5452"/>
                    <a:pt x="589" y="5458"/>
                  </a:cubicBezTo>
                  <a:cubicBezTo>
                    <a:pt x="565" y="5511"/>
                    <a:pt x="553" y="5558"/>
                    <a:pt x="535" y="5606"/>
                  </a:cubicBezTo>
                  <a:cubicBezTo>
                    <a:pt x="529" y="5618"/>
                    <a:pt x="524" y="5642"/>
                    <a:pt x="512" y="5659"/>
                  </a:cubicBezTo>
                  <a:cubicBezTo>
                    <a:pt x="500" y="5701"/>
                    <a:pt x="482" y="5754"/>
                    <a:pt x="464" y="5796"/>
                  </a:cubicBezTo>
                  <a:cubicBezTo>
                    <a:pt x="452" y="5814"/>
                    <a:pt x="452" y="5826"/>
                    <a:pt x="446" y="5843"/>
                  </a:cubicBezTo>
                  <a:cubicBezTo>
                    <a:pt x="423" y="5903"/>
                    <a:pt x="411" y="5968"/>
                    <a:pt x="387" y="6028"/>
                  </a:cubicBezTo>
                  <a:cubicBezTo>
                    <a:pt x="387" y="6033"/>
                    <a:pt x="381" y="6051"/>
                    <a:pt x="381" y="6057"/>
                  </a:cubicBezTo>
                  <a:lnTo>
                    <a:pt x="333" y="6212"/>
                  </a:lnTo>
                  <a:cubicBezTo>
                    <a:pt x="333" y="6224"/>
                    <a:pt x="328" y="6229"/>
                    <a:pt x="328" y="6235"/>
                  </a:cubicBezTo>
                  <a:cubicBezTo>
                    <a:pt x="328" y="6241"/>
                    <a:pt x="322" y="6259"/>
                    <a:pt x="322" y="6265"/>
                  </a:cubicBezTo>
                  <a:cubicBezTo>
                    <a:pt x="304" y="6313"/>
                    <a:pt x="292" y="6360"/>
                    <a:pt x="286" y="6408"/>
                  </a:cubicBezTo>
                  <a:cubicBezTo>
                    <a:pt x="274" y="6419"/>
                    <a:pt x="274" y="6437"/>
                    <a:pt x="268" y="6449"/>
                  </a:cubicBezTo>
                  <a:cubicBezTo>
                    <a:pt x="256" y="6509"/>
                    <a:pt x="238" y="6568"/>
                    <a:pt x="227" y="6639"/>
                  </a:cubicBezTo>
                  <a:cubicBezTo>
                    <a:pt x="227" y="6645"/>
                    <a:pt x="215" y="6657"/>
                    <a:pt x="215" y="6669"/>
                  </a:cubicBezTo>
                  <a:cubicBezTo>
                    <a:pt x="203" y="6716"/>
                    <a:pt x="197" y="6770"/>
                    <a:pt x="179" y="6817"/>
                  </a:cubicBezTo>
                  <a:cubicBezTo>
                    <a:pt x="173" y="6835"/>
                    <a:pt x="173" y="6853"/>
                    <a:pt x="167" y="6877"/>
                  </a:cubicBezTo>
                  <a:cubicBezTo>
                    <a:pt x="155" y="6918"/>
                    <a:pt x="143" y="6966"/>
                    <a:pt x="138" y="7013"/>
                  </a:cubicBezTo>
                  <a:cubicBezTo>
                    <a:pt x="138" y="7031"/>
                    <a:pt x="126" y="7043"/>
                    <a:pt x="126" y="7061"/>
                  </a:cubicBezTo>
                  <a:cubicBezTo>
                    <a:pt x="114" y="7120"/>
                    <a:pt x="108" y="7180"/>
                    <a:pt x="96" y="7239"/>
                  </a:cubicBezTo>
                  <a:cubicBezTo>
                    <a:pt x="96" y="7245"/>
                    <a:pt x="96" y="7263"/>
                    <a:pt x="90" y="7269"/>
                  </a:cubicBezTo>
                  <a:cubicBezTo>
                    <a:pt x="84" y="7322"/>
                    <a:pt x="78" y="7364"/>
                    <a:pt x="66" y="7417"/>
                  </a:cubicBezTo>
                  <a:cubicBezTo>
                    <a:pt x="66" y="7441"/>
                    <a:pt x="60" y="7453"/>
                    <a:pt x="60" y="7470"/>
                  </a:cubicBezTo>
                  <a:cubicBezTo>
                    <a:pt x="54" y="7512"/>
                    <a:pt x="48" y="7560"/>
                    <a:pt x="48" y="7601"/>
                  </a:cubicBezTo>
                  <a:cubicBezTo>
                    <a:pt x="48" y="7619"/>
                    <a:pt x="37" y="7631"/>
                    <a:pt x="37" y="7649"/>
                  </a:cubicBezTo>
                  <a:cubicBezTo>
                    <a:pt x="31" y="7708"/>
                    <a:pt x="25" y="7767"/>
                    <a:pt x="25" y="7827"/>
                  </a:cubicBezTo>
                  <a:lnTo>
                    <a:pt x="25" y="7833"/>
                  </a:lnTo>
                  <a:cubicBezTo>
                    <a:pt x="25" y="7856"/>
                    <a:pt x="19" y="7886"/>
                    <a:pt x="19" y="7904"/>
                  </a:cubicBezTo>
                  <a:cubicBezTo>
                    <a:pt x="19" y="7928"/>
                    <a:pt x="19" y="7951"/>
                    <a:pt x="7" y="7975"/>
                  </a:cubicBezTo>
                  <a:cubicBezTo>
                    <a:pt x="7" y="8005"/>
                    <a:pt x="7" y="8035"/>
                    <a:pt x="1" y="8064"/>
                  </a:cubicBezTo>
                  <a:lnTo>
                    <a:pt x="1" y="8124"/>
                  </a:lnTo>
                  <a:lnTo>
                    <a:pt x="1" y="8219"/>
                  </a:lnTo>
                  <a:lnTo>
                    <a:pt x="1" y="8260"/>
                  </a:lnTo>
                  <a:lnTo>
                    <a:pt x="1" y="8403"/>
                  </a:lnTo>
                  <a:lnTo>
                    <a:pt x="1" y="8539"/>
                  </a:lnTo>
                  <a:lnTo>
                    <a:pt x="1" y="8581"/>
                  </a:lnTo>
                  <a:lnTo>
                    <a:pt x="1" y="8670"/>
                  </a:lnTo>
                  <a:lnTo>
                    <a:pt x="1" y="8717"/>
                  </a:lnTo>
                  <a:cubicBezTo>
                    <a:pt x="1" y="8747"/>
                    <a:pt x="1" y="8777"/>
                    <a:pt x="7" y="8795"/>
                  </a:cubicBezTo>
                  <a:lnTo>
                    <a:pt x="7" y="8842"/>
                  </a:lnTo>
                  <a:cubicBezTo>
                    <a:pt x="7" y="8872"/>
                    <a:pt x="19" y="8902"/>
                    <a:pt x="19" y="8937"/>
                  </a:cubicBezTo>
                  <a:lnTo>
                    <a:pt x="19" y="8967"/>
                  </a:lnTo>
                  <a:cubicBezTo>
                    <a:pt x="19" y="9014"/>
                    <a:pt x="25" y="9050"/>
                    <a:pt x="31" y="9092"/>
                  </a:cubicBezTo>
                  <a:lnTo>
                    <a:pt x="31" y="9115"/>
                  </a:lnTo>
                  <a:cubicBezTo>
                    <a:pt x="37" y="9145"/>
                    <a:pt x="37" y="9181"/>
                    <a:pt x="48" y="9210"/>
                  </a:cubicBezTo>
                  <a:cubicBezTo>
                    <a:pt x="48" y="9228"/>
                    <a:pt x="48" y="9234"/>
                    <a:pt x="54" y="9252"/>
                  </a:cubicBezTo>
                  <a:cubicBezTo>
                    <a:pt x="54" y="9264"/>
                    <a:pt x="60" y="9282"/>
                    <a:pt x="60" y="9293"/>
                  </a:cubicBezTo>
                  <a:cubicBezTo>
                    <a:pt x="60" y="9311"/>
                    <a:pt x="66" y="9317"/>
                    <a:pt x="66" y="9329"/>
                  </a:cubicBezTo>
                  <a:cubicBezTo>
                    <a:pt x="66" y="9347"/>
                    <a:pt x="78" y="9353"/>
                    <a:pt x="78" y="9371"/>
                  </a:cubicBezTo>
                  <a:cubicBezTo>
                    <a:pt x="84" y="9400"/>
                    <a:pt x="84" y="9430"/>
                    <a:pt x="90" y="9460"/>
                  </a:cubicBezTo>
                  <a:cubicBezTo>
                    <a:pt x="90" y="9466"/>
                    <a:pt x="90" y="9472"/>
                    <a:pt x="96" y="9489"/>
                  </a:cubicBezTo>
                  <a:lnTo>
                    <a:pt x="120" y="9596"/>
                  </a:lnTo>
                  <a:lnTo>
                    <a:pt x="120" y="9614"/>
                  </a:lnTo>
                  <a:cubicBezTo>
                    <a:pt x="126" y="9644"/>
                    <a:pt x="138" y="9679"/>
                    <a:pt x="143" y="9709"/>
                  </a:cubicBezTo>
                  <a:cubicBezTo>
                    <a:pt x="143" y="9715"/>
                    <a:pt x="149" y="9733"/>
                    <a:pt x="149" y="9739"/>
                  </a:cubicBezTo>
                  <a:cubicBezTo>
                    <a:pt x="155" y="9763"/>
                    <a:pt x="167" y="9792"/>
                    <a:pt x="173" y="9816"/>
                  </a:cubicBezTo>
                  <a:cubicBezTo>
                    <a:pt x="173" y="9828"/>
                    <a:pt x="179" y="9834"/>
                    <a:pt x="179" y="9852"/>
                  </a:cubicBezTo>
                  <a:cubicBezTo>
                    <a:pt x="185" y="9881"/>
                    <a:pt x="197" y="9905"/>
                    <a:pt x="203" y="9935"/>
                  </a:cubicBezTo>
                  <a:cubicBezTo>
                    <a:pt x="203" y="9941"/>
                    <a:pt x="209" y="9947"/>
                    <a:pt x="209" y="9953"/>
                  </a:cubicBezTo>
                  <a:cubicBezTo>
                    <a:pt x="215" y="9994"/>
                    <a:pt x="233" y="10024"/>
                    <a:pt x="238" y="10059"/>
                  </a:cubicBezTo>
                  <a:cubicBezTo>
                    <a:pt x="238" y="10065"/>
                    <a:pt x="244" y="10071"/>
                    <a:pt x="244" y="10071"/>
                  </a:cubicBezTo>
                  <a:cubicBezTo>
                    <a:pt x="256" y="10101"/>
                    <a:pt x="268" y="10125"/>
                    <a:pt x="274" y="10154"/>
                  </a:cubicBezTo>
                  <a:cubicBezTo>
                    <a:pt x="286" y="10160"/>
                    <a:pt x="286" y="10178"/>
                    <a:pt x="292" y="10184"/>
                  </a:cubicBezTo>
                  <a:cubicBezTo>
                    <a:pt x="298" y="10208"/>
                    <a:pt x="304" y="10232"/>
                    <a:pt x="322" y="10249"/>
                  </a:cubicBezTo>
                  <a:cubicBezTo>
                    <a:pt x="328" y="10261"/>
                    <a:pt x="328" y="10273"/>
                    <a:pt x="333" y="10279"/>
                  </a:cubicBezTo>
                  <a:cubicBezTo>
                    <a:pt x="345" y="10303"/>
                    <a:pt x="357" y="10333"/>
                    <a:pt x="363" y="10356"/>
                  </a:cubicBezTo>
                  <a:cubicBezTo>
                    <a:pt x="363" y="10362"/>
                    <a:pt x="375" y="10368"/>
                    <a:pt x="375" y="10380"/>
                  </a:cubicBezTo>
                  <a:lnTo>
                    <a:pt x="417" y="10469"/>
                  </a:lnTo>
                  <a:cubicBezTo>
                    <a:pt x="417" y="10475"/>
                    <a:pt x="423" y="10481"/>
                    <a:pt x="423" y="10487"/>
                  </a:cubicBezTo>
                  <a:cubicBezTo>
                    <a:pt x="440" y="10511"/>
                    <a:pt x="446" y="10534"/>
                    <a:pt x="464" y="10558"/>
                  </a:cubicBezTo>
                  <a:cubicBezTo>
                    <a:pt x="470" y="10564"/>
                    <a:pt x="470" y="10570"/>
                    <a:pt x="476" y="10588"/>
                  </a:cubicBezTo>
                  <a:cubicBezTo>
                    <a:pt x="482" y="10606"/>
                    <a:pt x="500" y="10624"/>
                    <a:pt x="512" y="10647"/>
                  </a:cubicBezTo>
                  <a:cubicBezTo>
                    <a:pt x="524" y="10653"/>
                    <a:pt x="524" y="10659"/>
                    <a:pt x="529" y="10677"/>
                  </a:cubicBezTo>
                  <a:lnTo>
                    <a:pt x="571" y="10742"/>
                  </a:lnTo>
                  <a:cubicBezTo>
                    <a:pt x="571" y="10748"/>
                    <a:pt x="583" y="10748"/>
                    <a:pt x="583" y="10754"/>
                  </a:cubicBezTo>
                  <a:cubicBezTo>
                    <a:pt x="595" y="10784"/>
                    <a:pt x="619" y="10808"/>
                    <a:pt x="630" y="10837"/>
                  </a:cubicBezTo>
                  <a:cubicBezTo>
                    <a:pt x="642" y="10843"/>
                    <a:pt x="642" y="10855"/>
                    <a:pt x="648" y="10861"/>
                  </a:cubicBezTo>
                  <a:cubicBezTo>
                    <a:pt x="660" y="10885"/>
                    <a:pt x="678" y="10897"/>
                    <a:pt x="690" y="10920"/>
                  </a:cubicBezTo>
                  <a:cubicBezTo>
                    <a:pt x="702" y="10926"/>
                    <a:pt x="708" y="10932"/>
                    <a:pt x="708" y="10944"/>
                  </a:cubicBezTo>
                  <a:cubicBezTo>
                    <a:pt x="719" y="10956"/>
                    <a:pt x="737" y="10980"/>
                    <a:pt x="743" y="10992"/>
                  </a:cubicBezTo>
                  <a:cubicBezTo>
                    <a:pt x="749" y="11004"/>
                    <a:pt x="761" y="11009"/>
                    <a:pt x="761" y="11015"/>
                  </a:cubicBezTo>
                  <a:cubicBezTo>
                    <a:pt x="773" y="11039"/>
                    <a:pt x="797" y="11051"/>
                    <a:pt x="809" y="11075"/>
                  </a:cubicBezTo>
                  <a:lnTo>
                    <a:pt x="820" y="11081"/>
                  </a:lnTo>
                  <a:cubicBezTo>
                    <a:pt x="838" y="11104"/>
                    <a:pt x="856" y="11128"/>
                    <a:pt x="880" y="11152"/>
                  </a:cubicBezTo>
                  <a:lnTo>
                    <a:pt x="892" y="11164"/>
                  </a:lnTo>
                  <a:lnTo>
                    <a:pt x="939" y="11211"/>
                  </a:lnTo>
                  <a:lnTo>
                    <a:pt x="957" y="11229"/>
                  </a:lnTo>
                  <a:lnTo>
                    <a:pt x="1004" y="11277"/>
                  </a:lnTo>
                  <a:lnTo>
                    <a:pt x="1028" y="11300"/>
                  </a:lnTo>
                  <a:cubicBezTo>
                    <a:pt x="1046" y="11312"/>
                    <a:pt x="1064" y="11336"/>
                    <a:pt x="1088" y="11348"/>
                  </a:cubicBezTo>
                  <a:lnTo>
                    <a:pt x="1094" y="11360"/>
                  </a:lnTo>
                  <a:cubicBezTo>
                    <a:pt x="1117" y="11378"/>
                    <a:pt x="1135" y="11395"/>
                    <a:pt x="1159" y="11407"/>
                  </a:cubicBezTo>
                  <a:cubicBezTo>
                    <a:pt x="1165" y="11419"/>
                    <a:pt x="1177" y="11419"/>
                    <a:pt x="1183" y="11425"/>
                  </a:cubicBezTo>
                  <a:cubicBezTo>
                    <a:pt x="1194" y="11437"/>
                    <a:pt x="1218" y="11449"/>
                    <a:pt x="1236" y="11461"/>
                  </a:cubicBezTo>
                  <a:cubicBezTo>
                    <a:pt x="1242" y="11467"/>
                    <a:pt x="1248" y="11479"/>
                    <a:pt x="1254" y="11479"/>
                  </a:cubicBezTo>
                  <a:cubicBezTo>
                    <a:pt x="1272" y="11490"/>
                    <a:pt x="1295" y="11496"/>
                    <a:pt x="1307" y="11514"/>
                  </a:cubicBezTo>
                  <a:cubicBezTo>
                    <a:pt x="1313" y="11520"/>
                    <a:pt x="1325" y="11520"/>
                    <a:pt x="1331" y="11526"/>
                  </a:cubicBezTo>
                  <a:cubicBezTo>
                    <a:pt x="1355" y="11544"/>
                    <a:pt x="1385" y="11556"/>
                    <a:pt x="1402" y="11574"/>
                  </a:cubicBezTo>
                  <a:lnTo>
                    <a:pt x="8605" y="15819"/>
                  </a:lnTo>
                  <a:lnTo>
                    <a:pt x="8605" y="15819"/>
                  </a:lnTo>
                  <a:cubicBezTo>
                    <a:pt x="8605" y="15807"/>
                    <a:pt x="8599" y="15807"/>
                    <a:pt x="8587" y="15795"/>
                  </a:cubicBezTo>
                  <a:cubicBezTo>
                    <a:pt x="8575" y="15784"/>
                    <a:pt x="8552" y="15778"/>
                    <a:pt x="8540" y="15760"/>
                  </a:cubicBezTo>
                  <a:cubicBezTo>
                    <a:pt x="8528" y="15754"/>
                    <a:pt x="8522" y="15748"/>
                    <a:pt x="8516" y="15748"/>
                  </a:cubicBezTo>
                  <a:cubicBezTo>
                    <a:pt x="8498" y="15730"/>
                    <a:pt x="8480" y="15724"/>
                    <a:pt x="8463" y="15706"/>
                  </a:cubicBezTo>
                  <a:cubicBezTo>
                    <a:pt x="8457" y="15700"/>
                    <a:pt x="8451" y="15700"/>
                    <a:pt x="8439" y="15695"/>
                  </a:cubicBezTo>
                  <a:cubicBezTo>
                    <a:pt x="8421" y="15677"/>
                    <a:pt x="8397" y="15653"/>
                    <a:pt x="8373" y="15641"/>
                  </a:cubicBezTo>
                  <a:cubicBezTo>
                    <a:pt x="8373" y="15641"/>
                    <a:pt x="8368" y="15641"/>
                    <a:pt x="8368" y="15635"/>
                  </a:cubicBezTo>
                  <a:cubicBezTo>
                    <a:pt x="8344" y="15617"/>
                    <a:pt x="8332" y="15594"/>
                    <a:pt x="8308" y="15582"/>
                  </a:cubicBezTo>
                  <a:lnTo>
                    <a:pt x="8284" y="15558"/>
                  </a:lnTo>
                  <a:lnTo>
                    <a:pt x="8243" y="15516"/>
                  </a:lnTo>
                  <a:lnTo>
                    <a:pt x="8219" y="15493"/>
                  </a:lnTo>
                  <a:lnTo>
                    <a:pt x="8172" y="15445"/>
                  </a:lnTo>
                  <a:lnTo>
                    <a:pt x="8160" y="15433"/>
                  </a:lnTo>
                  <a:cubicBezTo>
                    <a:pt x="8136" y="15409"/>
                    <a:pt x="8124" y="15386"/>
                    <a:pt x="8100" y="15368"/>
                  </a:cubicBezTo>
                  <a:cubicBezTo>
                    <a:pt x="8100" y="15368"/>
                    <a:pt x="8094" y="15356"/>
                    <a:pt x="8094" y="15350"/>
                  </a:cubicBezTo>
                  <a:cubicBezTo>
                    <a:pt x="8077" y="15326"/>
                    <a:pt x="8065" y="15314"/>
                    <a:pt x="8041" y="15291"/>
                  </a:cubicBezTo>
                  <a:lnTo>
                    <a:pt x="8017" y="15267"/>
                  </a:lnTo>
                  <a:cubicBezTo>
                    <a:pt x="8005" y="15255"/>
                    <a:pt x="7993" y="15237"/>
                    <a:pt x="7982" y="15219"/>
                  </a:cubicBezTo>
                  <a:lnTo>
                    <a:pt x="7958" y="15196"/>
                  </a:lnTo>
                  <a:cubicBezTo>
                    <a:pt x="7946" y="15178"/>
                    <a:pt x="7928" y="15160"/>
                    <a:pt x="7922" y="15142"/>
                  </a:cubicBezTo>
                  <a:cubicBezTo>
                    <a:pt x="7916" y="15136"/>
                    <a:pt x="7916" y="15130"/>
                    <a:pt x="7904" y="15119"/>
                  </a:cubicBezTo>
                  <a:cubicBezTo>
                    <a:pt x="7892" y="15101"/>
                    <a:pt x="7869" y="15071"/>
                    <a:pt x="7857" y="15047"/>
                  </a:cubicBezTo>
                  <a:cubicBezTo>
                    <a:pt x="7845" y="15041"/>
                    <a:pt x="7845" y="15029"/>
                    <a:pt x="7845" y="15029"/>
                  </a:cubicBezTo>
                  <a:cubicBezTo>
                    <a:pt x="7833" y="15012"/>
                    <a:pt x="7815" y="14988"/>
                    <a:pt x="7809" y="14964"/>
                  </a:cubicBezTo>
                  <a:cubicBezTo>
                    <a:pt x="7803" y="14958"/>
                    <a:pt x="7797" y="14940"/>
                    <a:pt x="7797" y="14934"/>
                  </a:cubicBezTo>
                  <a:cubicBezTo>
                    <a:pt x="7786" y="14923"/>
                    <a:pt x="7774" y="14899"/>
                    <a:pt x="7768" y="14875"/>
                  </a:cubicBezTo>
                  <a:cubicBezTo>
                    <a:pt x="7756" y="14869"/>
                    <a:pt x="7750" y="14851"/>
                    <a:pt x="7750" y="14845"/>
                  </a:cubicBezTo>
                  <a:cubicBezTo>
                    <a:pt x="7738" y="14822"/>
                    <a:pt x="7726" y="14804"/>
                    <a:pt x="7720" y="14780"/>
                  </a:cubicBezTo>
                  <a:cubicBezTo>
                    <a:pt x="7714" y="14774"/>
                    <a:pt x="7714" y="14762"/>
                    <a:pt x="7708" y="14756"/>
                  </a:cubicBezTo>
                  <a:lnTo>
                    <a:pt x="7661" y="14667"/>
                  </a:lnTo>
                  <a:cubicBezTo>
                    <a:pt x="7655" y="14661"/>
                    <a:pt x="7655" y="14655"/>
                    <a:pt x="7655" y="14644"/>
                  </a:cubicBezTo>
                  <a:cubicBezTo>
                    <a:pt x="7649" y="14626"/>
                    <a:pt x="7631" y="14602"/>
                    <a:pt x="7625" y="14578"/>
                  </a:cubicBezTo>
                  <a:cubicBezTo>
                    <a:pt x="7619" y="14566"/>
                    <a:pt x="7619" y="14554"/>
                    <a:pt x="7607" y="14543"/>
                  </a:cubicBezTo>
                  <a:cubicBezTo>
                    <a:pt x="7602" y="14519"/>
                    <a:pt x="7596" y="14495"/>
                    <a:pt x="7590" y="14483"/>
                  </a:cubicBezTo>
                  <a:cubicBezTo>
                    <a:pt x="7578" y="14465"/>
                    <a:pt x="7578" y="14459"/>
                    <a:pt x="7572" y="14448"/>
                  </a:cubicBezTo>
                  <a:cubicBezTo>
                    <a:pt x="7566" y="14424"/>
                    <a:pt x="7560" y="14400"/>
                    <a:pt x="7542" y="14370"/>
                  </a:cubicBezTo>
                  <a:cubicBezTo>
                    <a:pt x="7542" y="14364"/>
                    <a:pt x="7536" y="14358"/>
                    <a:pt x="7536" y="14341"/>
                  </a:cubicBezTo>
                  <a:cubicBezTo>
                    <a:pt x="7518" y="14311"/>
                    <a:pt x="7512" y="14275"/>
                    <a:pt x="7507" y="14246"/>
                  </a:cubicBezTo>
                  <a:cubicBezTo>
                    <a:pt x="7507" y="14240"/>
                    <a:pt x="7501" y="14222"/>
                    <a:pt x="7501" y="14216"/>
                  </a:cubicBezTo>
                  <a:cubicBezTo>
                    <a:pt x="7489" y="14192"/>
                    <a:pt x="7483" y="14168"/>
                    <a:pt x="7477" y="14139"/>
                  </a:cubicBezTo>
                  <a:cubicBezTo>
                    <a:pt x="7471" y="14127"/>
                    <a:pt x="7471" y="14115"/>
                    <a:pt x="7459" y="14103"/>
                  </a:cubicBezTo>
                  <a:cubicBezTo>
                    <a:pt x="7453" y="14079"/>
                    <a:pt x="7447" y="14062"/>
                    <a:pt x="7447" y="14038"/>
                  </a:cubicBezTo>
                  <a:cubicBezTo>
                    <a:pt x="7447" y="14026"/>
                    <a:pt x="7441" y="14008"/>
                    <a:pt x="7441" y="14002"/>
                  </a:cubicBezTo>
                  <a:cubicBezTo>
                    <a:pt x="7429" y="13973"/>
                    <a:pt x="7423" y="13949"/>
                    <a:pt x="7417" y="13919"/>
                  </a:cubicBezTo>
                  <a:cubicBezTo>
                    <a:pt x="7417" y="13913"/>
                    <a:pt x="7411" y="13895"/>
                    <a:pt x="7411" y="13889"/>
                  </a:cubicBezTo>
                  <a:cubicBezTo>
                    <a:pt x="7400" y="13854"/>
                    <a:pt x="7394" y="13818"/>
                    <a:pt x="7388" y="13788"/>
                  </a:cubicBezTo>
                  <a:cubicBezTo>
                    <a:pt x="7388" y="13771"/>
                    <a:pt x="7382" y="13759"/>
                    <a:pt x="7382" y="13747"/>
                  </a:cubicBezTo>
                  <a:cubicBezTo>
                    <a:pt x="7370" y="13729"/>
                    <a:pt x="7370" y="13699"/>
                    <a:pt x="7364" y="13676"/>
                  </a:cubicBezTo>
                  <a:cubicBezTo>
                    <a:pt x="7364" y="13658"/>
                    <a:pt x="7358" y="13646"/>
                    <a:pt x="7358" y="13628"/>
                  </a:cubicBezTo>
                  <a:cubicBezTo>
                    <a:pt x="7352" y="13610"/>
                    <a:pt x="7352" y="13587"/>
                    <a:pt x="7352" y="13563"/>
                  </a:cubicBezTo>
                  <a:cubicBezTo>
                    <a:pt x="7352" y="13551"/>
                    <a:pt x="7340" y="13533"/>
                    <a:pt x="7340" y="13521"/>
                  </a:cubicBezTo>
                  <a:cubicBezTo>
                    <a:pt x="7340" y="13492"/>
                    <a:pt x="7334" y="13468"/>
                    <a:pt x="7334" y="13438"/>
                  </a:cubicBezTo>
                  <a:cubicBezTo>
                    <a:pt x="7334" y="13420"/>
                    <a:pt x="7334" y="13414"/>
                    <a:pt x="7328" y="13397"/>
                  </a:cubicBezTo>
                  <a:cubicBezTo>
                    <a:pt x="7322" y="13361"/>
                    <a:pt x="7322" y="13319"/>
                    <a:pt x="7311" y="13278"/>
                  </a:cubicBezTo>
                  <a:lnTo>
                    <a:pt x="7311" y="13242"/>
                  </a:lnTo>
                  <a:cubicBezTo>
                    <a:pt x="7311" y="13212"/>
                    <a:pt x="7305" y="13183"/>
                    <a:pt x="7305" y="13153"/>
                  </a:cubicBezTo>
                  <a:lnTo>
                    <a:pt x="7305" y="13112"/>
                  </a:lnTo>
                  <a:cubicBezTo>
                    <a:pt x="7305" y="13082"/>
                    <a:pt x="7305" y="13058"/>
                    <a:pt x="7299" y="13028"/>
                  </a:cubicBezTo>
                  <a:lnTo>
                    <a:pt x="7299" y="12981"/>
                  </a:lnTo>
                  <a:lnTo>
                    <a:pt x="7299" y="12892"/>
                  </a:lnTo>
                  <a:lnTo>
                    <a:pt x="7299" y="12850"/>
                  </a:lnTo>
                  <a:lnTo>
                    <a:pt x="7299" y="12714"/>
                  </a:lnTo>
                  <a:lnTo>
                    <a:pt x="7299" y="12565"/>
                  </a:lnTo>
                  <a:lnTo>
                    <a:pt x="7299" y="12524"/>
                  </a:lnTo>
                  <a:cubicBezTo>
                    <a:pt x="7299" y="12488"/>
                    <a:pt x="7299" y="12458"/>
                    <a:pt x="7305" y="12417"/>
                  </a:cubicBezTo>
                  <a:lnTo>
                    <a:pt x="7305" y="12369"/>
                  </a:lnTo>
                  <a:cubicBezTo>
                    <a:pt x="7305" y="12340"/>
                    <a:pt x="7305" y="12298"/>
                    <a:pt x="7311" y="12268"/>
                  </a:cubicBezTo>
                  <a:cubicBezTo>
                    <a:pt x="7311" y="12256"/>
                    <a:pt x="7311" y="12233"/>
                    <a:pt x="7322" y="12221"/>
                  </a:cubicBezTo>
                  <a:cubicBezTo>
                    <a:pt x="7322" y="12191"/>
                    <a:pt x="7328" y="12161"/>
                    <a:pt x="7328" y="12132"/>
                  </a:cubicBezTo>
                  <a:cubicBezTo>
                    <a:pt x="7334" y="12072"/>
                    <a:pt x="7340" y="12013"/>
                    <a:pt x="7340" y="11954"/>
                  </a:cubicBezTo>
                  <a:cubicBezTo>
                    <a:pt x="7340" y="11936"/>
                    <a:pt x="7352" y="11912"/>
                    <a:pt x="7352" y="11900"/>
                  </a:cubicBezTo>
                  <a:cubicBezTo>
                    <a:pt x="7358" y="11853"/>
                    <a:pt x="7358" y="11811"/>
                    <a:pt x="7364" y="11764"/>
                  </a:cubicBezTo>
                  <a:cubicBezTo>
                    <a:pt x="7364" y="11746"/>
                    <a:pt x="7370" y="11728"/>
                    <a:pt x="7370" y="11704"/>
                  </a:cubicBezTo>
                  <a:cubicBezTo>
                    <a:pt x="7382" y="11663"/>
                    <a:pt x="7388" y="11609"/>
                    <a:pt x="7394" y="11568"/>
                  </a:cubicBezTo>
                  <a:cubicBezTo>
                    <a:pt x="7394" y="11550"/>
                    <a:pt x="7400" y="11538"/>
                    <a:pt x="7400" y="11526"/>
                  </a:cubicBezTo>
                  <a:cubicBezTo>
                    <a:pt x="7411" y="11467"/>
                    <a:pt x="7423" y="11407"/>
                    <a:pt x="7429" y="11348"/>
                  </a:cubicBezTo>
                  <a:cubicBezTo>
                    <a:pt x="7429" y="11336"/>
                    <a:pt x="7441" y="11312"/>
                    <a:pt x="7441" y="11300"/>
                  </a:cubicBezTo>
                  <a:cubicBezTo>
                    <a:pt x="7447" y="11253"/>
                    <a:pt x="7453" y="11211"/>
                    <a:pt x="7471" y="11164"/>
                  </a:cubicBezTo>
                  <a:cubicBezTo>
                    <a:pt x="7477" y="11140"/>
                    <a:pt x="7477" y="11128"/>
                    <a:pt x="7483" y="11104"/>
                  </a:cubicBezTo>
                  <a:cubicBezTo>
                    <a:pt x="7489" y="11063"/>
                    <a:pt x="7507" y="11009"/>
                    <a:pt x="7512" y="10962"/>
                  </a:cubicBezTo>
                  <a:cubicBezTo>
                    <a:pt x="7512" y="10950"/>
                    <a:pt x="7518" y="10938"/>
                    <a:pt x="7518" y="10920"/>
                  </a:cubicBezTo>
                  <a:lnTo>
                    <a:pt x="7566" y="10742"/>
                  </a:lnTo>
                  <a:cubicBezTo>
                    <a:pt x="7572" y="10724"/>
                    <a:pt x="7572" y="10707"/>
                    <a:pt x="7578" y="10689"/>
                  </a:cubicBezTo>
                  <a:cubicBezTo>
                    <a:pt x="7596" y="10647"/>
                    <a:pt x="7602" y="10600"/>
                    <a:pt x="7619" y="10558"/>
                  </a:cubicBezTo>
                  <a:cubicBezTo>
                    <a:pt x="7625" y="10534"/>
                    <a:pt x="7631" y="10517"/>
                    <a:pt x="7631" y="10499"/>
                  </a:cubicBezTo>
                  <a:cubicBezTo>
                    <a:pt x="7649" y="10451"/>
                    <a:pt x="7661" y="10398"/>
                    <a:pt x="7679" y="10356"/>
                  </a:cubicBezTo>
                  <a:cubicBezTo>
                    <a:pt x="7685" y="10344"/>
                    <a:pt x="7685" y="10327"/>
                    <a:pt x="7691" y="10309"/>
                  </a:cubicBezTo>
                  <a:cubicBezTo>
                    <a:pt x="7714" y="10249"/>
                    <a:pt x="7726" y="10190"/>
                    <a:pt x="7750" y="10131"/>
                  </a:cubicBezTo>
                  <a:cubicBezTo>
                    <a:pt x="7756" y="10119"/>
                    <a:pt x="7768" y="10095"/>
                    <a:pt x="7768" y="10083"/>
                  </a:cubicBezTo>
                  <a:lnTo>
                    <a:pt x="7809" y="9947"/>
                  </a:lnTo>
                  <a:cubicBezTo>
                    <a:pt x="7815" y="9923"/>
                    <a:pt x="7827" y="9911"/>
                    <a:pt x="7833" y="9887"/>
                  </a:cubicBezTo>
                  <a:cubicBezTo>
                    <a:pt x="7845" y="9846"/>
                    <a:pt x="7869" y="9792"/>
                    <a:pt x="7887" y="9751"/>
                  </a:cubicBezTo>
                  <a:cubicBezTo>
                    <a:pt x="7892" y="9733"/>
                    <a:pt x="7892" y="9721"/>
                    <a:pt x="7898" y="9703"/>
                  </a:cubicBezTo>
                  <a:lnTo>
                    <a:pt x="7964" y="9525"/>
                  </a:lnTo>
                  <a:cubicBezTo>
                    <a:pt x="7976" y="9513"/>
                    <a:pt x="7982" y="9489"/>
                    <a:pt x="7987" y="9472"/>
                  </a:cubicBezTo>
                  <a:cubicBezTo>
                    <a:pt x="8005" y="9430"/>
                    <a:pt x="8023" y="9382"/>
                    <a:pt x="8041" y="9341"/>
                  </a:cubicBezTo>
                  <a:cubicBezTo>
                    <a:pt x="8047" y="9317"/>
                    <a:pt x="8053" y="9305"/>
                    <a:pt x="8065" y="9282"/>
                  </a:cubicBezTo>
                  <a:cubicBezTo>
                    <a:pt x="8082" y="9234"/>
                    <a:pt x="8100" y="9192"/>
                    <a:pt x="8124" y="9145"/>
                  </a:cubicBezTo>
                  <a:lnTo>
                    <a:pt x="8142" y="9103"/>
                  </a:lnTo>
                  <a:cubicBezTo>
                    <a:pt x="8172" y="9044"/>
                    <a:pt x="8195" y="8985"/>
                    <a:pt x="8225" y="8925"/>
                  </a:cubicBezTo>
                  <a:cubicBezTo>
                    <a:pt x="8231" y="8907"/>
                    <a:pt x="8243" y="8884"/>
                    <a:pt x="8249" y="8872"/>
                  </a:cubicBezTo>
                  <a:cubicBezTo>
                    <a:pt x="8272" y="8824"/>
                    <a:pt x="8290" y="8783"/>
                    <a:pt x="8308" y="8747"/>
                  </a:cubicBezTo>
                  <a:cubicBezTo>
                    <a:pt x="8314" y="8723"/>
                    <a:pt x="8332" y="8711"/>
                    <a:pt x="8338" y="8688"/>
                  </a:cubicBezTo>
                  <a:lnTo>
                    <a:pt x="8403" y="8551"/>
                  </a:lnTo>
                  <a:lnTo>
                    <a:pt x="8427" y="8510"/>
                  </a:lnTo>
                  <a:cubicBezTo>
                    <a:pt x="8457" y="8450"/>
                    <a:pt x="8486" y="8397"/>
                    <a:pt x="8516" y="8337"/>
                  </a:cubicBezTo>
                  <a:cubicBezTo>
                    <a:pt x="8522" y="8320"/>
                    <a:pt x="8528" y="8308"/>
                    <a:pt x="8546" y="8284"/>
                  </a:cubicBezTo>
                  <a:cubicBezTo>
                    <a:pt x="8569" y="8242"/>
                    <a:pt x="8587" y="8201"/>
                    <a:pt x="8611" y="8159"/>
                  </a:cubicBezTo>
                  <a:cubicBezTo>
                    <a:pt x="8617" y="8136"/>
                    <a:pt x="8635" y="8124"/>
                    <a:pt x="8641" y="8100"/>
                  </a:cubicBezTo>
                  <a:cubicBezTo>
                    <a:pt x="8664" y="8052"/>
                    <a:pt x="8694" y="8011"/>
                    <a:pt x="8718" y="7975"/>
                  </a:cubicBezTo>
                  <a:lnTo>
                    <a:pt x="8736" y="7928"/>
                  </a:lnTo>
                  <a:cubicBezTo>
                    <a:pt x="8765" y="7868"/>
                    <a:pt x="8807" y="7815"/>
                    <a:pt x="8837" y="7767"/>
                  </a:cubicBezTo>
                  <a:cubicBezTo>
                    <a:pt x="8843" y="7750"/>
                    <a:pt x="8854" y="7738"/>
                    <a:pt x="8866" y="7720"/>
                  </a:cubicBezTo>
                  <a:cubicBezTo>
                    <a:pt x="8884" y="7678"/>
                    <a:pt x="8914" y="7637"/>
                    <a:pt x="8938" y="7595"/>
                  </a:cubicBezTo>
                  <a:cubicBezTo>
                    <a:pt x="8955" y="7571"/>
                    <a:pt x="8961" y="7560"/>
                    <a:pt x="8973" y="7536"/>
                  </a:cubicBezTo>
                  <a:cubicBezTo>
                    <a:pt x="9003" y="7488"/>
                    <a:pt x="9027" y="7453"/>
                    <a:pt x="9056" y="7411"/>
                  </a:cubicBezTo>
                  <a:cubicBezTo>
                    <a:pt x="9062" y="7393"/>
                    <a:pt x="9080" y="7381"/>
                    <a:pt x="9086" y="7364"/>
                  </a:cubicBezTo>
                  <a:cubicBezTo>
                    <a:pt x="9122" y="7310"/>
                    <a:pt x="9163" y="7263"/>
                    <a:pt x="9199" y="7203"/>
                  </a:cubicBezTo>
                  <a:cubicBezTo>
                    <a:pt x="9205" y="7185"/>
                    <a:pt x="9223" y="7174"/>
                    <a:pt x="9229" y="7156"/>
                  </a:cubicBezTo>
                  <a:cubicBezTo>
                    <a:pt x="9258" y="7120"/>
                    <a:pt x="9288" y="7073"/>
                    <a:pt x="9312" y="7037"/>
                  </a:cubicBezTo>
                  <a:cubicBezTo>
                    <a:pt x="9324" y="7025"/>
                    <a:pt x="9329" y="7001"/>
                    <a:pt x="9347" y="6984"/>
                  </a:cubicBezTo>
                  <a:cubicBezTo>
                    <a:pt x="9377" y="6948"/>
                    <a:pt x="9407" y="6906"/>
                    <a:pt x="9436" y="6865"/>
                  </a:cubicBezTo>
                  <a:cubicBezTo>
                    <a:pt x="9442" y="6853"/>
                    <a:pt x="9460" y="6835"/>
                    <a:pt x="9466" y="6829"/>
                  </a:cubicBezTo>
                  <a:cubicBezTo>
                    <a:pt x="9502" y="6776"/>
                    <a:pt x="9549" y="6728"/>
                    <a:pt x="9585" y="6675"/>
                  </a:cubicBezTo>
                  <a:cubicBezTo>
                    <a:pt x="9591" y="6657"/>
                    <a:pt x="9609" y="6651"/>
                    <a:pt x="9614" y="6639"/>
                  </a:cubicBezTo>
                  <a:cubicBezTo>
                    <a:pt x="9644" y="6598"/>
                    <a:pt x="9674" y="6556"/>
                    <a:pt x="9704" y="6520"/>
                  </a:cubicBezTo>
                  <a:cubicBezTo>
                    <a:pt x="9715" y="6503"/>
                    <a:pt x="9733" y="6491"/>
                    <a:pt x="9739" y="6467"/>
                  </a:cubicBezTo>
                  <a:cubicBezTo>
                    <a:pt x="9769" y="6431"/>
                    <a:pt x="9804" y="6384"/>
                    <a:pt x="9834" y="6348"/>
                  </a:cubicBezTo>
                  <a:cubicBezTo>
                    <a:pt x="9846" y="6330"/>
                    <a:pt x="9858" y="6324"/>
                    <a:pt x="9864" y="6313"/>
                  </a:cubicBezTo>
                  <a:cubicBezTo>
                    <a:pt x="9911" y="6259"/>
                    <a:pt x="9947" y="6212"/>
                    <a:pt x="9994" y="6164"/>
                  </a:cubicBezTo>
                  <a:cubicBezTo>
                    <a:pt x="10000" y="6146"/>
                    <a:pt x="10012" y="6140"/>
                    <a:pt x="10024" y="6123"/>
                  </a:cubicBezTo>
                  <a:cubicBezTo>
                    <a:pt x="10054" y="6087"/>
                    <a:pt x="10090" y="6051"/>
                    <a:pt x="10125" y="6016"/>
                  </a:cubicBezTo>
                  <a:cubicBezTo>
                    <a:pt x="10143" y="5998"/>
                    <a:pt x="10155" y="5986"/>
                    <a:pt x="10161" y="5968"/>
                  </a:cubicBezTo>
                  <a:cubicBezTo>
                    <a:pt x="10202" y="5933"/>
                    <a:pt x="10232" y="5897"/>
                    <a:pt x="10268" y="5855"/>
                  </a:cubicBezTo>
                  <a:lnTo>
                    <a:pt x="10297" y="5826"/>
                  </a:lnTo>
                  <a:cubicBezTo>
                    <a:pt x="10339" y="5784"/>
                    <a:pt x="10386" y="5737"/>
                    <a:pt x="10428" y="5689"/>
                  </a:cubicBezTo>
                  <a:lnTo>
                    <a:pt x="10458" y="5659"/>
                  </a:lnTo>
                  <a:lnTo>
                    <a:pt x="10570" y="5547"/>
                  </a:lnTo>
                  <a:lnTo>
                    <a:pt x="10606" y="5511"/>
                  </a:lnTo>
                  <a:cubicBezTo>
                    <a:pt x="10648" y="5469"/>
                    <a:pt x="10683" y="5434"/>
                    <a:pt x="10719" y="5404"/>
                  </a:cubicBezTo>
                  <a:cubicBezTo>
                    <a:pt x="10725" y="5398"/>
                    <a:pt x="10743" y="5392"/>
                    <a:pt x="10749" y="5374"/>
                  </a:cubicBezTo>
                  <a:cubicBezTo>
                    <a:pt x="10796" y="5333"/>
                    <a:pt x="10844" y="5285"/>
                    <a:pt x="10891" y="5250"/>
                  </a:cubicBezTo>
                  <a:cubicBezTo>
                    <a:pt x="10897" y="5244"/>
                    <a:pt x="10903" y="5232"/>
                    <a:pt x="10921" y="5226"/>
                  </a:cubicBezTo>
                  <a:cubicBezTo>
                    <a:pt x="10956" y="5190"/>
                    <a:pt x="10992" y="5161"/>
                    <a:pt x="11040" y="5125"/>
                  </a:cubicBezTo>
                  <a:cubicBezTo>
                    <a:pt x="11051" y="5107"/>
                    <a:pt x="11069" y="5101"/>
                    <a:pt x="11075" y="5083"/>
                  </a:cubicBezTo>
                  <a:cubicBezTo>
                    <a:pt x="11111" y="5054"/>
                    <a:pt x="11158" y="5018"/>
                    <a:pt x="11194" y="4988"/>
                  </a:cubicBezTo>
                  <a:cubicBezTo>
                    <a:pt x="11200" y="4982"/>
                    <a:pt x="11212" y="4977"/>
                    <a:pt x="11224" y="4965"/>
                  </a:cubicBezTo>
                  <a:cubicBezTo>
                    <a:pt x="11277" y="4929"/>
                    <a:pt x="11319" y="4887"/>
                    <a:pt x="11372" y="4846"/>
                  </a:cubicBezTo>
                  <a:lnTo>
                    <a:pt x="11461" y="4781"/>
                  </a:lnTo>
                  <a:cubicBezTo>
                    <a:pt x="11479" y="4775"/>
                    <a:pt x="11485" y="4769"/>
                    <a:pt x="11497" y="4757"/>
                  </a:cubicBezTo>
                  <a:cubicBezTo>
                    <a:pt x="11538" y="4739"/>
                    <a:pt x="11568" y="4709"/>
                    <a:pt x="11604" y="4686"/>
                  </a:cubicBezTo>
                  <a:cubicBezTo>
                    <a:pt x="11616" y="4680"/>
                    <a:pt x="11633" y="4662"/>
                    <a:pt x="11645" y="4656"/>
                  </a:cubicBezTo>
                  <a:cubicBezTo>
                    <a:pt x="11669" y="4638"/>
                    <a:pt x="11699" y="4620"/>
                    <a:pt x="11722" y="4602"/>
                  </a:cubicBezTo>
                  <a:cubicBezTo>
                    <a:pt x="11734" y="4597"/>
                    <a:pt x="11752" y="4579"/>
                    <a:pt x="11764" y="4573"/>
                  </a:cubicBezTo>
                  <a:lnTo>
                    <a:pt x="11835" y="4531"/>
                  </a:lnTo>
                  <a:cubicBezTo>
                    <a:pt x="11847" y="4519"/>
                    <a:pt x="11865" y="4507"/>
                    <a:pt x="11883" y="4501"/>
                  </a:cubicBezTo>
                  <a:lnTo>
                    <a:pt x="11954" y="4454"/>
                  </a:lnTo>
                  <a:cubicBezTo>
                    <a:pt x="11966" y="4448"/>
                    <a:pt x="11984" y="4430"/>
                    <a:pt x="11996" y="4424"/>
                  </a:cubicBezTo>
                  <a:cubicBezTo>
                    <a:pt x="12019" y="4412"/>
                    <a:pt x="12049" y="4395"/>
                    <a:pt x="12073" y="4383"/>
                  </a:cubicBezTo>
                  <a:lnTo>
                    <a:pt x="12114" y="4359"/>
                  </a:lnTo>
                  <a:cubicBezTo>
                    <a:pt x="12150" y="4335"/>
                    <a:pt x="12197" y="4311"/>
                    <a:pt x="12233" y="4294"/>
                  </a:cubicBezTo>
                  <a:lnTo>
                    <a:pt x="4959" y="1"/>
                  </a:lnTo>
                  <a:close/>
                  <a:moveTo>
                    <a:pt x="8605" y="15819"/>
                  </a:moveTo>
                  <a:cubicBezTo>
                    <a:pt x="8605" y="15819"/>
                    <a:pt x="8605" y="15819"/>
                    <a:pt x="8605" y="15819"/>
                  </a:cubicBezTo>
                  <a:cubicBezTo>
                    <a:pt x="8607" y="15820"/>
                    <a:pt x="8609" y="15821"/>
                    <a:pt x="8610" y="15822"/>
                  </a:cubicBezTo>
                  <a:lnTo>
                    <a:pt x="8610" y="15822"/>
                  </a:lnTo>
                  <a:lnTo>
                    <a:pt x="8605" y="15819"/>
                  </a:lnTo>
                  <a:close/>
                  <a:moveTo>
                    <a:pt x="8610" y="15822"/>
                  </a:moveTo>
                  <a:lnTo>
                    <a:pt x="8676" y="15861"/>
                  </a:lnTo>
                  <a:cubicBezTo>
                    <a:pt x="8660" y="15850"/>
                    <a:pt x="8633" y="15834"/>
                    <a:pt x="8610" y="15822"/>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9706338" y="-1666865"/>
              <a:ext cx="130405" cy="2622401"/>
            </a:xfrm>
            <a:custGeom>
              <a:avLst/>
              <a:gdLst/>
              <a:ahLst/>
              <a:cxnLst/>
              <a:rect l="l" t="t" r="r" b="b"/>
              <a:pathLst>
                <a:path w="601" h="12459" extrusionOk="0">
                  <a:moveTo>
                    <a:pt x="1" y="1"/>
                  </a:moveTo>
                  <a:lnTo>
                    <a:pt x="30" y="12132"/>
                  </a:lnTo>
                  <a:lnTo>
                    <a:pt x="600" y="12458"/>
                  </a:lnTo>
                  <a:lnTo>
                    <a:pt x="565" y="3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9706338" y="-4241474"/>
              <a:ext cx="4718447" cy="2643660"/>
            </a:xfrm>
            <a:custGeom>
              <a:avLst/>
              <a:gdLst/>
              <a:ahLst/>
              <a:cxnLst/>
              <a:rect l="l" t="t" r="r" b="b"/>
              <a:pathLst>
                <a:path w="21746" h="12560" extrusionOk="0">
                  <a:moveTo>
                    <a:pt x="21175" y="0"/>
                  </a:moveTo>
                  <a:lnTo>
                    <a:pt x="1" y="12233"/>
                  </a:lnTo>
                  <a:lnTo>
                    <a:pt x="565" y="12559"/>
                  </a:lnTo>
                  <a:lnTo>
                    <a:pt x="21745" y="333"/>
                  </a:lnTo>
                  <a:lnTo>
                    <a:pt x="211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9828714" y="-4171594"/>
              <a:ext cx="4602363" cy="5127143"/>
            </a:xfrm>
            <a:custGeom>
              <a:avLst/>
              <a:gdLst/>
              <a:ahLst/>
              <a:cxnLst/>
              <a:rect l="l" t="t" r="r" b="b"/>
              <a:pathLst>
                <a:path w="21211" h="24359" extrusionOk="0">
                  <a:moveTo>
                    <a:pt x="21181" y="1"/>
                  </a:moveTo>
                  <a:lnTo>
                    <a:pt x="1" y="12227"/>
                  </a:lnTo>
                  <a:lnTo>
                    <a:pt x="36" y="24358"/>
                  </a:lnTo>
                  <a:lnTo>
                    <a:pt x="21211" y="12132"/>
                  </a:lnTo>
                  <a:lnTo>
                    <a:pt x="21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9931779" y="-4022784"/>
              <a:ext cx="4396232" cy="4830784"/>
            </a:xfrm>
            <a:custGeom>
              <a:avLst/>
              <a:gdLst/>
              <a:ahLst/>
              <a:cxnLst/>
              <a:rect l="l" t="t" r="r" b="b"/>
              <a:pathLst>
                <a:path w="20261" h="22951" extrusionOk="0">
                  <a:moveTo>
                    <a:pt x="20261" y="0"/>
                  </a:moveTo>
                  <a:lnTo>
                    <a:pt x="1" y="11698"/>
                  </a:lnTo>
                  <a:lnTo>
                    <a:pt x="1" y="22951"/>
                  </a:lnTo>
                  <a:lnTo>
                    <a:pt x="20261" y="11253"/>
                  </a:lnTo>
                  <a:lnTo>
                    <a:pt x="20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9875147" y="-3484162"/>
              <a:ext cx="4508410" cy="2543681"/>
            </a:xfrm>
            <a:custGeom>
              <a:avLst/>
              <a:gdLst/>
              <a:ahLst/>
              <a:cxnLst/>
              <a:rect l="l" t="t" r="r" b="b"/>
              <a:pathLst>
                <a:path w="20778" h="12085" extrusionOk="0">
                  <a:moveTo>
                    <a:pt x="20700" y="1"/>
                  </a:moveTo>
                  <a:lnTo>
                    <a:pt x="0" y="11948"/>
                  </a:lnTo>
                  <a:lnTo>
                    <a:pt x="78" y="12084"/>
                  </a:lnTo>
                  <a:lnTo>
                    <a:pt x="20777" y="143"/>
                  </a:lnTo>
                  <a:lnTo>
                    <a:pt x="2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9875147" y="-2879238"/>
              <a:ext cx="4508410" cy="2543681"/>
            </a:xfrm>
            <a:custGeom>
              <a:avLst/>
              <a:gdLst/>
              <a:ahLst/>
              <a:cxnLst/>
              <a:rect l="l" t="t" r="r" b="b"/>
              <a:pathLst>
                <a:path w="20778" h="12085" extrusionOk="0">
                  <a:moveTo>
                    <a:pt x="20700" y="1"/>
                  </a:moveTo>
                  <a:lnTo>
                    <a:pt x="0" y="11942"/>
                  </a:lnTo>
                  <a:lnTo>
                    <a:pt x="78" y="12084"/>
                  </a:lnTo>
                  <a:lnTo>
                    <a:pt x="20777" y="143"/>
                  </a:lnTo>
                  <a:lnTo>
                    <a:pt x="2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9873845" y="-2275577"/>
              <a:ext cx="4509712" cy="2544944"/>
            </a:xfrm>
            <a:custGeom>
              <a:avLst/>
              <a:gdLst/>
              <a:ahLst/>
              <a:cxnLst/>
              <a:rect l="l" t="t" r="r" b="b"/>
              <a:pathLst>
                <a:path w="20784" h="12091" extrusionOk="0">
                  <a:moveTo>
                    <a:pt x="20700" y="1"/>
                  </a:moveTo>
                  <a:lnTo>
                    <a:pt x="1" y="11948"/>
                  </a:lnTo>
                  <a:lnTo>
                    <a:pt x="84" y="12090"/>
                  </a:lnTo>
                  <a:lnTo>
                    <a:pt x="20783" y="143"/>
                  </a:lnTo>
                  <a:lnTo>
                    <a:pt x="2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5"/>
            <p:cNvSpPr/>
            <p:nvPr/>
          </p:nvSpPr>
          <p:spPr>
            <a:xfrm>
              <a:off x="13607610" y="-3656546"/>
              <a:ext cx="36236" cy="2419917"/>
            </a:xfrm>
            <a:custGeom>
              <a:avLst/>
              <a:gdLst/>
              <a:ahLst/>
              <a:cxnLst/>
              <a:rect l="l" t="t" r="r" b="b"/>
              <a:pathLst>
                <a:path w="167" h="11497" extrusionOk="0">
                  <a:moveTo>
                    <a:pt x="1" y="0"/>
                  </a:moveTo>
                  <a:lnTo>
                    <a:pt x="1" y="11496"/>
                  </a:lnTo>
                  <a:lnTo>
                    <a:pt x="167" y="1149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5"/>
            <p:cNvSpPr/>
            <p:nvPr/>
          </p:nvSpPr>
          <p:spPr>
            <a:xfrm>
              <a:off x="12860336" y="-3237899"/>
              <a:ext cx="36236" cy="2419917"/>
            </a:xfrm>
            <a:custGeom>
              <a:avLst/>
              <a:gdLst/>
              <a:ahLst/>
              <a:cxnLst/>
              <a:rect l="l" t="t" r="r" b="b"/>
              <a:pathLst>
                <a:path w="167" h="11497" extrusionOk="0">
                  <a:moveTo>
                    <a:pt x="1" y="1"/>
                  </a:moveTo>
                  <a:lnTo>
                    <a:pt x="1" y="11496"/>
                  </a:lnTo>
                  <a:lnTo>
                    <a:pt x="167" y="11496"/>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111761" y="-2816725"/>
              <a:ext cx="36236" cy="2419917"/>
            </a:xfrm>
            <a:custGeom>
              <a:avLst/>
              <a:gdLst/>
              <a:ahLst/>
              <a:cxnLst/>
              <a:rect l="l" t="t" r="r" b="b"/>
              <a:pathLst>
                <a:path w="167" h="11497" extrusionOk="0">
                  <a:moveTo>
                    <a:pt x="1" y="1"/>
                  </a:moveTo>
                  <a:lnTo>
                    <a:pt x="1" y="11496"/>
                  </a:lnTo>
                  <a:lnTo>
                    <a:pt x="167" y="11496"/>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1363185" y="-2399340"/>
              <a:ext cx="35151" cy="2421180"/>
            </a:xfrm>
            <a:custGeom>
              <a:avLst/>
              <a:gdLst/>
              <a:ahLst/>
              <a:cxnLst/>
              <a:rect l="l" t="t" r="r" b="b"/>
              <a:pathLst>
                <a:path w="162" h="11503" extrusionOk="0">
                  <a:moveTo>
                    <a:pt x="1" y="1"/>
                  </a:moveTo>
                  <a:lnTo>
                    <a:pt x="1" y="11503"/>
                  </a:lnTo>
                  <a:lnTo>
                    <a:pt x="161" y="11503"/>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0614610" y="-1979219"/>
              <a:ext cx="35151" cy="2419707"/>
            </a:xfrm>
            <a:custGeom>
              <a:avLst/>
              <a:gdLst/>
              <a:ahLst/>
              <a:cxnLst/>
              <a:rect l="l" t="t" r="r" b="b"/>
              <a:pathLst>
                <a:path w="162" h="11496" extrusionOk="0">
                  <a:moveTo>
                    <a:pt x="1" y="0"/>
                  </a:moveTo>
                  <a:lnTo>
                    <a:pt x="1" y="11496"/>
                  </a:lnTo>
                  <a:lnTo>
                    <a:pt x="161" y="11496"/>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9042818" y="-851881"/>
              <a:ext cx="768109" cy="505368"/>
            </a:xfrm>
            <a:custGeom>
              <a:avLst/>
              <a:gdLst/>
              <a:ahLst/>
              <a:cxnLst/>
              <a:rect l="l" t="t" r="r" b="b"/>
              <a:pathLst>
                <a:path w="3540" h="2401" extrusionOk="0">
                  <a:moveTo>
                    <a:pt x="476" y="2292"/>
                  </a:moveTo>
                  <a:cubicBezTo>
                    <a:pt x="482" y="2292"/>
                    <a:pt x="482" y="2292"/>
                    <a:pt x="476" y="2304"/>
                  </a:cubicBezTo>
                  <a:lnTo>
                    <a:pt x="476" y="2292"/>
                  </a:lnTo>
                  <a:close/>
                  <a:moveTo>
                    <a:pt x="470" y="2316"/>
                  </a:moveTo>
                  <a:cubicBezTo>
                    <a:pt x="476" y="2316"/>
                    <a:pt x="470" y="2316"/>
                    <a:pt x="470" y="2322"/>
                  </a:cubicBezTo>
                  <a:lnTo>
                    <a:pt x="470" y="2316"/>
                  </a:lnTo>
                  <a:close/>
                  <a:moveTo>
                    <a:pt x="3154" y="0"/>
                  </a:moveTo>
                  <a:cubicBezTo>
                    <a:pt x="3148" y="0"/>
                    <a:pt x="3142" y="6"/>
                    <a:pt x="3142" y="6"/>
                  </a:cubicBezTo>
                  <a:lnTo>
                    <a:pt x="72" y="1787"/>
                  </a:lnTo>
                  <a:cubicBezTo>
                    <a:pt x="30" y="1811"/>
                    <a:pt x="1" y="1871"/>
                    <a:pt x="1" y="1942"/>
                  </a:cubicBezTo>
                  <a:cubicBezTo>
                    <a:pt x="6" y="2102"/>
                    <a:pt x="107" y="2286"/>
                    <a:pt x="244" y="2369"/>
                  </a:cubicBezTo>
                  <a:cubicBezTo>
                    <a:pt x="281" y="2390"/>
                    <a:pt x="320" y="2400"/>
                    <a:pt x="354" y="2400"/>
                  </a:cubicBezTo>
                  <a:cubicBezTo>
                    <a:pt x="381" y="2400"/>
                    <a:pt x="404" y="2394"/>
                    <a:pt x="422" y="2381"/>
                  </a:cubicBezTo>
                  <a:lnTo>
                    <a:pt x="416" y="2381"/>
                  </a:lnTo>
                  <a:lnTo>
                    <a:pt x="3480" y="600"/>
                  </a:lnTo>
                  <a:cubicBezTo>
                    <a:pt x="3486" y="600"/>
                    <a:pt x="3486" y="594"/>
                    <a:pt x="3498" y="594"/>
                  </a:cubicBezTo>
                  <a:lnTo>
                    <a:pt x="3504" y="588"/>
                  </a:lnTo>
                  <a:lnTo>
                    <a:pt x="3510" y="576"/>
                  </a:lnTo>
                  <a:lnTo>
                    <a:pt x="3516" y="570"/>
                  </a:lnTo>
                  <a:lnTo>
                    <a:pt x="3528" y="564"/>
                  </a:lnTo>
                  <a:lnTo>
                    <a:pt x="3528" y="558"/>
                  </a:lnTo>
                  <a:cubicBezTo>
                    <a:pt x="3528" y="546"/>
                    <a:pt x="3534" y="546"/>
                    <a:pt x="3534" y="540"/>
                  </a:cubicBezTo>
                  <a:lnTo>
                    <a:pt x="3534" y="534"/>
                  </a:lnTo>
                  <a:cubicBezTo>
                    <a:pt x="3534" y="529"/>
                    <a:pt x="3540" y="529"/>
                    <a:pt x="3540" y="517"/>
                  </a:cubicBezTo>
                  <a:lnTo>
                    <a:pt x="3540" y="511"/>
                  </a:lnTo>
                  <a:lnTo>
                    <a:pt x="3540" y="499"/>
                  </a:lnTo>
                  <a:lnTo>
                    <a:pt x="3540" y="487"/>
                  </a:lnTo>
                  <a:lnTo>
                    <a:pt x="3540" y="481"/>
                  </a:lnTo>
                  <a:lnTo>
                    <a:pt x="3540" y="475"/>
                  </a:lnTo>
                  <a:lnTo>
                    <a:pt x="3540" y="469"/>
                  </a:lnTo>
                  <a:lnTo>
                    <a:pt x="3540" y="445"/>
                  </a:lnTo>
                  <a:lnTo>
                    <a:pt x="3540" y="416"/>
                  </a:lnTo>
                  <a:cubicBezTo>
                    <a:pt x="3540" y="410"/>
                    <a:pt x="3540" y="392"/>
                    <a:pt x="3534" y="386"/>
                  </a:cubicBezTo>
                  <a:lnTo>
                    <a:pt x="3534" y="368"/>
                  </a:lnTo>
                  <a:cubicBezTo>
                    <a:pt x="3534" y="362"/>
                    <a:pt x="3534" y="356"/>
                    <a:pt x="3528" y="350"/>
                  </a:cubicBezTo>
                  <a:lnTo>
                    <a:pt x="3528" y="339"/>
                  </a:lnTo>
                  <a:lnTo>
                    <a:pt x="3528" y="333"/>
                  </a:lnTo>
                  <a:cubicBezTo>
                    <a:pt x="3528" y="327"/>
                    <a:pt x="3516" y="309"/>
                    <a:pt x="3516" y="303"/>
                  </a:cubicBezTo>
                  <a:lnTo>
                    <a:pt x="3516" y="297"/>
                  </a:lnTo>
                  <a:cubicBezTo>
                    <a:pt x="3510" y="279"/>
                    <a:pt x="3510" y="273"/>
                    <a:pt x="3504" y="261"/>
                  </a:cubicBezTo>
                  <a:cubicBezTo>
                    <a:pt x="3504" y="249"/>
                    <a:pt x="3504" y="249"/>
                    <a:pt x="3498" y="244"/>
                  </a:cubicBezTo>
                  <a:cubicBezTo>
                    <a:pt x="3486" y="238"/>
                    <a:pt x="3486" y="232"/>
                    <a:pt x="3480" y="220"/>
                  </a:cubicBezTo>
                  <a:cubicBezTo>
                    <a:pt x="3480" y="214"/>
                    <a:pt x="3474" y="214"/>
                    <a:pt x="3474" y="208"/>
                  </a:cubicBezTo>
                  <a:cubicBezTo>
                    <a:pt x="3468" y="202"/>
                    <a:pt x="3456" y="184"/>
                    <a:pt x="3456" y="178"/>
                  </a:cubicBezTo>
                  <a:lnTo>
                    <a:pt x="3456" y="172"/>
                  </a:lnTo>
                  <a:cubicBezTo>
                    <a:pt x="3450" y="160"/>
                    <a:pt x="3445" y="148"/>
                    <a:pt x="3439" y="143"/>
                  </a:cubicBezTo>
                  <a:lnTo>
                    <a:pt x="3427" y="131"/>
                  </a:lnTo>
                  <a:cubicBezTo>
                    <a:pt x="3421" y="125"/>
                    <a:pt x="3415" y="119"/>
                    <a:pt x="3415" y="113"/>
                  </a:cubicBezTo>
                  <a:lnTo>
                    <a:pt x="3409" y="101"/>
                  </a:lnTo>
                  <a:lnTo>
                    <a:pt x="3385" y="83"/>
                  </a:lnTo>
                  <a:cubicBezTo>
                    <a:pt x="3379" y="71"/>
                    <a:pt x="3361" y="65"/>
                    <a:pt x="3355" y="59"/>
                  </a:cubicBezTo>
                  <a:lnTo>
                    <a:pt x="3350" y="53"/>
                  </a:lnTo>
                  <a:lnTo>
                    <a:pt x="3338" y="42"/>
                  </a:lnTo>
                  <a:cubicBezTo>
                    <a:pt x="3332" y="36"/>
                    <a:pt x="3326" y="36"/>
                    <a:pt x="3320" y="30"/>
                  </a:cubicBezTo>
                  <a:cubicBezTo>
                    <a:pt x="3308" y="24"/>
                    <a:pt x="3302" y="24"/>
                    <a:pt x="3296" y="12"/>
                  </a:cubicBezTo>
                  <a:cubicBezTo>
                    <a:pt x="3290" y="6"/>
                    <a:pt x="3272" y="6"/>
                    <a:pt x="3266" y="6"/>
                  </a:cubicBezTo>
                  <a:lnTo>
                    <a:pt x="3260" y="6"/>
                  </a:lnTo>
                  <a:cubicBezTo>
                    <a:pt x="3249" y="6"/>
                    <a:pt x="3243" y="6"/>
                    <a:pt x="3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6390040" y="-975644"/>
              <a:ext cx="4133469" cy="3953703"/>
            </a:xfrm>
            <a:custGeom>
              <a:avLst/>
              <a:gdLst/>
              <a:ahLst/>
              <a:cxnLst/>
              <a:rect l="l" t="t" r="r" b="b"/>
              <a:pathLst>
                <a:path w="19050" h="18784" extrusionOk="0">
                  <a:moveTo>
                    <a:pt x="16442" y="4780"/>
                  </a:moveTo>
                  <a:cubicBezTo>
                    <a:pt x="16448" y="4780"/>
                    <a:pt x="16454" y="4780"/>
                    <a:pt x="16472" y="4792"/>
                  </a:cubicBezTo>
                  <a:cubicBezTo>
                    <a:pt x="16454" y="4792"/>
                    <a:pt x="16448" y="4792"/>
                    <a:pt x="16442" y="4780"/>
                  </a:cubicBezTo>
                  <a:close/>
                  <a:moveTo>
                    <a:pt x="15534" y="4792"/>
                  </a:moveTo>
                  <a:cubicBezTo>
                    <a:pt x="15522" y="4798"/>
                    <a:pt x="15504" y="4798"/>
                    <a:pt x="15492" y="4798"/>
                  </a:cubicBezTo>
                  <a:cubicBezTo>
                    <a:pt x="15504" y="4798"/>
                    <a:pt x="15522" y="4792"/>
                    <a:pt x="15534" y="4792"/>
                  </a:cubicBezTo>
                  <a:close/>
                  <a:moveTo>
                    <a:pt x="16561" y="4804"/>
                  </a:moveTo>
                  <a:cubicBezTo>
                    <a:pt x="16566" y="4804"/>
                    <a:pt x="16571" y="4804"/>
                    <a:pt x="16580" y="4808"/>
                  </a:cubicBezTo>
                  <a:lnTo>
                    <a:pt x="16580" y="4808"/>
                  </a:lnTo>
                  <a:cubicBezTo>
                    <a:pt x="16572" y="4806"/>
                    <a:pt x="16562" y="4804"/>
                    <a:pt x="16555" y="4804"/>
                  </a:cubicBezTo>
                  <a:close/>
                  <a:moveTo>
                    <a:pt x="16680" y="4828"/>
                  </a:moveTo>
                  <a:cubicBezTo>
                    <a:pt x="16692" y="4828"/>
                    <a:pt x="16704" y="4834"/>
                    <a:pt x="16716" y="4834"/>
                  </a:cubicBezTo>
                  <a:cubicBezTo>
                    <a:pt x="16704" y="4834"/>
                    <a:pt x="16686" y="4828"/>
                    <a:pt x="16674" y="4828"/>
                  </a:cubicBezTo>
                  <a:close/>
                  <a:moveTo>
                    <a:pt x="16799" y="4857"/>
                  </a:moveTo>
                  <a:cubicBezTo>
                    <a:pt x="16805" y="4857"/>
                    <a:pt x="16822" y="4863"/>
                    <a:pt x="16828" y="4863"/>
                  </a:cubicBezTo>
                  <a:cubicBezTo>
                    <a:pt x="16811" y="4863"/>
                    <a:pt x="16805" y="4857"/>
                    <a:pt x="16793" y="4857"/>
                  </a:cubicBezTo>
                  <a:close/>
                  <a:moveTo>
                    <a:pt x="16912" y="4887"/>
                  </a:moveTo>
                  <a:cubicBezTo>
                    <a:pt x="16918" y="4887"/>
                    <a:pt x="16923" y="4893"/>
                    <a:pt x="16929" y="4893"/>
                  </a:cubicBezTo>
                  <a:cubicBezTo>
                    <a:pt x="16923" y="4893"/>
                    <a:pt x="16912" y="4887"/>
                    <a:pt x="16900" y="4887"/>
                  </a:cubicBezTo>
                  <a:close/>
                  <a:moveTo>
                    <a:pt x="15023" y="4893"/>
                  </a:moveTo>
                  <a:cubicBezTo>
                    <a:pt x="15011" y="4893"/>
                    <a:pt x="14994" y="4899"/>
                    <a:pt x="14982" y="4899"/>
                  </a:cubicBezTo>
                  <a:cubicBezTo>
                    <a:pt x="14994" y="4893"/>
                    <a:pt x="15011" y="4893"/>
                    <a:pt x="15023" y="4893"/>
                  </a:cubicBezTo>
                  <a:close/>
                  <a:moveTo>
                    <a:pt x="17018" y="4923"/>
                  </a:moveTo>
                  <a:cubicBezTo>
                    <a:pt x="17030" y="4923"/>
                    <a:pt x="17030" y="4923"/>
                    <a:pt x="17036" y="4929"/>
                  </a:cubicBezTo>
                  <a:cubicBezTo>
                    <a:pt x="17030" y="4923"/>
                    <a:pt x="17018" y="4923"/>
                    <a:pt x="17018" y="4923"/>
                  </a:cubicBezTo>
                  <a:close/>
                  <a:moveTo>
                    <a:pt x="14893" y="4929"/>
                  </a:moveTo>
                  <a:cubicBezTo>
                    <a:pt x="14875" y="4941"/>
                    <a:pt x="14863" y="4941"/>
                    <a:pt x="14845" y="4947"/>
                  </a:cubicBezTo>
                  <a:cubicBezTo>
                    <a:pt x="14845" y="4941"/>
                    <a:pt x="14851" y="4941"/>
                    <a:pt x="14851" y="4941"/>
                  </a:cubicBezTo>
                  <a:cubicBezTo>
                    <a:pt x="14869" y="4941"/>
                    <a:pt x="14875" y="4929"/>
                    <a:pt x="14893" y="4929"/>
                  </a:cubicBezTo>
                  <a:close/>
                  <a:moveTo>
                    <a:pt x="14750" y="4970"/>
                  </a:moveTo>
                  <a:cubicBezTo>
                    <a:pt x="14744" y="4976"/>
                    <a:pt x="14726" y="4982"/>
                    <a:pt x="14715" y="4982"/>
                  </a:cubicBezTo>
                  <a:cubicBezTo>
                    <a:pt x="14726" y="4976"/>
                    <a:pt x="14732" y="4976"/>
                    <a:pt x="14750" y="4970"/>
                  </a:cubicBezTo>
                  <a:close/>
                  <a:moveTo>
                    <a:pt x="14607" y="5016"/>
                  </a:moveTo>
                  <a:lnTo>
                    <a:pt x="14607" y="5016"/>
                  </a:lnTo>
                  <a:cubicBezTo>
                    <a:pt x="14599" y="5022"/>
                    <a:pt x="14593" y="5030"/>
                    <a:pt x="14584" y="5030"/>
                  </a:cubicBezTo>
                  <a:cubicBezTo>
                    <a:pt x="14592" y="5021"/>
                    <a:pt x="14601" y="5019"/>
                    <a:pt x="14607" y="5016"/>
                  </a:cubicBezTo>
                  <a:close/>
                  <a:moveTo>
                    <a:pt x="14483" y="5065"/>
                  </a:moveTo>
                  <a:cubicBezTo>
                    <a:pt x="14465" y="5071"/>
                    <a:pt x="14459" y="5077"/>
                    <a:pt x="14447" y="5077"/>
                  </a:cubicBezTo>
                  <a:cubicBezTo>
                    <a:pt x="14459" y="5071"/>
                    <a:pt x="14465" y="5071"/>
                    <a:pt x="14483" y="5065"/>
                  </a:cubicBezTo>
                  <a:close/>
                  <a:moveTo>
                    <a:pt x="17466" y="5131"/>
                  </a:moveTo>
                  <a:lnTo>
                    <a:pt x="17476" y="5137"/>
                  </a:lnTo>
                  <a:cubicBezTo>
                    <a:pt x="17476" y="5132"/>
                    <a:pt x="17469" y="5131"/>
                    <a:pt x="17466" y="5131"/>
                  </a:cubicBezTo>
                  <a:close/>
                  <a:moveTo>
                    <a:pt x="14177" y="5192"/>
                  </a:moveTo>
                  <a:lnTo>
                    <a:pt x="14177" y="5192"/>
                  </a:lnTo>
                  <a:cubicBezTo>
                    <a:pt x="14174" y="5193"/>
                    <a:pt x="14171" y="5194"/>
                    <a:pt x="14168" y="5196"/>
                  </a:cubicBezTo>
                  <a:cubicBezTo>
                    <a:pt x="14170" y="5194"/>
                    <a:pt x="14173" y="5193"/>
                    <a:pt x="14177" y="5192"/>
                  </a:cubicBezTo>
                  <a:close/>
                  <a:moveTo>
                    <a:pt x="8123" y="15552"/>
                  </a:moveTo>
                  <a:cubicBezTo>
                    <a:pt x="8129" y="15575"/>
                    <a:pt x="8129" y="15599"/>
                    <a:pt x="8129" y="15617"/>
                  </a:cubicBezTo>
                  <a:cubicBezTo>
                    <a:pt x="8129" y="15599"/>
                    <a:pt x="8123" y="15575"/>
                    <a:pt x="8123" y="15552"/>
                  </a:cubicBezTo>
                  <a:close/>
                  <a:moveTo>
                    <a:pt x="8135" y="15700"/>
                  </a:moveTo>
                  <a:cubicBezTo>
                    <a:pt x="8141" y="15724"/>
                    <a:pt x="8141" y="15736"/>
                    <a:pt x="8141" y="15754"/>
                  </a:cubicBezTo>
                  <a:cubicBezTo>
                    <a:pt x="8141" y="15736"/>
                    <a:pt x="8135" y="15718"/>
                    <a:pt x="8135" y="15700"/>
                  </a:cubicBezTo>
                  <a:close/>
                  <a:moveTo>
                    <a:pt x="8159" y="15849"/>
                  </a:moveTo>
                  <a:cubicBezTo>
                    <a:pt x="8165" y="15855"/>
                    <a:pt x="8165" y="15872"/>
                    <a:pt x="8165" y="15884"/>
                  </a:cubicBezTo>
                  <a:cubicBezTo>
                    <a:pt x="8165" y="15872"/>
                    <a:pt x="8159" y="15855"/>
                    <a:pt x="8159" y="15849"/>
                  </a:cubicBezTo>
                  <a:close/>
                  <a:moveTo>
                    <a:pt x="8242" y="16258"/>
                  </a:moveTo>
                  <a:lnTo>
                    <a:pt x="8242" y="16258"/>
                  </a:lnTo>
                  <a:cubicBezTo>
                    <a:pt x="8242" y="16270"/>
                    <a:pt x="8248" y="16288"/>
                    <a:pt x="8248" y="16300"/>
                  </a:cubicBezTo>
                  <a:cubicBezTo>
                    <a:pt x="8242" y="16288"/>
                    <a:pt x="8242" y="16270"/>
                    <a:pt x="8242" y="16258"/>
                  </a:cubicBezTo>
                  <a:close/>
                  <a:moveTo>
                    <a:pt x="8308" y="16508"/>
                  </a:moveTo>
                  <a:cubicBezTo>
                    <a:pt x="8312" y="16522"/>
                    <a:pt x="8313" y="16539"/>
                    <a:pt x="8316" y="16552"/>
                  </a:cubicBezTo>
                  <a:lnTo>
                    <a:pt x="8316" y="16552"/>
                  </a:lnTo>
                  <a:cubicBezTo>
                    <a:pt x="8316" y="16551"/>
                    <a:pt x="8315" y="16550"/>
                    <a:pt x="8313" y="16549"/>
                  </a:cubicBezTo>
                  <a:cubicBezTo>
                    <a:pt x="8313" y="16531"/>
                    <a:pt x="8308" y="16525"/>
                    <a:pt x="8308" y="16508"/>
                  </a:cubicBezTo>
                  <a:close/>
                  <a:moveTo>
                    <a:pt x="8391" y="16761"/>
                  </a:moveTo>
                  <a:cubicBezTo>
                    <a:pt x="8399" y="16777"/>
                    <a:pt x="8403" y="16794"/>
                    <a:pt x="8403" y="16799"/>
                  </a:cubicBezTo>
                  <a:cubicBezTo>
                    <a:pt x="8398" y="16784"/>
                    <a:pt x="8397" y="16774"/>
                    <a:pt x="8391" y="16761"/>
                  </a:cubicBezTo>
                  <a:close/>
                  <a:moveTo>
                    <a:pt x="8438" y="16887"/>
                  </a:moveTo>
                  <a:lnTo>
                    <a:pt x="8438" y="16887"/>
                  </a:lnTo>
                  <a:cubicBezTo>
                    <a:pt x="8440" y="16891"/>
                    <a:pt x="8443" y="16895"/>
                    <a:pt x="8444" y="16899"/>
                  </a:cubicBezTo>
                  <a:lnTo>
                    <a:pt x="8444" y="16899"/>
                  </a:lnTo>
                  <a:cubicBezTo>
                    <a:pt x="8442" y="16895"/>
                    <a:pt x="8440" y="16891"/>
                    <a:pt x="8438" y="16887"/>
                  </a:cubicBezTo>
                  <a:close/>
                  <a:moveTo>
                    <a:pt x="8485" y="17000"/>
                  </a:moveTo>
                  <a:cubicBezTo>
                    <a:pt x="8487" y="17004"/>
                    <a:pt x="8490" y="17008"/>
                    <a:pt x="8492" y="17012"/>
                  </a:cubicBezTo>
                  <a:lnTo>
                    <a:pt x="8492" y="17012"/>
                  </a:lnTo>
                  <a:cubicBezTo>
                    <a:pt x="8489" y="17009"/>
                    <a:pt x="8487" y="17005"/>
                    <a:pt x="8485" y="17000"/>
                  </a:cubicBezTo>
                  <a:close/>
                  <a:moveTo>
                    <a:pt x="8492" y="17012"/>
                  </a:moveTo>
                  <a:cubicBezTo>
                    <a:pt x="8498" y="17025"/>
                    <a:pt x="8503" y="17035"/>
                    <a:pt x="8509" y="17042"/>
                  </a:cubicBezTo>
                  <a:cubicBezTo>
                    <a:pt x="8498" y="17036"/>
                    <a:pt x="8498" y="17030"/>
                    <a:pt x="8492" y="17012"/>
                  </a:cubicBezTo>
                  <a:close/>
                  <a:moveTo>
                    <a:pt x="8527" y="17096"/>
                  </a:moveTo>
                  <a:cubicBezTo>
                    <a:pt x="8539" y="17119"/>
                    <a:pt x="8551" y="17131"/>
                    <a:pt x="8551" y="17143"/>
                  </a:cubicBezTo>
                  <a:lnTo>
                    <a:pt x="8527" y="17096"/>
                  </a:lnTo>
                  <a:close/>
                  <a:moveTo>
                    <a:pt x="8551" y="17143"/>
                  </a:moveTo>
                  <a:cubicBezTo>
                    <a:pt x="8554" y="17146"/>
                    <a:pt x="8554" y="17147"/>
                    <a:pt x="8553" y="17147"/>
                  </a:cubicBezTo>
                  <a:cubicBezTo>
                    <a:pt x="8552" y="17147"/>
                    <a:pt x="8551" y="17146"/>
                    <a:pt x="8551" y="17143"/>
                  </a:cubicBezTo>
                  <a:close/>
                  <a:moveTo>
                    <a:pt x="8587" y="17202"/>
                  </a:moveTo>
                  <a:lnTo>
                    <a:pt x="8610" y="17244"/>
                  </a:lnTo>
                  <a:cubicBezTo>
                    <a:pt x="8604" y="17244"/>
                    <a:pt x="8604" y="17244"/>
                    <a:pt x="8604" y="17238"/>
                  </a:cubicBezTo>
                  <a:cubicBezTo>
                    <a:pt x="8598" y="17220"/>
                    <a:pt x="8587" y="17214"/>
                    <a:pt x="8587" y="17202"/>
                  </a:cubicBezTo>
                  <a:close/>
                  <a:moveTo>
                    <a:pt x="8644" y="17312"/>
                  </a:moveTo>
                  <a:cubicBezTo>
                    <a:pt x="8650" y="17325"/>
                    <a:pt x="8659" y="17334"/>
                    <a:pt x="8664" y="17339"/>
                  </a:cubicBezTo>
                  <a:cubicBezTo>
                    <a:pt x="8664" y="17343"/>
                    <a:pt x="8664" y="17344"/>
                    <a:pt x="8664" y="17344"/>
                  </a:cubicBezTo>
                  <a:cubicBezTo>
                    <a:pt x="8663" y="17344"/>
                    <a:pt x="8662" y="17337"/>
                    <a:pt x="8658" y="17333"/>
                  </a:cubicBezTo>
                  <a:cubicBezTo>
                    <a:pt x="8649" y="17329"/>
                    <a:pt x="8647" y="17321"/>
                    <a:pt x="8644" y="17312"/>
                  </a:cubicBezTo>
                  <a:close/>
                  <a:moveTo>
                    <a:pt x="8699" y="17410"/>
                  </a:moveTo>
                  <a:lnTo>
                    <a:pt x="8699" y="17410"/>
                  </a:lnTo>
                  <a:cubicBezTo>
                    <a:pt x="8717" y="17428"/>
                    <a:pt x="8723" y="17446"/>
                    <a:pt x="8729" y="17458"/>
                  </a:cubicBezTo>
                  <a:cubicBezTo>
                    <a:pt x="8723" y="17452"/>
                    <a:pt x="8723" y="17446"/>
                    <a:pt x="8717" y="17440"/>
                  </a:cubicBezTo>
                  <a:cubicBezTo>
                    <a:pt x="8705" y="17428"/>
                    <a:pt x="8699" y="17416"/>
                    <a:pt x="8699" y="17410"/>
                  </a:cubicBezTo>
                  <a:close/>
                  <a:moveTo>
                    <a:pt x="8765" y="17511"/>
                  </a:moveTo>
                  <a:cubicBezTo>
                    <a:pt x="8767" y="17519"/>
                    <a:pt x="8772" y="17525"/>
                    <a:pt x="8777" y="17531"/>
                  </a:cubicBezTo>
                  <a:lnTo>
                    <a:pt x="8777" y="17531"/>
                  </a:lnTo>
                  <a:cubicBezTo>
                    <a:pt x="8772" y="17526"/>
                    <a:pt x="8768" y="17520"/>
                    <a:pt x="8765" y="17511"/>
                  </a:cubicBezTo>
                  <a:close/>
                  <a:moveTo>
                    <a:pt x="8788" y="17547"/>
                  </a:moveTo>
                  <a:cubicBezTo>
                    <a:pt x="8791" y="17551"/>
                    <a:pt x="8793" y="17554"/>
                    <a:pt x="8794" y="17559"/>
                  </a:cubicBezTo>
                  <a:lnTo>
                    <a:pt x="8788" y="17547"/>
                  </a:lnTo>
                  <a:close/>
                  <a:moveTo>
                    <a:pt x="8901" y="17689"/>
                  </a:moveTo>
                  <a:lnTo>
                    <a:pt x="8901" y="17689"/>
                  </a:lnTo>
                  <a:cubicBezTo>
                    <a:pt x="8907" y="17707"/>
                    <a:pt x="8919" y="17719"/>
                    <a:pt x="8931" y="17725"/>
                  </a:cubicBezTo>
                  <a:cubicBezTo>
                    <a:pt x="8919" y="17725"/>
                    <a:pt x="8913" y="17719"/>
                    <a:pt x="8913" y="17713"/>
                  </a:cubicBezTo>
                  <a:cubicBezTo>
                    <a:pt x="8907" y="17707"/>
                    <a:pt x="8901" y="17695"/>
                    <a:pt x="8901" y="17689"/>
                  </a:cubicBezTo>
                  <a:close/>
                  <a:moveTo>
                    <a:pt x="8964" y="17779"/>
                  </a:moveTo>
                  <a:cubicBezTo>
                    <a:pt x="8976" y="17798"/>
                    <a:pt x="8991" y="17809"/>
                    <a:pt x="8996" y="17814"/>
                  </a:cubicBezTo>
                  <a:lnTo>
                    <a:pt x="8978" y="17802"/>
                  </a:lnTo>
                  <a:cubicBezTo>
                    <a:pt x="8974" y="17793"/>
                    <a:pt x="8969" y="17787"/>
                    <a:pt x="8964" y="17779"/>
                  </a:cubicBezTo>
                  <a:close/>
                  <a:moveTo>
                    <a:pt x="9032" y="17862"/>
                  </a:moveTo>
                  <a:cubicBezTo>
                    <a:pt x="9041" y="17867"/>
                    <a:pt x="9047" y="17875"/>
                    <a:pt x="9052" y="17882"/>
                  </a:cubicBezTo>
                  <a:lnTo>
                    <a:pt x="9052" y="17882"/>
                  </a:lnTo>
                  <a:lnTo>
                    <a:pt x="9032" y="17862"/>
                  </a:lnTo>
                  <a:close/>
                  <a:moveTo>
                    <a:pt x="9353" y="18158"/>
                  </a:moveTo>
                  <a:lnTo>
                    <a:pt x="9353" y="18158"/>
                  </a:lnTo>
                  <a:cubicBezTo>
                    <a:pt x="9356" y="18160"/>
                    <a:pt x="9360" y="18163"/>
                    <a:pt x="9364" y="18166"/>
                  </a:cubicBezTo>
                  <a:lnTo>
                    <a:pt x="9364" y="18166"/>
                  </a:lnTo>
                  <a:cubicBezTo>
                    <a:pt x="9359" y="18163"/>
                    <a:pt x="9355" y="18161"/>
                    <a:pt x="9353" y="18158"/>
                  </a:cubicBezTo>
                  <a:close/>
                  <a:moveTo>
                    <a:pt x="9463" y="18238"/>
                  </a:moveTo>
                  <a:lnTo>
                    <a:pt x="9463" y="18238"/>
                  </a:lnTo>
                  <a:cubicBezTo>
                    <a:pt x="9468" y="18243"/>
                    <a:pt x="9472" y="18248"/>
                    <a:pt x="9477" y="18253"/>
                  </a:cubicBezTo>
                  <a:cubicBezTo>
                    <a:pt x="9471" y="18247"/>
                    <a:pt x="9465" y="18247"/>
                    <a:pt x="9465" y="18242"/>
                  </a:cubicBezTo>
                  <a:cubicBezTo>
                    <a:pt x="9465" y="18240"/>
                    <a:pt x="9464" y="18239"/>
                    <a:pt x="9463" y="18238"/>
                  </a:cubicBezTo>
                  <a:close/>
                  <a:moveTo>
                    <a:pt x="9596" y="18378"/>
                  </a:moveTo>
                  <a:cubicBezTo>
                    <a:pt x="9612" y="18389"/>
                    <a:pt x="9618" y="18394"/>
                    <a:pt x="9632" y="18400"/>
                  </a:cubicBezTo>
                  <a:lnTo>
                    <a:pt x="9632" y="18400"/>
                  </a:lnTo>
                  <a:cubicBezTo>
                    <a:pt x="9620" y="18393"/>
                    <a:pt x="9608" y="18385"/>
                    <a:pt x="9596" y="18378"/>
                  </a:cubicBezTo>
                  <a:close/>
                  <a:moveTo>
                    <a:pt x="7785" y="0"/>
                  </a:moveTo>
                  <a:cubicBezTo>
                    <a:pt x="7755" y="0"/>
                    <a:pt x="7732" y="0"/>
                    <a:pt x="7708" y="12"/>
                  </a:cubicBezTo>
                  <a:lnTo>
                    <a:pt x="7654" y="12"/>
                  </a:lnTo>
                  <a:cubicBezTo>
                    <a:pt x="7625" y="12"/>
                    <a:pt x="7601" y="18"/>
                    <a:pt x="7571" y="18"/>
                  </a:cubicBezTo>
                  <a:cubicBezTo>
                    <a:pt x="7559" y="18"/>
                    <a:pt x="7542" y="18"/>
                    <a:pt x="7518" y="24"/>
                  </a:cubicBezTo>
                  <a:cubicBezTo>
                    <a:pt x="7488" y="24"/>
                    <a:pt x="7458" y="30"/>
                    <a:pt x="7423" y="42"/>
                  </a:cubicBezTo>
                  <a:cubicBezTo>
                    <a:pt x="7417" y="42"/>
                    <a:pt x="7399" y="42"/>
                    <a:pt x="7393" y="48"/>
                  </a:cubicBezTo>
                  <a:lnTo>
                    <a:pt x="7363" y="48"/>
                  </a:lnTo>
                  <a:cubicBezTo>
                    <a:pt x="7334" y="54"/>
                    <a:pt x="7304" y="54"/>
                    <a:pt x="7268" y="60"/>
                  </a:cubicBezTo>
                  <a:cubicBezTo>
                    <a:pt x="7262" y="60"/>
                    <a:pt x="7251" y="60"/>
                    <a:pt x="7239" y="71"/>
                  </a:cubicBezTo>
                  <a:lnTo>
                    <a:pt x="7126" y="89"/>
                  </a:lnTo>
                  <a:cubicBezTo>
                    <a:pt x="7120" y="89"/>
                    <a:pt x="7114" y="89"/>
                    <a:pt x="7102" y="101"/>
                  </a:cubicBezTo>
                  <a:cubicBezTo>
                    <a:pt x="7072" y="107"/>
                    <a:pt x="7037" y="113"/>
                    <a:pt x="7007" y="119"/>
                  </a:cubicBezTo>
                  <a:cubicBezTo>
                    <a:pt x="7001" y="119"/>
                    <a:pt x="6995" y="131"/>
                    <a:pt x="6983" y="131"/>
                  </a:cubicBezTo>
                  <a:cubicBezTo>
                    <a:pt x="6948" y="137"/>
                    <a:pt x="6912" y="149"/>
                    <a:pt x="6876" y="161"/>
                  </a:cubicBezTo>
                  <a:cubicBezTo>
                    <a:pt x="6865" y="161"/>
                    <a:pt x="6859" y="166"/>
                    <a:pt x="6853" y="166"/>
                  </a:cubicBezTo>
                  <a:cubicBezTo>
                    <a:pt x="6817" y="172"/>
                    <a:pt x="6787" y="190"/>
                    <a:pt x="6746" y="196"/>
                  </a:cubicBezTo>
                  <a:cubicBezTo>
                    <a:pt x="6740" y="196"/>
                    <a:pt x="6734" y="202"/>
                    <a:pt x="6728" y="202"/>
                  </a:cubicBezTo>
                  <a:cubicBezTo>
                    <a:pt x="6686" y="220"/>
                    <a:pt x="6645" y="226"/>
                    <a:pt x="6609" y="238"/>
                  </a:cubicBezTo>
                  <a:cubicBezTo>
                    <a:pt x="6597" y="238"/>
                    <a:pt x="6591" y="250"/>
                    <a:pt x="6580" y="250"/>
                  </a:cubicBezTo>
                  <a:cubicBezTo>
                    <a:pt x="6538" y="261"/>
                    <a:pt x="6508" y="267"/>
                    <a:pt x="6473" y="285"/>
                  </a:cubicBezTo>
                  <a:cubicBezTo>
                    <a:pt x="6467" y="285"/>
                    <a:pt x="6461" y="291"/>
                    <a:pt x="6449" y="291"/>
                  </a:cubicBezTo>
                  <a:cubicBezTo>
                    <a:pt x="6413" y="309"/>
                    <a:pt x="6372" y="321"/>
                    <a:pt x="6330" y="339"/>
                  </a:cubicBezTo>
                  <a:cubicBezTo>
                    <a:pt x="6324" y="339"/>
                    <a:pt x="6312" y="345"/>
                    <a:pt x="6300" y="351"/>
                  </a:cubicBezTo>
                  <a:cubicBezTo>
                    <a:pt x="6265" y="368"/>
                    <a:pt x="6229" y="380"/>
                    <a:pt x="6200" y="398"/>
                  </a:cubicBezTo>
                  <a:cubicBezTo>
                    <a:pt x="6194" y="398"/>
                    <a:pt x="6182" y="404"/>
                    <a:pt x="6182" y="404"/>
                  </a:cubicBezTo>
                  <a:cubicBezTo>
                    <a:pt x="6146" y="416"/>
                    <a:pt x="6105" y="440"/>
                    <a:pt x="6063" y="457"/>
                  </a:cubicBezTo>
                  <a:cubicBezTo>
                    <a:pt x="6057" y="463"/>
                    <a:pt x="6045" y="463"/>
                    <a:pt x="6033" y="469"/>
                  </a:cubicBezTo>
                  <a:cubicBezTo>
                    <a:pt x="6021" y="475"/>
                    <a:pt x="6015" y="475"/>
                    <a:pt x="5998" y="487"/>
                  </a:cubicBezTo>
                  <a:lnTo>
                    <a:pt x="5956" y="505"/>
                  </a:lnTo>
                  <a:cubicBezTo>
                    <a:pt x="5932" y="517"/>
                    <a:pt x="5915" y="523"/>
                    <a:pt x="5897" y="535"/>
                  </a:cubicBezTo>
                  <a:cubicBezTo>
                    <a:pt x="5867" y="552"/>
                    <a:pt x="5843" y="564"/>
                    <a:pt x="5814" y="576"/>
                  </a:cubicBezTo>
                  <a:cubicBezTo>
                    <a:pt x="5796" y="582"/>
                    <a:pt x="5778" y="588"/>
                    <a:pt x="5760" y="606"/>
                  </a:cubicBezTo>
                  <a:lnTo>
                    <a:pt x="5671" y="647"/>
                  </a:lnTo>
                  <a:lnTo>
                    <a:pt x="5629" y="671"/>
                  </a:lnTo>
                  <a:cubicBezTo>
                    <a:pt x="5582" y="695"/>
                    <a:pt x="5540" y="725"/>
                    <a:pt x="5493" y="742"/>
                  </a:cubicBezTo>
                  <a:cubicBezTo>
                    <a:pt x="5451" y="766"/>
                    <a:pt x="5404" y="796"/>
                    <a:pt x="5362" y="820"/>
                  </a:cubicBezTo>
                  <a:lnTo>
                    <a:pt x="5315" y="843"/>
                  </a:lnTo>
                  <a:cubicBezTo>
                    <a:pt x="5285" y="855"/>
                    <a:pt x="5255" y="879"/>
                    <a:pt x="5226" y="891"/>
                  </a:cubicBezTo>
                  <a:cubicBezTo>
                    <a:pt x="5214" y="903"/>
                    <a:pt x="5196" y="915"/>
                    <a:pt x="5172" y="921"/>
                  </a:cubicBezTo>
                  <a:cubicBezTo>
                    <a:pt x="5143" y="938"/>
                    <a:pt x="5113" y="962"/>
                    <a:pt x="5095" y="974"/>
                  </a:cubicBezTo>
                  <a:cubicBezTo>
                    <a:pt x="5077" y="980"/>
                    <a:pt x="5065" y="998"/>
                    <a:pt x="5042" y="1004"/>
                  </a:cubicBezTo>
                  <a:cubicBezTo>
                    <a:pt x="5012" y="1027"/>
                    <a:pt x="4982" y="1039"/>
                    <a:pt x="4959" y="1063"/>
                  </a:cubicBezTo>
                  <a:cubicBezTo>
                    <a:pt x="4947" y="1069"/>
                    <a:pt x="4929" y="1087"/>
                    <a:pt x="4917" y="1093"/>
                  </a:cubicBezTo>
                  <a:cubicBezTo>
                    <a:pt x="4887" y="1117"/>
                    <a:pt x="4858" y="1140"/>
                    <a:pt x="4816" y="1158"/>
                  </a:cubicBezTo>
                  <a:cubicBezTo>
                    <a:pt x="4804" y="1170"/>
                    <a:pt x="4798" y="1176"/>
                    <a:pt x="4780" y="1182"/>
                  </a:cubicBezTo>
                  <a:lnTo>
                    <a:pt x="4537" y="1360"/>
                  </a:lnTo>
                  <a:lnTo>
                    <a:pt x="4531" y="1366"/>
                  </a:lnTo>
                  <a:cubicBezTo>
                    <a:pt x="4478" y="1413"/>
                    <a:pt x="4424" y="1449"/>
                    <a:pt x="4371" y="1497"/>
                  </a:cubicBezTo>
                  <a:cubicBezTo>
                    <a:pt x="4359" y="1502"/>
                    <a:pt x="4341" y="1514"/>
                    <a:pt x="4335" y="1526"/>
                  </a:cubicBezTo>
                  <a:cubicBezTo>
                    <a:pt x="4299" y="1556"/>
                    <a:pt x="4252" y="1592"/>
                    <a:pt x="4216" y="1621"/>
                  </a:cubicBezTo>
                  <a:cubicBezTo>
                    <a:pt x="4204" y="1633"/>
                    <a:pt x="4181" y="1651"/>
                    <a:pt x="4163" y="1663"/>
                  </a:cubicBezTo>
                  <a:cubicBezTo>
                    <a:pt x="4127" y="1704"/>
                    <a:pt x="4086" y="1734"/>
                    <a:pt x="4044" y="1770"/>
                  </a:cubicBezTo>
                  <a:cubicBezTo>
                    <a:pt x="4032" y="1776"/>
                    <a:pt x="4026" y="1793"/>
                    <a:pt x="4008" y="1799"/>
                  </a:cubicBezTo>
                  <a:cubicBezTo>
                    <a:pt x="3955" y="1841"/>
                    <a:pt x="3907" y="1888"/>
                    <a:pt x="3854" y="1942"/>
                  </a:cubicBezTo>
                  <a:lnTo>
                    <a:pt x="3818" y="1978"/>
                  </a:lnTo>
                  <a:cubicBezTo>
                    <a:pt x="3777" y="2013"/>
                    <a:pt x="3735" y="2049"/>
                    <a:pt x="3700" y="2090"/>
                  </a:cubicBezTo>
                  <a:cubicBezTo>
                    <a:pt x="3682" y="2102"/>
                    <a:pt x="3670" y="2120"/>
                    <a:pt x="3646" y="2132"/>
                  </a:cubicBezTo>
                  <a:lnTo>
                    <a:pt x="3527" y="2251"/>
                  </a:lnTo>
                  <a:lnTo>
                    <a:pt x="3492" y="2286"/>
                  </a:lnTo>
                  <a:cubicBezTo>
                    <a:pt x="3438" y="2340"/>
                    <a:pt x="3391" y="2393"/>
                    <a:pt x="3343" y="2435"/>
                  </a:cubicBezTo>
                  <a:lnTo>
                    <a:pt x="3302" y="2476"/>
                  </a:lnTo>
                  <a:cubicBezTo>
                    <a:pt x="3266" y="2512"/>
                    <a:pt x="3231" y="2554"/>
                    <a:pt x="3195" y="2595"/>
                  </a:cubicBezTo>
                  <a:cubicBezTo>
                    <a:pt x="3177" y="2607"/>
                    <a:pt x="3165" y="2631"/>
                    <a:pt x="3147" y="2643"/>
                  </a:cubicBezTo>
                  <a:cubicBezTo>
                    <a:pt x="3112" y="2690"/>
                    <a:pt x="3076" y="2726"/>
                    <a:pt x="3035" y="2773"/>
                  </a:cubicBezTo>
                  <a:lnTo>
                    <a:pt x="2999" y="2809"/>
                  </a:lnTo>
                  <a:cubicBezTo>
                    <a:pt x="2957" y="2862"/>
                    <a:pt x="2904" y="2922"/>
                    <a:pt x="2856" y="2969"/>
                  </a:cubicBezTo>
                  <a:cubicBezTo>
                    <a:pt x="2851" y="2987"/>
                    <a:pt x="2839" y="2993"/>
                    <a:pt x="2827" y="3011"/>
                  </a:cubicBezTo>
                  <a:lnTo>
                    <a:pt x="2720" y="3141"/>
                  </a:lnTo>
                  <a:cubicBezTo>
                    <a:pt x="2702" y="3159"/>
                    <a:pt x="2690" y="3177"/>
                    <a:pt x="2672" y="3195"/>
                  </a:cubicBezTo>
                  <a:cubicBezTo>
                    <a:pt x="2637" y="3236"/>
                    <a:pt x="2601" y="3284"/>
                    <a:pt x="2571" y="3325"/>
                  </a:cubicBezTo>
                  <a:cubicBezTo>
                    <a:pt x="2560" y="3343"/>
                    <a:pt x="2548" y="3355"/>
                    <a:pt x="2542" y="3367"/>
                  </a:cubicBezTo>
                  <a:cubicBezTo>
                    <a:pt x="2494" y="3426"/>
                    <a:pt x="2453" y="3486"/>
                    <a:pt x="2405" y="3533"/>
                  </a:cubicBezTo>
                  <a:cubicBezTo>
                    <a:pt x="2399" y="3551"/>
                    <a:pt x="2381" y="3557"/>
                    <a:pt x="2376" y="3575"/>
                  </a:cubicBezTo>
                  <a:cubicBezTo>
                    <a:pt x="2340" y="3616"/>
                    <a:pt x="2310" y="3670"/>
                    <a:pt x="2275" y="3711"/>
                  </a:cubicBezTo>
                  <a:cubicBezTo>
                    <a:pt x="2257" y="3729"/>
                    <a:pt x="2251" y="3753"/>
                    <a:pt x="2233" y="3765"/>
                  </a:cubicBezTo>
                  <a:cubicBezTo>
                    <a:pt x="2197" y="3812"/>
                    <a:pt x="2168" y="3860"/>
                    <a:pt x="2138" y="3907"/>
                  </a:cubicBezTo>
                  <a:cubicBezTo>
                    <a:pt x="2132" y="3919"/>
                    <a:pt x="2114" y="3937"/>
                    <a:pt x="2108" y="3943"/>
                  </a:cubicBezTo>
                  <a:cubicBezTo>
                    <a:pt x="2067" y="4002"/>
                    <a:pt x="2025" y="4062"/>
                    <a:pt x="1984" y="4127"/>
                  </a:cubicBezTo>
                  <a:cubicBezTo>
                    <a:pt x="1978" y="4145"/>
                    <a:pt x="1966" y="4151"/>
                    <a:pt x="1960" y="4169"/>
                  </a:cubicBezTo>
                  <a:cubicBezTo>
                    <a:pt x="1930" y="4216"/>
                    <a:pt x="1895" y="4264"/>
                    <a:pt x="1865" y="4317"/>
                  </a:cubicBezTo>
                  <a:cubicBezTo>
                    <a:pt x="1847" y="4329"/>
                    <a:pt x="1841" y="4353"/>
                    <a:pt x="1829" y="4365"/>
                  </a:cubicBezTo>
                  <a:cubicBezTo>
                    <a:pt x="1800" y="4418"/>
                    <a:pt x="1770" y="4466"/>
                    <a:pt x="1728" y="4513"/>
                  </a:cubicBezTo>
                  <a:lnTo>
                    <a:pt x="1710" y="4561"/>
                  </a:lnTo>
                  <a:cubicBezTo>
                    <a:pt x="1669" y="4626"/>
                    <a:pt x="1633" y="4685"/>
                    <a:pt x="1598" y="4751"/>
                  </a:cubicBezTo>
                  <a:cubicBezTo>
                    <a:pt x="1592" y="4768"/>
                    <a:pt x="1580" y="4774"/>
                    <a:pt x="1574" y="4792"/>
                  </a:cubicBezTo>
                  <a:lnTo>
                    <a:pt x="1485" y="4947"/>
                  </a:lnTo>
                  <a:cubicBezTo>
                    <a:pt x="1479" y="4970"/>
                    <a:pt x="1461" y="4982"/>
                    <a:pt x="1455" y="5006"/>
                  </a:cubicBezTo>
                  <a:cubicBezTo>
                    <a:pt x="1425" y="5059"/>
                    <a:pt x="1396" y="5107"/>
                    <a:pt x="1372" y="5160"/>
                  </a:cubicBezTo>
                  <a:lnTo>
                    <a:pt x="1354" y="5208"/>
                  </a:lnTo>
                  <a:cubicBezTo>
                    <a:pt x="1313" y="5273"/>
                    <a:pt x="1283" y="5338"/>
                    <a:pt x="1247" y="5404"/>
                  </a:cubicBezTo>
                  <a:cubicBezTo>
                    <a:pt x="1241" y="5422"/>
                    <a:pt x="1235" y="5427"/>
                    <a:pt x="1235" y="5445"/>
                  </a:cubicBezTo>
                  <a:cubicBezTo>
                    <a:pt x="1206" y="5493"/>
                    <a:pt x="1182" y="5552"/>
                    <a:pt x="1152" y="5606"/>
                  </a:cubicBezTo>
                  <a:cubicBezTo>
                    <a:pt x="1146" y="5629"/>
                    <a:pt x="1129" y="5641"/>
                    <a:pt x="1123" y="5665"/>
                  </a:cubicBezTo>
                  <a:cubicBezTo>
                    <a:pt x="1099" y="5718"/>
                    <a:pt x="1069" y="5772"/>
                    <a:pt x="1045" y="5819"/>
                  </a:cubicBezTo>
                  <a:lnTo>
                    <a:pt x="1028" y="5867"/>
                  </a:lnTo>
                  <a:lnTo>
                    <a:pt x="939" y="6069"/>
                  </a:lnTo>
                  <a:cubicBezTo>
                    <a:pt x="927" y="6081"/>
                    <a:pt x="927" y="6087"/>
                    <a:pt x="921" y="6104"/>
                  </a:cubicBezTo>
                  <a:cubicBezTo>
                    <a:pt x="897" y="6164"/>
                    <a:pt x="867" y="6217"/>
                    <a:pt x="849" y="6277"/>
                  </a:cubicBezTo>
                  <a:cubicBezTo>
                    <a:pt x="838" y="6294"/>
                    <a:pt x="832" y="6312"/>
                    <a:pt x="826" y="6336"/>
                  </a:cubicBezTo>
                  <a:cubicBezTo>
                    <a:pt x="802" y="6383"/>
                    <a:pt x="778" y="6437"/>
                    <a:pt x="760" y="6496"/>
                  </a:cubicBezTo>
                  <a:cubicBezTo>
                    <a:pt x="749" y="6514"/>
                    <a:pt x="743" y="6526"/>
                    <a:pt x="743" y="6544"/>
                  </a:cubicBezTo>
                  <a:cubicBezTo>
                    <a:pt x="713" y="6609"/>
                    <a:pt x="689" y="6674"/>
                    <a:pt x="659" y="6752"/>
                  </a:cubicBezTo>
                  <a:cubicBezTo>
                    <a:pt x="654" y="6764"/>
                    <a:pt x="654" y="6769"/>
                    <a:pt x="648" y="6787"/>
                  </a:cubicBezTo>
                  <a:cubicBezTo>
                    <a:pt x="624" y="6847"/>
                    <a:pt x="600" y="6900"/>
                    <a:pt x="588" y="6959"/>
                  </a:cubicBezTo>
                  <a:cubicBezTo>
                    <a:pt x="582" y="6977"/>
                    <a:pt x="570" y="6995"/>
                    <a:pt x="564" y="7019"/>
                  </a:cubicBezTo>
                  <a:cubicBezTo>
                    <a:pt x="541" y="7066"/>
                    <a:pt x="529" y="7126"/>
                    <a:pt x="511" y="7179"/>
                  </a:cubicBezTo>
                  <a:cubicBezTo>
                    <a:pt x="505" y="7197"/>
                    <a:pt x="505" y="7209"/>
                    <a:pt x="499" y="7227"/>
                  </a:cubicBezTo>
                  <a:cubicBezTo>
                    <a:pt x="475" y="7292"/>
                    <a:pt x="452" y="7357"/>
                    <a:pt x="434" y="7434"/>
                  </a:cubicBezTo>
                  <a:cubicBezTo>
                    <a:pt x="434" y="7446"/>
                    <a:pt x="422" y="7452"/>
                    <a:pt x="422" y="7470"/>
                  </a:cubicBezTo>
                  <a:cubicBezTo>
                    <a:pt x="410" y="7530"/>
                    <a:pt x="386" y="7583"/>
                    <a:pt x="374" y="7642"/>
                  </a:cubicBezTo>
                  <a:cubicBezTo>
                    <a:pt x="374" y="7648"/>
                    <a:pt x="363" y="7660"/>
                    <a:pt x="363" y="7672"/>
                  </a:cubicBezTo>
                  <a:lnTo>
                    <a:pt x="345" y="7737"/>
                  </a:lnTo>
                  <a:cubicBezTo>
                    <a:pt x="345" y="7749"/>
                    <a:pt x="333" y="7761"/>
                    <a:pt x="333" y="7773"/>
                  </a:cubicBezTo>
                  <a:cubicBezTo>
                    <a:pt x="321" y="7826"/>
                    <a:pt x="303" y="7868"/>
                    <a:pt x="297" y="7921"/>
                  </a:cubicBezTo>
                  <a:cubicBezTo>
                    <a:pt x="297" y="7939"/>
                    <a:pt x="291" y="7951"/>
                    <a:pt x="291" y="7957"/>
                  </a:cubicBezTo>
                  <a:cubicBezTo>
                    <a:pt x="285" y="8005"/>
                    <a:pt x="268" y="8040"/>
                    <a:pt x="262" y="8088"/>
                  </a:cubicBezTo>
                  <a:cubicBezTo>
                    <a:pt x="262" y="8094"/>
                    <a:pt x="256" y="8105"/>
                    <a:pt x="256" y="8117"/>
                  </a:cubicBezTo>
                  <a:cubicBezTo>
                    <a:pt x="238" y="8165"/>
                    <a:pt x="232" y="8212"/>
                    <a:pt x="214" y="8266"/>
                  </a:cubicBezTo>
                  <a:cubicBezTo>
                    <a:pt x="214" y="8278"/>
                    <a:pt x="208" y="8284"/>
                    <a:pt x="208" y="8301"/>
                  </a:cubicBezTo>
                  <a:cubicBezTo>
                    <a:pt x="202" y="8343"/>
                    <a:pt x="196" y="8385"/>
                    <a:pt x="178" y="8426"/>
                  </a:cubicBezTo>
                  <a:cubicBezTo>
                    <a:pt x="178" y="8432"/>
                    <a:pt x="173" y="8450"/>
                    <a:pt x="173" y="8456"/>
                  </a:cubicBezTo>
                  <a:cubicBezTo>
                    <a:pt x="167" y="8509"/>
                    <a:pt x="149" y="8551"/>
                    <a:pt x="143" y="8604"/>
                  </a:cubicBezTo>
                  <a:cubicBezTo>
                    <a:pt x="143" y="8622"/>
                    <a:pt x="137" y="8628"/>
                    <a:pt x="137" y="8640"/>
                  </a:cubicBezTo>
                  <a:cubicBezTo>
                    <a:pt x="125" y="8687"/>
                    <a:pt x="119" y="8723"/>
                    <a:pt x="113" y="8771"/>
                  </a:cubicBezTo>
                  <a:cubicBezTo>
                    <a:pt x="113" y="8776"/>
                    <a:pt x="113" y="8782"/>
                    <a:pt x="107" y="8788"/>
                  </a:cubicBezTo>
                  <a:cubicBezTo>
                    <a:pt x="95" y="8842"/>
                    <a:pt x="89" y="8889"/>
                    <a:pt x="83" y="8937"/>
                  </a:cubicBezTo>
                  <a:cubicBezTo>
                    <a:pt x="83" y="8955"/>
                    <a:pt x="83" y="8961"/>
                    <a:pt x="78" y="8978"/>
                  </a:cubicBezTo>
                  <a:cubicBezTo>
                    <a:pt x="66" y="9020"/>
                    <a:pt x="60" y="9067"/>
                    <a:pt x="60" y="9109"/>
                  </a:cubicBezTo>
                  <a:lnTo>
                    <a:pt x="60" y="9133"/>
                  </a:lnTo>
                  <a:cubicBezTo>
                    <a:pt x="54" y="9186"/>
                    <a:pt x="48" y="9228"/>
                    <a:pt x="48" y="9281"/>
                  </a:cubicBezTo>
                  <a:lnTo>
                    <a:pt x="48" y="9311"/>
                  </a:lnTo>
                  <a:cubicBezTo>
                    <a:pt x="36" y="9352"/>
                    <a:pt x="36" y="9400"/>
                    <a:pt x="30" y="9442"/>
                  </a:cubicBezTo>
                  <a:lnTo>
                    <a:pt x="30" y="9459"/>
                  </a:lnTo>
                  <a:lnTo>
                    <a:pt x="30" y="9465"/>
                  </a:lnTo>
                  <a:cubicBezTo>
                    <a:pt x="30" y="9495"/>
                    <a:pt x="24" y="9525"/>
                    <a:pt x="24" y="9560"/>
                  </a:cubicBezTo>
                  <a:cubicBezTo>
                    <a:pt x="24" y="9584"/>
                    <a:pt x="24" y="9608"/>
                    <a:pt x="18" y="9620"/>
                  </a:cubicBezTo>
                  <a:cubicBezTo>
                    <a:pt x="18" y="9661"/>
                    <a:pt x="6" y="9691"/>
                    <a:pt x="6" y="9727"/>
                  </a:cubicBezTo>
                  <a:lnTo>
                    <a:pt x="6" y="9786"/>
                  </a:lnTo>
                  <a:cubicBezTo>
                    <a:pt x="6" y="9822"/>
                    <a:pt x="6" y="9869"/>
                    <a:pt x="0" y="9905"/>
                  </a:cubicBezTo>
                  <a:lnTo>
                    <a:pt x="0" y="9940"/>
                  </a:lnTo>
                  <a:lnTo>
                    <a:pt x="0" y="10107"/>
                  </a:lnTo>
                  <a:lnTo>
                    <a:pt x="0" y="10255"/>
                  </a:lnTo>
                  <a:lnTo>
                    <a:pt x="0" y="10297"/>
                  </a:lnTo>
                  <a:lnTo>
                    <a:pt x="0" y="10403"/>
                  </a:lnTo>
                  <a:lnTo>
                    <a:pt x="0" y="10445"/>
                  </a:lnTo>
                  <a:cubicBezTo>
                    <a:pt x="0" y="10481"/>
                    <a:pt x="0" y="10510"/>
                    <a:pt x="6" y="10540"/>
                  </a:cubicBezTo>
                  <a:lnTo>
                    <a:pt x="6" y="10588"/>
                  </a:lnTo>
                  <a:cubicBezTo>
                    <a:pt x="6" y="10623"/>
                    <a:pt x="18" y="10659"/>
                    <a:pt x="18" y="10700"/>
                  </a:cubicBezTo>
                  <a:lnTo>
                    <a:pt x="18" y="10730"/>
                  </a:lnTo>
                  <a:cubicBezTo>
                    <a:pt x="24" y="10772"/>
                    <a:pt x="24" y="10819"/>
                    <a:pt x="30" y="10867"/>
                  </a:cubicBezTo>
                  <a:lnTo>
                    <a:pt x="30" y="10896"/>
                  </a:lnTo>
                  <a:cubicBezTo>
                    <a:pt x="36" y="10938"/>
                    <a:pt x="36" y="10974"/>
                    <a:pt x="48" y="11003"/>
                  </a:cubicBezTo>
                  <a:cubicBezTo>
                    <a:pt x="48" y="11015"/>
                    <a:pt x="54" y="11033"/>
                    <a:pt x="54" y="11045"/>
                  </a:cubicBezTo>
                  <a:cubicBezTo>
                    <a:pt x="54" y="11063"/>
                    <a:pt x="60" y="11086"/>
                    <a:pt x="60" y="11098"/>
                  </a:cubicBezTo>
                  <a:cubicBezTo>
                    <a:pt x="60" y="11116"/>
                    <a:pt x="66" y="11122"/>
                    <a:pt x="66" y="11134"/>
                  </a:cubicBezTo>
                  <a:cubicBezTo>
                    <a:pt x="66" y="11152"/>
                    <a:pt x="78" y="11164"/>
                    <a:pt x="78" y="11181"/>
                  </a:cubicBezTo>
                  <a:cubicBezTo>
                    <a:pt x="83" y="11211"/>
                    <a:pt x="83" y="11241"/>
                    <a:pt x="89" y="11276"/>
                  </a:cubicBezTo>
                  <a:cubicBezTo>
                    <a:pt x="89" y="11294"/>
                    <a:pt x="95" y="11300"/>
                    <a:pt x="95" y="11312"/>
                  </a:cubicBezTo>
                  <a:cubicBezTo>
                    <a:pt x="107" y="11359"/>
                    <a:pt x="113" y="11395"/>
                    <a:pt x="119" y="11443"/>
                  </a:cubicBezTo>
                  <a:cubicBezTo>
                    <a:pt x="119" y="11449"/>
                    <a:pt x="119" y="11454"/>
                    <a:pt x="125" y="11460"/>
                  </a:cubicBezTo>
                  <a:cubicBezTo>
                    <a:pt x="137" y="11502"/>
                    <a:pt x="143" y="11532"/>
                    <a:pt x="149" y="11561"/>
                  </a:cubicBezTo>
                  <a:cubicBezTo>
                    <a:pt x="149" y="11573"/>
                    <a:pt x="155" y="11591"/>
                    <a:pt x="155" y="11597"/>
                  </a:cubicBezTo>
                  <a:cubicBezTo>
                    <a:pt x="167" y="11627"/>
                    <a:pt x="173" y="11650"/>
                    <a:pt x="178" y="11680"/>
                  </a:cubicBezTo>
                  <a:cubicBezTo>
                    <a:pt x="178" y="11692"/>
                    <a:pt x="184" y="11710"/>
                    <a:pt x="184" y="11716"/>
                  </a:cubicBezTo>
                  <a:lnTo>
                    <a:pt x="208" y="11805"/>
                  </a:lnTo>
                  <a:cubicBezTo>
                    <a:pt x="208" y="11811"/>
                    <a:pt x="214" y="11829"/>
                    <a:pt x="214" y="11835"/>
                  </a:cubicBezTo>
                  <a:cubicBezTo>
                    <a:pt x="232" y="11870"/>
                    <a:pt x="238" y="11906"/>
                    <a:pt x="256" y="11947"/>
                  </a:cubicBezTo>
                  <a:cubicBezTo>
                    <a:pt x="256" y="11953"/>
                    <a:pt x="262" y="11959"/>
                    <a:pt x="262" y="11965"/>
                  </a:cubicBezTo>
                  <a:cubicBezTo>
                    <a:pt x="268" y="11995"/>
                    <a:pt x="285" y="12025"/>
                    <a:pt x="291" y="12054"/>
                  </a:cubicBezTo>
                  <a:cubicBezTo>
                    <a:pt x="297" y="12072"/>
                    <a:pt x="297" y="12078"/>
                    <a:pt x="303" y="12096"/>
                  </a:cubicBezTo>
                  <a:cubicBezTo>
                    <a:pt x="315" y="12114"/>
                    <a:pt x="327" y="12143"/>
                    <a:pt x="333" y="12167"/>
                  </a:cubicBezTo>
                  <a:cubicBezTo>
                    <a:pt x="345" y="12185"/>
                    <a:pt x="345" y="12191"/>
                    <a:pt x="351" y="12203"/>
                  </a:cubicBezTo>
                  <a:cubicBezTo>
                    <a:pt x="363" y="12232"/>
                    <a:pt x="374" y="12256"/>
                    <a:pt x="386" y="12286"/>
                  </a:cubicBezTo>
                  <a:cubicBezTo>
                    <a:pt x="386" y="12292"/>
                    <a:pt x="392" y="12304"/>
                    <a:pt x="392" y="12310"/>
                  </a:cubicBezTo>
                  <a:cubicBezTo>
                    <a:pt x="410" y="12345"/>
                    <a:pt x="422" y="12375"/>
                    <a:pt x="440" y="12405"/>
                  </a:cubicBezTo>
                  <a:cubicBezTo>
                    <a:pt x="446" y="12410"/>
                    <a:pt x="446" y="12422"/>
                    <a:pt x="452" y="12428"/>
                  </a:cubicBezTo>
                  <a:cubicBezTo>
                    <a:pt x="469" y="12452"/>
                    <a:pt x="475" y="12482"/>
                    <a:pt x="493" y="12500"/>
                  </a:cubicBezTo>
                  <a:cubicBezTo>
                    <a:pt x="499" y="12511"/>
                    <a:pt x="505" y="12523"/>
                    <a:pt x="505" y="12529"/>
                  </a:cubicBezTo>
                  <a:cubicBezTo>
                    <a:pt x="523" y="12553"/>
                    <a:pt x="529" y="12577"/>
                    <a:pt x="541" y="12601"/>
                  </a:cubicBezTo>
                  <a:cubicBezTo>
                    <a:pt x="553" y="12606"/>
                    <a:pt x="559" y="12618"/>
                    <a:pt x="559" y="12630"/>
                  </a:cubicBezTo>
                  <a:cubicBezTo>
                    <a:pt x="570" y="12648"/>
                    <a:pt x="588" y="12678"/>
                    <a:pt x="600" y="12701"/>
                  </a:cubicBezTo>
                  <a:cubicBezTo>
                    <a:pt x="600" y="12707"/>
                    <a:pt x="612" y="12707"/>
                    <a:pt x="612" y="12719"/>
                  </a:cubicBezTo>
                  <a:cubicBezTo>
                    <a:pt x="630" y="12749"/>
                    <a:pt x="648" y="12779"/>
                    <a:pt x="671" y="12808"/>
                  </a:cubicBezTo>
                  <a:cubicBezTo>
                    <a:pt x="677" y="12814"/>
                    <a:pt x="677" y="12820"/>
                    <a:pt x="683" y="12826"/>
                  </a:cubicBezTo>
                  <a:lnTo>
                    <a:pt x="731" y="12897"/>
                  </a:lnTo>
                  <a:cubicBezTo>
                    <a:pt x="737" y="12903"/>
                    <a:pt x="743" y="12909"/>
                    <a:pt x="749" y="12927"/>
                  </a:cubicBezTo>
                  <a:cubicBezTo>
                    <a:pt x="766" y="12945"/>
                    <a:pt x="778" y="12963"/>
                    <a:pt x="796" y="12986"/>
                  </a:cubicBezTo>
                  <a:lnTo>
                    <a:pt x="820" y="13004"/>
                  </a:lnTo>
                  <a:cubicBezTo>
                    <a:pt x="832" y="13028"/>
                    <a:pt x="855" y="13052"/>
                    <a:pt x="879" y="13076"/>
                  </a:cubicBezTo>
                  <a:lnTo>
                    <a:pt x="885" y="13081"/>
                  </a:lnTo>
                  <a:cubicBezTo>
                    <a:pt x="909" y="13105"/>
                    <a:pt x="927" y="13135"/>
                    <a:pt x="950" y="13153"/>
                  </a:cubicBezTo>
                  <a:lnTo>
                    <a:pt x="974" y="13176"/>
                  </a:lnTo>
                  <a:lnTo>
                    <a:pt x="1028" y="13230"/>
                  </a:lnTo>
                  <a:lnTo>
                    <a:pt x="1045" y="13254"/>
                  </a:lnTo>
                  <a:cubicBezTo>
                    <a:pt x="1063" y="13266"/>
                    <a:pt x="1087" y="13283"/>
                    <a:pt x="1099" y="13295"/>
                  </a:cubicBezTo>
                  <a:lnTo>
                    <a:pt x="1123" y="13319"/>
                  </a:lnTo>
                  <a:cubicBezTo>
                    <a:pt x="1146" y="13343"/>
                    <a:pt x="1164" y="13355"/>
                    <a:pt x="1188" y="13378"/>
                  </a:cubicBezTo>
                  <a:cubicBezTo>
                    <a:pt x="1188" y="13378"/>
                    <a:pt x="1194" y="13378"/>
                    <a:pt x="1194" y="13384"/>
                  </a:cubicBezTo>
                  <a:cubicBezTo>
                    <a:pt x="1218" y="13408"/>
                    <a:pt x="1247" y="13432"/>
                    <a:pt x="1271" y="13444"/>
                  </a:cubicBezTo>
                  <a:cubicBezTo>
                    <a:pt x="1277" y="13450"/>
                    <a:pt x="1283" y="13462"/>
                    <a:pt x="1295" y="13462"/>
                  </a:cubicBezTo>
                  <a:cubicBezTo>
                    <a:pt x="1313" y="13473"/>
                    <a:pt x="1330" y="13491"/>
                    <a:pt x="1354" y="13503"/>
                  </a:cubicBezTo>
                  <a:cubicBezTo>
                    <a:pt x="1360" y="13509"/>
                    <a:pt x="1366" y="13521"/>
                    <a:pt x="1384" y="13527"/>
                  </a:cubicBezTo>
                  <a:cubicBezTo>
                    <a:pt x="1402" y="13539"/>
                    <a:pt x="1420" y="13551"/>
                    <a:pt x="1443" y="13562"/>
                  </a:cubicBezTo>
                  <a:cubicBezTo>
                    <a:pt x="1449" y="13568"/>
                    <a:pt x="1455" y="13568"/>
                    <a:pt x="1461" y="13580"/>
                  </a:cubicBezTo>
                  <a:cubicBezTo>
                    <a:pt x="1491" y="13592"/>
                    <a:pt x="1515" y="13616"/>
                    <a:pt x="1544" y="13628"/>
                  </a:cubicBezTo>
                  <a:lnTo>
                    <a:pt x="9638" y="18402"/>
                  </a:lnTo>
                  <a:cubicBezTo>
                    <a:pt x="9636" y="18401"/>
                    <a:pt x="9634" y="18400"/>
                    <a:pt x="9632" y="18400"/>
                  </a:cubicBezTo>
                  <a:lnTo>
                    <a:pt x="9632" y="18400"/>
                  </a:lnTo>
                  <a:cubicBezTo>
                    <a:pt x="10055" y="18652"/>
                    <a:pt x="10548" y="18783"/>
                    <a:pt x="11093" y="18783"/>
                  </a:cubicBezTo>
                  <a:cubicBezTo>
                    <a:pt x="11821" y="18783"/>
                    <a:pt x="12643" y="18548"/>
                    <a:pt x="13515" y="18052"/>
                  </a:cubicBezTo>
                  <a:cubicBezTo>
                    <a:pt x="16537" y="16341"/>
                    <a:pt x="19002" y="12143"/>
                    <a:pt x="19025" y="8687"/>
                  </a:cubicBezTo>
                  <a:cubicBezTo>
                    <a:pt x="19049" y="6918"/>
                    <a:pt x="18444" y="5701"/>
                    <a:pt x="17464" y="5131"/>
                  </a:cubicBezTo>
                  <a:lnTo>
                    <a:pt x="17464" y="5131"/>
                  </a:lnTo>
                  <a:cubicBezTo>
                    <a:pt x="17464" y="5131"/>
                    <a:pt x="17465" y="5131"/>
                    <a:pt x="17466" y="5131"/>
                  </a:cubicBezTo>
                  <a:lnTo>
                    <a:pt x="17466" y="5131"/>
                  </a:lnTo>
                  <a:lnTo>
                    <a:pt x="9382" y="368"/>
                  </a:lnTo>
                  <a:cubicBezTo>
                    <a:pt x="9353" y="345"/>
                    <a:pt x="9317" y="327"/>
                    <a:pt x="9287" y="309"/>
                  </a:cubicBezTo>
                  <a:cubicBezTo>
                    <a:pt x="9281" y="297"/>
                    <a:pt x="9264" y="291"/>
                    <a:pt x="9252" y="291"/>
                  </a:cubicBezTo>
                  <a:cubicBezTo>
                    <a:pt x="9228" y="279"/>
                    <a:pt x="9204" y="267"/>
                    <a:pt x="9180" y="256"/>
                  </a:cubicBezTo>
                  <a:lnTo>
                    <a:pt x="9139" y="232"/>
                  </a:lnTo>
                  <a:cubicBezTo>
                    <a:pt x="9115" y="226"/>
                    <a:pt x="9091" y="208"/>
                    <a:pt x="9068" y="202"/>
                  </a:cubicBezTo>
                  <a:cubicBezTo>
                    <a:pt x="9056" y="196"/>
                    <a:pt x="9038" y="190"/>
                    <a:pt x="9026" y="190"/>
                  </a:cubicBezTo>
                  <a:lnTo>
                    <a:pt x="8961" y="166"/>
                  </a:lnTo>
                  <a:cubicBezTo>
                    <a:pt x="8943" y="161"/>
                    <a:pt x="8931" y="149"/>
                    <a:pt x="8913" y="149"/>
                  </a:cubicBezTo>
                  <a:lnTo>
                    <a:pt x="8848" y="131"/>
                  </a:lnTo>
                  <a:cubicBezTo>
                    <a:pt x="8830" y="119"/>
                    <a:pt x="8818" y="119"/>
                    <a:pt x="8806" y="113"/>
                  </a:cubicBezTo>
                  <a:lnTo>
                    <a:pt x="8735" y="89"/>
                  </a:lnTo>
                  <a:cubicBezTo>
                    <a:pt x="8723" y="83"/>
                    <a:pt x="8705" y="83"/>
                    <a:pt x="8693" y="77"/>
                  </a:cubicBezTo>
                  <a:cubicBezTo>
                    <a:pt x="8670" y="71"/>
                    <a:pt x="8646" y="60"/>
                    <a:pt x="8616" y="60"/>
                  </a:cubicBezTo>
                  <a:cubicBezTo>
                    <a:pt x="8604" y="60"/>
                    <a:pt x="8587" y="54"/>
                    <a:pt x="8575" y="54"/>
                  </a:cubicBezTo>
                  <a:cubicBezTo>
                    <a:pt x="8545" y="48"/>
                    <a:pt x="8515" y="42"/>
                    <a:pt x="8486" y="42"/>
                  </a:cubicBezTo>
                  <a:cubicBezTo>
                    <a:pt x="8480" y="42"/>
                    <a:pt x="8462" y="30"/>
                    <a:pt x="8456" y="30"/>
                  </a:cubicBezTo>
                  <a:cubicBezTo>
                    <a:pt x="8420" y="24"/>
                    <a:pt x="8373" y="18"/>
                    <a:pt x="8337" y="18"/>
                  </a:cubicBezTo>
                  <a:lnTo>
                    <a:pt x="8308" y="18"/>
                  </a:lnTo>
                  <a:cubicBezTo>
                    <a:pt x="8278" y="12"/>
                    <a:pt x="8248" y="12"/>
                    <a:pt x="8218" y="12"/>
                  </a:cubicBezTo>
                  <a:lnTo>
                    <a:pt x="8171" y="12"/>
                  </a:lnTo>
                  <a:cubicBezTo>
                    <a:pt x="8141" y="12"/>
                    <a:pt x="8123" y="0"/>
                    <a:pt x="8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8246507" y="74659"/>
              <a:ext cx="3213691" cy="3186284"/>
            </a:xfrm>
            <a:custGeom>
              <a:avLst/>
              <a:gdLst/>
              <a:ahLst/>
              <a:cxnLst/>
              <a:rect l="l" t="t" r="r" b="b"/>
              <a:pathLst>
                <a:path w="14811" h="15138" extrusionOk="0">
                  <a:moveTo>
                    <a:pt x="7911" y="1"/>
                  </a:moveTo>
                  <a:cubicBezTo>
                    <a:pt x="7322" y="1"/>
                    <a:pt x="6672" y="154"/>
                    <a:pt x="5986" y="473"/>
                  </a:cubicBezTo>
                  <a:cubicBezTo>
                    <a:pt x="5980" y="473"/>
                    <a:pt x="5969" y="485"/>
                    <a:pt x="5963" y="485"/>
                  </a:cubicBezTo>
                  <a:lnTo>
                    <a:pt x="5743" y="592"/>
                  </a:lnTo>
                  <a:cubicBezTo>
                    <a:pt x="5731" y="604"/>
                    <a:pt x="5725" y="604"/>
                    <a:pt x="5707" y="610"/>
                  </a:cubicBezTo>
                  <a:cubicBezTo>
                    <a:pt x="5630" y="651"/>
                    <a:pt x="5553" y="693"/>
                    <a:pt x="5470" y="734"/>
                  </a:cubicBezTo>
                  <a:cubicBezTo>
                    <a:pt x="2453" y="2462"/>
                    <a:pt x="13" y="6666"/>
                    <a:pt x="1" y="10122"/>
                  </a:cubicBezTo>
                  <a:cubicBezTo>
                    <a:pt x="1" y="11844"/>
                    <a:pt x="601" y="13056"/>
                    <a:pt x="1574" y="13626"/>
                  </a:cubicBezTo>
                  <a:lnTo>
                    <a:pt x="8255" y="14879"/>
                  </a:lnTo>
                  <a:cubicBezTo>
                    <a:pt x="8249" y="14873"/>
                    <a:pt x="8243" y="14873"/>
                    <a:pt x="8237" y="14867"/>
                  </a:cubicBezTo>
                  <a:lnTo>
                    <a:pt x="8237" y="14867"/>
                  </a:lnTo>
                  <a:cubicBezTo>
                    <a:pt x="8532" y="15045"/>
                    <a:pt x="8880" y="15138"/>
                    <a:pt x="9265" y="15138"/>
                  </a:cubicBezTo>
                  <a:cubicBezTo>
                    <a:pt x="9779" y="15138"/>
                    <a:pt x="10360" y="14973"/>
                    <a:pt x="10974" y="14623"/>
                  </a:cubicBezTo>
                  <a:cubicBezTo>
                    <a:pt x="13088" y="13412"/>
                    <a:pt x="14804" y="10473"/>
                    <a:pt x="14804" y="8044"/>
                  </a:cubicBezTo>
                  <a:cubicBezTo>
                    <a:pt x="14810" y="6850"/>
                    <a:pt x="14388" y="5995"/>
                    <a:pt x="13700" y="5603"/>
                  </a:cubicBezTo>
                  <a:lnTo>
                    <a:pt x="9353" y="372"/>
                  </a:lnTo>
                  <a:cubicBezTo>
                    <a:pt x="8936" y="128"/>
                    <a:pt x="8449"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9476992" y="111704"/>
              <a:ext cx="4583052" cy="5620725"/>
            </a:xfrm>
            <a:custGeom>
              <a:avLst/>
              <a:gdLst/>
              <a:ahLst/>
              <a:cxnLst/>
              <a:rect l="l" t="t" r="r" b="b"/>
              <a:pathLst>
                <a:path w="21122" h="26704" extrusionOk="0">
                  <a:moveTo>
                    <a:pt x="15077" y="0"/>
                  </a:moveTo>
                  <a:cubicBezTo>
                    <a:pt x="14798" y="0"/>
                    <a:pt x="14430" y="24"/>
                    <a:pt x="14157" y="54"/>
                  </a:cubicBezTo>
                  <a:cubicBezTo>
                    <a:pt x="13658" y="107"/>
                    <a:pt x="12999" y="238"/>
                    <a:pt x="12518" y="386"/>
                  </a:cubicBezTo>
                  <a:cubicBezTo>
                    <a:pt x="12215" y="481"/>
                    <a:pt x="11805" y="624"/>
                    <a:pt x="11502" y="742"/>
                  </a:cubicBezTo>
                  <a:cubicBezTo>
                    <a:pt x="11241" y="849"/>
                    <a:pt x="10897" y="998"/>
                    <a:pt x="10647" y="1122"/>
                  </a:cubicBezTo>
                  <a:cubicBezTo>
                    <a:pt x="10154" y="1366"/>
                    <a:pt x="9513" y="1716"/>
                    <a:pt x="9050" y="2019"/>
                  </a:cubicBezTo>
                  <a:cubicBezTo>
                    <a:pt x="8807" y="2185"/>
                    <a:pt x="8480" y="2399"/>
                    <a:pt x="8242" y="2577"/>
                  </a:cubicBezTo>
                  <a:cubicBezTo>
                    <a:pt x="7957" y="2791"/>
                    <a:pt x="7583" y="3076"/>
                    <a:pt x="7316" y="3308"/>
                  </a:cubicBezTo>
                  <a:cubicBezTo>
                    <a:pt x="7091" y="3498"/>
                    <a:pt x="6794" y="3753"/>
                    <a:pt x="6580" y="3949"/>
                  </a:cubicBezTo>
                  <a:cubicBezTo>
                    <a:pt x="6336" y="4181"/>
                    <a:pt x="6016" y="4483"/>
                    <a:pt x="5784" y="4727"/>
                  </a:cubicBezTo>
                  <a:cubicBezTo>
                    <a:pt x="5570" y="4958"/>
                    <a:pt x="5279" y="5261"/>
                    <a:pt x="5078" y="5499"/>
                  </a:cubicBezTo>
                  <a:cubicBezTo>
                    <a:pt x="4893" y="5724"/>
                    <a:pt x="4644" y="6021"/>
                    <a:pt x="4466" y="6241"/>
                  </a:cubicBezTo>
                  <a:cubicBezTo>
                    <a:pt x="4276" y="6473"/>
                    <a:pt x="4038" y="6787"/>
                    <a:pt x="3872" y="7031"/>
                  </a:cubicBezTo>
                  <a:cubicBezTo>
                    <a:pt x="3546" y="7500"/>
                    <a:pt x="3136" y="8135"/>
                    <a:pt x="2833" y="8616"/>
                  </a:cubicBezTo>
                  <a:cubicBezTo>
                    <a:pt x="2673" y="8866"/>
                    <a:pt x="2506" y="9204"/>
                    <a:pt x="2364" y="9453"/>
                  </a:cubicBezTo>
                  <a:cubicBezTo>
                    <a:pt x="2239" y="9673"/>
                    <a:pt x="1824" y="10504"/>
                    <a:pt x="1544" y="11164"/>
                  </a:cubicBezTo>
                  <a:cubicBezTo>
                    <a:pt x="1426" y="11431"/>
                    <a:pt x="1289" y="11805"/>
                    <a:pt x="1182" y="12078"/>
                  </a:cubicBezTo>
                  <a:cubicBezTo>
                    <a:pt x="1081" y="12351"/>
                    <a:pt x="969" y="12713"/>
                    <a:pt x="873" y="12992"/>
                  </a:cubicBezTo>
                  <a:cubicBezTo>
                    <a:pt x="784" y="13266"/>
                    <a:pt x="683" y="13646"/>
                    <a:pt x="606" y="13925"/>
                  </a:cubicBezTo>
                  <a:cubicBezTo>
                    <a:pt x="523" y="14228"/>
                    <a:pt x="434" y="14637"/>
                    <a:pt x="369" y="14952"/>
                  </a:cubicBezTo>
                  <a:cubicBezTo>
                    <a:pt x="309" y="15237"/>
                    <a:pt x="238" y="15635"/>
                    <a:pt x="197" y="15920"/>
                  </a:cubicBezTo>
                  <a:cubicBezTo>
                    <a:pt x="137" y="16258"/>
                    <a:pt x="90" y="16704"/>
                    <a:pt x="60" y="17036"/>
                  </a:cubicBezTo>
                  <a:cubicBezTo>
                    <a:pt x="42" y="17327"/>
                    <a:pt x="18" y="17719"/>
                    <a:pt x="12" y="18016"/>
                  </a:cubicBezTo>
                  <a:cubicBezTo>
                    <a:pt x="1" y="18366"/>
                    <a:pt x="12" y="18823"/>
                    <a:pt x="24" y="19174"/>
                  </a:cubicBezTo>
                  <a:cubicBezTo>
                    <a:pt x="36" y="19459"/>
                    <a:pt x="72" y="19833"/>
                    <a:pt x="108" y="20112"/>
                  </a:cubicBezTo>
                  <a:cubicBezTo>
                    <a:pt x="149" y="20456"/>
                    <a:pt x="238" y="21169"/>
                    <a:pt x="505" y="22030"/>
                  </a:cubicBezTo>
                  <a:cubicBezTo>
                    <a:pt x="755" y="22832"/>
                    <a:pt x="1010" y="23324"/>
                    <a:pt x="1200" y="23681"/>
                  </a:cubicBezTo>
                  <a:cubicBezTo>
                    <a:pt x="1325" y="23918"/>
                    <a:pt x="1509" y="24227"/>
                    <a:pt x="1681" y="24435"/>
                  </a:cubicBezTo>
                  <a:cubicBezTo>
                    <a:pt x="1717" y="24482"/>
                    <a:pt x="1752" y="24536"/>
                    <a:pt x="1800" y="24583"/>
                  </a:cubicBezTo>
                  <a:cubicBezTo>
                    <a:pt x="1919" y="24726"/>
                    <a:pt x="2037" y="24880"/>
                    <a:pt x="2150" y="24999"/>
                  </a:cubicBezTo>
                  <a:cubicBezTo>
                    <a:pt x="2310" y="25171"/>
                    <a:pt x="2542" y="25385"/>
                    <a:pt x="2726" y="25545"/>
                  </a:cubicBezTo>
                  <a:cubicBezTo>
                    <a:pt x="3647" y="26302"/>
                    <a:pt x="4799" y="26703"/>
                    <a:pt x="6110" y="26703"/>
                  </a:cubicBezTo>
                  <a:cubicBezTo>
                    <a:pt x="7455" y="26703"/>
                    <a:pt x="8968" y="26281"/>
                    <a:pt x="10570" y="25385"/>
                  </a:cubicBezTo>
                  <a:cubicBezTo>
                    <a:pt x="16294" y="22202"/>
                    <a:pt x="20991" y="14245"/>
                    <a:pt x="21074" y="7619"/>
                  </a:cubicBezTo>
                  <a:cubicBezTo>
                    <a:pt x="21122" y="3842"/>
                    <a:pt x="19655" y="1307"/>
                    <a:pt x="17322" y="404"/>
                  </a:cubicBezTo>
                  <a:cubicBezTo>
                    <a:pt x="17215" y="362"/>
                    <a:pt x="17090" y="321"/>
                    <a:pt x="16965" y="285"/>
                  </a:cubicBezTo>
                  <a:cubicBezTo>
                    <a:pt x="16852" y="244"/>
                    <a:pt x="16740" y="208"/>
                    <a:pt x="16645" y="184"/>
                  </a:cubicBezTo>
                  <a:cubicBezTo>
                    <a:pt x="16407" y="137"/>
                    <a:pt x="16081" y="77"/>
                    <a:pt x="15837" y="48"/>
                  </a:cubicBezTo>
                  <a:cubicBezTo>
                    <a:pt x="15605" y="24"/>
                    <a:pt x="15303" y="0"/>
                    <a:pt x="15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9480897" y="111704"/>
              <a:ext cx="4000677" cy="5224386"/>
            </a:xfrm>
            <a:custGeom>
              <a:avLst/>
              <a:gdLst/>
              <a:ahLst/>
              <a:cxnLst/>
              <a:rect l="l" t="t" r="r" b="b"/>
              <a:pathLst>
                <a:path w="18438" h="24821" extrusionOk="0">
                  <a:moveTo>
                    <a:pt x="15077" y="0"/>
                  </a:moveTo>
                  <a:cubicBezTo>
                    <a:pt x="14792" y="0"/>
                    <a:pt x="14430" y="24"/>
                    <a:pt x="14156" y="54"/>
                  </a:cubicBezTo>
                  <a:cubicBezTo>
                    <a:pt x="13658" y="107"/>
                    <a:pt x="12999" y="238"/>
                    <a:pt x="12512" y="386"/>
                  </a:cubicBezTo>
                  <a:cubicBezTo>
                    <a:pt x="12209" y="481"/>
                    <a:pt x="11799" y="624"/>
                    <a:pt x="11496" y="742"/>
                  </a:cubicBezTo>
                  <a:cubicBezTo>
                    <a:pt x="11235" y="849"/>
                    <a:pt x="10897" y="998"/>
                    <a:pt x="10641" y="1122"/>
                  </a:cubicBezTo>
                  <a:cubicBezTo>
                    <a:pt x="10154" y="1366"/>
                    <a:pt x="9507" y="1716"/>
                    <a:pt x="9050" y="2019"/>
                  </a:cubicBezTo>
                  <a:cubicBezTo>
                    <a:pt x="8800" y="2185"/>
                    <a:pt x="8474" y="2399"/>
                    <a:pt x="8236" y="2577"/>
                  </a:cubicBezTo>
                  <a:cubicBezTo>
                    <a:pt x="7957" y="2791"/>
                    <a:pt x="7577" y="3076"/>
                    <a:pt x="7310" y="3308"/>
                  </a:cubicBezTo>
                  <a:cubicBezTo>
                    <a:pt x="7090" y="3498"/>
                    <a:pt x="6793" y="3753"/>
                    <a:pt x="6574" y="3949"/>
                  </a:cubicBezTo>
                  <a:cubicBezTo>
                    <a:pt x="6330" y="4181"/>
                    <a:pt x="6010" y="4483"/>
                    <a:pt x="5778" y="4727"/>
                  </a:cubicBezTo>
                  <a:cubicBezTo>
                    <a:pt x="5564" y="4958"/>
                    <a:pt x="5279" y="5261"/>
                    <a:pt x="5077" y="5499"/>
                  </a:cubicBezTo>
                  <a:cubicBezTo>
                    <a:pt x="4887" y="5724"/>
                    <a:pt x="4638" y="6021"/>
                    <a:pt x="4460" y="6241"/>
                  </a:cubicBezTo>
                  <a:cubicBezTo>
                    <a:pt x="4276" y="6473"/>
                    <a:pt x="4038" y="6787"/>
                    <a:pt x="3866" y="7031"/>
                  </a:cubicBezTo>
                  <a:cubicBezTo>
                    <a:pt x="3539" y="7500"/>
                    <a:pt x="3130" y="8135"/>
                    <a:pt x="2827" y="8616"/>
                  </a:cubicBezTo>
                  <a:cubicBezTo>
                    <a:pt x="2673" y="8866"/>
                    <a:pt x="2500" y="9204"/>
                    <a:pt x="2358" y="9453"/>
                  </a:cubicBezTo>
                  <a:cubicBezTo>
                    <a:pt x="2233" y="9673"/>
                    <a:pt x="1817" y="10504"/>
                    <a:pt x="1544" y="11164"/>
                  </a:cubicBezTo>
                  <a:cubicBezTo>
                    <a:pt x="1426" y="11431"/>
                    <a:pt x="1283" y="11805"/>
                    <a:pt x="1176" y="12078"/>
                  </a:cubicBezTo>
                  <a:cubicBezTo>
                    <a:pt x="1075" y="12351"/>
                    <a:pt x="962" y="12713"/>
                    <a:pt x="867" y="12992"/>
                  </a:cubicBezTo>
                  <a:cubicBezTo>
                    <a:pt x="778" y="13266"/>
                    <a:pt x="683" y="13646"/>
                    <a:pt x="600" y="13925"/>
                  </a:cubicBezTo>
                  <a:cubicBezTo>
                    <a:pt x="517" y="14228"/>
                    <a:pt x="428" y="14637"/>
                    <a:pt x="363" y="14952"/>
                  </a:cubicBezTo>
                  <a:cubicBezTo>
                    <a:pt x="303" y="15237"/>
                    <a:pt x="238" y="15635"/>
                    <a:pt x="190" y="15920"/>
                  </a:cubicBezTo>
                  <a:cubicBezTo>
                    <a:pt x="131" y="16258"/>
                    <a:pt x="90" y="16704"/>
                    <a:pt x="60" y="17036"/>
                  </a:cubicBezTo>
                  <a:cubicBezTo>
                    <a:pt x="36" y="17327"/>
                    <a:pt x="12" y="17719"/>
                    <a:pt x="6" y="18016"/>
                  </a:cubicBezTo>
                  <a:cubicBezTo>
                    <a:pt x="0" y="18366"/>
                    <a:pt x="6" y="18823"/>
                    <a:pt x="18" y="19174"/>
                  </a:cubicBezTo>
                  <a:cubicBezTo>
                    <a:pt x="36" y="19459"/>
                    <a:pt x="66" y="19833"/>
                    <a:pt x="101" y="20112"/>
                  </a:cubicBezTo>
                  <a:cubicBezTo>
                    <a:pt x="149" y="20456"/>
                    <a:pt x="238" y="21169"/>
                    <a:pt x="505" y="22030"/>
                  </a:cubicBezTo>
                  <a:cubicBezTo>
                    <a:pt x="749" y="22832"/>
                    <a:pt x="1010" y="23324"/>
                    <a:pt x="1194" y="23681"/>
                  </a:cubicBezTo>
                  <a:cubicBezTo>
                    <a:pt x="1319" y="23918"/>
                    <a:pt x="1509" y="24227"/>
                    <a:pt x="1675" y="24435"/>
                  </a:cubicBezTo>
                  <a:cubicBezTo>
                    <a:pt x="1716" y="24482"/>
                    <a:pt x="1752" y="24536"/>
                    <a:pt x="1794" y="24583"/>
                  </a:cubicBezTo>
                  <a:cubicBezTo>
                    <a:pt x="2310" y="24740"/>
                    <a:pt x="2865" y="24820"/>
                    <a:pt x="3450" y="24820"/>
                  </a:cubicBezTo>
                  <a:cubicBezTo>
                    <a:pt x="4797" y="24820"/>
                    <a:pt x="6308" y="24396"/>
                    <a:pt x="7910" y="23503"/>
                  </a:cubicBezTo>
                  <a:cubicBezTo>
                    <a:pt x="13628" y="20308"/>
                    <a:pt x="18325" y="12363"/>
                    <a:pt x="18408" y="5730"/>
                  </a:cubicBezTo>
                  <a:cubicBezTo>
                    <a:pt x="18438" y="3432"/>
                    <a:pt x="17903" y="1592"/>
                    <a:pt x="16959" y="285"/>
                  </a:cubicBezTo>
                  <a:cubicBezTo>
                    <a:pt x="16846" y="244"/>
                    <a:pt x="16739" y="208"/>
                    <a:pt x="16639" y="184"/>
                  </a:cubicBezTo>
                  <a:cubicBezTo>
                    <a:pt x="16401" y="137"/>
                    <a:pt x="16074" y="77"/>
                    <a:pt x="15831" y="48"/>
                  </a:cubicBezTo>
                  <a:cubicBezTo>
                    <a:pt x="15599" y="24"/>
                    <a:pt x="15297" y="0"/>
                    <a:pt x="15077"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9327494" y="12988"/>
              <a:ext cx="3954461" cy="5553160"/>
            </a:xfrm>
            <a:custGeom>
              <a:avLst/>
              <a:gdLst/>
              <a:ahLst/>
              <a:cxnLst/>
              <a:rect l="l" t="t" r="r" b="b"/>
              <a:pathLst>
                <a:path w="18225" h="26383" extrusionOk="0">
                  <a:moveTo>
                    <a:pt x="17813" y="343"/>
                  </a:moveTo>
                  <a:cubicBezTo>
                    <a:pt x="17955" y="390"/>
                    <a:pt x="18102" y="440"/>
                    <a:pt x="18224" y="481"/>
                  </a:cubicBezTo>
                  <a:cubicBezTo>
                    <a:pt x="18090" y="430"/>
                    <a:pt x="17953" y="383"/>
                    <a:pt x="17813" y="343"/>
                  </a:cubicBezTo>
                  <a:close/>
                  <a:moveTo>
                    <a:pt x="15695" y="0"/>
                  </a:moveTo>
                  <a:cubicBezTo>
                    <a:pt x="15338" y="0"/>
                    <a:pt x="14863" y="24"/>
                    <a:pt x="14507" y="65"/>
                  </a:cubicBezTo>
                  <a:cubicBezTo>
                    <a:pt x="14252" y="83"/>
                    <a:pt x="13913" y="137"/>
                    <a:pt x="13658" y="190"/>
                  </a:cubicBezTo>
                  <a:cubicBezTo>
                    <a:pt x="13278" y="273"/>
                    <a:pt x="12773" y="398"/>
                    <a:pt x="12405" y="511"/>
                  </a:cubicBezTo>
                  <a:cubicBezTo>
                    <a:pt x="11871" y="665"/>
                    <a:pt x="11182" y="956"/>
                    <a:pt x="10665" y="1188"/>
                  </a:cubicBezTo>
                  <a:cubicBezTo>
                    <a:pt x="10576" y="1229"/>
                    <a:pt x="9781" y="1597"/>
                    <a:pt x="8884" y="2179"/>
                  </a:cubicBezTo>
                  <a:cubicBezTo>
                    <a:pt x="8641" y="2334"/>
                    <a:pt x="8314" y="2559"/>
                    <a:pt x="8076" y="2726"/>
                  </a:cubicBezTo>
                  <a:cubicBezTo>
                    <a:pt x="7780" y="2939"/>
                    <a:pt x="7394" y="3230"/>
                    <a:pt x="7120" y="3468"/>
                  </a:cubicBezTo>
                  <a:cubicBezTo>
                    <a:pt x="6841" y="3699"/>
                    <a:pt x="6129" y="4317"/>
                    <a:pt x="5618" y="4863"/>
                  </a:cubicBezTo>
                  <a:cubicBezTo>
                    <a:pt x="5410" y="5089"/>
                    <a:pt x="5131" y="5374"/>
                    <a:pt x="4935" y="5606"/>
                  </a:cubicBezTo>
                  <a:cubicBezTo>
                    <a:pt x="4579" y="6039"/>
                    <a:pt x="4104" y="6615"/>
                    <a:pt x="3777" y="7066"/>
                  </a:cubicBezTo>
                  <a:cubicBezTo>
                    <a:pt x="3178" y="7909"/>
                    <a:pt x="2762" y="8628"/>
                    <a:pt x="2756" y="8634"/>
                  </a:cubicBezTo>
                  <a:cubicBezTo>
                    <a:pt x="2477" y="9115"/>
                    <a:pt x="2138" y="9774"/>
                    <a:pt x="1883" y="10267"/>
                  </a:cubicBezTo>
                  <a:cubicBezTo>
                    <a:pt x="1758" y="10522"/>
                    <a:pt x="1610" y="10861"/>
                    <a:pt x="1509" y="11116"/>
                  </a:cubicBezTo>
                  <a:cubicBezTo>
                    <a:pt x="1396" y="11383"/>
                    <a:pt x="1254" y="11728"/>
                    <a:pt x="1159" y="11995"/>
                  </a:cubicBezTo>
                  <a:cubicBezTo>
                    <a:pt x="1064" y="12262"/>
                    <a:pt x="945" y="12618"/>
                    <a:pt x="856" y="12885"/>
                  </a:cubicBezTo>
                  <a:cubicBezTo>
                    <a:pt x="767" y="13153"/>
                    <a:pt x="666" y="13527"/>
                    <a:pt x="589" y="13800"/>
                  </a:cubicBezTo>
                  <a:cubicBezTo>
                    <a:pt x="589" y="13806"/>
                    <a:pt x="339" y="14691"/>
                    <a:pt x="185" y="15753"/>
                  </a:cubicBezTo>
                  <a:cubicBezTo>
                    <a:pt x="66" y="16537"/>
                    <a:pt x="7" y="17309"/>
                    <a:pt x="1" y="18063"/>
                  </a:cubicBezTo>
                  <a:cubicBezTo>
                    <a:pt x="1" y="18348"/>
                    <a:pt x="1" y="18746"/>
                    <a:pt x="13" y="19031"/>
                  </a:cubicBezTo>
                  <a:cubicBezTo>
                    <a:pt x="36" y="19417"/>
                    <a:pt x="84" y="19922"/>
                    <a:pt x="131" y="20308"/>
                  </a:cubicBezTo>
                  <a:cubicBezTo>
                    <a:pt x="173" y="20587"/>
                    <a:pt x="232" y="20943"/>
                    <a:pt x="292" y="21216"/>
                  </a:cubicBezTo>
                  <a:cubicBezTo>
                    <a:pt x="369" y="21585"/>
                    <a:pt x="506" y="22083"/>
                    <a:pt x="618" y="22451"/>
                  </a:cubicBezTo>
                  <a:cubicBezTo>
                    <a:pt x="767" y="22932"/>
                    <a:pt x="1040" y="23544"/>
                    <a:pt x="1272" y="24001"/>
                  </a:cubicBezTo>
                  <a:cubicBezTo>
                    <a:pt x="1432" y="24310"/>
                    <a:pt x="1687" y="24702"/>
                    <a:pt x="1883" y="24999"/>
                  </a:cubicBezTo>
                  <a:cubicBezTo>
                    <a:pt x="2020" y="25195"/>
                    <a:pt x="2222" y="25426"/>
                    <a:pt x="2370" y="25610"/>
                  </a:cubicBezTo>
                  <a:cubicBezTo>
                    <a:pt x="2499" y="25772"/>
                    <a:pt x="2677" y="25948"/>
                    <a:pt x="2853" y="26108"/>
                  </a:cubicBezTo>
                  <a:lnTo>
                    <a:pt x="2853" y="26108"/>
                  </a:lnTo>
                  <a:cubicBezTo>
                    <a:pt x="1490" y="24795"/>
                    <a:pt x="698" y="22636"/>
                    <a:pt x="737" y="19791"/>
                  </a:cubicBezTo>
                  <a:cubicBezTo>
                    <a:pt x="814" y="12957"/>
                    <a:pt x="5672" y="4745"/>
                    <a:pt x="11562" y="1461"/>
                  </a:cubicBezTo>
                  <a:cubicBezTo>
                    <a:pt x="13215" y="551"/>
                    <a:pt x="14776" y="116"/>
                    <a:pt x="16163" y="116"/>
                  </a:cubicBezTo>
                  <a:cubicBezTo>
                    <a:pt x="16745" y="116"/>
                    <a:pt x="17297" y="192"/>
                    <a:pt x="17813" y="343"/>
                  </a:cubicBezTo>
                  <a:lnTo>
                    <a:pt x="17813" y="343"/>
                  </a:lnTo>
                  <a:cubicBezTo>
                    <a:pt x="17707" y="308"/>
                    <a:pt x="17603" y="275"/>
                    <a:pt x="17512" y="250"/>
                  </a:cubicBezTo>
                  <a:cubicBezTo>
                    <a:pt x="17209" y="172"/>
                    <a:pt x="16793" y="89"/>
                    <a:pt x="16479" y="54"/>
                  </a:cubicBezTo>
                  <a:cubicBezTo>
                    <a:pt x="16241" y="24"/>
                    <a:pt x="15932" y="0"/>
                    <a:pt x="15695" y="0"/>
                  </a:cubicBezTo>
                  <a:close/>
                  <a:moveTo>
                    <a:pt x="2853" y="26108"/>
                  </a:moveTo>
                  <a:lnTo>
                    <a:pt x="2853" y="26108"/>
                  </a:lnTo>
                  <a:cubicBezTo>
                    <a:pt x="2952" y="26204"/>
                    <a:pt x="3054" y="26296"/>
                    <a:pt x="3160" y="26382"/>
                  </a:cubicBezTo>
                  <a:cubicBezTo>
                    <a:pt x="3067" y="26301"/>
                    <a:pt x="2961" y="26207"/>
                    <a:pt x="2853" y="261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9473520" y="36562"/>
              <a:ext cx="4660947" cy="5784691"/>
            </a:xfrm>
            <a:custGeom>
              <a:avLst/>
              <a:gdLst/>
              <a:ahLst/>
              <a:cxnLst/>
              <a:rect l="l" t="t" r="r" b="b"/>
              <a:pathLst>
                <a:path w="21481" h="27483" extrusionOk="0">
                  <a:moveTo>
                    <a:pt x="15352" y="425"/>
                  </a:moveTo>
                  <a:cubicBezTo>
                    <a:pt x="18802" y="425"/>
                    <a:pt x="21150" y="3210"/>
                    <a:pt x="21090" y="7976"/>
                  </a:cubicBezTo>
                  <a:cubicBezTo>
                    <a:pt x="21007" y="14602"/>
                    <a:pt x="16310" y="22559"/>
                    <a:pt x="10598" y="25742"/>
                  </a:cubicBezTo>
                  <a:cubicBezTo>
                    <a:pt x="8991" y="26640"/>
                    <a:pt x="7474" y="27065"/>
                    <a:pt x="6126" y="27065"/>
                  </a:cubicBezTo>
                  <a:cubicBezTo>
                    <a:pt x="2677" y="27065"/>
                    <a:pt x="331" y="24283"/>
                    <a:pt x="391" y="19519"/>
                  </a:cubicBezTo>
                  <a:cubicBezTo>
                    <a:pt x="462" y="12886"/>
                    <a:pt x="5171" y="4929"/>
                    <a:pt x="10883" y="1747"/>
                  </a:cubicBezTo>
                  <a:cubicBezTo>
                    <a:pt x="12489" y="850"/>
                    <a:pt x="14004" y="425"/>
                    <a:pt x="15352" y="425"/>
                  </a:cubicBezTo>
                  <a:close/>
                  <a:moveTo>
                    <a:pt x="15501" y="0"/>
                  </a:moveTo>
                  <a:cubicBezTo>
                    <a:pt x="14112" y="0"/>
                    <a:pt x="12550" y="437"/>
                    <a:pt x="10895" y="1361"/>
                  </a:cubicBezTo>
                  <a:cubicBezTo>
                    <a:pt x="4999" y="4650"/>
                    <a:pt x="147" y="12857"/>
                    <a:pt x="64" y="19697"/>
                  </a:cubicBezTo>
                  <a:cubicBezTo>
                    <a:pt x="0" y="24613"/>
                    <a:pt x="2421" y="27483"/>
                    <a:pt x="5979" y="27483"/>
                  </a:cubicBezTo>
                  <a:cubicBezTo>
                    <a:pt x="7368" y="27483"/>
                    <a:pt x="8931" y="27046"/>
                    <a:pt x="10586" y="26122"/>
                  </a:cubicBezTo>
                  <a:cubicBezTo>
                    <a:pt x="16482" y="22832"/>
                    <a:pt x="21334" y="14632"/>
                    <a:pt x="21417" y="7792"/>
                  </a:cubicBezTo>
                  <a:cubicBezTo>
                    <a:pt x="21481" y="2871"/>
                    <a:pt x="19060" y="0"/>
                    <a:pt x="15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11382496" y="3155055"/>
              <a:ext cx="274697" cy="316355"/>
            </a:xfrm>
            <a:custGeom>
              <a:avLst/>
              <a:gdLst/>
              <a:ahLst/>
              <a:cxnLst/>
              <a:rect l="l" t="t" r="r" b="b"/>
              <a:pathLst>
                <a:path w="1266" h="1503" extrusionOk="0">
                  <a:moveTo>
                    <a:pt x="1" y="0"/>
                  </a:moveTo>
                  <a:lnTo>
                    <a:pt x="939" y="1306"/>
                  </a:lnTo>
                  <a:lnTo>
                    <a:pt x="1266" y="1502"/>
                  </a:lnTo>
                  <a:lnTo>
                    <a:pt x="1266" y="1502"/>
                  </a:lnTo>
                  <a:lnTo>
                    <a:pt x="333" y="19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11382496" y="2653688"/>
              <a:ext cx="272093" cy="541571"/>
            </a:xfrm>
            <a:custGeom>
              <a:avLst/>
              <a:gdLst/>
              <a:ahLst/>
              <a:cxnLst/>
              <a:rect l="l" t="t" r="r" b="b"/>
              <a:pathLst>
                <a:path w="1254" h="2573" extrusionOk="0">
                  <a:moveTo>
                    <a:pt x="927" y="1"/>
                  </a:moveTo>
                  <a:lnTo>
                    <a:pt x="1" y="2382"/>
                  </a:lnTo>
                  <a:lnTo>
                    <a:pt x="333" y="2572"/>
                  </a:lnTo>
                  <a:lnTo>
                    <a:pt x="1254" y="185"/>
                  </a:lnTo>
                  <a:lnTo>
                    <a:pt x="9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a:off x="11583635" y="2427631"/>
              <a:ext cx="474318" cy="265208"/>
            </a:xfrm>
            <a:custGeom>
              <a:avLst/>
              <a:gdLst/>
              <a:ahLst/>
              <a:cxnLst/>
              <a:rect l="l" t="t" r="r" b="b"/>
              <a:pathLst>
                <a:path w="2186" h="1260" extrusionOk="0">
                  <a:moveTo>
                    <a:pt x="1859" y="0"/>
                  </a:moveTo>
                  <a:lnTo>
                    <a:pt x="0" y="1075"/>
                  </a:lnTo>
                  <a:lnTo>
                    <a:pt x="327" y="1259"/>
                  </a:lnTo>
                  <a:lnTo>
                    <a:pt x="2185" y="190"/>
                  </a:lnTo>
                  <a:lnTo>
                    <a:pt x="1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11454750" y="2467623"/>
              <a:ext cx="805430" cy="1003791"/>
            </a:xfrm>
            <a:custGeom>
              <a:avLst/>
              <a:gdLst/>
              <a:ahLst/>
              <a:cxnLst/>
              <a:rect l="l" t="t" r="r" b="b"/>
              <a:pathLst>
                <a:path w="3712" h="4769" extrusionOk="0">
                  <a:moveTo>
                    <a:pt x="2779" y="0"/>
                  </a:moveTo>
                  <a:lnTo>
                    <a:pt x="921" y="1069"/>
                  </a:lnTo>
                  <a:lnTo>
                    <a:pt x="0" y="3456"/>
                  </a:lnTo>
                  <a:lnTo>
                    <a:pt x="933" y="4768"/>
                  </a:lnTo>
                  <a:lnTo>
                    <a:pt x="2791" y="3700"/>
                  </a:lnTo>
                  <a:lnTo>
                    <a:pt x="3712" y="1318"/>
                  </a:lnTo>
                  <a:lnTo>
                    <a:pt x="2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6449275" y="1983936"/>
              <a:ext cx="770713" cy="503685"/>
            </a:xfrm>
            <a:custGeom>
              <a:avLst/>
              <a:gdLst/>
              <a:ahLst/>
              <a:cxnLst/>
              <a:rect l="l" t="t" r="r" b="b"/>
              <a:pathLst>
                <a:path w="3552" h="2393" extrusionOk="0">
                  <a:moveTo>
                    <a:pt x="3159" y="0"/>
                  </a:moveTo>
                  <a:cubicBezTo>
                    <a:pt x="3148" y="0"/>
                    <a:pt x="3142" y="6"/>
                    <a:pt x="3142" y="6"/>
                  </a:cubicBezTo>
                  <a:lnTo>
                    <a:pt x="78" y="1788"/>
                  </a:lnTo>
                  <a:cubicBezTo>
                    <a:pt x="30" y="1811"/>
                    <a:pt x="12" y="1871"/>
                    <a:pt x="0" y="1942"/>
                  </a:cubicBezTo>
                  <a:cubicBezTo>
                    <a:pt x="0" y="2096"/>
                    <a:pt x="107" y="2286"/>
                    <a:pt x="238" y="2358"/>
                  </a:cubicBezTo>
                  <a:cubicBezTo>
                    <a:pt x="281" y="2379"/>
                    <a:pt x="323" y="2392"/>
                    <a:pt x="358" y="2392"/>
                  </a:cubicBezTo>
                  <a:cubicBezTo>
                    <a:pt x="380" y="2392"/>
                    <a:pt x="400" y="2387"/>
                    <a:pt x="416" y="2375"/>
                  </a:cubicBezTo>
                  <a:lnTo>
                    <a:pt x="410" y="2375"/>
                  </a:lnTo>
                  <a:lnTo>
                    <a:pt x="3474" y="594"/>
                  </a:lnTo>
                  <a:cubicBezTo>
                    <a:pt x="3486" y="594"/>
                    <a:pt x="3486" y="582"/>
                    <a:pt x="3492" y="582"/>
                  </a:cubicBezTo>
                  <a:lnTo>
                    <a:pt x="3498" y="582"/>
                  </a:lnTo>
                  <a:lnTo>
                    <a:pt x="3504" y="576"/>
                  </a:lnTo>
                  <a:lnTo>
                    <a:pt x="3516" y="570"/>
                  </a:lnTo>
                  <a:cubicBezTo>
                    <a:pt x="3522" y="547"/>
                    <a:pt x="3522" y="547"/>
                    <a:pt x="3528" y="541"/>
                  </a:cubicBezTo>
                  <a:cubicBezTo>
                    <a:pt x="3534" y="535"/>
                    <a:pt x="3545" y="517"/>
                    <a:pt x="3545" y="505"/>
                  </a:cubicBezTo>
                  <a:lnTo>
                    <a:pt x="3545" y="499"/>
                  </a:lnTo>
                  <a:cubicBezTo>
                    <a:pt x="3545" y="487"/>
                    <a:pt x="3545" y="487"/>
                    <a:pt x="3551" y="481"/>
                  </a:cubicBezTo>
                  <a:lnTo>
                    <a:pt x="3551" y="475"/>
                  </a:lnTo>
                  <a:lnTo>
                    <a:pt x="3551" y="463"/>
                  </a:lnTo>
                  <a:lnTo>
                    <a:pt x="3551" y="452"/>
                  </a:lnTo>
                  <a:lnTo>
                    <a:pt x="3551" y="446"/>
                  </a:lnTo>
                  <a:lnTo>
                    <a:pt x="3551" y="422"/>
                  </a:lnTo>
                  <a:lnTo>
                    <a:pt x="3551" y="392"/>
                  </a:lnTo>
                  <a:cubicBezTo>
                    <a:pt x="3551" y="374"/>
                    <a:pt x="3551" y="368"/>
                    <a:pt x="3545" y="357"/>
                  </a:cubicBezTo>
                  <a:lnTo>
                    <a:pt x="3545" y="345"/>
                  </a:lnTo>
                  <a:cubicBezTo>
                    <a:pt x="3545" y="339"/>
                    <a:pt x="3545" y="333"/>
                    <a:pt x="3534" y="327"/>
                  </a:cubicBezTo>
                  <a:lnTo>
                    <a:pt x="3534" y="315"/>
                  </a:lnTo>
                  <a:lnTo>
                    <a:pt x="3534" y="309"/>
                  </a:lnTo>
                  <a:cubicBezTo>
                    <a:pt x="3534" y="303"/>
                    <a:pt x="3528" y="285"/>
                    <a:pt x="3528" y="279"/>
                  </a:cubicBezTo>
                  <a:lnTo>
                    <a:pt x="3528" y="273"/>
                  </a:lnTo>
                  <a:cubicBezTo>
                    <a:pt x="3522" y="256"/>
                    <a:pt x="3522" y="250"/>
                    <a:pt x="3516" y="238"/>
                  </a:cubicBezTo>
                  <a:cubicBezTo>
                    <a:pt x="3516" y="238"/>
                    <a:pt x="3516" y="226"/>
                    <a:pt x="3504" y="226"/>
                  </a:cubicBezTo>
                  <a:cubicBezTo>
                    <a:pt x="3498" y="220"/>
                    <a:pt x="3498" y="214"/>
                    <a:pt x="3492" y="208"/>
                  </a:cubicBezTo>
                  <a:lnTo>
                    <a:pt x="3486" y="196"/>
                  </a:lnTo>
                  <a:cubicBezTo>
                    <a:pt x="3474" y="190"/>
                    <a:pt x="3468" y="178"/>
                    <a:pt x="3468" y="167"/>
                  </a:cubicBezTo>
                  <a:cubicBezTo>
                    <a:pt x="3462" y="161"/>
                    <a:pt x="3456" y="149"/>
                    <a:pt x="3444" y="137"/>
                  </a:cubicBezTo>
                  <a:lnTo>
                    <a:pt x="3439" y="131"/>
                  </a:lnTo>
                  <a:cubicBezTo>
                    <a:pt x="3433" y="125"/>
                    <a:pt x="3427" y="119"/>
                    <a:pt x="3427" y="113"/>
                  </a:cubicBezTo>
                  <a:lnTo>
                    <a:pt x="3415" y="101"/>
                  </a:lnTo>
                  <a:lnTo>
                    <a:pt x="3397" y="83"/>
                  </a:lnTo>
                  <a:cubicBezTo>
                    <a:pt x="3385" y="71"/>
                    <a:pt x="3379" y="66"/>
                    <a:pt x="3367" y="60"/>
                  </a:cubicBezTo>
                  <a:cubicBezTo>
                    <a:pt x="3355" y="60"/>
                    <a:pt x="3355" y="54"/>
                    <a:pt x="3349" y="54"/>
                  </a:cubicBezTo>
                  <a:cubicBezTo>
                    <a:pt x="3349" y="54"/>
                    <a:pt x="3344" y="54"/>
                    <a:pt x="3344" y="42"/>
                  </a:cubicBezTo>
                  <a:cubicBezTo>
                    <a:pt x="3338" y="36"/>
                    <a:pt x="3326" y="36"/>
                    <a:pt x="3320" y="30"/>
                  </a:cubicBezTo>
                  <a:cubicBezTo>
                    <a:pt x="3314" y="18"/>
                    <a:pt x="3308" y="18"/>
                    <a:pt x="3296" y="12"/>
                  </a:cubicBezTo>
                  <a:cubicBezTo>
                    <a:pt x="3290" y="6"/>
                    <a:pt x="3278" y="6"/>
                    <a:pt x="3266" y="6"/>
                  </a:cubicBezTo>
                  <a:lnTo>
                    <a:pt x="3260" y="6"/>
                  </a:lnTo>
                  <a:cubicBezTo>
                    <a:pt x="3254" y="6"/>
                    <a:pt x="3249" y="6"/>
                    <a:pt x="3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6261154" y="711576"/>
              <a:ext cx="772015" cy="504527"/>
            </a:xfrm>
            <a:custGeom>
              <a:avLst/>
              <a:gdLst/>
              <a:ahLst/>
              <a:cxnLst/>
              <a:rect l="l" t="t" r="r" b="b"/>
              <a:pathLst>
                <a:path w="3558" h="2397" extrusionOk="0">
                  <a:moveTo>
                    <a:pt x="232" y="1776"/>
                  </a:moveTo>
                  <a:cubicBezTo>
                    <a:pt x="238" y="1776"/>
                    <a:pt x="244" y="1782"/>
                    <a:pt x="256" y="1794"/>
                  </a:cubicBezTo>
                  <a:cubicBezTo>
                    <a:pt x="244" y="1782"/>
                    <a:pt x="238" y="1782"/>
                    <a:pt x="232" y="1776"/>
                  </a:cubicBezTo>
                  <a:close/>
                  <a:moveTo>
                    <a:pt x="482" y="2275"/>
                  </a:moveTo>
                  <a:cubicBezTo>
                    <a:pt x="493" y="2275"/>
                    <a:pt x="493" y="2275"/>
                    <a:pt x="482" y="2281"/>
                  </a:cubicBezTo>
                  <a:lnTo>
                    <a:pt x="482" y="2275"/>
                  </a:lnTo>
                  <a:close/>
                  <a:moveTo>
                    <a:pt x="476" y="2298"/>
                  </a:moveTo>
                  <a:cubicBezTo>
                    <a:pt x="482" y="2298"/>
                    <a:pt x="476" y="2298"/>
                    <a:pt x="476" y="2304"/>
                  </a:cubicBezTo>
                  <a:lnTo>
                    <a:pt x="476" y="2298"/>
                  </a:lnTo>
                  <a:close/>
                  <a:moveTo>
                    <a:pt x="3154" y="0"/>
                  </a:moveTo>
                  <a:cubicBezTo>
                    <a:pt x="3148" y="0"/>
                    <a:pt x="3142" y="6"/>
                    <a:pt x="3142" y="6"/>
                  </a:cubicBezTo>
                  <a:lnTo>
                    <a:pt x="78" y="1788"/>
                  </a:lnTo>
                  <a:cubicBezTo>
                    <a:pt x="30" y="1811"/>
                    <a:pt x="6" y="1871"/>
                    <a:pt x="1" y="1948"/>
                  </a:cubicBezTo>
                  <a:cubicBezTo>
                    <a:pt x="1" y="2102"/>
                    <a:pt x="107" y="2287"/>
                    <a:pt x="238" y="2364"/>
                  </a:cubicBezTo>
                  <a:cubicBezTo>
                    <a:pt x="280" y="2386"/>
                    <a:pt x="317" y="2397"/>
                    <a:pt x="348" y="2397"/>
                  </a:cubicBezTo>
                  <a:cubicBezTo>
                    <a:pt x="372" y="2397"/>
                    <a:pt x="393" y="2391"/>
                    <a:pt x="411" y="2379"/>
                  </a:cubicBezTo>
                  <a:lnTo>
                    <a:pt x="411" y="2379"/>
                  </a:lnTo>
                  <a:cubicBezTo>
                    <a:pt x="410" y="2380"/>
                    <a:pt x="410" y="2381"/>
                    <a:pt x="410" y="2382"/>
                  </a:cubicBezTo>
                  <a:lnTo>
                    <a:pt x="3492" y="582"/>
                  </a:lnTo>
                  <a:cubicBezTo>
                    <a:pt x="3498" y="582"/>
                    <a:pt x="3498" y="576"/>
                    <a:pt x="3504" y="576"/>
                  </a:cubicBezTo>
                  <a:lnTo>
                    <a:pt x="3510" y="576"/>
                  </a:lnTo>
                  <a:lnTo>
                    <a:pt x="3522" y="565"/>
                  </a:lnTo>
                  <a:lnTo>
                    <a:pt x="3528" y="559"/>
                  </a:lnTo>
                  <a:lnTo>
                    <a:pt x="3534" y="553"/>
                  </a:lnTo>
                  <a:cubicBezTo>
                    <a:pt x="3540" y="541"/>
                    <a:pt x="3545" y="529"/>
                    <a:pt x="3545" y="511"/>
                  </a:cubicBezTo>
                  <a:lnTo>
                    <a:pt x="3545" y="505"/>
                  </a:lnTo>
                  <a:cubicBezTo>
                    <a:pt x="3545" y="499"/>
                    <a:pt x="3545" y="499"/>
                    <a:pt x="3557" y="493"/>
                  </a:cubicBezTo>
                  <a:lnTo>
                    <a:pt x="3557" y="481"/>
                  </a:lnTo>
                  <a:lnTo>
                    <a:pt x="3557" y="475"/>
                  </a:lnTo>
                  <a:lnTo>
                    <a:pt x="3557" y="470"/>
                  </a:lnTo>
                  <a:lnTo>
                    <a:pt x="3557" y="464"/>
                  </a:lnTo>
                  <a:lnTo>
                    <a:pt x="3557" y="440"/>
                  </a:lnTo>
                  <a:lnTo>
                    <a:pt x="3557" y="410"/>
                  </a:lnTo>
                  <a:cubicBezTo>
                    <a:pt x="3557" y="392"/>
                    <a:pt x="3557" y="386"/>
                    <a:pt x="3545" y="375"/>
                  </a:cubicBezTo>
                  <a:lnTo>
                    <a:pt x="3545" y="363"/>
                  </a:lnTo>
                  <a:cubicBezTo>
                    <a:pt x="3545" y="357"/>
                    <a:pt x="3540" y="351"/>
                    <a:pt x="3540" y="333"/>
                  </a:cubicBezTo>
                  <a:lnTo>
                    <a:pt x="3540" y="327"/>
                  </a:lnTo>
                  <a:lnTo>
                    <a:pt x="3540" y="321"/>
                  </a:lnTo>
                  <a:cubicBezTo>
                    <a:pt x="3540" y="303"/>
                    <a:pt x="3534" y="297"/>
                    <a:pt x="3528" y="285"/>
                  </a:cubicBezTo>
                  <a:cubicBezTo>
                    <a:pt x="3522" y="268"/>
                    <a:pt x="3522" y="262"/>
                    <a:pt x="3510" y="244"/>
                  </a:cubicBezTo>
                  <a:cubicBezTo>
                    <a:pt x="3510" y="244"/>
                    <a:pt x="3510" y="238"/>
                    <a:pt x="3504" y="238"/>
                  </a:cubicBezTo>
                  <a:cubicBezTo>
                    <a:pt x="3498" y="232"/>
                    <a:pt x="3498" y="226"/>
                    <a:pt x="3486" y="208"/>
                  </a:cubicBezTo>
                  <a:cubicBezTo>
                    <a:pt x="3486" y="208"/>
                    <a:pt x="3486" y="202"/>
                    <a:pt x="3480" y="202"/>
                  </a:cubicBezTo>
                  <a:cubicBezTo>
                    <a:pt x="3474" y="196"/>
                    <a:pt x="3468" y="179"/>
                    <a:pt x="3468" y="173"/>
                  </a:cubicBezTo>
                  <a:cubicBezTo>
                    <a:pt x="3462" y="167"/>
                    <a:pt x="3450" y="149"/>
                    <a:pt x="3445" y="143"/>
                  </a:cubicBezTo>
                  <a:lnTo>
                    <a:pt x="3439" y="137"/>
                  </a:lnTo>
                  <a:cubicBezTo>
                    <a:pt x="3433" y="125"/>
                    <a:pt x="3421" y="119"/>
                    <a:pt x="3421" y="113"/>
                  </a:cubicBezTo>
                  <a:lnTo>
                    <a:pt x="3415" y="107"/>
                  </a:lnTo>
                  <a:lnTo>
                    <a:pt x="3391" y="84"/>
                  </a:lnTo>
                  <a:cubicBezTo>
                    <a:pt x="3385" y="78"/>
                    <a:pt x="3379" y="66"/>
                    <a:pt x="3361" y="60"/>
                  </a:cubicBezTo>
                  <a:cubicBezTo>
                    <a:pt x="3355" y="60"/>
                    <a:pt x="3355" y="54"/>
                    <a:pt x="3350" y="54"/>
                  </a:cubicBezTo>
                  <a:cubicBezTo>
                    <a:pt x="3350" y="54"/>
                    <a:pt x="3344" y="54"/>
                    <a:pt x="3344" y="48"/>
                  </a:cubicBezTo>
                  <a:cubicBezTo>
                    <a:pt x="3332" y="36"/>
                    <a:pt x="3326" y="36"/>
                    <a:pt x="3320" y="30"/>
                  </a:cubicBezTo>
                  <a:cubicBezTo>
                    <a:pt x="3314" y="24"/>
                    <a:pt x="3302" y="24"/>
                    <a:pt x="3296" y="18"/>
                  </a:cubicBezTo>
                  <a:cubicBezTo>
                    <a:pt x="3290" y="6"/>
                    <a:pt x="3272" y="6"/>
                    <a:pt x="3266" y="6"/>
                  </a:cubicBezTo>
                  <a:lnTo>
                    <a:pt x="3260" y="6"/>
                  </a:lnTo>
                  <a:cubicBezTo>
                    <a:pt x="3255" y="6"/>
                    <a:pt x="3243" y="6"/>
                    <a:pt x="3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1880577" y="2777451"/>
              <a:ext cx="130405" cy="2623664"/>
            </a:xfrm>
            <a:custGeom>
              <a:avLst/>
              <a:gdLst/>
              <a:ahLst/>
              <a:cxnLst/>
              <a:rect l="l" t="t" r="r" b="b"/>
              <a:pathLst>
                <a:path w="601" h="12465" extrusionOk="0">
                  <a:moveTo>
                    <a:pt x="1" y="1"/>
                  </a:moveTo>
                  <a:lnTo>
                    <a:pt x="30" y="12126"/>
                  </a:lnTo>
                  <a:lnTo>
                    <a:pt x="600" y="12465"/>
                  </a:lnTo>
                  <a:lnTo>
                    <a:pt x="571" y="3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1880577" y="202842"/>
              <a:ext cx="4719749" cy="2643660"/>
            </a:xfrm>
            <a:custGeom>
              <a:avLst/>
              <a:gdLst/>
              <a:ahLst/>
              <a:cxnLst/>
              <a:rect l="l" t="t" r="r" b="b"/>
              <a:pathLst>
                <a:path w="21752" h="12560" extrusionOk="0">
                  <a:moveTo>
                    <a:pt x="21175" y="1"/>
                  </a:moveTo>
                  <a:lnTo>
                    <a:pt x="1" y="12233"/>
                  </a:lnTo>
                  <a:lnTo>
                    <a:pt x="571" y="12559"/>
                  </a:lnTo>
                  <a:lnTo>
                    <a:pt x="21751" y="333"/>
                  </a:lnTo>
                  <a:lnTo>
                    <a:pt x="21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2004254" y="272932"/>
              <a:ext cx="4602363" cy="5128196"/>
            </a:xfrm>
            <a:custGeom>
              <a:avLst/>
              <a:gdLst/>
              <a:ahLst/>
              <a:cxnLst/>
              <a:rect l="l" t="t" r="r" b="b"/>
              <a:pathLst>
                <a:path w="21211" h="24364" extrusionOk="0">
                  <a:moveTo>
                    <a:pt x="21181" y="0"/>
                  </a:moveTo>
                  <a:lnTo>
                    <a:pt x="1" y="12226"/>
                  </a:lnTo>
                  <a:lnTo>
                    <a:pt x="30" y="24364"/>
                  </a:lnTo>
                  <a:lnTo>
                    <a:pt x="21211" y="12137"/>
                  </a:lnTo>
                  <a:lnTo>
                    <a:pt x="21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2107319" y="421532"/>
              <a:ext cx="4396232" cy="4830784"/>
            </a:xfrm>
            <a:custGeom>
              <a:avLst/>
              <a:gdLst/>
              <a:ahLst/>
              <a:cxnLst/>
              <a:rect l="l" t="t" r="r" b="b"/>
              <a:pathLst>
                <a:path w="20261" h="22951" extrusionOk="0">
                  <a:moveTo>
                    <a:pt x="20261" y="1"/>
                  </a:moveTo>
                  <a:lnTo>
                    <a:pt x="1" y="11699"/>
                  </a:lnTo>
                  <a:lnTo>
                    <a:pt x="1" y="22951"/>
                  </a:lnTo>
                  <a:lnTo>
                    <a:pt x="20261" y="11253"/>
                  </a:lnTo>
                  <a:lnTo>
                    <a:pt x="202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2050688" y="960365"/>
              <a:ext cx="4509712" cy="2543471"/>
            </a:xfrm>
            <a:custGeom>
              <a:avLst/>
              <a:gdLst/>
              <a:ahLst/>
              <a:cxnLst/>
              <a:rect l="l" t="t" r="r" b="b"/>
              <a:pathLst>
                <a:path w="20784" h="12084" extrusionOk="0">
                  <a:moveTo>
                    <a:pt x="20700" y="0"/>
                  </a:moveTo>
                  <a:lnTo>
                    <a:pt x="0" y="11941"/>
                  </a:lnTo>
                  <a:lnTo>
                    <a:pt x="84" y="12084"/>
                  </a:lnTo>
                  <a:lnTo>
                    <a:pt x="20783" y="137"/>
                  </a:lnTo>
                  <a:lnTo>
                    <a:pt x="20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2050688" y="1564026"/>
              <a:ext cx="4509712" cy="2544733"/>
            </a:xfrm>
            <a:custGeom>
              <a:avLst/>
              <a:gdLst/>
              <a:ahLst/>
              <a:cxnLst/>
              <a:rect l="l" t="t" r="r" b="b"/>
              <a:pathLst>
                <a:path w="20784" h="12090" extrusionOk="0">
                  <a:moveTo>
                    <a:pt x="20700" y="0"/>
                  </a:moveTo>
                  <a:lnTo>
                    <a:pt x="0" y="11947"/>
                  </a:lnTo>
                  <a:lnTo>
                    <a:pt x="84" y="12090"/>
                  </a:lnTo>
                  <a:lnTo>
                    <a:pt x="20783" y="143"/>
                  </a:lnTo>
                  <a:lnTo>
                    <a:pt x="20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2050688" y="2168949"/>
              <a:ext cx="4509712" cy="2544733"/>
            </a:xfrm>
            <a:custGeom>
              <a:avLst/>
              <a:gdLst/>
              <a:ahLst/>
              <a:cxnLst/>
              <a:rect l="l" t="t" r="r" b="b"/>
              <a:pathLst>
                <a:path w="20784" h="12090" extrusionOk="0">
                  <a:moveTo>
                    <a:pt x="20700" y="0"/>
                  </a:moveTo>
                  <a:lnTo>
                    <a:pt x="0" y="11947"/>
                  </a:lnTo>
                  <a:lnTo>
                    <a:pt x="84" y="12090"/>
                  </a:lnTo>
                  <a:lnTo>
                    <a:pt x="20783" y="143"/>
                  </a:lnTo>
                  <a:lnTo>
                    <a:pt x="20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5784453" y="787770"/>
              <a:ext cx="36236" cy="2421180"/>
            </a:xfrm>
            <a:custGeom>
              <a:avLst/>
              <a:gdLst/>
              <a:ahLst/>
              <a:cxnLst/>
              <a:rect l="l" t="t" r="r" b="b"/>
              <a:pathLst>
                <a:path w="167" h="11503" extrusionOk="0">
                  <a:moveTo>
                    <a:pt x="1" y="1"/>
                  </a:moveTo>
                  <a:lnTo>
                    <a:pt x="1" y="11502"/>
                  </a:lnTo>
                  <a:lnTo>
                    <a:pt x="167" y="11502"/>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5035877" y="1207681"/>
              <a:ext cx="34934" cy="2419917"/>
            </a:xfrm>
            <a:custGeom>
              <a:avLst/>
              <a:gdLst/>
              <a:ahLst/>
              <a:cxnLst/>
              <a:rect l="l" t="t" r="r" b="b"/>
              <a:pathLst>
                <a:path w="161" h="11497" extrusionOk="0">
                  <a:moveTo>
                    <a:pt x="1" y="1"/>
                  </a:moveTo>
                  <a:lnTo>
                    <a:pt x="1" y="11497"/>
                  </a:lnTo>
                  <a:lnTo>
                    <a:pt x="161" y="1149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4286000" y="1626328"/>
              <a:ext cx="36236" cy="2419917"/>
            </a:xfrm>
            <a:custGeom>
              <a:avLst/>
              <a:gdLst/>
              <a:ahLst/>
              <a:cxnLst/>
              <a:rect l="l" t="t" r="r" b="b"/>
              <a:pathLst>
                <a:path w="167" h="11497" extrusionOk="0">
                  <a:moveTo>
                    <a:pt x="1" y="1"/>
                  </a:moveTo>
                  <a:lnTo>
                    <a:pt x="1" y="11497"/>
                  </a:lnTo>
                  <a:lnTo>
                    <a:pt x="167" y="11497"/>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540028" y="2046449"/>
              <a:ext cx="34934" cy="2419707"/>
            </a:xfrm>
            <a:custGeom>
              <a:avLst/>
              <a:gdLst/>
              <a:ahLst/>
              <a:cxnLst/>
              <a:rect l="l" t="t" r="r" b="b"/>
              <a:pathLst>
                <a:path w="161" h="11496" extrusionOk="0">
                  <a:moveTo>
                    <a:pt x="1" y="0"/>
                  </a:moveTo>
                  <a:lnTo>
                    <a:pt x="1" y="11496"/>
                  </a:lnTo>
                  <a:lnTo>
                    <a:pt x="161" y="11496"/>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2790150" y="2465097"/>
              <a:ext cx="36453" cy="2419917"/>
            </a:xfrm>
            <a:custGeom>
              <a:avLst/>
              <a:gdLst/>
              <a:ahLst/>
              <a:cxnLst/>
              <a:rect l="l" t="t" r="r" b="b"/>
              <a:pathLst>
                <a:path w="168" h="11497" extrusionOk="0">
                  <a:moveTo>
                    <a:pt x="1" y="0"/>
                  </a:moveTo>
                  <a:lnTo>
                    <a:pt x="1" y="11496"/>
                  </a:lnTo>
                  <a:lnTo>
                    <a:pt x="167" y="1149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11650465" y="3098646"/>
              <a:ext cx="686959" cy="476532"/>
            </a:xfrm>
            <a:custGeom>
              <a:avLst/>
              <a:gdLst/>
              <a:ahLst/>
              <a:cxnLst/>
              <a:rect l="l" t="t" r="r" b="b"/>
              <a:pathLst>
                <a:path w="3166" h="2264" extrusionOk="0">
                  <a:moveTo>
                    <a:pt x="1" y="1"/>
                  </a:moveTo>
                  <a:lnTo>
                    <a:pt x="512" y="725"/>
                  </a:lnTo>
                  <a:lnTo>
                    <a:pt x="3166" y="2263"/>
                  </a:lnTo>
                  <a:lnTo>
                    <a:pt x="3166" y="2263"/>
                  </a:lnTo>
                  <a:lnTo>
                    <a:pt x="2655" y="154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11650465" y="2823757"/>
              <a:ext cx="685657" cy="600086"/>
            </a:xfrm>
            <a:custGeom>
              <a:avLst/>
              <a:gdLst/>
              <a:ahLst/>
              <a:cxnLst/>
              <a:rect l="l" t="t" r="r" b="b"/>
              <a:pathLst>
                <a:path w="3160" h="2851" extrusionOk="0">
                  <a:moveTo>
                    <a:pt x="506" y="1"/>
                  </a:moveTo>
                  <a:lnTo>
                    <a:pt x="1" y="1307"/>
                  </a:lnTo>
                  <a:lnTo>
                    <a:pt x="2655" y="2851"/>
                  </a:lnTo>
                  <a:lnTo>
                    <a:pt x="3160" y="1544"/>
                  </a:lnTo>
                  <a:lnTo>
                    <a:pt x="5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11760039" y="2699994"/>
              <a:ext cx="796534" cy="448959"/>
            </a:xfrm>
            <a:custGeom>
              <a:avLst/>
              <a:gdLst/>
              <a:ahLst/>
              <a:cxnLst/>
              <a:rect l="l" t="t" r="r" b="b"/>
              <a:pathLst>
                <a:path w="3671" h="2133" extrusionOk="0">
                  <a:moveTo>
                    <a:pt x="1016" y="1"/>
                  </a:moveTo>
                  <a:lnTo>
                    <a:pt x="1" y="589"/>
                  </a:lnTo>
                  <a:lnTo>
                    <a:pt x="2655" y="2132"/>
                  </a:lnTo>
                  <a:lnTo>
                    <a:pt x="3670" y="1550"/>
                  </a:lnTo>
                  <a:lnTo>
                    <a:pt x="1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12226542" y="3026241"/>
              <a:ext cx="441988" cy="548938"/>
            </a:xfrm>
            <a:custGeom>
              <a:avLst/>
              <a:gdLst/>
              <a:ahLst/>
              <a:cxnLst/>
              <a:rect l="l" t="t" r="r" b="b"/>
              <a:pathLst>
                <a:path w="2037" h="2608" extrusionOk="0">
                  <a:moveTo>
                    <a:pt x="1520" y="0"/>
                  </a:moveTo>
                  <a:lnTo>
                    <a:pt x="505" y="582"/>
                  </a:lnTo>
                  <a:lnTo>
                    <a:pt x="0" y="1889"/>
                  </a:lnTo>
                  <a:lnTo>
                    <a:pt x="511" y="2607"/>
                  </a:lnTo>
                  <a:lnTo>
                    <a:pt x="1532" y="2025"/>
                  </a:lnTo>
                  <a:lnTo>
                    <a:pt x="2037" y="719"/>
                  </a:lnTo>
                  <a:lnTo>
                    <a:pt x="1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12355211" y="3371220"/>
              <a:ext cx="1094230" cy="661336"/>
            </a:xfrm>
            <a:custGeom>
              <a:avLst/>
              <a:gdLst/>
              <a:ahLst/>
              <a:cxnLst/>
              <a:rect l="l" t="t" r="r" b="b"/>
              <a:pathLst>
                <a:path w="5043" h="3142" extrusionOk="0">
                  <a:moveTo>
                    <a:pt x="1" y="0"/>
                  </a:moveTo>
                  <a:lnTo>
                    <a:pt x="262" y="357"/>
                  </a:lnTo>
                  <a:lnTo>
                    <a:pt x="5042" y="3142"/>
                  </a:lnTo>
                  <a:lnTo>
                    <a:pt x="4787" y="2785"/>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12355211" y="3235038"/>
              <a:ext cx="1094230" cy="722586"/>
            </a:xfrm>
            <a:custGeom>
              <a:avLst/>
              <a:gdLst/>
              <a:ahLst/>
              <a:cxnLst/>
              <a:rect l="l" t="t" r="r" b="b"/>
              <a:pathLst>
                <a:path w="5043" h="3433" extrusionOk="0">
                  <a:moveTo>
                    <a:pt x="256" y="0"/>
                  </a:moveTo>
                  <a:lnTo>
                    <a:pt x="1" y="647"/>
                  </a:lnTo>
                  <a:lnTo>
                    <a:pt x="4787" y="3432"/>
                  </a:lnTo>
                  <a:lnTo>
                    <a:pt x="5042" y="2779"/>
                  </a:lnTo>
                  <a:lnTo>
                    <a:pt x="2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2410757" y="3172525"/>
              <a:ext cx="1148041" cy="647655"/>
            </a:xfrm>
            <a:custGeom>
              <a:avLst/>
              <a:gdLst/>
              <a:ahLst/>
              <a:cxnLst/>
              <a:rect l="l" t="t" r="r" b="b"/>
              <a:pathLst>
                <a:path w="5291" h="3077" extrusionOk="0">
                  <a:moveTo>
                    <a:pt x="505" y="0"/>
                  </a:moveTo>
                  <a:lnTo>
                    <a:pt x="0" y="297"/>
                  </a:lnTo>
                  <a:lnTo>
                    <a:pt x="4786" y="3076"/>
                  </a:lnTo>
                  <a:lnTo>
                    <a:pt x="5291" y="2785"/>
                  </a:lnTo>
                  <a:lnTo>
                    <a:pt x="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3393669" y="3758716"/>
              <a:ext cx="219367" cy="273838"/>
            </a:xfrm>
            <a:custGeom>
              <a:avLst/>
              <a:gdLst/>
              <a:ahLst/>
              <a:cxnLst/>
              <a:rect l="l" t="t" r="r" b="b"/>
              <a:pathLst>
                <a:path w="1011" h="1301" extrusionOk="0">
                  <a:moveTo>
                    <a:pt x="761" y="0"/>
                  </a:moveTo>
                  <a:lnTo>
                    <a:pt x="256" y="291"/>
                  </a:lnTo>
                  <a:lnTo>
                    <a:pt x="1" y="944"/>
                  </a:lnTo>
                  <a:lnTo>
                    <a:pt x="256" y="1301"/>
                  </a:lnTo>
                  <a:lnTo>
                    <a:pt x="761" y="1010"/>
                  </a:lnTo>
                  <a:lnTo>
                    <a:pt x="1010" y="356"/>
                  </a:lnTo>
                  <a:lnTo>
                    <a:pt x="7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13464621" y="3821229"/>
              <a:ext cx="1318154" cy="811831"/>
            </a:xfrm>
            <a:custGeom>
              <a:avLst/>
              <a:gdLst/>
              <a:ahLst/>
              <a:cxnLst/>
              <a:rect l="l" t="t" r="r" b="b"/>
              <a:pathLst>
                <a:path w="6075" h="3857" extrusionOk="0">
                  <a:moveTo>
                    <a:pt x="5535" y="3741"/>
                  </a:moveTo>
                  <a:cubicBezTo>
                    <a:pt x="5541" y="3741"/>
                    <a:pt x="5541" y="3747"/>
                    <a:pt x="5541" y="3753"/>
                  </a:cubicBezTo>
                  <a:cubicBezTo>
                    <a:pt x="5541" y="3747"/>
                    <a:pt x="5541" y="3747"/>
                    <a:pt x="5535" y="3741"/>
                  </a:cubicBezTo>
                  <a:close/>
                  <a:moveTo>
                    <a:pt x="5541" y="3765"/>
                  </a:moveTo>
                  <a:cubicBezTo>
                    <a:pt x="5544" y="3768"/>
                    <a:pt x="5546" y="3772"/>
                    <a:pt x="5546" y="3774"/>
                  </a:cubicBezTo>
                  <a:lnTo>
                    <a:pt x="5546" y="3774"/>
                  </a:lnTo>
                  <a:cubicBezTo>
                    <a:pt x="5545" y="3771"/>
                    <a:pt x="5541" y="3770"/>
                    <a:pt x="5541" y="3765"/>
                  </a:cubicBezTo>
                  <a:close/>
                  <a:moveTo>
                    <a:pt x="345" y="0"/>
                  </a:moveTo>
                  <a:cubicBezTo>
                    <a:pt x="339" y="0"/>
                    <a:pt x="327" y="6"/>
                    <a:pt x="321" y="6"/>
                  </a:cubicBezTo>
                  <a:lnTo>
                    <a:pt x="315" y="6"/>
                  </a:lnTo>
                  <a:cubicBezTo>
                    <a:pt x="309" y="6"/>
                    <a:pt x="297" y="12"/>
                    <a:pt x="291" y="12"/>
                  </a:cubicBezTo>
                  <a:cubicBezTo>
                    <a:pt x="286" y="24"/>
                    <a:pt x="280" y="24"/>
                    <a:pt x="268" y="30"/>
                  </a:cubicBezTo>
                  <a:cubicBezTo>
                    <a:pt x="262" y="36"/>
                    <a:pt x="256" y="36"/>
                    <a:pt x="238" y="42"/>
                  </a:cubicBezTo>
                  <a:cubicBezTo>
                    <a:pt x="238" y="42"/>
                    <a:pt x="232" y="42"/>
                    <a:pt x="232" y="53"/>
                  </a:cubicBezTo>
                  <a:cubicBezTo>
                    <a:pt x="226" y="53"/>
                    <a:pt x="226" y="59"/>
                    <a:pt x="220" y="59"/>
                  </a:cubicBezTo>
                  <a:cubicBezTo>
                    <a:pt x="208" y="65"/>
                    <a:pt x="196" y="71"/>
                    <a:pt x="191" y="89"/>
                  </a:cubicBezTo>
                  <a:lnTo>
                    <a:pt x="179" y="95"/>
                  </a:lnTo>
                  <a:lnTo>
                    <a:pt x="161" y="119"/>
                  </a:lnTo>
                  <a:lnTo>
                    <a:pt x="149" y="125"/>
                  </a:lnTo>
                  <a:lnTo>
                    <a:pt x="131" y="148"/>
                  </a:lnTo>
                  <a:lnTo>
                    <a:pt x="119" y="154"/>
                  </a:lnTo>
                  <a:cubicBezTo>
                    <a:pt x="113" y="172"/>
                    <a:pt x="107" y="178"/>
                    <a:pt x="101" y="190"/>
                  </a:cubicBezTo>
                  <a:cubicBezTo>
                    <a:pt x="90" y="208"/>
                    <a:pt x="84" y="214"/>
                    <a:pt x="78" y="232"/>
                  </a:cubicBezTo>
                  <a:cubicBezTo>
                    <a:pt x="78" y="238"/>
                    <a:pt x="72" y="238"/>
                    <a:pt x="72" y="243"/>
                  </a:cubicBezTo>
                  <a:cubicBezTo>
                    <a:pt x="60" y="249"/>
                    <a:pt x="60" y="267"/>
                    <a:pt x="54" y="273"/>
                  </a:cubicBezTo>
                  <a:cubicBezTo>
                    <a:pt x="54" y="273"/>
                    <a:pt x="54" y="279"/>
                    <a:pt x="48" y="279"/>
                  </a:cubicBezTo>
                  <a:cubicBezTo>
                    <a:pt x="42" y="297"/>
                    <a:pt x="30" y="309"/>
                    <a:pt x="30" y="321"/>
                  </a:cubicBezTo>
                  <a:cubicBezTo>
                    <a:pt x="24" y="333"/>
                    <a:pt x="24" y="338"/>
                    <a:pt x="18" y="356"/>
                  </a:cubicBezTo>
                  <a:lnTo>
                    <a:pt x="18" y="362"/>
                  </a:lnTo>
                  <a:lnTo>
                    <a:pt x="18" y="368"/>
                  </a:lnTo>
                  <a:cubicBezTo>
                    <a:pt x="18" y="380"/>
                    <a:pt x="12" y="392"/>
                    <a:pt x="12" y="398"/>
                  </a:cubicBezTo>
                  <a:lnTo>
                    <a:pt x="12" y="410"/>
                  </a:lnTo>
                  <a:cubicBezTo>
                    <a:pt x="12" y="422"/>
                    <a:pt x="1" y="439"/>
                    <a:pt x="1" y="445"/>
                  </a:cubicBezTo>
                  <a:lnTo>
                    <a:pt x="1" y="475"/>
                  </a:lnTo>
                  <a:lnTo>
                    <a:pt x="1" y="505"/>
                  </a:lnTo>
                  <a:lnTo>
                    <a:pt x="1" y="511"/>
                  </a:lnTo>
                  <a:lnTo>
                    <a:pt x="1" y="528"/>
                  </a:lnTo>
                  <a:lnTo>
                    <a:pt x="1" y="534"/>
                  </a:lnTo>
                  <a:lnTo>
                    <a:pt x="1" y="540"/>
                  </a:lnTo>
                  <a:cubicBezTo>
                    <a:pt x="1" y="546"/>
                    <a:pt x="1" y="546"/>
                    <a:pt x="12" y="558"/>
                  </a:cubicBezTo>
                  <a:lnTo>
                    <a:pt x="12" y="564"/>
                  </a:lnTo>
                  <a:cubicBezTo>
                    <a:pt x="12" y="570"/>
                    <a:pt x="18" y="576"/>
                    <a:pt x="18" y="588"/>
                  </a:cubicBezTo>
                  <a:cubicBezTo>
                    <a:pt x="18" y="594"/>
                    <a:pt x="24" y="600"/>
                    <a:pt x="24" y="606"/>
                  </a:cubicBezTo>
                  <a:lnTo>
                    <a:pt x="24" y="618"/>
                  </a:lnTo>
                  <a:cubicBezTo>
                    <a:pt x="24" y="624"/>
                    <a:pt x="30" y="624"/>
                    <a:pt x="30" y="629"/>
                  </a:cubicBezTo>
                  <a:lnTo>
                    <a:pt x="42" y="635"/>
                  </a:lnTo>
                  <a:lnTo>
                    <a:pt x="48" y="647"/>
                  </a:lnTo>
                  <a:lnTo>
                    <a:pt x="54" y="653"/>
                  </a:lnTo>
                  <a:cubicBezTo>
                    <a:pt x="60" y="659"/>
                    <a:pt x="60" y="659"/>
                    <a:pt x="72" y="659"/>
                  </a:cubicBezTo>
                  <a:lnTo>
                    <a:pt x="5554" y="3796"/>
                  </a:lnTo>
                  <a:lnTo>
                    <a:pt x="5554" y="3796"/>
                  </a:lnTo>
                  <a:cubicBezTo>
                    <a:pt x="5555" y="3798"/>
                    <a:pt x="5557" y="3800"/>
                    <a:pt x="5561" y="3800"/>
                  </a:cubicBezTo>
                  <a:lnTo>
                    <a:pt x="5561" y="3800"/>
                  </a:lnTo>
                  <a:lnTo>
                    <a:pt x="5624" y="3836"/>
                  </a:lnTo>
                  <a:cubicBezTo>
                    <a:pt x="5612" y="3836"/>
                    <a:pt x="5612" y="3830"/>
                    <a:pt x="5606" y="3830"/>
                  </a:cubicBezTo>
                  <a:lnTo>
                    <a:pt x="5606" y="3830"/>
                  </a:lnTo>
                  <a:cubicBezTo>
                    <a:pt x="5632" y="3847"/>
                    <a:pt x="5661" y="3856"/>
                    <a:pt x="5694" y="3856"/>
                  </a:cubicBezTo>
                  <a:cubicBezTo>
                    <a:pt x="5729" y="3856"/>
                    <a:pt x="5768" y="3846"/>
                    <a:pt x="5808" y="3824"/>
                  </a:cubicBezTo>
                  <a:cubicBezTo>
                    <a:pt x="5956" y="3735"/>
                    <a:pt x="6075" y="3527"/>
                    <a:pt x="6075" y="3355"/>
                  </a:cubicBezTo>
                  <a:cubicBezTo>
                    <a:pt x="6069" y="3272"/>
                    <a:pt x="6039" y="3212"/>
                    <a:pt x="5992" y="3183"/>
                  </a:cubicBezTo>
                  <a:lnTo>
                    <a:pt x="446" y="6"/>
                  </a:lnTo>
                  <a:cubicBezTo>
                    <a:pt x="440" y="0"/>
                    <a:pt x="434" y="0"/>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14383308" y="4721037"/>
              <a:ext cx="212640" cy="243949"/>
            </a:xfrm>
            <a:custGeom>
              <a:avLst/>
              <a:gdLst/>
              <a:ahLst/>
              <a:cxnLst/>
              <a:rect l="l" t="t" r="r" b="b"/>
              <a:pathLst>
                <a:path w="980" h="1159" extrusionOk="0">
                  <a:moveTo>
                    <a:pt x="0" y="0"/>
                  </a:moveTo>
                  <a:lnTo>
                    <a:pt x="725" y="1010"/>
                  </a:lnTo>
                  <a:lnTo>
                    <a:pt x="980" y="1158"/>
                  </a:lnTo>
                  <a:lnTo>
                    <a:pt x="262" y="149"/>
                  </a:lnTo>
                  <a:lnTo>
                    <a:pt x="0" y="0"/>
                  </a:lnTo>
                  <a:close/>
                  <a:moveTo>
                    <a:pt x="980" y="1158"/>
                  </a:moveTo>
                  <a:lnTo>
                    <a:pt x="980" y="1158"/>
                  </a:lnTo>
                  <a:lnTo>
                    <a:pt x="980" y="115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14383308" y="4332278"/>
              <a:ext cx="211555" cy="420123"/>
            </a:xfrm>
            <a:custGeom>
              <a:avLst/>
              <a:gdLst/>
              <a:ahLst/>
              <a:cxnLst/>
              <a:rect l="l" t="t" r="r" b="b"/>
              <a:pathLst>
                <a:path w="975" h="1996" extrusionOk="0">
                  <a:moveTo>
                    <a:pt x="719" y="1"/>
                  </a:moveTo>
                  <a:lnTo>
                    <a:pt x="0" y="1847"/>
                  </a:lnTo>
                  <a:lnTo>
                    <a:pt x="262" y="1996"/>
                  </a:lnTo>
                  <a:lnTo>
                    <a:pt x="974" y="149"/>
                  </a:lnTo>
                  <a:lnTo>
                    <a:pt x="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14539099" y="4158631"/>
              <a:ext cx="366262" cy="205220"/>
            </a:xfrm>
            <a:custGeom>
              <a:avLst/>
              <a:gdLst/>
              <a:ahLst/>
              <a:cxnLst/>
              <a:rect l="l" t="t" r="r" b="b"/>
              <a:pathLst>
                <a:path w="1688" h="975" extrusionOk="0">
                  <a:moveTo>
                    <a:pt x="1432" y="0"/>
                  </a:moveTo>
                  <a:lnTo>
                    <a:pt x="1" y="826"/>
                  </a:lnTo>
                  <a:lnTo>
                    <a:pt x="256" y="974"/>
                  </a:lnTo>
                  <a:lnTo>
                    <a:pt x="1687" y="149"/>
                  </a:lnTo>
                  <a:lnTo>
                    <a:pt x="14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14439939" y="4189782"/>
              <a:ext cx="622516" cy="775207"/>
            </a:xfrm>
            <a:custGeom>
              <a:avLst/>
              <a:gdLst/>
              <a:ahLst/>
              <a:cxnLst/>
              <a:rect l="l" t="t" r="r" b="b"/>
              <a:pathLst>
                <a:path w="2869" h="3683" extrusionOk="0">
                  <a:moveTo>
                    <a:pt x="2144" y="1"/>
                  </a:moveTo>
                  <a:lnTo>
                    <a:pt x="713" y="826"/>
                  </a:lnTo>
                  <a:lnTo>
                    <a:pt x="1" y="2673"/>
                  </a:lnTo>
                  <a:lnTo>
                    <a:pt x="719" y="3682"/>
                  </a:lnTo>
                  <a:lnTo>
                    <a:pt x="2150" y="2857"/>
                  </a:lnTo>
                  <a:lnTo>
                    <a:pt x="2869" y="1010"/>
                  </a:lnTo>
                  <a:lnTo>
                    <a:pt x="2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11382496" y="3160618"/>
              <a:ext cx="274697" cy="316355"/>
            </a:xfrm>
            <a:custGeom>
              <a:avLst/>
              <a:gdLst/>
              <a:ahLst/>
              <a:cxnLst/>
              <a:rect l="l" t="t" r="r" b="b"/>
              <a:pathLst>
                <a:path w="1266" h="1503" extrusionOk="0">
                  <a:moveTo>
                    <a:pt x="1" y="0"/>
                  </a:moveTo>
                  <a:lnTo>
                    <a:pt x="939" y="1306"/>
                  </a:lnTo>
                  <a:lnTo>
                    <a:pt x="1266" y="1502"/>
                  </a:lnTo>
                  <a:lnTo>
                    <a:pt x="1266" y="1502"/>
                  </a:lnTo>
                  <a:lnTo>
                    <a:pt x="333" y="190"/>
                  </a:lnTo>
                  <a:lnTo>
                    <a:pt x="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11382496" y="2659251"/>
              <a:ext cx="272093" cy="541571"/>
            </a:xfrm>
            <a:custGeom>
              <a:avLst/>
              <a:gdLst/>
              <a:ahLst/>
              <a:cxnLst/>
              <a:rect l="l" t="t" r="r" b="b"/>
              <a:pathLst>
                <a:path w="1254" h="2573" extrusionOk="0">
                  <a:moveTo>
                    <a:pt x="927" y="1"/>
                  </a:moveTo>
                  <a:lnTo>
                    <a:pt x="1" y="2382"/>
                  </a:lnTo>
                  <a:lnTo>
                    <a:pt x="333" y="2572"/>
                  </a:lnTo>
                  <a:lnTo>
                    <a:pt x="1254" y="185"/>
                  </a:lnTo>
                  <a:lnTo>
                    <a:pt x="927"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1583635" y="2433194"/>
              <a:ext cx="474318" cy="265208"/>
            </a:xfrm>
            <a:custGeom>
              <a:avLst/>
              <a:gdLst/>
              <a:ahLst/>
              <a:cxnLst/>
              <a:rect l="l" t="t" r="r" b="b"/>
              <a:pathLst>
                <a:path w="2186" h="1260" extrusionOk="0">
                  <a:moveTo>
                    <a:pt x="1859" y="0"/>
                  </a:moveTo>
                  <a:lnTo>
                    <a:pt x="0" y="1075"/>
                  </a:lnTo>
                  <a:lnTo>
                    <a:pt x="327" y="1259"/>
                  </a:lnTo>
                  <a:lnTo>
                    <a:pt x="2185" y="190"/>
                  </a:lnTo>
                  <a:lnTo>
                    <a:pt x="1859"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11650465" y="3104209"/>
              <a:ext cx="686959" cy="476532"/>
            </a:xfrm>
            <a:custGeom>
              <a:avLst/>
              <a:gdLst/>
              <a:ahLst/>
              <a:cxnLst/>
              <a:rect l="l" t="t" r="r" b="b"/>
              <a:pathLst>
                <a:path w="3166" h="2264" extrusionOk="0">
                  <a:moveTo>
                    <a:pt x="1" y="1"/>
                  </a:moveTo>
                  <a:lnTo>
                    <a:pt x="512" y="725"/>
                  </a:lnTo>
                  <a:lnTo>
                    <a:pt x="3166" y="2263"/>
                  </a:lnTo>
                  <a:lnTo>
                    <a:pt x="3166" y="2263"/>
                  </a:lnTo>
                  <a:lnTo>
                    <a:pt x="2655" y="1545"/>
                  </a:lnTo>
                  <a:lnTo>
                    <a:pt x="1"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11650465" y="2829320"/>
              <a:ext cx="685657" cy="600086"/>
            </a:xfrm>
            <a:custGeom>
              <a:avLst/>
              <a:gdLst/>
              <a:ahLst/>
              <a:cxnLst/>
              <a:rect l="l" t="t" r="r" b="b"/>
              <a:pathLst>
                <a:path w="3160" h="2851" extrusionOk="0">
                  <a:moveTo>
                    <a:pt x="506" y="1"/>
                  </a:moveTo>
                  <a:lnTo>
                    <a:pt x="1" y="1307"/>
                  </a:lnTo>
                  <a:lnTo>
                    <a:pt x="2655" y="2851"/>
                  </a:lnTo>
                  <a:lnTo>
                    <a:pt x="3160" y="1544"/>
                  </a:lnTo>
                  <a:lnTo>
                    <a:pt x="506"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11760039" y="2705557"/>
              <a:ext cx="796534" cy="448959"/>
            </a:xfrm>
            <a:custGeom>
              <a:avLst/>
              <a:gdLst/>
              <a:ahLst/>
              <a:cxnLst/>
              <a:rect l="l" t="t" r="r" b="b"/>
              <a:pathLst>
                <a:path w="3671" h="2133" extrusionOk="0">
                  <a:moveTo>
                    <a:pt x="1016" y="1"/>
                  </a:moveTo>
                  <a:lnTo>
                    <a:pt x="1" y="589"/>
                  </a:lnTo>
                  <a:lnTo>
                    <a:pt x="2655" y="2132"/>
                  </a:lnTo>
                  <a:lnTo>
                    <a:pt x="3670" y="1550"/>
                  </a:lnTo>
                  <a:lnTo>
                    <a:pt x="1016"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12355211" y="3376783"/>
              <a:ext cx="1094230" cy="661336"/>
            </a:xfrm>
            <a:custGeom>
              <a:avLst/>
              <a:gdLst/>
              <a:ahLst/>
              <a:cxnLst/>
              <a:rect l="l" t="t" r="r" b="b"/>
              <a:pathLst>
                <a:path w="5043" h="3142" extrusionOk="0">
                  <a:moveTo>
                    <a:pt x="1" y="0"/>
                  </a:moveTo>
                  <a:lnTo>
                    <a:pt x="262" y="357"/>
                  </a:lnTo>
                  <a:lnTo>
                    <a:pt x="5042" y="3142"/>
                  </a:lnTo>
                  <a:lnTo>
                    <a:pt x="4787" y="2785"/>
                  </a:lnTo>
                  <a:lnTo>
                    <a:pt x="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12355211" y="3240601"/>
              <a:ext cx="1094230" cy="722586"/>
            </a:xfrm>
            <a:custGeom>
              <a:avLst/>
              <a:gdLst/>
              <a:ahLst/>
              <a:cxnLst/>
              <a:rect l="l" t="t" r="r" b="b"/>
              <a:pathLst>
                <a:path w="5043" h="3433" extrusionOk="0">
                  <a:moveTo>
                    <a:pt x="256" y="0"/>
                  </a:moveTo>
                  <a:lnTo>
                    <a:pt x="1" y="647"/>
                  </a:lnTo>
                  <a:lnTo>
                    <a:pt x="4787" y="3432"/>
                  </a:lnTo>
                  <a:lnTo>
                    <a:pt x="5042" y="2779"/>
                  </a:lnTo>
                  <a:lnTo>
                    <a:pt x="256"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12410757" y="3178088"/>
              <a:ext cx="1148041" cy="647655"/>
            </a:xfrm>
            <a:custGeom>
              <a:avLst/>
              <a:gdLst/>
              <a:ahLst/>
              <a:cxnLst/>
              <a:rect l="l" t="t" r="r" b="b"/>
              <a:pathLst>
                <a:path w="5291" h="3077" extrusionOk="0">
                  <a:moveTo>
                    <a:pt x="505" y="0"/>
                  </a:moveTo>
                  <a:lnTo>
                    <a:pt x="0" y="297"/>
                  </a:lnTo>
                  <a:lnTo>
                    <a:pt x="4786" y="3076"/>
                  </a:lnTo>
                  <a:lnTo>
                    <a:pt x="5291" y="2785"/>
                  </a:lnTo>
                  <a:lnTo>
                    <a:pt x="50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4383308" y="4726600"/>
              <a:ext cx="212640" cy="243949"/>
            </a:xfrm>
            <a:custGeom>
              <a:avLst/>
              <a:gdLst/>
              <a:ahLst/>
              <a:cxnLst/>
              <a:rect l="l" t="t" r="r" b="b"/>
              <a:pathLst>
                <a:path w="980" h="1159" extrusionOk="0">
                  <a:moveTo>
                    <a:pt x="0" y="0"/>
                  </a:moveTo>
                  <a:lnTo>
                    <a:pt x="725" y="1010"/>
                  </a:lnTo>
                  <a:lnTo>
                    <a:pt x="980" y="1158"/>
                  </a:lnTo>
                  <a:lnTo>
                    <a:pt x="262" y="149"/>
                  </a:lnTo>
                  <a:lnTo>
                    <a:pt x="0" y="0"/>
                  </a:lnTo>
                  <a:close/>
                  <a:moveTo>
                    <a:pt x="980" y="1158"/>
                  </a:moveTo>
                  <a:lnTo>
                    <a:pt x="980" y="1158"/>
                  </a:lnTo>
                  <a:lnTo>
                    <a:pt x="980" y="1158"/>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a:off x="14383308" y="4337841"/>
              <a:ext cx="211555" cy="420123"/>
            </a:xfrm>
            <a:custGeom>
              <a:avLst/>
              <a:gdLst/>
              <a:ahLst/>
              <a:cxnLst/>
              <a:rect l="l" t="t" r="r" b="b"/>
              <a:pathLst>
                <a:path w="975" h="1996" extrusionOk="0">
                  <a:moveTo>
                    <a:pt x="719" y="1"/>
                  </a:moveTo>
                  <a:lnTo>
                    <a:pt x="0" y="1847"/>
                  </a:lnTo>
                  <a:lnTo>
                    <a:pt x="262" y="1996"/>
                  </a:lnTo>
                  <a:lnTo>
                    <a:pt x="974" y="149"/>
                  </a:lnTo>
                  <a:lnTo>
                    <a:pt x="719"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a:off x="14539099" y="4164194"/>
              <a:ext cx="366262" cy="205220"/>
            </a:xfrm>
            <a:custGeom>
              <a:avLst/>
              <a:gdLst/>
              <a:ahLst/>
              <a:cxnLst/>
              <a:rect l="l" t="t" r="r" b="b"/>
              <a:pathLst>
                <a:path w="1688" h="975" extrusionOk="0">
                  <a:moveTo>
                    <a:pt x="1432" y="0"/>
                  </a:moveTo>
                  <a:lnTo>
                    <a:pt x="1" y="826"/>
                  </a:lnTo>
                  <a:lnTo>
                    <a:pt x="256" y="974"/>
                  </a:lnTo>
                  <a:lnTo>
                    <a:pt x="1687" y="149"/>
                  </a:lnTo>
                  <a:lnTo>
                    <a:pt x="1432"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1882175" y="2775750"/>
              <a:ext cx="122900" cy="74550"/>
            </a:xfrm>
            <a:custGeom>
              <a:avLst/>
              <a:gdLst/>
              <a:ahLst/>
              <a:cxnLst/>
              <a:rect l="l" t="t" r="r" b="b"/>
              <a:pathLst>
                <a:path w="4916" h="2982" extrusionOk="0">
                  <a:moveTo>
                    <a:pt x="119" y="0"/>
                  </a:moveTo>
                  <a:lnTo>
                    <a:pt x="4916" y="2391"/>
                  </a:lnTo>
                  <a:lnTo>
                    <a:pt x="4916" y="2833"/>
                  </a:lnTo>
                  <a:lnTo>
                    <a:pt x="4076" y="2982"/>
                  </a:lnTo>
                  <a:lnTo>
                    <a:pt x="0" y="238"/>
                  </a:lnTo>
                  <a:close/>
                </a:path>
              </a:pathLst>
            </a:custGeom>
            <a:solidFill>
              <a:schemeClr val="lt1"/>
            </a:solidFill>
            <a:ln>
              <a:noFill/>
            </a:ln>
          </p:spPr>
          <p:txBody>
            <a:bodyPr/>
            <a:lstStyle/>
            <a:p>
              <a:endParaRPr lang="en-US"/>
            </a:p>
          </p:txBody>
        </p:sp>
        <p:sp>
          <p:nvSpPr>
            <p:cNvPr id="1299" name="Google Shape;1299;p45"/>
            <p:cNvSpPr/>
            <p:nvPr/>
          </p:nvSpPr>
          <p:spPr>
            <a:xfrm>
              <a:off x="9708860" y="-1666675"/>
              <a:ext cx="121106" cy="76743"/>
            </a:xfrm>
            <a:custGeom>
              <a:avLst/>
              <a:gdLst/>
              <a:ahLst/>
              <a:cxnLst/>
              <a:rect l="l" t="t" r="r" b="b"/>
              <a:pathLst>
                <a:path w="3025" h="1976" extrusionOk="0">
                  <a:moveTo>
                    <a:pt x="0" y="0"/>
                  </a:moveTo>
                  <a:lnTo>
                    <a:pt x="3025" y="1476"/>
                  </a:lnTo>
                  <a:lnTo>
                    <a:pt x="2953" y="1786"/>
                  </a:lnTo>
                  <a:lnTo>
                    <a:pt x="2215" y="1976"/>
                  </a:lnTo>
                  <a:lnTo>
                    <a:pt x="24" y="286"/>
                  </a:lnTo>
                  <a:close/>
                </a:path>
              </a:pathLst>
            </a:custGeom>
            <a:solidFill>
              <a:schemeClr val="lt1"/>
            </a:solidFill>
            <a:ln>
              <a:noFill/>
            </a:ln>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7" name="TextBox 6">
            <a:extLst>
              <a:ext uri="{FF2B5EF4-FFF2-40B4-BE49-F238E27FC236}">
                <a16:creationId xmlns:a16="http://schemas.microsoft.com/office/drawing/2014/main" id="{7DA8ACED-E53A-BC73-4A3B-7ED9AD77DF03}"/>
              </a:ext>
            </a:extLst>
          </p:cNvPr>
          <p:cNvSpPr txBox="1"/>
          <p:nvPr/>
        </p:nvSpPr>
        <p:spPr>
          <a:xfrm>
            <a:off x="125360" y="73742"/>
            <a:ext cx="5958349" cy="523220"/>
          </a:xfrm>
          <a:prstGeom prst="rect">
            <a:avLst/>
          </a:prstGeom>
          <a:noFill/>
        </p:spPr>
        <p:txBody>
          <a:bodyPr wrap="square" rtlCol="0">
            <a:spAutoFit/>
          </a:bodyPr>
          <a:lstStyle/>
          <a:p>
            <a:r>
              <a:rPr lang="en-US" sz="2800" b="1" dirty="0">
                <a:solidFill>
                  <a:schemeClr val="tx1"/>
                </a:solidFill>
              </a:rPr>
              <a:t>Deep Learning Approach</a:t>
            </a:r>
          </a:p>
        </p:txBody>
      </p:sp>
      <p:pic>
        <p:nvPicPr>
          <p:cNvPr id="3" name="Picture 2" descr="A diagram of a computer program&#10;&#10;Description automatically generated with medium confidence">
            <a:extLst>
              <a:ext uri="{FF2B5EF4-FFF2-40B4-BE49-F238E27FC236}">
                <a16:creationId xmlns:a16="http://schemas.microsoft.com/office/drawing/2014/main" id="{409B9E27-2BA1-898F-10EA-203F1346F632}"/>
              </a:ext>
            </a:extLst>
          </p:cNvPr>
          <p:cNvPicPr>
            <a:picLocks noChangeAspect="1"/>
          </p:cNvPicPr>
          <p:nvPr/>
        </p:nvPicPr>
        <p:blipFill>
          <a:blip r:embed="rId3"/>
          <a:stretch>
            <a:fillRect/>
          </a:stretch>
        </p:blipFill>
        <p:spPr>
          <a:xfrm>
            <a:off x="2295678" y="1036841"/>
            <a:ext cx="4346674" cy="3409797"/>
          </a:xfrm>
          <a:prstGeom prst="rect">
            <a:avLst/>
          </a:prstGeom>
        </p:spPr>
      </p:pic>
    </p:spTree>
    <p:extLst>
      <p:ext uri="{BB962C8B-B14F-4D97-AF65-F5344CB8AC3E}">
        <p14:creationId xmlns:p14="http://schemas.microsoft.com/office/powerpoint/2010/main" val="144158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62"/>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mn-lt"/>
              </a:rPr>
              <a:t>Dst</a:t>
            </a:r>
            <a:r>
              <a:rPr lang="en-US" dirty="0">
                <a:latin typeface="+mn-lt"/>
              </a:rPr>
              <a:t> Index Results</a:t>
            </a:r>
            <a:endParaRPr dirty="0">
              <a:latin typeface="+mn-lt"/>
            </a:endParaRPr>
          </a:p>
          <a:p>
            <a:pPr marL="0" lvl="0" indent="0" algn="ctr" rtl="0">
              <a:spcBef>
                <a:spcPts val="0"/>
              </a:spcBef>
              <a:spcAft>
                <a:spcPts val="0"/>
              </a:spcAft>
              <a:buNone/>
            </a:pPr>
            <a:endParaRPr dirty="0"/>
          </a:p>
        </p:txBody>
      </p:sp>
      <p:sp>
        <p:nvSpPr>
          <p:cNvPr id="2096" name="Google Shape;2096;p62"/>
          <p:cNvSpPr txBox="1"/>
          <p:nvPr/>
        </p:nvSpPr>
        <p:spPr>
          <a:xfrm>
            <a:off x="6548688" y="2691151"/>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mn-lt"/>
                <a:ea typeface="Anton"/>
                <a:cs typeface="Anton"/>
                <a:sym typeface="Anton"/>
              </a:rPr>
              <a:t>HGBR</a:t>
            </a:r>
            <a:r>
              <a:rPr lang="en" sz="2400" dirty="0">
                <a:solidFill>
                  <a:schemeClr val="dk1"/>
                </a:solidFill>
                <a:latin typeface="+mn-lt"/>
                <a:ea typeface="Anton"/>
                <a:cs typeface="Anton"/>
                <a:sym typeface="Anton"/>
              </a:rPr>
              <a:t> – R^2: 0.43</a:t>
            </a:r>
            <a:endParaRPr sz="2400" dirty="0">
              <a:solidFill>
                <a:schemeClr val="dk1"/>
              </a:solidFill>
              <a:latin typeface="+mn-lt"/>
              <a:ea typeface="Anton"/>
              <a:cs typeface="Anton"/>
              <a:sym typeface="Anton"/>
            </a:endParaRPr>
          </a:p>
        </p:txBody>
      </p:sp>
      <p:sp>
        <p:nvSpPr>
          <p:cNvPr id="2098" name="Google Shape;2098;p62"/>
          <p:cNvSpPr txBox="1"/>
          <p:nvPr/>
        </p:nvSpPr>
        <p:spPr>
          <a:xfrm>
            <a:off x="4572000" y="1140475"/>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SVR – R^2: 0.32</a:t>
            </a:r>
            <a:endParaRPr sz="2400" dirty="0">
              <a:solidFill>
                <a:schemeClr val="dk1"/>
              </a:solidFill>
              <a:latin typeface="+mn-lt"/>
              <a:ea typeface="Anton"/>
              <a:cs typeface="Anton"/>
              <a:sym typeface="Anton"/>
            </a:endParaRPr>
          </a:p>
        </p:txBody>
      </p:sp>
      <p:sp>
        <p:nvSpPr>
          <p:cNvPr id="2101" name="Google Shape;2101;p62"/>
          <p:cNvSpPr txBox="1"/>
          <p:nvPr/>
        </p:nvSpPr>
        <p:spPr>
          <a:xfrm>
            <a:off x="6548688" y="1156661"/>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mn-lt"/>
                <a:ea typeface="Anton"/>
                <a:cs typeface="Anton"/>
                <a:sym typeface="Anton"/>
              </a:rPr>
              <a:t>ETR</a:t>
            </a:r>
            <a:r>
              <a:rPr lang="en" sz="2400" dirty="0">
                <a:solidFill>
                  <a:schemeClr val="dk1"/>
                </a:solidFill>
                <a:latin typeface="+mn-lt"/>
                <a:ea typeface="Anton"/>
                <a:cs typeface="Anton"/>
                <a:sym typeface="Anton"/>
              </a:rPr>
              <a:t> – R^2: 0.38</a:t>
            </a:r>
            <a:endParaRPr sz="2400" dirty="0">
              <a:solidFill>
                <a:schemeClr val="dk1"/>
              </a:solidFill>
              <a:latin typeface="+mn-lt"/>
              <a:ea typeface="Anton"/>
              <a:cs typeface="Anton"/>
              <a:sym typeface="Anton"/>
            </a:endParaRPr>
          </a:p>
        </p:txBody>
      </p:sp>
      <p:sp>
        <p:nvSpPr>
          <p:cNvPr id="2103" name="Google Shape;2103;p62"/>
          <p:cNvSpPr txBox="1"/>
          <p:nvPr/>
        </p:nvSpPr>
        <p:spPr>
          <a:xfrm>
            <a:off x="4628988" y="2658263"/>
            <a:ext cx="1919700" cy="7869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mn-lt"/>
                <a:ea typeface="Anton"/>
                <a:cs typeface="Anton"/>
                <a:sym typeface="Anton"/>
              </a:rPr>
              <a:t>GBR</a:t>
            </a:r>
            <a:r>
              <a:rPr lang="en" sz="2400" dirty="0">
                <a:solidFill>
                  <a:schemeClr val="dk1"/>
                </a:solidFill>
                <a:latin typeface="+mn-lt"/>
                <a:ea typeface="Anton"/>
                <a:cs typeface="Anton"/>
                <a:sym typeface="Anton"/>
              </a:rPr>
              <a:t> – R^2: 0.42</a:t>
            </a:r>
            <a:endParaRPr sz="2400" dirty="0">
              <a:solidFill>
                <a:schemeClr val="dk1"/>
              </a:solidFill>
              <a:latin typeface="+mn-lt"/>
              <a:ea typeface="Anton"/>
              <a:cs typeface="Anton"/>
              <a:sym typeface="Anton"/>
            </a:endParaRPr>
          </a:p>
        </p:txBody>
      </p:sp>
      <p:pic>
        <p:nvPicPr>
          <p:cNvPr id="2105" name="Google Shape;2105;p62" title="Chart">
            <a:hlinkClick r:id="rId3"/>
          </p:cNvPr>
          <p:cNvPicPr preferRelativeResize="0"/>
          <p:nvPr/>
        </p:nvPicPr>
        <p:blipFill>
          <a:blip r:embed="rId4">
            <a:alphaModFix/>
          </a:blip>
          <a:stretch>
            <a:fillRect/>
          </a:stretch>
        </p:blipFill>
        <p:spPr>
          <a:xfrm>
            <a:off x="675612" y="1140475"/>
            <a:ext cx="3861825" cy="2561325"/>
          </a:xfrm>
          <a:prstGeom prst="rect">
            <a:avLst/>
          </a:prstGeom>
          <a:noFill/>
          <a:ln>
            <a:noFill/>
          </a:ln>
        </p:spPr>
      </p:pic>
      <p:sp>
        <p:nvSpPr>
          <p:cNvPr id="2106" name="Google Shape;2106;p62"/>
          <p:cNvSpPr txBox="1"/>
          <p:nvPr/>
        </p:nvSpPr>
        <p:spPr>
          <a:xfrm>
            <a:off x="1229025"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SVR</a:t>
            </a:r>
            <a:endParaRPr sz="1100" dirty="0">
              <a:solidFill>
                <a:schemeClr val="dk1"/>
              </a:solidFill>
              <a:latin typeface="Anton"/>
              <a:ea typeface="Anton"/>
              <a:cs typeface="Anton"/>
              <a:sym typeface="Anton"/>
            </a:endParaRPr>
          </a:p>
        </p:txBody>
      </p:sp>
      <p:sp>
        <p:nvSpPr>
          <p:cNvPr id="2107" name="Google Shape;2107;p62"/>
          <p:cNvSpPr txBox="1"/>
          <p:nvPr/>
        </p:nvSpPr>
        <p:spPr>
          <a:xfrm>
            <a:off x="202125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ETR</a:t>
            </a:r>
            <a:endParaRPr sz="1100" dirty="0">
              <a:solidFill>
                <a:schemeClr val="dk1"/>
              </a:solidFill>
              <a:latin typeface="Anton"/>
              <a:ea typeface="Anton"/>
              <a:cs typeface="Anton"/>
              <a:sym typeface="Anton"/>
            </a:endParaRPr>
          </a:p>
        </p:txBody>
      </p:sp>
      <p:sp>
        <p:nvSpPr>
          <p:cNvPr id="2108" name="Google Shape;2108;p62"/>
          <p:cNvSpPr txBox="1"/>
          <p:nvPr/>
        </p:nvSpPr>
        <p:spPr>
          <a:xfrm>
            <a:off x="282570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HGBR</a:t>
            </a:r>
            <a:endParaRPr sz="1100" dirty="0">
              <a:solidFill>
                <a:schemeClr val="dk1"/>
              </a:solidFill>
              <a:latin typeface="Anton"/>
              <a:ea typeface="Anton"/>
              <a:cs typeface="Anton"/>
              <a:sym typeface="Anton"/>
            </a:endParaRPr>
          </a:p>
        </p:txBody>
      </p:sp>
      <p:sp>
        <p:nvSpPr>
          <p:cNvPr id="2109" name="Google Shape;2109;p62"/>
          <p:cNvSpPr txBox="1"/>
          <p:nvPr/>
        </p:nvSpPr>
        <p:spPr>
          <a:xfrm>
            <a:off x="3617925"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GBR</a:t>
            </a:r>
            <a:endParaRPr sz="1100" dirty="0">
              <a:solidFill>
                <a:schemeClr val="dk1"/>
              </a:solidFill>
              <a:latin typeface="Anton"/>
              <a:ea typeface="Anton"/>
              <a:cs typeface="Anton"/>
              <a:sym typeface="Anton"/>
            </a:endParaRPr>
          </a:p>
        </p:txBody>
      </p:sp>
      <p:sp>
        <p:nvSpPr>
          <p:cNvPr id="2" name="Google Shape;2098;p62">
            <a:extLst>
              <a:ext uri="{FF2B5EF4-FFF2-40B4-BE49-F238E27FC236}">
                <a16:creationId xmlns:a16="http://schemas.microsoft.com/office/drawing/2014/main" id="{29854A88-DFA2-7603-E791-55687EF41DD2}"/>
              </a:ext>
            </a:extLst>
          </p:cNvPr>
          <p:cNvSpPr txBox="1"/>
          <p:nvPr/>
        </p:nvSpPr>
        <p:spPr>
          <a:xfrm>
            <a:off x="3025727" y="4117865"/>
            <a:ext cx="3023419"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LSTM – RSME: 18.1</a:t>
            </a:r>
            <a:endParaRPr sz="2400" dirty="0">
              <a:solidFill>
                <a:schemeClr val="dk1"/>
              </a:solidFill>
              <a:latin typeface="+mn-lt"/>
              <a:ea typeface="Anton"/>
              <a:cs typeface="Anton"/>
              <a:sym typeface="Anton"/>
            </a:endParaRPr>
          </a:p>
        </p:txBody>
      </p:sp>
    </p:spTree>
    <p:extLst>
      <p:ext uri="{BB962C8B-B14F-4D97-AF65-F5344CB8AC3E}">
        <p14:creationId xmlns:p14="http://schemas.microsoft.com/office/powerpoint/2010/main" val="143447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47"/>
          <p:cNvSpPr txBox="1">
            <a:spLocks noGrp="1"/>
          </p:cNvSpPr>
          <p:nvPr>
            <p:ph type="title"/>
          </p:nvPr>
        </p:nvSpPr>
        <p:spPr>
          <a:xfrm>
            <a:off x="1432346" y="1644444"/>
            <a:ext cx="6052461" cy="19994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5400" b="1" dirty="0">
                <a:latin typeface="+mn-lt"/>
              </a:rPr>
              <a:t>Thank you for listening</a:t>
            </a:r>
            <a:endParaRPr sz="5400" b="1" dirty="0">
              <a:latin typeface="+mn-lt"/>
            </a:endParaRPr>
          </a:p>
        </p:txBody>
      </p:sp>
      <p:sp>
        <p:nvSpPr>
          <p:cNvPr id="1350" name="Google Shape;1350;p47"/>
          <p:cNvSpPr/>
          <p:nvPr/>
        </p:nvSpPr>
        <p:spPr>
          <a:xfrm rot="3599977" flipH="1">
            <a:off x="-1666026" y="1872631"/>
            <a:ext cx="119528" cy="119473"/>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8A116B9-7F9D-61C2-2B8B-6CC82D4D82F1}"/>
              </a:ext>
            </a:extLst>
          </p:cNvPr>
          <p:cNvSpPr txBox="1"/>
          <p:nvPr/>
        </p:nvSpPr>
        <p:spPr>
          <a:xfrm>
            <a:off x="2440859" y="3487994"/>
            <a:ext cx="4136922" cy="584775"/>
          </a:xfrm>
          <a:prstGeom prst="rect">
            <a:avLst/>
          </a:prstGeom>
          <a:noFill/>
        </p:spPr>
        <p:txBody>
          <a:bodyPr wrap="square" rtlCol="0">
            <a:spAutoFit/>
          </a:bodyPr>
          <a:lstStyle/>
          <a:p>
            <a:r>
              <a:rPr lang="en-US" sz="3200" b="1" dirty="0">
                <a:solidFill>
                  <a:schemeClr val="tx1"/>
                </a:solidFill>
              </a:rPr>
              <a:t>Solar </a:t>
            </a:r>
            <a:r>
              <a:rPr lang="en-US" sz="3200" b="1" dirty="0" err="1">
                <a:solidFill>
                  <a:schemeClr val="tx1"/>
                </a:solidFill>
              </a:rPr>
              <a:t>Xplorars</a:t>
            </a:r>
            <a:r>
              <a:rPr lang="en-US" sz="3200" b="1" dirty="0">
                <a:solidFill>
                  <a:schemeClr val="tx1"/>
                </a:solidFill>
              </a:rPr>
              <a:t>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47"/>
          <p:cNvSpPr/>
          <p:nvPr/>
        </p:nvSpPr>
        <p:spPr>
          <a:xfrm rot="3599977" flipH="1">
            <a:off x="-1666026" y="1872631"/>
            <a:ext cx="119528" cy="119473"/>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close-up of a planet&#10;&#10;Description automatically generated">
            <a:extLst>
              <a:ext uri="{FF2B5EF4-FFF2-40B4-BE49-F238E27FC236}">
                <a16:creationId xmlns:a16="http://schemas.microsoft.com/office/drawing/2014/main" id="{071DED8D-B38E-EDCA-E9C2-250D99BA4E8B}"/>
              </a:ext>
            </a:extLst>
          </p:cNvPr>
          <p:cNvPicPr>
            <a:picLocks noChangeAspect="1"/>
          </p:cNvPicPr>
          <p:nvPr/>
        </p:nvPicPr>
        <p:blipFill>
          <a:blip r:embed="rId3"/>
          <a:stretch>
            <a:fillRect/>
          </a:stretch>
        </p:blipFill>
        <p:spPr>
          <a:xfrm>
            <a:off x="2092197" y="1573775"/>
            <a:ext cx="4959605" cy="3306404"/>
          </a:xfrm>
          <a:prstGeom prst="rect">
            <a:avLst/>
          </a:prstGeom>
        </p:spPr>
      </p:pic>
      <p:sp>
        <p:nvSpPr>
          <p:cNvPr id="6" name="TextBox 5">
            <a:extLst>
              <a:ext uri="{FF2B5EF4-FFF2-40B4-BE49-F238E27FC236}">
                <a16:creationId xmlns:a16="http://schemas.microsoft.com/office/drawing/2014/main" id="{B66CD3CC-197F-775B-1448-E9091DFC1432}"/>
              </a:ext>
            </a:extLst>
          </p:cNvPr>
          <p:cNvSpPr txBox="1"/>
          <p:nvPr/>
        </p:nvSpPr>
        <p:spPr>
          <a:xfrm>
            <a:off x="1688690" y="336264"/>
            <a:ext cx="5715000" cy="1169551"/>
          </a:xfrm>
          <a:prstGeom prst="rect">
            <a:avLst/>
          </a:prstGeom>
          <a:noFill/>
        </p:spPr>
        <p:txBody>
          <a:bodyPr wrap="square" rtlCol="0">
            <a:spAutoFit/>
          </a:bodyPr>
          <a:lstStyle/>
          <a:p>
            <a:pPr algn="ctr"/>
            <a:r>
              <a:rPr lang="en-US" b="1" i="0" dirty="0">
                <a:solidFill>
                  <a:schemeClr val="tx1"/>
                </a:solidFill>
                <a:effectLst/>
                <a:latin typeface="+mn-lt"/>
              </a:rPr>
              <a:t>Geomagnetic storms are disturbances that occur in the Earth's magnetic field. The Earth has a magnetic field that extends from its core out into space, and it plays a vital role in protecting our planet from the harmful effects of the solar wind, which is a stream of charged particles emitted by the Sun.</a:t>
            </a:r>
            <a:endParaRPr lang="en-US" b="1" dirty="0">
              <a:solidFill>
                <a:schemeClr val="tx1"/>
              </a:solidFill>
              <a:latin typeface="+mn-lt"/>
            </a:endParaRPr>
          </a:p>
        </p:txBody>
      </p:sp>
    </p:spTree>
    <p:extLst>
      <p:ext uri="{BB962C8B-B14F-4D97-AF65-F5344CB8AC3E}">
        <p14:creationId xmlns:p14="http://schemas.microsoft.com/office/powerpoint/2010/main" val="247530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52"/>
          <p:cNvSpPr/>
          <p:nvPr/>
        </p:nvSpPr>
        <p:spPr>
          <a:xfrm>
            <a:off x="3257224" y="1656143"/>
            <a:ext cx="2659200" cy="265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2"/>
          <p:cNvSpPr/>
          <p:nvPr/>
        </p:nvSpPr>
        <p:spPr>
          <a:xfrm>
            <a:off x="3382844" y="1790990"/>
            <a:ext cx="2389500" cy="2389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2"/>
          <p:cNvSpPr/>
          <p:nvPr/>
        </p:nvSpPr>
        <p:spPr>
          <a:xfrm>
            <a:off x="3529773" y="1928690"/>
            <a:ext cx="2114100" cy="211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2"/>
          <p:cNvSpPr/>
          <p:nvPr/>
        </p:nvSpPr>
        <p:spPr>
          <a:xfrm>
            <a:off x="3669614" y="2068543"/>
            <a:ext cx="1834500" cy="183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2"/>
          <p:cNvSpPr txBox="1">
            <a:spLocks noGrp="1"/>
          </p:cNvSpPr>
          <p:nvPr>
            <p:ph type="title"/>
          </p:nvPr>
        </p:nvSpPr>
        <p:spPr>
          <a:xfrm>
            <a:off x="716800" y="455512"/>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Effects of Geomagnetic Storms</a:t>
            </a:r>
            <a:endParaRPr dirty="0"/>
          </a:p>
        </p:txBody>
      </p:sp>
      <p:sp>
        <p:nvSpPr>
          <p:cNvPr id="1542" name="Google Shape;1542;p52"/>
          <p:cNvSpPr txBox="1"/>
          <p:nvPr/>
        </p:nvSpPr>
        <p:spPr>
          <a:xfrm>
            <a:off x="743099" y="1280948"/>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Can cause power outage, interrupt radio communications</a:t>
            </a:r>
            <a:endParaRPr b="1" dirty="0">
              <a:solidFill>
                <a:schemeClr val="dk1"/>
              </a:solidFill>
              <a:latin typeface="Barlow"/>
              <a:ea typeface="Barlow"/>
              <a:cs typeface="Barlow"/>
              <a:sym typeface="Barlow"/>
            </a:endParaRPr>
          </a:p>
        </p:txBody>
      </p:sp>
      <p:sp>
        <p:nvSpPr>
          <p:cNvPr id="1545" name="Google Shape;1545;p52"/>
          <p:cNvSpPr txBox="1"/>
          <p:nvPr/>
        </p:nvSpPr>
        <p:spPr>
          <a:xfrm>
            <a:off x="756452" y="2622470"/>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latin typeface="Barlow"/>
                <a:ea typeface="Barlow"/>
                <a:cs typeface="Barlow"/>
                <a:sym typeface="Barlow"/>
              </a:rPr>
              <a:t>Disruption of technological systems</a:t>
            </a:r>
            <a:endParaRPr b="1" dirty="0">
              <a:solidFill>
                <a:schemeClr val="dk1"/>
              </a:solidFill>
              <a:latin typeface="Barlow"/>
              <a:ea typeface="Barlow"/>
              <a:cs typeface="Barlow"/>
              <a:sym typeface="Barlow"/>
            </a:endParaRPr>
          </a:p>
        </p:txBody>
      </p:sp>
      <p:sp>
        <p:nvSpPr>
          <p:cNvPr id="1547" name="Google Shape;1547;p52"/>
          <p:cNvSpPr txBox="1"/>
          <p:nvPr/>
        </p:nvSpPr>
        <p:spPr>
          <a:xfrm>
            <a:off x="6344196" y="1910277"/>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Alteration in blood pressure, adrenaline, blood flow</a:t>
            </a:r>
            <a:endParaRPr b="1" dirty="0">
              <a:solidFill>
                <a:schemeClr val="dk1"/>
              </a:solidFill>
              <a:latin typeface="Barlow"/>
              <a:ea typeface="Barlow"/>
              <a:cs typeface="Barlow"/>
              <a:sym typeface="Barlow"/>
            </a:endParaRPr>
          </a:p>
        </p:txBody>
      </p:sp>
      <p:grpSp>
        <p:nvGrpSpPr>
          <p:cNvPr id="1550" name="Google Shape;1550;p52"/>
          <p:cNvGrpSpPr/>
          <p:nvPr/>
        </p:nvGrpSpPr>
        <p:grpSpPr>
          <a:xfrm>
            <a:off x="3805311" y="2306079"/>
            <a:ext cx="1512777" cy="1408099"/>
            <a:chOff x="3804135" y="1928622"/>
            <a:chExt cx="1512777" cy="1408099"/>
          </a:xfrm>
        </p:grpSpPr>
        <p:sp>
          <p:nvSpPr>
            <p:cNvPr id="1551" name="Google Shape;1551;p52"/>
            <p:cNvSpPr/>
            <p:nvPr/>
          </p:nvSpPr>
          <p:spPr>
            <a:xfrm>
              <a:off x="3860962" y="1928622"/>
              <a:ext cx="1455950" cy="1408099"/>
            </a:xfrm>
            <a:custGeom>
              <a:avLst/>
              <a:gdLst/>
              <a:ahLst/>
              <a:cxnLst/>
              <a:rect l="l" t="t" r="r" b="b"/>
              <a:pathLst>
                <a:path w="25134" h="24309" extrusionOk="0">
                  <a:moveTo>
                    <a:pt x="24122" y="13572"/>
                  </a:moveTo>
                  <a:cubicBezTo>
                    <a:pt x="23102" y="19951"/>
                    <a:pt x="17116" y="24308"/>
                    <a:pt x="10737" y="23288"/>
                  </a:cubicBezTo>
                  <a:cubicBezTo>
                    <a:pt x="4358" y="22267"/>
                    <a:pt x="1" y="16281"/>
                    <a:pt x="1021" y="9912"/>
                  </a:cubicBezTo>
                  <a:cubicBezTo>
                    <a:pt x="1453" y="7174"/>
                    <a:pt x="2807" y="4809"/>
                    <a:pt x="4711" y="3072"/>
                  </a:cubicBezTo>
                  <a:cubicBezTo>
                    <a:pt x="6487" y="1472"/>
                    <a:pt x="8745" y="412"/>
                    <a:pt x="11188" y="118"/>
                  </a:cubicBezTo>
                  <a:cubicBezTo>
                    <a:pt x="12228" y="0"/>
                    <a:pt x="13308" y="10"/>
                    <a:pt x="14407" y="177"/>
                  </a:cubicBezTo>
                  <a:cubicBezTo>
                    <a:pt x="20786" y="1207"/>
                    <a:pt x="25133" y="7193"/>
                    <a:pt x="24122" y="135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2"/>
            <p:cNvSpPr/>
            <p:nvPr/>
          </p:nvSpPr>
          <p:spPr>
            <a:xfrm>
              <a:off x="4185010" y="1971778"/>
              <a:ext cx="171755" cy="107567"/>
            </a:xfrm>
            <a:custGeom>
              <a:avLst/>
              <a:gdLst/>
              <a:ahLst/>
              <a:cxnLst/>
              <a:rect l="l" t="t" r="r" b="b"/>
              <a:pathLst>
                <a:path w="2965" h="1857" extrusionOk="0">
                  <a:moveTo>
                    <a:pt x="2954" y="1"/>
                  </a:moveTo>
                  <a:cubicBezTo>
                    <a:pt x="2738" y="79"/>
                    <a:pt x="2454" y="197"/>
                    <a:pt x="2248" y="276"/>
                  </a:cubicBezTo>
                  <a:cubicBezTo>
                    <a:pt x="1296" y="737"/>
                    <a:pt x="1217" y="766"/>
                    <a:pt x="501" y="1237"/>
                  </a:cubicBezTo>
                  <a:lnTo>
                    <a:pt x="157" y="1493"/>
                  </a:lnTo>
                  <a:cubicBezTo>
                    <a:pt x="275" y="1424"/>
                    <a:pt x="344" y="1375"/>
                    <a:pt x="422" y="1336"/>
                  </a:cubicBezTo>
                  <a:lnTo>
                    <a:pt x="422" y="1336"/>
                  </a:lnTo>
                  <a:cubicBezTo>
                    <a:pt x="295" y="1493"/>
                    <a:pt x="79" y="1561"/>
                    <a:pt x="0" y="1777"/>
                  </a:cubicBezTo>
                  <a:cubicBezTo>
                    <a:pt x="38" y="1835"/>
                    <a:pt x="86" y="1856"/>
                    <a:pt x="128" y="1856"/>
                  </a:cubicBezTo>
                  <a:cubicBezTo>
                    <a:pt x="187" y="1856"/>
                    <a:pt x="236" y="1817"/>
                    <a:pt x="236" y="1777"/>
                  </a:cubicBezTo>
                  <a:cubicBezTo>
                    <a:pt x="236" y="1728"/>
                    <a:pt x="197" y="1679"/>
                    <a:pt x="206" y="1630"/>
                  </a:cubicBezTo>
                  <a:cubicBezTo>
                    <a:pt x="226" y="1591"/>
                    <a:pt x="314" y="1512"/>
                    <a:pt x="354" y="1473"/>
                  </a:cubicBezTo>
                  <a:cubicBezTo>
                    <a:pt x="368" y="1479"/>
                    <a:pt x="386" y="1482"/>
                    <a:pt x="404" y="1482"/>
                  </a:cubicBezTo>
                  <a:cubicBezTo>
                    <a:pt x="496" y="1482"/>
                    <a:pt x="619" y="1414"/>
                    <a:pt x="619" y="1414"/>
                  </a:cubicBezTo>
                  <a:cubicBezTo>
                    <a:pt x="727" y="1345"/>
                    <a:pt x="795" y="1247"/>
                    <a:pt x="893" y="1188"/>
                  </a:cubicBezTo>
                  <a:cubicBezTo>
                    <a:pt x="898" y="1190"/>
                    <a:pt x="903" y="1191"/>
                    <a:pt x="908" y="1191"/>
                  </a:cubicBezTo>
                  <a:cubicBezTo>
                    <a:pt x="1039" y="1191"/>
                    <a:pt x="1562" y="784"/>
                    <a:pt x="1580" y="747"/>
                  </a:cubicBezTo>
                  <a:lnTo>
                    <a:pt x="1571" y="737"/>
                  </a:lnTo>
                  <a:cubicBezTo>
                    <a:pt x="1512" y="747"/>
                    <a:pt x="1453" y="786"/>
                    <a:pt x="1384" y="806"/>
                  </a:cubicBezTo>
                  <a:cubicBezTo>
                    <a:pt x="1629" y="541"/>
                    <a:pt x="2061" y="639"/>
                    <a:pt x="2307" y="364"/>
                  </a:cubicBezTo>
                  <a:lnTo>
                    <a:pt x="2257" y="364"/>
                  </a:lnTo>
                  <a:lnTo>
                    <a:pt x="2257" y="354"/>
                  </a:lnTo>
                  <a:cubicBezTo>
                    <a:pt x="2189" y="354"/>
                    <a:pt x="2120" y="413"/>
                    <a:pt x="2051" y="443"/>
                  </a:cubicBezTo>
                  <a:cubicBezTo>
                    <a:pt x="2071" y="393"/>
                    <a:pt x="2591" y="197"/>
                    <a:pt x="2591" y="197"/>
                  </a:cubicBezTo>
                  <a:cubicBezTo>
                    <a:pt x="2738" y="148"/>
                    <a:pt x="2807" y="99"/>
                    <a:pt x="2817" y="99"/>
                  </a:cubicBezTo>
                  <a:lnTo>
                    <a:pt x="2797" y="99"/>
                  </a:lnTo>
                  <a:cubicBezTo>
                    <a:pt x="2846" y="50"/>
                    <a:pt x="2935" y="60"/>
                    <a:pt x="2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2"/>
            <p:cNvSpPr/>
            <p:nvPr/>
          </p:nvSpPr>
          <p:spPr>
            <a:xfrm>
              <a:off x="4938824" y="3070071"/>
              <a:ext cx="14250" cy="13149"/>
            </a:xfrm>
            <a:custGeom>
              <a:avLst/>
              <a:gdLst/>
              <a:ahLst/>
              <a:cxnLst/>
              <a:rect l="l" t="t" r="r" b="b"/>
              <a:pathLst>
                <a:path w="246" h="227" extrusionOk="0">
                  <a:moveTo>
                    <a:pt x="246" y="1"/>
                  </a:moveTo>
                  <a:lnTo>
                    <a:pt x="246" y="1"/>
                  </a:lnTo>
                  <a:cubicBezTo>
                    <a:pt x="177" y="79"/>
                    <a:pt x="88" y="148"/>
                    <a:pt x="0" y="227"/>
                  </a:cubicBezTo>
                  <a:cubicBezTo>
                    <a:pt x="30" y="217"/>
                    <a:pt x="79" y="187"/>
                    <a:pt x="128" y="148"/>
                  </a:cubicBezTo>
                  <a:lnTo>
                    <a:pt x="187" y="89"/>
                  </a:lnTo>
                  <a:cubicBezTo>
                    <a:pt x="216" y="69"/>
                    <a:pt x="226" y="40"/>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2"/>
            <p:cNvSpPr/>
            <p:nvPr/>
          </p:nvSpPr>
          <p:spPr>
            <a:xfrm>
              <a:off x="4972365" y="2980864"/>
              <a:ext cx="68239" cy="72232"/>
            </a:xfrm>
            <a:custGeom>
              <a:avLst/>
              <a:gdLst/>
              <a:ahLst/>
              <a:cxnLst/>
              <a:rect l="l" t="t" r="r" b="b"/>
              <a:pathLst>
                <a:path w="1178" h="1247" extrusionOk="0">
                  <a:moveTo>
                    <a:pt x="1168" y="0"/>
                  </a:moveTo>
                  <a:cubicBezTo>
                    <a:pt x="795" y="442"/>
                    <a:pt x="422" y="854"/>
                    <a:pt x="0" y="1246"/>
                  </a:cubicBezTo>
                  <a:cubicBezTo>
                    <a:pt x="393" y="991"/>
                    <a:pt x="942" y="432"/>
                    <a:pt x="942" y="432"/>
                  </a:cubicBezTo>
                  <a:cubicBezTo>
                    <a:pt x="1089" y="265"/>
                    <a:pt x="1178" y="108"/>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2"/>
            <p:cNvSpPr/>
            <p:nvPr/>
          </p:nvSpPr>
          <p:spPr>
            <a:xfrm>
              <a:off x="4563047" y="2028083"/>
              <a:ext cx="700981" cy="1190359"/>
            </a:xfrm>
            <a:custGeom>
              <a:avLst/>
              <a:gdLst/>
              <a:ahLst/>
              <a:cxnLst/>
              <a:rect l="l" t="t" r="r" b="b"/>
              <a:pathLst>
                <a:path w="12101" h="20550" extrusionOk="0">
                  <a:moveTo>
                    <a:pt x="7096" y="403"/>
                  </a:moveTo>
                  <a:cubicBezTo>
                    <a:pt x="7117" y="418"/>
                    <a:pt x="7139" y="433"/>
                    <a:pt x="7161" y="448"/>
                  </a:cubicBezTo>
                  <a:lnTo>
                    <a:pt x="7161" y="448"/>
                  </a:lnTo>
                  <a:cubicBezTo>
                    <a:pt x="7136" y="427"/>
                    <a:pt x="7124" y="418"/>
                    <a:pt x="7105" y="403"/>
                  </a:cubicBezTo>
                  <a:close/>
                  <a:moveTo>
                    <a:pt x="8980" y="7910"/>
                  </a:moveTo>
                  <a:lnTo>
                    <a:pt x="8980" y="7959"/>
                  </a:lnTo>
                  <a:cubicBezTo>
                    <a:pt x="8980" y="8195"/>
                    <a:pt x="8980" y="8205"/>
                    <a:pt x="8970" y="8214"/>
                  </a:cubicBezTo>
                  <a:cubicBezTo>
                    <a:pt x="8960" y="8254"/>
                    <a:pt x="8921" y="8313"/>
                    <a:pt x="8862" y="8342"/>
                  </a:cubicBezTo>
                  <a:cubicBezTo>
                    <a:pt x="8842" y="8342"/>
                    <a:pt x="8744" y="8313"/>
                    <a:pt x="8715" y="8264"/>
                  </a:cubicBezTo>
                  <a:cubicBezTo>
                    <a:pt x="8695" y="8244"/>
                    <a:pt x="8666" y="8165"/>
                    <a:pt x="8715" y="8106"/>
                  </a:cubicBezTo>
                  <a:cubicBezTo>
                    <a:pt x="8744" y="8067"/>
                    <a:pt x="8784" y="8057"/>
                    <a:pt x="8793" y="8048"/>
                  </a:cubicBezTo>
                  <a:cubicBezTo>
                    <a:pt x="8823" y="8028"/>
                    <a:pt x="8823" y="8028"/>
                    <a:pt x="8980" y="7910"/>
                  </a:cubicBezTo>
                  <a:close/>
                  <a:moveTo>
                    <a:pt x="8314" y="8132"/>
                  </a:moveTo>
                  <a:cubicBezTo>
                    <a:pt x="8351" y="8132"/>
                    <a:pt x="8385" y="8150"/>
                    <a:pt x="8411" y="8175"/>
                  </a:cubicBezTo>
                  <a:lnTo>
                    <a:pt x="8460" y="8224"/>
                  </a:lnTo>
                  <a:cubicBezTo>
                    <a:pt x="8430" y="8303"/>
                    <a:pt x="8401" y="8352"/>
                    <a:pt x="8352" y="8421"/>
                  </a:cubicBezTo>
                  <a:cubicBezTo>
                    <a:pt x="8391" y="8460"/>
                    <a:pt x="8430" y="8499"/>
                    <a:pt x="8479" y="8519"/>
                  </a:cubicBezTo>
                  <a:lnTo>
                    <a:pt x="8479" y="8509"/>
                  </a:lnTo>
                  <a:cubicBezTo>
                    <a:pt x="8489" y="8519"/>
                    <a:pt x="8489" y="8519"/>
                    <a:pt x="8489" y="8558"/>
                  </a:cubicBezTo>
                  <a:cubicBezTo>
                    <a:pt x="8515" y="8720"/>
                    <a:pt x="8563" y="8756"/>
                    <a:pt x="8607" y="8756"/>
                  </a:cubicBezTo>
                  <a:cubicBezTo>
                    <a:pt x="8614" y="8756"/>
                    <a:pt x="8620" y="8755"/>
                    <a:pt x="8627" y="8754"/>
                  </a:cubicBezTo>
                  <a:cubicBezTo>
                    <a:pt x="8685" y="8744"/>
                    <a:pt x="8715" y="8705"/>
                    <a:pt x="8872" y="8421"/>
                  </a:cubicBezTo>
                  <a:cubicBezTo>
                    <a:pt x="8970" y="8548"/>
                    <a:pt x="9117" y="8607"/>
                    <a:pt x="9215" y="8744"/>
                  </a:cubicBezTo>
                  <a:cubicBezTo>
                    <a:pt x="9235" y="8764"/>
                    <a:pt x="9363" y="8950"/>
                    <a:pt x="9372" y="9147"/>
                  </a:cubicBezTo>
                  <a:cubicBezTo>
                    <a:pt x="9312" y="9191"/>
                    <a:pt x="9252" y="9209"/>
                    <a:pt x="9189" y="9209"/>
                  </a:cubicBezTo>
                  <a:cubicBezTo>
                    <a:pt x="9100" y="9209"/>
                    <a:pt x="9003" y="9173"/>
                    <a:pt x="8882" y="9127"/>
                  </a:cubicBezTo>
                  <a:cubicBezTo>
                    <a:pt x="8764" y="9078"/>
                    <a:pt x="8695" y="9058"/>
                    <a:pt x="8607" y="9049"/>
                  </a:cubicBezTo>
                  <a:cubicBezTo>
                    <a:pt x="8597" y="9049"/>
                    <a:pt x="8587" y="9049"/>
                    <a:pt x="8578" y="9049"/>
                  </a:cubicBezTo>
                  <a:cubicBezTo>
                    <a:pt x="8481" y="9049"/>
                    <a:pt x="8395" y="9057"/>
                    <a:pt x="8342" y="9235"/>
                  </a:cubicBezTo>
                  <a:cubicBezTo>
                    <a:pt x="8303" y="9333"/>
                    <a:pt x="8293" y="9353"/>
                    <a:pt x="8244" y="9372"/>
                  </a:cubicBezTo>
                  <a:cubicBezTo>
                    <a:pt x="8205" y="9372"/>
                    <a:pt x="8165" y="9343"/>
                    <a:pt x="8116" y="9294"/>
                  </a:cubicBezTo>
                  <a:cubicBezTo>
                    <a:pt x="8106" y="9284"/>
                    <a:pt x="8106" y="9284"/>
                    <a:pt x="7989" y="9206"/>
                  </a:cubicBezTo>
                  <a:cubicBezTo>
                    <a:pt x="7989" y="9137"/>
                    <a:pt x="7920" y="9088"/>
                    <a:pt x="7940" y="9009"/>
                  </a:cubicBezTo>
                  <a:cubicBezTo>
                    <a:pt x="7940" y="9000"/>
                    <a:pt x="7940" y="8990"/>
                    <a:pt x="7949" y="8990"/>
                  </a:cubicBezTo>
                  <a:cubicBezTo>
                    <a:pt x="7998" y="8843"/>
                    <a:pt x="8057" y="8715"/>
                    <a:pt x="8106" y="8568"/>
                  </a:cubicBezTo>
                  <a:cubicBezTo>
                    <a:pt x="8146" y="8470"/>
                    <a:pt x="8136" y="8352"/>
                    <a:pt x="8165" y="8254"/>
                  </a:cubicBezTo>
                  <a:cubicBezTo>
                    <a:pt x="8210" y="8164"/>
                    <a:pt x="8265" y="8132"/>
                    <a:pt x="8314" y="8132"/>
                  </a:cubicBezTo>
                  <a:close/>
                  <a:moveTo>
                    <a:pt x="6379" y="0"/>
                  </a:moveTo>
                  <a:lnTo>
                    <a:pt x="6468" y="79"/>
                  </a:lnTo>
                  <a:cubicBezTo>
                    <a:pt x="6409" y="69"/>
                    <a:pt x="6330" y="50"/>
                    <a:pt x="6271" y="50"/>
                  </a:cubicBezTo>
                  <a:cubicBezTo>
                    <a:pt x="6703" y="393"/>
                    <a:pt x="7096" y="756"/>
                    <a:pt x="7508" y="1090"/>
                  </a:cubicBezTo>
                  <a:cubicBezTo>
                    <a:pt x="7498" y="1109"/>
                    <a:pt x="7498" y="1158"/>
                    <a:pt x="7488" y="1188"/>
                  </a:cubicBezTo>
                  <a:cubicBezTo>
                    <a:pt x="7567" y="1306"/>
                    <a:pt x="7567" y="1306"/>
                    <a:pt x="7832" y="1492"/>
                  </a:cubicBezTo>
                  <a:cubicBezTo>
                    <a:pt x="7832" y="1531"/>
                    <a:pt x="7841" y="1571"/>
                    <a:pt x="7841" y="1590"/>
                  </a:cubicBezTo>
                  <a:cubicBezTo>
                    <a:pt x="7802" y="1590"/>
                    <a:pt x="7763" y="1580"/>
                    <a:pt x="7734" y="1580"/>
                  </a:cubicBezTo>
                  <a:cubicBezTo>
                    <a:pt x="7763" y="1639"/>
                    <a:pt x="7802" y="1718"/>
                    <a:pt x="7851" y="1767"/>
                  </a:cubicBezTo>
                  <a:cubicBezTo>
                    <a:pt x="7606" y="1590"/>
                    <a:pt x="7606" y="1590"/>
                    <a:pt x="7547" y="1551"/>
                  </a:cubicBezTo>
                  <a:lnTo>
                    <a:pt x="7547" y="1551"/>
                  </a:lnTo>
                  <a:cubicBezTo>
                    <a:pt x="7557" y="1718"/>
                    <a:pt x="7714" y="1924"/>
                    <a:pt x="8322" y="2523"/>
                  </a:cubicBezTo>
                  <a:cubicBezTo>
                    <a:pt x="8294" y="2518"/>
                    <a:pt x="8260" y="2516"/>
                    <a:pt x="8227" y="2516"/>
                  </a:cubicBezTo>
                  <a:cubicBezTo>
                    <a:pt x="8179" y="2516"/>
                    <a:pt x="8131" y="2521"/>
                    <a:pt x="8097" y="2532"/>
                  </a:cubicBezTo>
                  <a:cubicBezTo>
                    <a:pt x="8106" y="2611"/>
                    <a:pt x="8136" y="2709"/>
                    <a:pt x="8146" y="2778"/>
                  </a:cubicBezTo>
                  <a:cubicBezTo>
                    <a:pt x="8126" y="2807"/>
                    <a:pt x="8097" y="2846"/>
                    <a:pt x="8077" y="2866"/>
                  </a:cubicBezTo>
                  <a:cubicBezTo>
                    <a:pt x="8077" y="2905"/>
                    <a:pt x="8077" y="2945"/>
                    <a:pt x="8087" y="2974"/>
                  </a:cubicBezTo>
                  <a:cubicBezTo>
                    <a:pt x="8057" y="2994"/>
                    <a:pt x="8028" y="3003"/>
                    <a:pt x="7989" y="3023"/>
                  </a:cubicBezTo>
                  <a:cubicBezTo>
                    <a:pt x="8008" y="3357"/>
                    <a:pt x="7812" y="3651"/>
                    <a:pt x="7812" y="3985"/>
                  </a:cubicBezTo>
                  <a:cubicBezTo>
                    <a:pt x="7645" y="4103"/>
                    <a:pt x="7645" y="4103"/>
                    <a:pt x="7518" y="4338"/>
                  </a:cubicBezTo>
                  <a:cubicBezTo>
                    <a:pt x="7213" y="4220"/>
                    <a:pt x="7213" y="3838"/>
                    <a:pt x="6968" y="3661"/>
                  </a:cubicBezTo>
                  <a:cubicBezTo>
                    <a:pt x="7035" y="3636"/>
                    <a:pt x="7073" y="3622"/>
                    <a:pt x="7115" y="3622"/>
                  </a:cubicBezTo>
                  <a:cubicBezTo>
                    <a:pt x="7173" y="3622"/>
                    <a:pt x="7238" y="3648"/>
                    <a:pt x="7390" y="3710"/>
                  </a:cubicBezTo>
                  <a:cubicBezTo>
                    <a:pt x="7564" y="3266"/>
                    <a:pt x="5751" y="2669"/>
                    <a:pt x="5656" y="2669"/>
                  </a:cubicBezTo>
                  <a:cubicBezTo>
                    <a:pt x="5655" y="2669"/>
                    <a:pt x="5654" y="2669"/>
                    <a:pt x="5653" y="2670"/>
                  </a:cubicBezTo>
                  <a:cubicBezTo>
                    <a:pt x="4888" y="3121"/>
                    <a:pt x="5398" y="4338"/>
                    <a:pt x="4466" y="4691"/>
                  </a:cubicBezTo>
                  <a:cubicBezTo>
                    <a:pt x="4348" y="4976"/>
                    <a:pt x="4721" y="5741"/>
                    <a:pt x="4721" y="5751"/>
                  </a:cubicBezTo>
                  <a:cubicBezTo>
                    <a:pt x="4956" y="5663"/>
                    <a:pt x="5231" y="5506"/>
                    <a:pt x="5231" y="5506"/>
                  </a:cubicBezTo>
                  <a:cubicBezTo>
                    <a:pt x="5523" y="5915"/>
                    <a:pt x="5716" y="6189"/>
                    <a:pt x="5912" y="6189"/>
                  </a:cubicBezTo>
                  <a:cubicBezTo>
                    <a:pt x="5947" y="6189"/>
                    <a:pt x="5981" y="6181"/>
                    <a:pt x="6016" y="6163"/>
                  </a:cubicBezTo>
                  <a:cubicBezTo>
                    <a:pt x="6016" y="5663"/>
                    <a:pt x="6016" y="5663"/>
                    <a:pt x="6193" y="5496"/>
                  </a:cubicBezTo>
                  <a:cubicBezTo>
                    <a:pt x="5830" y="4809"/>
                    <a:pt x="5722" y="4623"/>
                    <a:pt x="6065" y="4525"/>
                  </a:cubicBezTo>
                  <a:cubicBezTo>
                    <a:pt x="6124" y="4368"/>
                    <a:pt x="6046" y="4191"/>
                    <a:pt x="6085" y="4034"/>
                  </a:cubicBezTo>
                  <a:cubicBezTo>
                    <a:pt x="6144" y="4034"/>
                    <a:pt x="6242" y="4053"/>
                    <a:pt x="6311" y="4083"/>
                  </a:cubicBezTo>
                  <a:cubicBezTo>
                    <a:pt x="6418" y="4446"/>
                    <a:pt x="6183" y="4858"/>
                    <a:pt x="6428" y="5211"/>
                  </a:cubicBezTo>
                  <a:cubicBezTo>
                    <a:pt x="6486" y="5294"/>
                    <a:pt x="6554" y="5320"/>
                    <a:pt x="6625" y="5320"/>
                  </a:cubicBezTo>
                  <a:cubicBezTo>
                    <a:pt x="6755" y="5320"/>
                    <a:pt x="6898" y="5235"/>
                    <a:pt x="7028" y="5235"/>
                  </a:cubicBezTo>
                  <a:cubicBezTo>
                    <a:pt x="7058" y="5235"/>
                    <a:pt x="7087" y="5239"/>
                    <a:pt x="7115" y="5251"/>
                  </a:cubicBezTo>
                  <a:cubicBezTo>
                    <a:pt x="7105" y="5280"/>
                    <a:pt x="7096" y="5319"/>
                    <a:pt x="7076" y="5349"/>
                  </a:cubicBezTo>
                  <a:cubicBezTo>
                    <a:pt x="7007" y="5349"/>
                    <a:pt x="6909" y="5329"/>
                    <a:pt x="6831" y="5319"/>
                  </a:cubicBezTo>
                  <a:cubicBezTo>
                    <a:pt x="6782" y="5368"/>
                    <a:pt x="6733" y="5457"/>
                    <a:pt x="6723" y="5516"/>
                  </a:cubicBezTo>
                  <a:cubicBezTo>
                    <a:pt x="6860" y="5722"/>
                    <a:pt x="6860" y="5722"/>
                    <a:pt x="6880" y="5967"/>
                  </a:cubicBezTo>
                  <a:cubicBezTo>
                    <a:pt x="6801" y="5898"/>
                    <a:pt x="6733" y="5800"/>
                    <a:pt x="6654" y="5722"/>
                  </a:cubicBezTo>
                  <a:lnTo>
                    <a:pt x="6625" y="5722"/>
                  </a:lnTo>
                  <a:cubicBezTo>
                    <a:pt x="6477" y="5918"/>
                    <a:pt x="6674" y="6212"/>
                    <a:pt x="6438" y="6399"/>
                  </a:cubicBezTo>
                  <a:cubicBezTo>
                    <a:pt x="6336" y="6478"/>
                    <a:pt x="6076" y="6638"/>
                    <a:pt x="5724" y="6638"/>
                  </a:cubicBezTo>
                  <a:cubicBezTo>
                    <a:pt x="5637" y="6638"/>
                    <a:pt x="5544" y="6628"/>
                    <a:pt x="5447" y="6605"/>
                  </a:cubicBezTo>
                  <a:cubicBezTo>
                    <a:pt x="5374" y="6588"/>
                    <a:pt x="5307" y="6580"/>
                    <a:pt x="5245" y="6580"/>
                  </a:cubicBezTo>
                  <a:cubicBezTo>
                    <a:pt x="4662" y="6580"/>
                    <a:pt x="4508" y="7270"/>
                    <a:pt x="4073" y="7527"/>
                  </a:cubicBezTo>
                  <a:cubicBezTo>
                    <a:pt x="3818" y="7675"/>
                    <a:pt x="3818" y="7675"/>
                    <a:pt x="3239" y="7753"/>
                  </a:cubicBezTo>
                  <a:cubicBezTo>
                    <a:pt x="3337" y="8028"/>
                    <a:pt x="3671" y="8126"/>
                    <a:pt x="3769" y="8411"/>
                  </a:cubicBezTo>
                  <a:cubicBezTo>
                    <a:pt x="3779" y="8450"/>
                    <a:pt x="3828" y="8636"/>
                    <a:pt x="3592" y="8833"/>
                  </a:cubicBezTo>
                  <a:cubicBezTo>
                    <a:pt x="3420" y="8816"/>
                    <a:pt x="3281" y="8804"/>
                    <a:pt x="3166" y="8804"/>
                  </a:cubicBezTo>
                  <a:cubicBezTo>
                    <a:pt x="2671" y="8804"/>
                    <a:pt x="2635" y="9023"/>
                    <a:pt x="2444" y="10010"/>
                  </a:cubicBezTo>
                  <a:cubicBezTo>
                    <a:pt x="2737" y="10157"/>
                    <a:pt x="2974" y="10232"/>
                    <a:pt x="3183" y="10232"/>
                  </a:cubicBezTo>
                  <a:cubicBezTo>
                    <a:pt x="3464" y="10232"/>
                    <a:pt x="3693" y="10096"/>
                    <a:pt x="3936" y="9814"/>
                  </a:cubicBezTo>
                  <a:cubicBezTo>
                    <a:pt x="3818" y="9441"/>
                    <a:pt x="4299" y="9392"/>
                    <a:pt x="4446" y="9157"/>
                  </a:cubicBezTo>
                  <a:cubicBezTo>
                    <a:pt x="4407" y="9039"/>
                    <a:pt x="4397" y="9000"/>
                    <a:pt x="4544" y="8872"/>
                  </a:cubicBezTo>
                  <a:cubicBezTo>
                    <a:pt x="4588" y="8885"/>
                    <a:pt x="4631" y="8890"/>
                    <a:pt x="4674" y="8890"/>
                  </a:cubicBezTo>
                  <a:cubicBezTo>
                    <a:pt x="4857" y="8890"/>
                    <a:pt x="5031" y="8792"/>
                    <a:pt x="5213" y="8792"/>
                  </a:cubicBezTo>
                  <a:cubicBezTo>
                    <a:pt x="5273" y="8792"/>
                    <a:pt x="5335" y="8803"/>
                    <a:pt x="5398" y="8833"/>
                  </a:cubicBezTo>
                  <a:cubicBezTo>
                    <a:pt x="5741" y="8970"/>
                    <a:pt x="5839" y="9343"/>
                    <a:pt x="6114" y="9569"/>
                  </a:cubicBezTo>
                  <a:cubicBezTo>
                    <a:pt x="6210" y="9647"/>
                    <a:pt x="6301" y="9687"/>
                    <a:pt x="6385" y="9687"/>
                  </a:cubicBezTo>
                  <a:cubicBezTo>
                    <a:pt x="6490" y="9687"/>
                    <a:pt x="6586" y="9625"/>
                    <a:pt x="6674" y="9500"/>
                  </a:cubicBezTo>
                  <a:cubicBezTo>
                    <a:pt x="5889" y="8715"/>
                    <a:pt x="5889" y="8715"/>
                    <a:pt x="5839" y="8538"/>
                  </a:cubicBezTo>
                  <a:lnTo>
                    <a:pt x="5839" y="8538"/>
                  </a:lnTo>
                  <a:lnTo>
                    <a:pt x="6870" y="9549"/>
                  </a:lnTo>
                  <a:cubicBezTo>
                    <a:pt x="6870" y="9562"/>
                    <a:pt x="7012" y="9911"/>
                    <a:pt x="7189" y="9911"/>
                  </a:cubicBezTo>
                  <a:cubicBezTo>
                    <a:pt x="7287" y="9911"/>
                    <a:pt x="7396" y="9803"/>
                    <a:pt x="7498" y="9471"/>
                  </a:cubicBezTo>
                  <a:cubicBezTo>
                    <a:pt x="7567" y="9480"/>
                    <a:pt x="7684" y="9490"/>
                    <a:pt x="7753" y="9500"/>
                  </a:cubicBezTo>
                  <a:cubicBezTo>
                    <a:pt x="7900" y="10138"/>
                    <a:pt x="7940" y="10315"/>
                    <a:pt x="8234" y="10462"/>
                  </a:cubicBezTo>
                  <a:cubicBezTo>
                    <a:pt x="8283" y="10413"/>
                    <a:pt x="8332" y="10334"/>
                    <a:pt x="8352" y="10285"/>
                  </a:cubicBezTo>
                  <a:cubicBezTo>
                    <a:pt x="8403" y="10293"/>
                    <a:pt x="8453" y="10296"/>
                    <a:pt x="8504" y="10296"/>
                  </a:cubicBezTo>
                  <a:cubicBezTo>
                    <a:pt x="8640" y="10296"/>
                    <a:pt x="8776" y="10275"/>
                    <a:pt x="8911" y="10275"/>
                  </a:cubicBezTo>
                  <a:cubicBezTo>
                    <a:pt x="9029" y="10521"/>
                    <a:pt x="8734" y="11188"/>
                    <a:pt x="8725" y="11188"/>
                  </a:cubicBezTo>
                  <a:cubicBezTo>
                    <a:pt x="8417" y="11194"/>
                    <a:pt x="8207" y="11199"/>
                    <a:pt x="8055" y="11199"/>
                  </a:cubicBezTo>
                  <a:cubicBezTo>
                    <a:pt x="7733" y="11199"/>
                    <a:pt x="7669" y="11179"/>
                    <a:pt x="7469" y="11119"/>
                  </a:cubicBezTo>
                  <a:cubicBezTo>
                    <a:pt x="7314" y="11075"/>
                    <a:pt x="7202" y="11057"/>
                    <a:pt x="7121" y="11057"/>
                  </a:cubicBezTo>
                  <a:cubicBezTo>
                    <a:pt x="6894" y="11057"/>
                    <a:pt x="6912" y="11200"/>
                    <a:pt x="6919" y="11316"/>
                  </a:cubicBezTo>
                  <a:cubicBezTo>
                    <a:pt x="6948" y="11502"/>
                    <a:pt x="6801" y="11512"/>
                    <a:pt x="6733" y="11531"/>
                  </a:cubicBezTo>
                  <a:cubicBezTo>
                    <a:pt x="6507" y="11345"/>
                    <a:pt x="5535" y="11002"/>
                    <a:pt x="5535" y="11002"/>
                  </a:cubicBezTo>
                  <a:cubicBezTo>
                    <a:pt x="5427" y="10805"/>
                    <a:pt x="5584" y="10599"/>
                    <a:pt x="5506" y="10403"/>
                  </a:cubicBezTo>
                  <a:cubicBezTo>
                    <a:pt x="5373" y="10335"/>
                    <a:pt x="5127" y="10310"/>
                    <a:pt x="4835" y="10310"/>
                  </a:cubicBezTo>
                  <a:cubicBezTo>
                    <a:pt x="3989" y="10310"/>
                    <a:pt x="2755" y="10523"/>
                    <a:pt x="2748" y="10530"/>
                  </a:cubicBezTo>
                  <a:cubicBezTo>
                    <a:pt x="2729" y="10560"/>
                    <a:pt x="0" y="12866"/>
                    <a:pt x="491" y="14436"/>
                  </a:cubicBezTo>
                  <a:cubicBezTo>
                    <a:pt x="535" y="14577"/>
                    <a:pt x="1251" y="15936"/>
                    <a:pt x="2100" y="15936"/>
                  </a:cubicBezTo>
                  <a:cubicBezTo>
                    <a:pt x="2197" y="15936"/>
                    <a:pt x="2295" y="15918"/>
                    <a:pt x="2395" y="15879"/>
                  </a:cubicBezTo>
                  <a:cubicBezTo>
                    <a:pt x="2401" y="15879"/>
                    <a:pt x="2878" y="15705"/>
                    <a:pt x="3405" y="15705"/>
                  </a:cubicBezTo>
                  <a:cubicBezTo>
                    <a:pt x="3746" y="15705"/>
                    <a:pt x="4108" y="15777"/>
                    <a:pt x="4377" y="16016"/>
                  </a:cubicBezTo>
                  <a:cubicBezTo>
                    <a:pt x="4397" y="16026"/>
                    <a:pt x="4397" y="16026"/>
                    <a:pt x="4544" y="17636"/>
                  </a:cubicBezTo>
                  <a:lnTo>
                    <a:pt x="4544" y="17842"/>
                  </a:lnTo>
                  <a:cubicBezTo>
                    <a:pt x="4515" y="17871"/>
                    <a:pt x="4475" y="17891"/>
                    <a:pt x="4456" y="17920"/>
                  </a:cubicBezTo>
                  <a:cubicBezTo>
                    <a:pt x="4456" y="18401"/>
                    <a:pt x="3926" y="18568"/>
                    <a:pt x="3857" y="19000"/>
                  </a:cubicBezTo>
                  <a:cubicBezTo>
                    <a:pt x="3788" y="19353"/>
                    <a:pt x="3828" y="19736"/>
                    <a:pt x="3710" y="20089"/>
                  </a:cubicBezTo>
                  <a:cubicBezTo>
                    <a:pt x="3641" y="20236"/>
                    <a:pt x="3543" y="20373"/>
                    <a:pt x="3484" y="20521"/>
                  </a:cubicBezTo>
                  <a:cubicBezTo>
                    <a:pt x="3565" y="20541"/>
                    <a:pt x="3650" y="20550"/>
                    <a:pt x="3739" y="20550"/>
                  </a:cubicBezTo>
                  <a:cubicBezTo>
                    <a:pt x="4963" y="20550"/>
                    <a:pt x="6910" y="18776"/>
                    <a:pt x="7321" y="18401"/>
                  </a:cubicBezTo>
                  <a:cubicBezTo>
                    <a:pt x="7361" y="18372"/>
                    <a:pt x="10118" y="14377"/>
                    <a:pt x="10099" y="14299"/>
                  </a:cubicBezTo>
                  <a:lnTo>
                    <a:pt x="10099" y="14299"/>
                  </a:lnTo>
                  <a:cubicBezTo>
                    <a:pt x="9551" y="14585"/>
                    <a:pt x="9446" y="14639"/>
                    <a:pt x="9421" y="14639"/>
                  </a:cubicBezTo>
                  <a:cubicBezTo>
                    <a:pt x="9415" y="14639"/>
                    <a:pt x="9413" y="14636"/>
                    <a:pt x="9412" y="14633"/>
                  </a:cubicBezTo>
                  <a:cubicBezTo>
                    <a:pt x="8734" y="13396"/>
                    <a:pt x="8793" y="11924"/>
                    <a:pt x="8793" y="11904"/>
                  </a:cubicBezTo>
                  <a:cubicBezTo>
                    <a:pt x="8833" y="11904"/>
                    <a:pt x="8882" y="11895"/>
                    <a:pt x="8921" y="11895"/>
                  </a:cubicBezTo>
                  <a:cubicBezTo>
                    <a:pt x="9618" y="12866"/>
                    <a:pt x="9510" y="13965"/>
                    <a:pt x="9510" y="13985"/>
                  </a:cubicBezTo>
                  <a:cubicBezTo>
                    <a:pt x="9587" y="14035"/>
                    <a:pt x="9663" y="14058"/>
                    <a:pt x="9739" y="14058"/>
                  </a:cubicBezTo>
                  <a:cubicBezTo>
                    <a:pt x="10442" y="14058"/>
                    <a:pt x="11050" y="12077"/>
                    <a:pt x="11050" y="12042"/>
                  </a:cubicBezTo>
                  <a:cubicBezTo>
                    <a:pt x="11041" y="12002"/>
                    <a:pt x="11021" y="11973"/>
                    <a:pt x="11001" y="11944"/>
                  </a:cubicBezTo>
                  <a:cubicBezTo>
                    <a:pt x="10707" y="12071"/>
                    <a:pt x="10707" y="12071"/>
                    <a:pt x="10599" y="12091"/>
                  </a:cubicBezTo>
                  <a:cubicBezTo>
                    <a:pt x="10589" y="12071"/>
                    <a:pt x="9647" y="9775"/>
                    <a:pt x="9991" y="9490"/>
                  </a:cubicBezTo>
                  <a:lnTo>
                    <a:pt x="9991" y="9490"/>
                  </a:lnTo>
                  <a:cubicBezTo>
                    <a:pt x="10050" y="9520"/>
                    <a:pt x="10118" y="9549"/>
                    <a:pt x="10187" y="9569"/>
                  </a:cubicBezTo>
                  <a:cubicBezTo>
                    <a:pt x="10629" y="8931"/>
                    <a:pt x="9323" y="8106"/>
                    <a:pt x="10108" y="7704"/>
                  </a:cubicBezTo>
                  <a:lnTo>
                    <a:pt x="10108" y="7704"/>
                  </a:lnTo>
                  <a:cubicBezTo>
                    <a:pt x="10148" y="7773"/>
                    <a:pt x="10197" y="7881"/>
                    <a:pt x="10216" y="7959"/>
                  </a:cubicBezTo>
                  <a:cubicBezTo>
                    <a:pt x="9922" y="8195"/>
                    <a:pt x="10157" y="8401"/>
                    <a:pt x="10491" y="8705"/>
                  </a:cubicBezTo>
                  <a:cubicBezTo>
                    <a:pt x="10413" y="8892"/>
                    <a:pt x="10393" y="8950"/>
                    <a:pt x="10629" y="9569"/>
                  </a:cubicBezTo>
                  <a:cubicBezTo>
                    <a:pt x="10658" y="9549"/>
                    <a:pt x="10697" y="9539"/>
                    <a:pt x="10727" y="9539"/>
                  </a:cubicBezTo>
                  <a:cubicBezTo>
                    <a:pt x="10736" y="9520"/>
                    <a:pt x="10756" y="9480"/>
                    <a:pt x="10776" y="9441"/>
                  </a:cubicBezTo>
                  <a:cubicBezTo>
                    <a:pt x="11001" y="9539"/>
                    <a:pt x="11001" y="9539"/>
                    <a:pt x="11286" y="11443"/>
                  </a:cubicBezTo>
                  <a:cubicBezTo>
                    <a:pt x="11316" y="11432"/>
                    <a:pt x="11340" y="11424"/>
                    <a:pt x="11361" y="11424"/>
                  </a:cubicBezTo>
                  <a:cubicBezTo>
                    <a:pt x="11433" y="11424"/>
                    <a:pt x="11469" y="11529"/>
                    <a:pt x="11630" y="12002"/>
                  </a:cubicBezTo>
                  <a:cubicBezTo>
                    <a:pt x="11659" y="11993"/>
                    <a:pt x="11708" y="11983"/>
                    <a:pt x="11728" y="11973"/>
                  </a:cubicBezTo>
                  <a:lnTo>
                    <a:pt x="11728" y="12002"/>
                  </a:lnTo>
                  <a:cubicBezTo>
                    <a:pt x="11541" y="13376"/>
                    <a:pt x="11541" y="13376"/>
                    <a:pt x="11394" y="13936"/>
                  </a:cubicBezTo>
                  <a:cubicBezTo>
                    <a:pt x="11541" y="13651"/>
                    <a:pt x="12022" y="12532"/>
                    <a:pt x="12101" y="9893"/>
                  </a:cubicBezTo>
                  <a:cubicBezTo>
                    <a:pt x="12032" y="8666"/>
                    <a:pt x="12032" y="8646"/>
                    <a:pt x="11914" y="7969"/>
                  </a:cubicBezTo>
                  <a:cubicBezTo>
                    <a:pt x="11659" y="6821"/>
                    <a:pt x="11659" y="6772"/>
                    <a:pt x="11423" y="6114"/>
                  </a:cubicBezTo>
                  <a:cubicBezTo>
                    <a:pt x="10992" y="5035"/>
                    <a:pt x="10972" y="4986"/>
                    <a:pt x="10638" y="4377"/>
                  </a:cubicBezTo>
                  <a:cubicBezTo>
                    <a:pt x="10059" y="3406"/>
                    <a:pt x="10020" y="3347"/>
                    <a:pt x="9569" y="2768"/>
                  </a:cubicBezTo>
                  <a:cubicBezTo>
                    <a:pt x="9068" y="2130"/>
                    <a:pt x="8627" y="1600"/>
                    <a:pt x="7743" y="884"/>
                  </a:cubicBezTo>
                  <a:cubicBezTo>
                    <a:pt x="7558" y="725"/>
                    <a:pt x="7357" y="582"/>
                    <a:pt x="7161" y="448"/>
                  </a:cubicBezTo>
                  <a:lnTo>
                    <a:pt x="7161" y="448"/>
                  </a:lnTo>
                  <a:cubicBezTo>
                    <a:pt x="7201" y="480"/>
                    <a:pt x="7276" y="541"/>
                    <a:pt x="7469" y="697"/>
                  </a:cubicBezTo>
                  <a:cubicBezTo>
                    <a:pt x="7076" y="501"/>
                    <a:pt x="6782" y="157"/>
                    <a:pt x="6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2"/>
            <p:cNvSpPr/>
            <p:nvPr/>
          </p:nvSpPr>
          <p:spPr>
            <a:xfrm>
              <a:off x="3804135" y="1971256"/>
              <a:ext cx="648093" cy="1265430"/>
            </a:xfrm>
            <a:custGeom>
              <a:avLst/>
              <a:gdLst/>
              <a:ahLst/>
              <a:cxnLst/>
              <a:rect l="l" t="t" r="r" b="b"/>
              <a:pathLst>
                <a:path w="11188" h="21846" extrusionOk="0">
                  <a:moveTo>
                    <a:pt x="9559" y="0"/>
                  </a:moveTo>
                  <a:lnTo>
                    <a:pt x="9559" y="0"/>
                  </a:lnTo>
                  <a:cubicBezTo>
                    <a:pt x="9559" y="0"/>
                    <a:pt x="9559" y="0"/>
                    <a:pt x="9559" y="0"/>
                  </a:cubicBezTo>
                  <a:lnTo>
                    <a:pt x="9559" y="0"/>
                  </a:lnTo>
                  <a:cubicBezTo>
                    <a:pt x="9559" y="0"/>
                    <a:pt x="9559" y="0"/>
                    <a:pt x="9559" y="0"/>
                  </a:cubicBezTo>
                  <a:close/>
                  <a:moveTo>
                    <a:pt x="9559" y="0"/>
                  </a:moveTo>
                  <a:cubicBezTo>
                    <a:pt x="9343" y="69"/>
                    <a:pt x="9048" y="196"/>
                    <a:pt x="8842" y="275"/>
                  </a:cubicBezTo>
                  <a:cubicBezTo>
                    <a:pt x="8087" y="638"/>
                    <a:pt x="7969" y="707"/>
                    <a:pt x="7105" y="1237"/>
                  </a:cubicBezTo>
                  <a:lnTo>
                    <a:pt x="6742" y="1482"/>
                  </a:lnTo>
                  <a:lnTo>
                    <a:pt x="6664" y="1541"/>
                  </a:lnTo>
                  <a:cubicBezTo>
                    <a:pt x="4524" y="3199"/>
                    <a:pt x="0" y="7684"/>
                    <a:pt x="4230" y="13553"/>
                  </a:cubicBezTo>
                  <a:cubicBezTo>
                    <a:pt x="4233" y="13553"/>
                    <a:pt x="4236" y="13552"/>
                    <a:pt x="4239" y="13552"/>
                  </a:cubicBezTo>
                  <a:cubicBezTo>
                    <a:pt x="4432" y="13552"/>
                    <a:pt x="4602" y="13855"/>
                    <a:pt x="4554" y="14377"/>
                  </a:cubicBezTo>
                  <a:cubicBezTo>
                    <a:pt x="4436" y="14475"/>
                    <a:pt x="4436" y="14475"/>
                    <a:pt x="4377" y="14681"/>
                  </a:cubicBezTo>
                  <a:cubicBezTo>
                    <a:pt x="4357" y="14652"/>
                    <a:pt x="4308" y="14632"/>
                    <a:pt x="4279" y="14603"/>
                  </a:cubicBezTo>
                  <a:lnTo>
                    <a:pt x="4279" y="14603"/>
                  </a:lnTo>
                  <a:cubicBezTo>
                    <a:pt x="4171" y="14878"/>
                    <a:pt x="4524" y="16448"/>
                    <a:pt x="5349" y="17301"/>
                  </a:cubicBezTo>
                  <a:cubicBezTo>
                    <a:pt x="6085" y="18077"/>
                    <a:pt x="6144" y="19196"/>
                    <a:pt x="6723" y="20049"/>
                  </a:cubicBezTo>
                  <a:cubicBezTo>
                    <a:pt x="6909" y="20324"/>
                    <a:pt x="7616" y="21256"/>
                    <a:pt x="9176" y="21845"/>
                  </a:cubicBezTo>
                  <a:cubicBezTo>
                    <a:pt x="8636" y="21610"/>
                    <a:pt x="8047" y="21345"/>
                    <a:pt x="7753" y="20726"/>
                  </a:cubicBezTo>
                  <a:cubicBezTo>
                    <a:pt x="7792" y="20726"/>
                    <a:pt x="7831" y="20717"/>
                    <a:pt x="7861" y="20717"/>
                  </a:cubicBezTo>
                  <a:cubicBezTo>
                    <a:pt x="7851" y="20677"/>
                    <a:pt x="7831" y="20638"/>
                    <a:pt x="7812" y="20609"/>
                  </a:cubicBezTo>
                  <a:lnTo>
                    <a:pt x="7812" y="20609"/>
                  </a:lnTo>
                  <a:cubicBezTo>
                    <a:pt x="7890" y="20618"/>
                    <a:pt x="7969" y="20618"/>
                    <a:pt x="8047" y="20628"/>
                  </a:cubicBezTo>
                  <a:cubicBezTo>
                    <a:pt x="8077" y="20609"/>
                    <a:pt x="8106" y="20579"/>
                    <a:pt x="8136" y="20560"/>
                  </a:cubicBezTo>
                  <a:cubicBezTo>
                    <a:pt x="8096" y="20491"/>
                    <a:pt x="8057" y="20412"/>
                    <a:pt x="8038" y="20344"/>
                  </a:cubicBezTo>
                  <a:lnTo>
                    <a:pt x="8038" y="20344"/>
                  </a:lnTo>
                  <a:cubicBezTo>
                    <a:pt x="8106" y="20363"/>
                    <a:pt x="8204" y="20373"/>
                    <a:pt x="8283" y="20373"/>
                  </a:cubicBezTo>
                  <a:cubicBezTo>
                    <a:pt x="8488" y="19537"/>
                    <a:pt x="8789" y="19457"/>
                    <a:pt x="8993" y="19457"/>
                  </a:cubicBezTo>
                  <a:cubicBezTo>
                    <a:pt x="9024" y="19457"/>
                    <a:pt x="9052" y="19459"/>
                    <a:pt x="9078" y="19460"/>
                  </a:cubicBezTo>
                  <a:cubicBezTo>
                    <a:pt x="9119" y="19466"/>
                    <a:pt x="9155" y="19468"/>
                    <a:pt x="9188" y="19468"/>
                  </a:cubicBezTo>
                  <a:cubicBezTo>
                    <a:pt x="9337" y="19468"/>
                    <a:pt x="9411" y="19419"/>
                    <a:pt x="9451" y="19362"/>
                  </a:cubicBezTo>
                  <a:cubicBezTo>
                    <a:pt x="9470" y="19333"/>
                    <a:pt x="9500" y="19264"/>
                    <a:pt x="9519" y="19235"/>
                  </a:cubicBezTo>
                  <a:cubicBezTo>
                    <a:pt x="9657" y="18970"/>
                    <a:pt x="9568" y="18666"/>
                    <a:pt x="9716" y="18410"/>
                  </a:cubicBezTo>
                  <a:cubicBezTo>
                    <a:pt x="9824" y="18204"/>
                    <a:pt x="10098" y="18204"/>
                    <a:pt x="10206" y="18008"/>
                  </a:cubicBezTo>
                  <a:cubicBezTo>
                    <a:pt x="10216" y="17969"/>
                    <a:pt x="10246" y="17930"/>
                    <a:pt x="10255" y="17890"/>
                  </a:cubicBezTo>
                  <a:cubicBezTo>
                    <a:pt x="10324" y="17684"/>
                    <a:pt x="10206" y="17517"/>
                    <a:pt x="10118" y="17390"/>
                  </a:cubicBezTo>
                  <a:cubicBezTo>
                    <a:pt x="9608" y="17390"/>
                    <a:pt x="9323" y="16909"/>
                    <a:pt x="8882" y="16762"/>
                  </a:cubicBezTo>
                  <a:cubicBezTo>
                    <a:pt x="8361" y="15604"/>
                    <a:pt x="5496" y="13366"/>
                    <a:pt x="4829" y="13209"/>
                  </a:cubicBezTo>
                  <a:cubicBezTo>
                    <a:pt x="4730" y="13307"/>
                    <a:pt x="4730" y="13307"/>
                    <a:pt x="4730" y="13543"/>
                  </a:cubicBezTo>
                  <a:cubicBezTo>
                    <a:pt x="4701" y="13543"/>
                    <a:pt x="4662" y="13553"/>
                    <a:pt x="4622" y="13553"/>
                  </a:cubicBezTo>
                  <a:cubicBezTo>
                    <a:pt x="3896" y="12876"/>
                    <a:pt x="3896" y="12876"/>
                    <a:pt x="3935" y="12630"/>
                  </a:cubicBezTo>
                  <a:cubicBezTo>
                    <a:pt x="4034" y="11953"/>
                    <a:pt x="4034" y="11953"/>
                    <a:pt x="3533" y="11649"/>
                  </a:cubicBezTo>
                  <a:cubicBezTo>
                    <a:pt x="3553" y="11511"/>
                    <a:pt x="3553" y="11511"/>
                    <a:pt x="3749" y="11148"/>
                  </a:cubicBezTo>
                  <a:cubicBezTo>
                    <a:pt x="3883" y="10881"/>
                    <a:pt x="3940" y="10766"/>
                    <a:pt x="3821" y="10766"/>
                  </a:cubicBezTo>
                  <a:cubicBezTo>
                    <a:pt x="3729" y="10766"/>
                    <a:pt x="3534" y="10833"/>
                    <a:pt x="3190" y="10952"/>
                  </a:cubicBezTo>
                  <a:cubicBezTo>
                    <a:pt x="3131" y="10893"/>
                    <a:pt x="3052" y="10795"/>
                    <a:pt x="3033" y="10717"/>
                  </a:cubicBezTo>
                  <a:cubicBezTo>
                    <a:pt x="2768" y="9941"/>
                    <a:pt x="3494" y="8852"/>
                    <a:pt x="3671" y="8813"/>
                  </a:cubicBezTo>
                  <a:cubicBezTo>
                    <a:pt x="3716" y="8805"/>
                    <a:pt x="3759" y="8801"/>
                    <a:pt x="3797" y="8801"/>
                  </a:cubicBezTo>
                  <a:cubicBezTo>
                    <a:pt x="4503" y="8801"/>
                    <a:pt x="4067" y="10097"/>
                    <a:pt x="4672" y="10422"/>
                  </a:cubicBezTo>
                  <a:cubicBezTo>
                    <a:pt x="4760" y="10314"/>
                    <a:pt x="4779" y="10304"/>
                    <a:pt x="4809" y="9981"/>
                  </a:cubicBezTo>
                  <a:cubicBezTo>
                    <a:pt x="4858" y="9323"/>
                    <a:pt x="4868" y="9245"/>
                    <a:pt x="5957" y="8204"/>
                  </a:cubicBezTo>
                  <a:cubicBezTo>
                    <a:pt x="6516" y="7684"/>
                    <a:pt x="7370" y="7861"/>
                    <a:pt x="7920" y="7331"/>
                  </a:cubicBezTo>
                  <a:cubicBezTo>
                    <a:pt x="8528" y="6752"/>
                    <a:pt x="8136" y="6752"/>
                    <a:pt x="7527" y="6752"/>
                  </a:cubicBezTo>
                  <a:cubicBezTo>
                    <a:pt x="7649" y="6587"/>
                    <a:pt x="7916" y="6433"/>
                    <a:pt x="8148" y="6433"/>
                  </a:cubicBezTo>
                  <a:cubicBezTo>
                    <a:pt x="8288" y="6433"/>
                    <a:pt x="8415" y="6490"/>
                    <a:pt x="8489" y="6634"/>
                  </a:cubicBezTo>
                  <a:cubicBezTo>
                    <a:pt x="8579" y="6646"/>
                    <a:pt x="8700" y="6661"/>
                    <a:pt x="8828" y="6661"/>
                  </a:cubicBezTo>
                  <a:cubicBezTo>
                    <a:pt x="9342" y="6661"/>
                    <a:pt x="9979" y="6415"/>
                    <a:pt x="9264" y="4711"/>
                  </a:cubicBezTo>
                  <a:lnTo>
                    <a:pt x="9264" y="4711"/>
                  </a:lnTo>
                  <a:cubicBezTo>
                    <a:pt x="9147" y="4730"/>
                    <a:pt x="9039" y="4789"/>
                    <a:pt x="8931" y="4828"/>
                  </a:cubicBezTo>
                  <a:cubicBezTo>
                    <a:pt x="8901" y="4809"/>
                    <a:pt x="8852" y="4779"/>
                    <a:pt x="8832" y="4769"/>
                  </a:cubicBezTo>
                  <a:cubicBezTo>
                    <a:pt x="8924" y="4070"/>
                    <a:pt x="8871" y="3819"/>
                    <a:pt x="8691" y="3819"/>
                  </a:cubicBezTo>
                  <a:cubicBezTo>
                    <a:pt x="8543" y="3819"/>
                    <a:pt x="8309" y="3989"/>
                    <a:pt x="7998" y="4220"/>
                  </a:cubicBezTo>
                  <a:cubicBezTo>
                    <a:pt x="7890" y="4289"/>
                    <a:pt x="7890" y="4465"/>
                    <a:pt x="7890" y="4534"/>
                  </a:cubicBezTo>
                  <a:lnTo>
                    <a:pt x="6968" y="5594"/>
                  </a:lnTo>
                  <a:cubicBezTo>
                    <a:pt x="6929" y="5613"/>
                    <a:pt x="6880" y="5613"/>
                    <a:pt x="6840" y="5623"/>
                  </a:cubicBezTo>
                  <a:cubicBezTo>
                    <a:pt x="6772" y="5319"/>
                    <a:pt x="7125" y="5034"/>
                    <a:pt x="6889" y="4720"/>
                  </a:cubicBezTo>
                  <a:cubicBezTo>
                    <a:pt x="5898" y="3386"/>
                    <a:pt x="8646" y="2679"/>
                    <a:pt x="8832" y="2679"/>
                  </a:cubicBezTo>
                  <a:cubicBezTo>
                    <a:pt x="8842" y="2718"/>
                    <a:pt x="8842" y="2758"/>
                    <a:pt x="8842" y="2797"/>
                  </a:cubicBezTo>
                  <a:cubicBezTo>
                    <a:pt x="9216" y="2729"/>
                    <a:pt x="9391" y="2249"/>
                    <a:pt x="9782" y="2249"/>
                  </a:cubicBezTo>
                  <a:cubicBezTo>
                    <a:pt x="9843" y="2249"/>
                    <a:pt x="9908" y="2260"/>
                    <a:pt x="9981" y="2287"/>
                  </a:cubicBezTo>
                  <a:cubicBezTo>
                    <a:pt x="10216" y="3072"/>
                    <a:pt x="8793" y="3543"/>
                    <a:pt x="9421" y="4298"/>
                  </a:cubicBezTo>
                  <a:cubicBezTo>
                    <a:pt x="9667" y="4249"/>
                    <a:pt x="9627" y="4151"/>
                    <a:pt x="9470" y="3847"/>
                  </a:cubicBezTo>
                  <a:cubicBezTo>
                    <a:pt x="9480" y="3827"/>
                    <a:pt x="9490" y="3778"/>
                    <a:pt x="9510" y="3749"/>
                  </a:cubicBezTo>
                  <a:cubicBezTo>
                    <a:pt x="9608" y="3876"/>
                    <a:pt x="9618" y="4033"/>
                    <a:pt x="9686" y="4171"/>
                  </a:cubicBezTo>
                  <a:cubicBezTo>
                    <a:pt x="9814" y="4053"/>
                    <a:pt x="9814" y="4053"/>
                    <a:pt x="10079" y="3543"/>
                  </a:cubicBezTo>
                  <a:cubicBezTo>
                    <a:pt x="10098" y="3602"/>
                    <a:pt x="10157" y="3690"/>
                    <a:pt x="10206" y="3729"/>
                  </a:cubicBezTo>
                  <a:cubicBezTo>
                    <a:pt x="10452" y="3582"/>
                    <a:pt x="11188" y="3121"/>
                    <a:pt x="10471" y="2826"/>
                  </a:cubicBezTo>
                  <a:cubicBezTo>
                    <a:pt x="10707" y="2571"/>
                    <a:pt x="10589" y="2208"/>
                    <a:pt x="10746" y="1924"/>
                  </a:cubicBezTo>
                  <a:cubicBezTo>
                    <a:pt x="10609" y="1894"/>
                    <a:pt x="10589" y="1894"/>
                    <a:pt x="10422" y="1816"/>
                  </a:cubicBezTo>
                  <a:cubicBezTo>
                    <a:pt x="10609" y="1570"/>
                    <a:pt x="10609" y="1570"/>
                    <a:pt x="10619" y="1502"/>
                  </a:cubicBezTo>
                  <a:lnTo>
                    <a:pt x="10619" y="1502"/>
                  </a:lnTo>
                  <a:cubicBezTo>
                    <a:pt x="10550" y="1531"/>
                    <a:pt x="10462" y="1551"/>
                    <a:pt x="10393" y="1570"/>
                  </a:cubicBezTo>
                  <a:lnTo>
                    <a:pt x="10471" y="1482"/>
                  </a:lnTo>
                  <a:cubicBezTo>
                    <a:pt x="10462" y="1443"/>
                    <a:pt x="10462" y="1403"/>
                    <a:pt x="10452" y="1374"/>
                  </a:cubicBezTo>
                  <a:cubicBezTo>
                    <a:pt x="10167" y="1394"/>
                    <a:pt x="9775" y="1531"/>
                    <a:pt x="9510" y="1874"/>
                  </a:cubicBezTo>
                  <a:cubicBezTo>
                    <a:pt x="9529" y="1914"/>
                    <a:pt x="9539" y="1943"/>
                    <a:pt x="9559" y="1982"/>
                  </a:cubicBezTo>
                  <a:cubicBezTo>
                    <a:pt x="9431" y="2169"/>
                    <a:pt x="9431" y="2169"/>
                    <a:pt x="8882" y="2424"/>
                  </a:cubicBezTo>
                  <a:cubicBezTo>
                    <a:pt x="8950" y="2277"/>
                    <a:pt x="9127" y="2218"/>
                    <a:pt x="9215" y="2081"/>
                  </a:cubicBezTo>
                  <a:cubicBezTo>
                    <a:pt x="9186" y="2061"/>
                    <a:pt x="9166" y="2012"/>
                    <a:pt x="9147" y="1982"/>
                  </a:cubicBezTo>
                  <a:cubicBezTo>
                    <a:pt x="9461" y="1590"/>
                    <a:pt x="9981" y="1541"/>
                    <a:pt x="10314" y="1207"/>
                  </a:cubicBezTo>
                  <a:cubicBezTo>
                    <a:pt x="10295" y="1188"/>
                    <a:pt x="10265" y="1148"/>
                    <a:pt x="10246" y="1129"/>
                  </a:cubicBezTo>
                  <a:cubicBezTo>
                    <a:pt x="10158" y="1102"/>
                    <a:pt x="10079" y="1090"/>
                    <a:pt x="10006" y="1090"/>
                  </a:cubicBezTo>
                  <a:cubicBezTo>
                    <a:pt x="9439" y="1090"/>
                    <a:pt x="9260" y="1816"/>
                    <a:pt x="8774" y="1973"/>
                  </a:cubicBezTo>
                  <a:cubicBezTo>
                    <a:pt x="8931" y="1825"/>
                    <a:pt x="8931" y="1825"/>
                    <a:pt x="8950" y="1678"/>
                  </a:cubicBezTo>
                  <a:cubicBezTo>
                    <a:pt x="8734" y="1678"/>
                    <a:pt x="8626" y="1884"/>
                    <a:pt x="8430" y="1933"/>
                  </a:cubicBezTo>
                  <a:cubicBezTo>
                    <a:pt x="8361" y="1914"/>
                    <a:pt x="8283" y="1874"/>
                    <a:pt x="8204" y="1874"/>
                  </a:cubicBezTo>
                  <a:cubicBezTo>
                    <a:pt x="8303" y="1747"/>
                    <a:pt x="8312" y="1717"/>
                    <a:pt x="8352" y="1570"/>
                  </a:cubicBezTo>
                  <a:lnTo>
                    <a:pt x="8352" y="1570"/>
                  </a:lnTo>
                  <a:cubicBezTo>
                    <a:pt x="8263" y="1580"/>
                    <a:pt x="8263" y="1580"/>
                    <a:pt x="8038" y="1688"/>
                  </a:cubicBezTo>
                  <a:cubicBezTo>
                    <a:pt x="8038" y="1649"/>
                    <a:pt x="8047" y="1600"/>
                    <a:pt x="8047" y="1570"/>
                  </a:cubicBezTo>
                  <a:lnTo>
                    <a:pt x="7959" y="1482"/>
                  </a:lnTo>
                  <a:cubicBezTo>
                    <a:pt x="7989" y="1443"/>
                    <a:pt x="8008" y="1403"/>
                    <a:pt x="8018" y="1384"/>
                  </a:cubicBezTo>
                  <a:cubicBezTo>
                    <a:pt x="8361" y="1345"/>
                    <a:pt x="8312" y="981"/>
                    <a:pt x="8509" y="815"/>
                  </a:cubicBezTo>
                  <a:lnTo>
                    <a:pt x="8509" y="815"/>
                  </a:lnTo>
                  <a:cubicBezTo>
                    <a:pt x="8479" y="834"/>
                    <a:pt x="8430" y="844"/>
                    <a:pt x="8391" y="854"/>
                  </a:cubicBezTo>
                  <a:cubicBezTo>
                    <a:pt x="8450" y="815"/>
                    <a:pt x="8538" y="766"/>
                    <a:pt x="8597" y="716"/>
                  </a:cubicBezTo>
                  <a:lnTo>
                    <a:pt x="8597" y="716"/>
                  </a:lnTo>
                  <a:cubicBezTo>
                    <a:pt x="8528" y="736"/>
                    <a:pt x="8440" y="756"/>
                    <a:pt x="8361" y="766"/>
                  </a:cubicBezTo>
                  <a:cubicBezTo>
                    <a:pt x="8332" y="756"/>
                    <a:pt x="8293" y="736"/>
                    <a:pt x="8263" y="707"/>
                  </a:cubicBezTo>
                  <a:cubicBezTo>
                    <a:pt x="8832" y="304"/>
                    <a:pt x="8832" y="304"/>
                    <a:pt x="9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2"/>
            <p:cNvSpPr/>
            <p:nvPr/>
          </p:nvSpPr>
          <p:spPr>
            <a:xfrm>
              <a:off x="4446496" y="2001262"/>
              <a:ext cx="258704" cy="284701"/>
            </a:xfrm>
            <a:custGeom>
              <a:avLst/>
              <a:gdLst/>
              <a:ahLst/>
              <a:cxnLst/>
              <a:rect l="l" t="t" r="r" b="b"/>
              <a:pathLst>
                <a:path w="4466" h="4915" extrusionOk="0">
                  <a:moveTo>
                    <a:pt x="3784" y="0"/>
                  </a:moveTo>
                  <a:cubicBezTo>
                    <a:pt x="3705" y="0"/>
                    <a:pt x="3629" y="55"/>
                    <a:pt x="3551" y="55"/>
                  </a:cubicBezTo>
                  <a:cubicBezTo>
                    <a:pt x="3513" y="55"/>
                    <a:pt x="3475" y="42"/>
                    <a:pt x="3435" y="2"/>
                  </a:cubicBezTo>
                  <a:cubicBezTo>
                    <a:pt x="3337" y="12"/>
                    <a:pt x="3229" y="32"/>
                    <a:pt x="3180" y="159"/>
                  </a:cubicBezTo>
                  <a:lnTo>
                    <a:pt x="3151" y="159"/>
                  </a:lnTo>
                  <a:cubicBezTo>
                    <a:pt x="3141" y="140"/>
                    <a:pt x="3141" y="140"/>
                    <a:pt x="3141" y="81"/>
                  </a:cubicBezTo>
                  <a:cubicBezTo>
                    <a:pt x="3131" y="81"/>
                    <a:pt x="3102" y="61"/>
                    <a:pt x="3092" y="61"/>
                  </a:cubicBezTo>
                  <a:cubicBezTo>
                    <a:pt x="3092" y="81"/>
                    <a:pt x="3082" y="81"/>
                    <a:pt x="3082" y="81"/>
                  </a:cubicBezTo>
                  <a:cubicBezTo>
                    <a:pt x="3082" y="91"/>
                    <a:pt x="3072" y="91"/>
                    <a:pt x="3072" y="91"/>
                  </a:cubicBezTo>
                  <a:cubicBezTo>
                    <a:pt x="3072" y="95"/>
                    <a:pt x="3067" y="95"/>
                    <a:pt x="3062" y="95"/>
                  </a:cubicBezTo>
                  <a:cubicBezTo>
                    <a:pt x="3058" y="95"/>
                    <a:pt x="3053" y="95"/>
                    <a:pt x="3053" y="100"/>
                  </a:cubicBezTo>
                  <a:cubicBezTo>
                    <a:pt x="3053" y="110"/>
                    <a:pt x="3043" y="110"/>
                    <a:pt x="3043" y="110"/>
                  </a:cubicBezTo>
                  <a:cubicBezTo>
                    <a:pt x="3043" y="130"/>
                    <a:pt x="3033" y="130"/>
                    <a:pt x="3033" y="130"/>
                  </a:cubicBezTo>
                  <a:cubicBezTo>
                    <a:pt x="3033" y="140"/>
                    <a:pt x="3023" y="140"/>
                    <a:pt x="3023" y="140"/>
                  </a:cubicBezTo>
                  <a:cubicBezTo>
                    <a:pt x="3023" y="149"/>
                    <a:pt x="3004" y="149"/>
                    <a:pt x="3004" y="149"/>
                  </a:cubicBezTo>
                  <a:cubicBezTo>
                    <a:pt x="3004" y="159"/>
                    <a:pt x="2994" y="159"/>
                    <a:pt x="2994" y="159"/>
                  </a:cubicBezTo>
                  <a:lnTo>
                    <a:pt x="2974" y="140"/>
                  </a:lnTo>
                  <a:lnTo>
                    <a:pt x="2974" y="110"/>
                  </a:lnTo>
                  <a:cubicBezTo>
                    <a:pt x="2945" y="130"/>
                    <a:pt x="2945" y="130"/>
                    <a:pt x="2886" y="149"/>
                  </a:cubicBezTo>
                  <a:cubicBezTo>
                    <a:pt x="2896" y="140"/>
                    <a:pt x="2905" y="110"/>
                    <a:pt x="2905" y="100"/>
                  </a:cubicBezTo>
                  <a:cubicBezTo>
                    <a:pt x="2904" y="100"/>
                    <a:pt x="2902" y="100"/>
                    <a:pt x="2899" y="100"/>
                  </a:cubicBezTo>
                  <a:cubicBezTo>
                    <a:pt x="2828" y="100"/>
                    <a:pt x="2317" y="198"/>
                    <a:pt x="2317" y="198"/>
                  </a:cubicBezTo>
                  <a:cubicBezTo>
                    <a:pt x="2140" y="248"/>
                    <a:pt x="1993" y="355"/>
                    <a:pt x="1816" y="424"/>
                  </a:cubicBezTo>
                  <a:cubicBezTo>
                    <a:pt x="1723" y="459"/>
                    <a:pt x="1625" y="459"/>
                    <a:pt x="1527" y="459"/>
                  </a:cubicBezTo>
                  <a:cubicBezTo>
                    <a:pt x="1428" y="459"/>
                    <a:pt x="1330" y="459"/>
                    <a:pt x="1237" y="493"/>
                  </a:cubicBezTo>
                  <a:cubicBezTo>
                    <a:pt x="1159" y="542"/>
                    <a:pt x="1159" y="542"/>
                    <a:pt x="1110" y="719"/>
                  </a:cubicBezTo>
                  <a:cubicBezTo>
                    <a:pt x="766" y="885"/>
                    <a:pt x="1237" y="1072"/>
                    <a:pt x="1237" y="1072"/>
                  </a:cubicBezTo>
                  <a:cubicBezTo>
                    <a:pt x="1532" y="1170"/>
                    <a:pt x="697" y="2799"/>
                    <a:pt x="688" y="2809"/>
                  </a:cubicBezTo>
                  <a:cubicBezTo>
                    <a:pt x="665" y="2807"/>
                    <a:pt x="637" y="2802"/>
                    <a:pt x="605" y="2802"/>
                  </a:cubicBezTo>
                  <a:cubicBezTo>
                    <a:pt x="496" y="2802"/>
                    <a:pt x="338" y="2851"/>
                    <a:pt x="187" y="3192"/>
                  </a:cubicBezTo>
                  <a:cubicBezTo>
                    <a:pt x="148" y="3280"/>
                    <a:pt x="1" y="4104"/>
                    <a:pt x="30" y="4340"/>
                  </a:cubicBezTo>
                  <a:cubicBezTo>
                    <a:pt x="49" y="4572"/>
                    <a:pt x="116" y="4632"/>
                    <a:pt x="195" y="4632"/>
                  </a:cubicBezTo>
                  <a:cubicBezTo>
                    <a:pt x="240" y="4632"/>
                    <a:pt x="288" y="4613"/>
                    <a:pt x="334" y="4595"/>
                  </a:cubicBezTo>
                  <a:lnTo>
                    <a:pt x="334" y="4595"/>
                  </a:lnTo>
                  <a:cubicBezTo>
                    <a:pt x="305" y="4742"/>
                    <a:pt x="295" y="4772"/>
                    <a:pt x="305" y="4811"/>
                  </a:cubicBezTo>
                  <a:cubicBezTo>
                    <a:pt x="331" y="4875"/>
                    <a:pt x="402" y="4914"/>
                    <a:pt x="474" y="4914"/>
                  </a:cubicBezTo>
                  <a:cubicBezTo>
                    <a:pt x="512" y="4914"/>
                    <a:pt x="549" y="4903"/>
                    <a:pt x="580" y="4880"/>
                  </a:cubicBezTo>
                  <a:lnTo>
                    <a:pt x="1325" y="4065"/>
                  </a:lnTo>
                  <a:cubicBezTo>
                    <a:pt x="1375" y="4006"/>
                    <a:pt x="1404" y="3947"/>
                    <a:pt x="1473" y="3771"/>
                  </a:cubicBezTo>
                  <a:cubicBezTo>
                    <a:pt x="1552" y="3776"/>
                    <a:pt x="1630" y="3788"/>
                    <a:pt x="1717" y="3788"/>
                  </a:cubicBezTo>
                  <a:cubicBezTo>
                    <a:pt x="1781" y="3788"/>
                    <a:pt x="1849" y="3782"/>
                    <a:pt x="1924" y="3761"/>
                  </a:cubicBezTo>
                  <a:cubicBezTo>
                    <a:pt x="2140" y="3702"/>
                    <a:pt x="2248" y="3476"/>
                    <a:pt x="2454" y="3417"/>
                  </a:cubicBezTo>
                  <a:cubicBezTo>
                    <a:pt x="2567" y="3382"/>
                    <a:pt x="2685" y="3381"/>
                    <a:pt x="2802" y="3381"/>
                  </a:cubicBezTo>
                  <a:cubicBezTo>
                    <a:pt x="2816" y="3381"/>
                    <a:pt x="2831" y="3381"/>
                    <a:pt x="2845" y="3381"/>
                  </a:cubicBezTo>
                  <a:cubicBezTo>
                    <a:pt x="2977" y="3381"/>
                    <a:pt x="3107" y="3378"/>
                    <a:pt x="3229" y="3329"/>
                  </a:cubicBezTo>
                  <a:cubicBezTo>
                    <a:pt x="3337" y="3290"/>
                    <a:pt x="3435" y="3211"/>
                    <a:pt x="3475" y="3172"/>
                  </a:cubicBezTo>
                  <a:cubicBezTo>
                    <a:pt x="3592" y="3054"/>
                    <a:pt x="3533" y="2995"/>
                    <a:pt x="3318" y="2986"/>
                  </a:cubicBezTo>
                  <a:cubicBezTo>
                    <a:pt x="3170" y="2986"/>
                    <a:pt x="3200" y="2887"/>
                    <a:pt x="3219" y="2878"/>
                  </a:cubicBezTo>
                  <a:cubicBezTo>
                    <a:pt x="3249" y="2809"/>
                    <a:pt x="3337" y="2838"/>
                    <a:pt x="3386" y="2789"/>
                  </a:cubicBezTo>
                  <a:cubicBezTo>
                    <a:pt x="3435" y="2740"/>
                    <a:pt x="3426" y="2652"/>
                    <a:pt x="3475" y="2603"/>
                  </a:cubicBezTo>
                  <a:cubicBezTo>
                    <a:pt x="3524" y="2564"/>
                    <a:pt x="3573" y="2534"/>
                    <a:pt x="3612" y="2495"/>
                  </a:cubicBezTo>
                  <a:cubicBezTo>
                    <a:pt x="3514" y="2426"/>
                    <a:pt x="3514" y="2426"/>
                    <a:pt x="3484" y="2387"/>
                  </a:cubicBezTo>
                  <a:cubicBezTo>
                    <a:pt x="3514" y="2387"/>
                    <a:pt x="3533" y="2387"/>
                    <a:pt x="3543" y="2397"/>
                  </a:cubicBezTo>
                  <a:cubicBezTo>
                    <a:pt x="3546" y="2398"/>
                    <a:pt x="3550" y="2398"/>
                    <a:pt x="3554" y="2398"/>
                  </a:cubicBezTo>
                  <a:cubicBezTo>
                    <a:pt x="3643" y="2398"/>
                    <a:pt x="3955" y="2210"/>
                    <a:pt x="3955" y="2210"/>
                  </a:cubicBezTo>
                  <a:cubicBezTo>
                    <a:pt x="3985" y="2181"/>
                    <a:pt x="3965" y="2102"/>
                    <a:pt x="3936" y="2004"/>
                  </a:cubicBezTo>
                  <a:cubicBezTo>
                    <a:pt x="4014" y="1886"/>
                    <a:pt x="4014" y="1886"/>
                    <a:pt x="3877" y="1671"/>
                  </a:cubicBezTo>
                  <a:cubicBezTo>
                    <a:pt x="3926" y="1612"/>
                    <a:pt x="3926" y="1612"/>
                    <a:pt x="3975" y="1612"/>
                  </a:cubicBezTo>
                  <a:cubicBezTo>
                    <a:pt x="4024" y="1671"/>
                    <a:pt x="4024" y="1759"/>
                    <a:pt x="4054" y="1837"/>
                  </a:cubicBezTo>
                  <a:cubicBezTo>
                    <a:pt x="4147" y="1400"/>
                    <a:pt x="4045" y="1307"/>
                    <a:pt x="3943" y="1307"/>
                  </a:cubicBezTo>
                  <a:cubicBezTo>
                    <a:pt x="3937" y="1307"/>
                    <a:pt x="3932" y="1307"/>
                    <a:pt x="3926" y="1307"/>
                  </a:cubicBezTo>
                  <a:cubicBezTo>
                    <a:pt x="3965" y="1209"/>
                    <a:pt x="4083" y="1160"/>
                    <a:pt x="4103" y="1052"/>
                  </a:cubicBezTo>
                  <a:lnTo>
                    <a:pt x="4073" y="1023"/>
                  </a:lnTo>
                  <a:cubicBezTo>
                    <a:pt x="4230" y="876"/>
                    <a:pt x="4230" y="876"/>
                    <a:pt x="4260" y="738"/>
                  </a:cubicBezTo>
                  <a:cubicBezTo>
                    <a:pt x="4397" y="670"/>
                    <a:pt x="4397" y="670"/>
                    <a:pt x="4427" y="620"/>
                  </a:cubicBezTo>
                  <a:cubicBezTo>
                    <a:pt x="4427" y="620"/>
                    <a:pt x="4446" y="611"/>
                    <a:pt x="4466" y="542"/>
                  </a:cubicBezTo>
                  <a:cubicBezTo>
                    <a:pt x="4433" y="509"/>
                    <a:pt x="4373" y="450"/>
                    <a:pt x="4305" y="450"/>
                  </a:cubicBezTo>
                  <a:cubicBezTo>
                    <a:pt x="4272" y="450"/>
                    <a:pt x="4236" y="464"/>
                    <a:pt x="4201" y="503"/>
                  </a:cubicBezTo>
                  <a:lnTo>
                    <a:pt x="4171" y="503"/>
                  </a:lnTo>
                  <a:cubicBezTo>
                    <a:pt x="4157" y="492"/>
                    <a:pt x="4149" y="486"/>
                    <a:pt x="4137" y="486"/>
                  </a:cubicBezTo>
                  <a:cubicBezTo>
                    <a:pt x="4117" y="486"/>
                    <a:pt x="4090" y="508"/>
                    <a:pt x="4014" y="571"/>
                  </a:cubicBezTo>
                  <a:cubicBezTo>
                    <a:pt x="4014" y="552"/>
                    <a:pt x="4005" y="552"/>
                    <a:pt x="4005" y="542"/>
                  </a:cubicBezTo>
                  <a:cubicBezTo>
                    <a:pt x="4024" y="522"/>
                    <a:pt x="4063" y="434"/>
                    <a:pt x="4014" y="385"/>
                  </a:cubicBezTo>
                  <a:lnTo>
                    <a:pt x="4014" y="385"/>
                  </a:lnTo>
                  <a:cubicBezTo>
                    <a:pt x="3906" y="444"/>
                    <a:pt x="3906" y="444"/>
                    <a:pt x="3887" y="444"/>
                  </a:cubicBezTo>
                  <a:lnTo>
                    <a:pt x="3936" y="395"/>
                  </a:lnTo>
                  <a:cubicBezTo>
                    <a:pt x="3857" y="346"/>
                    <a:pt x="3857" y="346"/>
                    <a:pt x="3838" y="326"/>
                  </a:cubicBezTo>
                  <a:lnTo>
                    <a:pt x="3838" y="326"/>
                  </a:lnTo>
                  <a:cubicBezTo>
                    <a:pt x="3887" y="333"/>
                    <a:pt x="3923" y="338"/>
                    <a:pt x="3950" y="338"/>
                  </a:cubicBezTo>
                  <a:cubicBezTo>
                    <a:pt x="4006" y="338"/>
                    <a:pt x="4027" y="316"/>
                    <a:pt x="4054" y="238"/>
                  </a:cubicBezTo>
                  <a:cubicBezTo>
                    <a:pt x="3828" y="12"/>
                    <a:pt x="3828" y="12"/>
                    <a:pt x="3808" y="2"/>
                  </a:cubicBezTo>
                  <a:cubicBezTo>
                    <a:pt x="3800" y="1"/>
                    <a:pt x="3792" y="0"/>
                    <a:pt x="37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2"/>
            <p:cNvSpPr/>
            <p:nvPr/>
          </p:nvSpPr>
          <p:spPr>
            <a:xfrm>
              <a:off x="4410118" y="1985506"/>
              <a:ext cx="195621" cy="69510"/>
            </a:xfrm>
            <a:custGeom>
              <a:avLst/>
              <a:gdLst/>
              <a:ahLst/>
              <a:cxnLst/>
              <a:rect l="l" t="t" r="r" b="b"/>
              <a:pathLst>
                <a:path w="3377" h="1200" extrusionOk="0">
                  <a:moveTo>
                    <a:pt x="1208" y="539"/>
                  </a:moveTo>
                  <a:cubicBezTo>
                    <a:pt x="1208" y="539"/>
                    <a:pt x="1266" y="549"/>
                    <a:pt x="1266" y="559"/>
                  </a:cubicBezTo>
                  <a:cubicBezTo>
                    <a:pt x="1276" y="559"/>
                    <a:pt x="1257" y="569"/>
                    <a:pt x="1217" y="598"/>
                  </a:cubicBezTo>
                  <a:cubicBezTo>
                    <a:pt x="1168" y="618"/>
                    <a:pt x="1119" y="637"/>
                    <a:pt x="1070" y="657"/>
                  </a:cubicBezTo>
                  <a:cubicBezTo>
                    <a:pt x="1129" y="588"/>
                    <a:pt x="1178" y="549"/>
                    <a:pt x="1178" y="549"/>
                  </a:cubicBezTo>
                  <a:lnTo>
                    <a:pt x="1208" y="539"/>
                  </a:lnTo>
                  <a:close/>
                  <a:moveTo>
                    <a:pt x="2668" y="0"/>
                  </a:moveTo>
                  <a:cubicBezTo>
                    <a:pt x="2603" y="0"/>
                    <a:pt x="2511" y="7"/>
                    <a:pt x="2395" y="29"/>
                  </a:cubicBezTo>
                  <a:cubicBezTo>
                    <a:pt x="2199" y="58"/>
                    <a:pt x="2179" y="68"/>
                    <a:pt x="2091" y="117"/>
                  </a:cubicBezTo>
                  <a:cubicBezTo>
                    <a:pt x="2020" y="153"/>
                    <a:pt x="1989" y="268"/>
                    <a:pt x="1889" y="268"/>
                  </a:cubicBezTo>
                  <a:cubicBezTo>
                    <a:pt x="1879" y="268"/>
                    <a:pt x="1867" y="267"/>
                    <a:pt x="1855" y="264"/>
                  </a:cubicBezTo>
                  <a:cubicBezTo>
                    <a:pt x="1865" y="255"/>
                    <a:pt x="1865" y="255"/>
                    <a:pt x="1953" y="215"/>
                  </a:cubicBezTo>
                  <a:lnTo>
                    <a:pt x="1944" y="206"/>
                  </a:lnTo>
                  <a:cubicBezTo>
                    <a:pt x="1914" y="206"/>
                    <a:pt x="1914" y="206"/>
                    <a:pt x="1865" y="215"/>
                  </a:cubicBezTo>
                  <a:cubicBezTo>
                    <a:pt x="1953" y="147"/>
                    <a:pt x="2071" y="107"/>
                    <a:pt x="2150" y="29"/>
                  </a:cubicBezTo>
                  <a:cubicBezTo>
                    <a:pt x="2144" y="24"/>
                    <a:pt x="2129" y="22"/>
                    <a:pt x="2107" y="22"/>
                  </a:cubicBezTo>
                  <a:cubicBezTo>
                    <a:pt x="1986" y="22"/>
                    <a:pt x="1661" y="84"/>
                    <a:pt x="1561" y="117"/>
                  </a:cubicBezTo>
                  <a:cubicBezTo>
                    <a:pt x="1561" y="117"/>
                    <a:pt x="1129" y="294"/>
                    <a:pt x="1090" y="421"/>
                  </a:cubicBezTo>
                  <a:cubicBezTo>
                    <a:pt x="1108" y="444"/>
                    <a:pt x="1118" y="456"/>
                    <a:pt x="1151" y="456"/>
                  </a:cubicBezTo>
                  <a:cubicBezTo>
                    <a:pt x="1191" y="456"/>
                    <a:pt x="1264" y="439"/>
                    <a:pt x="1424" y="402"/>
                  </a:cubicBezTo>
                  <a:lnTo>
                    <a:pt x="1424" y="402"/>
                  </a:lnTo>
                  <a:cubicBezTo>
                    <a:pt x="1365" y="451"/>
                    <a:pt x="1247" y="490"/>
                    <a:pt x="1159" y="510"/>
                  </a:cubicBezTo>
                  <a:cubicBezTo>
                    <a:pt x="1070" y="539"/>
                    <a:pt x="1011" y="618"/>
                    <a:pt x="913" y="618"/>
                  </a:cubicBezTo>
                  <a:cubicBezTo>
                    <a:pt x="858" y="622"/>
                    <a:pt x="816" y="626"/>
                    <a:pt x="783" y="626"/>
                  </a:cubicBezTo>
                  <a:cubicBezTo>
                    <a:pt x="681" y="626"/>
                    <a:pt x="661" y="592"/>
                    <a:pt x="580" y="451"/>
                  </a:cubicBezTo>
                  <a:cubicBezTo>
                    <a:pt x="550" y="451"/>
                    <a:pt x="334" y="451"/>
                    <a:pt x="354" y="637"/>
                  </a:cubicBezTo>
                  <a:cubicBezTo>
                    <a:pt x="344" y="647"/>
                    <a:pt x="324" y="667"/>
                    <a:pt x="315" y="667"/>
                  </a:cubicBezTo>
                  <a:lnTo>
                    <a:pt x="315" y="686"/>
                  </a:lnTo>
                  <a:cubicBezTo>
                    <a:pt x="334" y="696"/>
                    <a:pt x="334" y="696"/>
                    <a:pt x="354" y="696"/>
                  </a:cubicBezTo>
                  <a:cubicBezTo>
                    <a:pt x="246" y="755"/>
                    <a:pt x="89" y="735"/>
                    <a:pt x="30" y="863"/>
                  </a:cubicBezTo>
                  <a:cubicBezTo>
                    <a:pt x="1" y="912"/>
                    <a:pt x="128" y="1059"/>
                    <a:pt x="187" y="1079"/>
                  </a:cubicBezTo>
                  <a:cubicBezTo>
                    <a:pt x="334" y="1108"/>
                    <a:pt x="334" y="1108"/>
                    <a:pt x="344" y="1138"/>
                  </a:cubicBezTo>
                  <a:cubicBezTo>
                    <a:pt x="369" y="1179"/>
                    <a:pt x="379" y="1199"/>
                    <a:pt x="439" y="1199"/>
                  </a:cubicBezTo>
                  <a:cubicBezTo>
                    <a:pt x="451" y="1199"/>
                    <a:pt x="465" y="1198"/>
                    <a:pt x="481" y="1197"/>
                  </a:cubicBezTo>
                  <a:cubicBezTo>
                    <a:pt x="746" y="1148"/>
                    <a:pt x="815" y="981"/>
                    <a:pt x="825" y="981"/>
                  </a:cubicBezTo>
                  <a:lnTo>
                    <a:pt x="717" y="902"/>
                  </a:lnTo>
                  <a:cubicBezTo>
                    <a:pt x="693" y="889"/>
                    <a:pt x="669" y="884"/>
                    <a:pt x="645" y="884"/>
                  </a:cubicBezTo>
                  <a:cubicBezTo>
                    <a:pt x="609" y="884"/>
                    <a:pt x="574" y="894"/>
                    <a:pt x="542" y="894"/>
                  </a:cubicBezTo>
                  <a:cubicBezTo>
                    <a:pt x="535" y="894"/>
                    <a:pt x="528" y="894"/>
                    <a:pt x="521" y="892"/>
                  </a:cubicBezTo>
                  <a:cubicBezTo>
                    <a:pt x="452" y="883"/>
                    <a:pt x="501" y="785"/>
                    <a:pt x="442" y="785"/>
                  </a:cubicBezTo>
                  <a:cubicBezTo>
                    <a:pt x="442" y="785"/>
                    <a:pt x="442" y="765"/>
                    <a:pt x="432" y="765"/>
                  </a:cubicBezTo>
                  <a:cubicBezTo>
                    <a:pt x="481" y="735"/>
                    <a:pt x="481" y="735"/>
                    <a:pt x="638" y="657"/>
                  </a:cubicBezTo>
                  <a:cubicBezTo>
                    <a:pt x="648" y="735"/>
                    <a:pt x="648" y="735"/>
                    <a:pt x="678" y="765"/>
                  </a:cubicBezTo>
                  <a:lnTo>
                    <a:pt x="776" y="765"/>
                  </a:lnTo>
                  <a:lnTo>
                    <a:pt x="776" y="804"/>
                  </a:lnTo>
                  <a:cubicBezTo>
                    <a:pt x="835" y="892"/>
                    <a:pt x="992" y="814"/>
                    <a:pt x="1021" y="951"/>
                  </a:cubicBezTo>
                  <a:cubicBezTo>
                    <a:pt x="1208" y="951"/>
                    <a:pt x="1217" y="912"/>
                    <a:pt x="1306" y="716"/>
                  </a:cubicBezTo>
                  <a:cubicBezTo>
                    <a:pt x="1340" y="711"/>
                    <a:pt x="1357" y="708"/>
                    <a:pt x="1370" y="708"/>
                  </a:cubicBezTo>
                  <a:cubicBezTo>
                    <a:pt x="1382" y="708"/>
                    <a:pt x="1389" y="711"/>
                    <a:pt x="1404" y="716"/>
                  </a:cubicBezTo>
                  <a:lnTo>
                    <a:pt x="1365" y="785"/>
                  </a:lnTo>
                  <a:lnTo>
                    <a:pt x="1384" y="785"/>
                  </a:lnTo>
                  <a:lnTo>
                    <a:pt x="3298" y="313"/>
                  </a:lnTo>
                  <a:cubicBezTo>
                    <a:pt x="3327" y="304"/>
                    <a:pt x="3327" y="304"/>
                    <a:pt x="3347" y="274"/>
                  </a:cubicBezTo>
                  <a:lnTo>
                    <a:pt x="3367" y="264"/>
                  </a:lnTo>
                  <a:lnTo>
                    <a:pt x="3347" y="255"/>
                  </a:lnTo>
                  <a:cubicBezTo>
                    <a:pt x="3347" y="245"/>
                    <a:pt x="3367" y="215"/>
                    <a:pt x="3376" y="206"/>
                  </a:cubicBezTo>
                  <a:cubicBezTo>
                    <a:pt x="3318" y="196"/>
                    <a:pt x="3318" y="107"/>
                    <a:pt x="3268" y="98"/>
                  </a:cubicBezTo>
                  <a:cubicBezTo>
                    <a:pt x="3249" y="88"/>
                    <a:pt x="3229" y="88"/>
                    <a:pt x="3211" y="88"/>
                  </a:cubicBezTo>
                  <a:cubicBezTo>
                    <a:pt x="3192" y="88"/>
                    <a:pt x="3175" y="88"/>
                    <a:pt x="3161" y="78"/>
                  </a:cubicBezTo>
                  <a:cubicBezTo>
                    <a:pt x="3161" y="78"/>
                    <a:pt x="3161" y="68"/>
                    <a:pt x="3141" y="68"/>
                  </a:cubicBezTo>
                  <a:lnTo>
                    <a:pt x="3072" y="68"/>
                  </a:lnTo>
                  <a:lnTo>
                    <a:pt x="3072" y="58"/>
                  </a:lnTo>
                  <a:lnTo>
                    <a:pt x="3082" y="48"/>
                  </a:lnTo>
                  <a:cubicBezTo>
                    <a:pt x="3053" y="48"/>
                    <a:pt x="3053" y="48"/>
                    <a:pt x="2591" y="78"/>
                  </a:cubicBezTo>
                  <a:cubicBezTo>
                    <a:pt x="2748" y="19"/>
                    <a:pt x="2748" y="19"/>
                    <a:pt x="2788" y="9"/>
                  </a:cubicBezTo>
                  <a:cubicBezTo>
                    <a:pt x="2788" y="9"/>
                    <a:pt x="2747" y="0"/>
                    <a:pt x="2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2"/>
            <p:cNvSpPr/>
            <p:nvPr/>
          </p:nvSpPr>
          <p:spPr>
            <a:xfrm>
              <a:off x="4277637" y="2011515"/>
              <a:ext cx="91062" cy="56998"/>
            </a:xfrm>
            <a:custGeom>
              <a:avLst/>
              <a:gdLst/>
              <a:ahLst/>
              <a:cxnLst/>
              <a:rect l="l" t="t" r="r" b="b"/>
              <a:pathLst>
                <a:path w="1572" h="984" extrusionOk="0">
                  <a:moveTo>
                    <a:pt x="1168" y="1"/>
                  </a:moveTo>
                  <a:cubicBezTo>
                    <a:pt x="1104" y="1"/>
                    <a:pt x="830" y="55"/>
                    <a:pt x="766" y="110"/>
                  </a:cubicBezTo>
                  <a:cubicBezTo>
                    <a:pt x="747" y="139"/>
                    <a:pt x="737" y="169"/>
                    <a:pt x="698" y="198"/>
                  </a:cubicBezTo>
                  <a:cubicBezTo>
                    <a:pt x="687" y="204"/>
                    <a:pt x="676" y="205"/>
                    <a:pt x="665" y="205"/>
                  </a:cubicBezTo>
                  <a:cubicBezTo>
                    <a:pt x="648" y="205"/>
                    <a:pt x="631" y="201"/>
                    <a:pt x="616" y="201"/>
                  </a:cubicBezTo>
                  <a:cubicBezTo>
                    <a:pt x="607" y="201"/>
                    <a:pt x="598" y="203"/>
                    <a:pt x="590" y="208"/>
                  </a:cubicBezTo>
                  <a:cubicBezTo>
                    <a:pt x="590" y="218"/>
                    <a:pt x="501" y="267"/>
                    <a:pt x="492" y="306"/>
                  </a:cubicBezTo>
                  <a:cubicBezTo>
                    <a:pt x="472" y="345"/>
                    <a:pt x="521" y="345"/>
                    <a:pt x="541" y="385"/>
                  </a:cubicBezTo>
                  <a:cubicBezTo>
                    <a:pt x="548" y="430"/>
                    <a:pt x="515" y="476"/>
                    <a:pt x="467" y="476"/>
                  </a:cubicBezTo>
                  <a:cubicBezTo>
                    <a:pt x="453" y="476"/>
                    <a:pt x="438" y="472"/>
                    <a:pt x="423" y="463"/>
                  </a:cubicBezTo>
                  <a:lnTo>
                    <a:pt x="443" y="404"/>
                  </a:lnTo>
                  <a:cubicBezTo>
                    <a:pt x="429" y="388"/>
                    <a:pt x="409" y="381"/>
                    <a:pt x="388" y="381"/>
                  </a:cubicBezTo>
                  <a:cubicBezTo>
                    <a:pt x="334" y="381"/>
                    <a:pt x="267" y="422"/>
                    <a:pt x="246" y="443"/>
                  </a:cubicBezTo>
                  <a:lnTo>
                    <a:pt x="227" y="453"/>
                  </a:lnTo>
                  <a:cubicBezTo>
                    <a:pt x="197" y="493"/>
                    <a:pt x="178" y="542"/>
                    <a:pt x="148" y="581"/>
                  </a:cubicBezTo>
                  <a:cubicBezTo>
                    <a:pt x="109" y="630"/>
                    <a:pt x="21" y="640"/>
                    <a:pt x="1" y="708"/>
                  </a:cubicBezTo>
                  <a:cubicBezTo>
                    <a:pt x="6" y="723"/>
                    <a:pt x="13" y="723"/>
                    <a:pt x="22" y="723"/>
                  </a:cubicBezTo>
                  <a:cubicBezTo>
                    <a:pt x="30" y="723"/>
                    <a:pt x="40" y="723"/>
                    <a:pt x="50" y="738"/>
                  </a:cubicBezTo>
                  <a:cubicBezTo>
                    <a:pt x="60" y="748"/>
                    <a:pt x="60" y="748"/>
                    <a:pt x="30" y="777"/>
                  </a:cubicBezTo>
                  <a:cubicBezTo>
                    <a:pt x="133" y="790"/>
                    <a:pt x="191" y="797"/>
                    <a:pt x="235" y="797"/>
                  </a:cubicBezTo>
                  <a:cubicBezTo>
                    <a:pt x="292" y="797"/>
                    <a:pt x="326" y="785"/>
                    <a:pt x="403" y="757"/>
                  </a:cubicBezTo>
                  <a:lnTo>
                    <a:pt x="403" y="757"/>
                  </a:lnTo>
                  <a:cubicBezTo>
                    <a:pt x="315" y="826"/>
                    <a:pt x="295" y="846"/>
                    <a:pt x="276" y="924"/>
                  </a:cubicBezTo>
                  <a:cubicBezTo>
                    <a:pt x="268" y="978"/>
                    <a:pt x="320" y="984"/>
                    <a:pt x="343" y="984"/>
                  </a:cubicBezTo>
                  <a:cubicBezTo>
                    <a:pt x="350" y="984"/>
                    <a:pt x="354" y="983"/>
                    <a:pt x="354" y="983"/>
                  </a:cubicBezTo>
                  <a:cubicBezTo>
                    <a:pt x="413" y="973"/>
                    <a:pt x="452" y="905"/>
                    <a:pt x="511" y="875"/>
                  </a:cubicBezTo>
                  <a:cubicBezTo>
                    <a:pt x="558" y="888"/>
                    <a:pt x="585" y="895"/>
                    <a:pt x="608" y="895"/>
                  </a:cubicBezTo>
                  <a:cubicBezTo>
                    <a:pt x="638" y="895"/>
                    <a:pt x="662" y="883"/>
                    <a:pt x="717" y="856"/>
                  </a:cubicBezTo>
                  <a:cubicBezTo>
                    <a:pt x="786" y="836"/>
                    <a:pt x="884" y="787"/>
                    <a:pt x="815" y="689"/>
                  </a:cubicBezTo>
                  <a:cubicBezTo>
                    <a:pt x="806" y="640"/>
                    <a:pt x="806" y="640"/>
                    <a:pt x="933" y="561"/>
                  </a:cubicBezTo>
                  <a:cubicBezTo>
                    <a:pt x="1051" y="502"/>
                    <a:pt x="1159" y="414"/>
                    <a:pt x="1287" y="355"/>
                  </a:cubicBezTo>
                  <a:cubicBezTo>
                    <a:pt x="1355" y="306"/>
                    <a:pt x="1453" y="316"/>
                    <a:pt x="1532" y="257"/>
                  </a:cubicBezTo>
                  <a:cubicBezTo>
                    <a:pt x="1532" y="257"/>
                    <a:pt x="1571" y="218"/>
                    <a:pt x="1542" y="188"/>
                  </a:cubicBezTo>
                  <a:cubicBezTo>
                    <a:pt x="1522" y="172"/>
                    <a:pt x="1509" y="161"/>
                    <a:pt x="1485" y="161"/>
                  </a:cubicBezTo>
                  <a:cubicBezTo>
                    <a:pt x="1436" y="161"/>
                    <a:pt x="1342" y="205"/>
                    <a:pt x="1061" y="336"/>
                  </a:cubicBezTo>
                  <a:cubicBezTo>
                    <a:pt x="1208" y="247"/>
                    <a:pt x="1277" y="198"/>
                    <a:pt x="1277" y="169"/>
                  </a:cubicBezTo>
                  <a:cubicBezTo>
                    <a:pt x="1269" y="166"/>
                    <a:pt x="1263" y="165"/>
                    <a:pt x="1257" y="165"/>
                  </a:cubicBezTo>
                  <a:cubicBezTo>
                    <a:pt x="1240" y="165"/>
                    <a:pt x="1225" y="176"/>
                    <a:pt x="1188" y="198"/>
                  </a:cubicBezTo>
                  <a:cubicBezTo>
                    <a:pt x="1139" y="218"/>
                    <a:pt x="1139" y="218"/>
                    <a:pt x="1090" y="218"/>
                  </a:cubicBezTo>
                  <a:cubicBezTo>
                    <a:pt x="1149" y="188"/>
                    <a:pt x="1198" y="120"/>
                    <a:pt x="1247" y="90"/>
                  </a:cubicBezTo>
                  <a:cubicBezTo>
                    <a:pt x="1208" y="90"/>
                    <a:pt x="1188" y="100"/>
                    <a:pt x="1149" y="100"/>
                  </a:cubicBezTo>
                  <a:cubicBezTo>
                    <a:pt x="1257" y="61"/>
                    <a:pt x="1296" y="41"/>
                    <a:pt x="1306" y="21"/>
                  </a:cubicBezTo>
                  <a:lnTo>
                    <a:pt x="1306" y="12"/>
                  </a:lnTo>
                  <a:cubicBezTo>
                    <a:pt x="1257" y="12"/>
                    <a:pt x="1228" y="12"/>
                    <a:pt x="1179" y="2"/>
                  </a:cubicBezTo>
                  <a:cubicBezTo>
                    <a:pt x="1176" y="1"/>
                    <a:pt x="1173" y="1"/>
                    <a:pt x="1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2"/>
            <p:cNvSpPr/>
            <p:nvPr/>
          </p:nvSpPr>
          <p:spPr>
            <a:xfrm>
              <a:off x="4766547" y="2061043"/>
              <a:ext cx="70266" cy="47093"/>
            </a:xfrm>
            <a:custGeom>
              <a:avLst/>
              <a:gdLst/>
              <a:ahLst/>
              <a:cxnLst/>
              <a:rect l="l" t="t" r="r" b="b"/>
              <a:pathLst>
                <a:path w="1213" h="813" extrusionOk="0">
                  <a:moveTo>
                    <a:pt x="207" y="1"/>
                  </a:moveTo>
                  <a:cubicBezTo>
                    <a:pt x="1" y="30"/>
                    <a:pt x="550" y="560"/>
                    <a:pt x="796" y="756"/>
                  </a:cubicBezTo>
                  <a:cubicBezTo>
                    <a:pt x="796" y="763"/>
                    <a:pt x="867" y="812"/>
                    <a:pt x="910" y="812"/>
                  </a:cubicBezTo>
                  <a:cubicBezTo>
                    <a:pt x="929" y="812"/>
                    <a:pt x="943" y="803"/>
                    <a:pt x="943" y="776"/>
                  </a:cubicBezTo>
                  <a:cubicBezTo>
                    <a:pt x="943" y="756"/>
                    <a:pt x="913" y="688"/>
                    <a:pt x="894" y="639"/>
                  </a:cubicBezTo>
                  <a:cubicBezTo>
                    <a:pt x="805" y="462"/>
                    <a:pt x="796" y="413"/>
                    <a:pt x="796" y="393"/>
                  </a:cubicBezTo>
                  <a:cubicBezTo>
                    <a:pt x="796" y="376"/>
                    <a:pt x="804" y="368"/>
                    <a:pt x="818" y="368"/>
                  </a:cubicBezTo>
                  <a:cubicBezTo>
                    <a:pt x="850" y="368"/>
                    <a:pt x="911" y="412"/>
                    <a:pt x="953" y="482"/>
                  </a:cubicBezTo>
                  <a:cubicBezTo>
                    <a:pt x="982" y="521"/>
                    <a:pt x="1011" y="570"/>
                    <a:pt x="1011" y="570"/>
                  </a:cubicBezTo>
                  <a:cubicBezTo>
                    <a:pt x="1011" y="576"/>
                    <a:pt x="1092" y="622"/>
                    <a:pt x="1147" y="622"/>
                  </a:cubicBezTo>
                  <a:cubicBezTo>
                    <a:pt x="1186" y="622"/>
                    <a:pt x="1213" y="598"/>
                    <a:pt x="1188" y="521"/>
                  </a:cubicBezTo>
                  <a:cubicBezTo>
                    <a:pt x="1178" y="482"/>
                    <a:pt x="1159" y="472"/>
                    <a:pt x="943" y="344"/>
                  </a:cubicBezTo>
                  <a:cubicBezTo>
                    <a:pt x="884" y="315"/>
                    <a:pt x="835" y="275"/>
                    <a:pt x="766" y="236"/>
                  </a:cubicBezTo>
                  <a:cubicBezTo>
                    <a:pt x="737" y="217"/>
                    <a:pt x="688" y="197"/>
                    <a:pt x="639" y="177"/>
                  </a:cubicBezTo>
                  <a:lnTo>
                    <a:pt x="599" y="138"/>
                  </a:lnTo>
                  <a:cubicBezTo>
                    <a:pt x="540" y="79"/>
                    <a:pt x="462" y="30"/>
                    <a:pt x="423" y="20"/>
                  </a:cubicBezTo>
                  <a:cubicBezTo>
                    <a:pt x="403" y="20"/>
                    <a:pt x="403" y="20"/>
                    <a:pt x="403" y="89"/>
                  </a:cubicBezTo>
                  <a:cubicBezTo>
                    <a:pt x="315" y="30"/>
                    <a:pt x="275" y="1"/>
                    <a:pt x="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2"/>
            <p:cNvSpPr/>
            <p:nvPr/>
          </p:nvSpPr>
          <p:spPr>
            <a:xfrm>
              <a:off x="4741001" y="2345869"/>
              <a:ext cx="67138" cy="113707"/>
            </a:xfrm>
            <a:custGeom>
              <a:avLst/>
              <a:gdLst/>
              <a:ahLst/>
              <a:cxnLst/>
              <a:rect l="l" t="t" r="r" b="b"/>
              <a:pathLst>
                <a:path w="1159" h="1963" extrusionOk="0">
                  <a:moveTo>
                    <a:pt x="363" y="0"/>
                  </a:moveTo>
                  <a:cubicBezTo>
                    <a:pt x="324" y="0"/>
                    <a:pt x="304" y="20"/>
                    <a:pt x="255" y="40"/>
                  </a:cubicBezTo>
                  <a:cubicBezTo>
                    <a:pt x="79" y="157"/>
                    <a:pt x="49" y="275"/>
                    <a:pt x="20" y="540"/>
                  </a:cubicBezTo>
                  <a:cubicBezTo>
                    <a:pt x="0" y="756"/>
                    <a:pt x="59" y="776"/>
                    <a:pt x="177" y="805"/>
                  </a:cubicBezTo>
                  <a:cubicBezTo>
                    <a:pt x="202" y="1030"/>
                    <a:pt x="215" y="1133"/>
                    <a:pt x="274" y="1133"/>
                  </a:cubicBezTo>
                  <a:cubicBezTo>
                    <a:pt x="305" y="1133"/>
                    <a:pt x="348" y="1104"/>
                    <a:pt x="412" y="1050"/>
                  </a:cubicBezTo>
                  <a:cubicBezTo>
                    <a:pt x="451" y="1198"/>
                    <a:pt x="451" y="1198"/>
                    <a:pt x="451" y="1217"/>
                  </a:cubicBezTo>
                  <a:cubicBezTo>
                    <a:pt x="439" y="1213"/>
                    <a:pt x="417" y="1211"/>
                    <a:pt x="391" y="1211"/>
                  </a:cubicBezTo>
                  <a:cubicBezTo>
                    <a:pt x="354" y="1211"/>
                    <a:pt x="309" y="1215"/>
                    <a:pt x="275" y="1227"/>
                  </a:cubicBezTo>
                  <a:cubicBezTo>
                    <a:pt x="157" y="1276"/>
                    <a:pt x="137" y="1433"/>
                    <a:pt x="137" y="1512"/>
                  </a:cubicBezTo>
                  <a:cubicBezTo>
                    <a:pt x="137" y="1590"/>
                    <a:pt x="137" y="1590"/>
                    <a:pt x="285" y="1649"/>
                  </a:cubicBezTo>
                  <a:cubicBezTo>
                    <a:pt x="118" y="1806"/>
                    <a:pt x="118" y="1806"/>
                    <a:pt x="69" y="1914"/>
                  </a:cubicBezTo>
                  <a:cubicBezTo>
                    <a:pt x="157" y="1963"/>
                    <a:pt x="157" y="1963"/>
                    <a:pt x="177" y="1963"/>
                  </a:cubicBezTo>
                  <a:cubicBezTo>
                    <a:pt x="216" y="1963"/>
                    <a:pt x="903" y="1855"/>
                    <a:pt x="952" y="1835"/>
                  </a:cubicBezTo>
                  <a:cubicBezTo>
                    <a:pt x="1021" y="1796"/>
                    <a:pt x="1138" y="1659"/>
                    <a:pt x="1158" y="1502"/>
                  </a:cubicBezTo>
                  <a:cubicBezTo>
                    <a:pt x="1158" y="1479"/>
                    <a:pt x="1157" y="1461"/>
                    <a:pt x="1155" y="1450"/>
                  </a:cubicBezTo>
                  <a:lnTo>
                    <a:pt x="1155" y="1450"/>
                  </a:lnTo>
                  <a:cubicBezTo>
                    <a:pt x="1156" y="1451"/>
                    <a:pt x="1157" y="1452"/>
                    <a:pt x="1158" y="1453"/>
                  </a:cubicBezTo>
                  <a:cubicBezTo>
                    <a:pt x="1155" y="1440"/>
                    <a:pt x="1154" y="1435"/>
                    <a:pt x="1154" y="1435"/>
                  </a:cubicBezTo>
                  <a:lnTo>
                    <a:pt x="1154" y="1435"/>
                  </a:lnTo>
                  <a:cubicBezTo>
                    <a:pt x="1154" y="1435"/>
                    <a:pt x="1154" y="1440"/>
                    <a:pt x="1155" y="1450"/>
                  </a:cubicBezTo>
                  <a:lnTo>
                    <a:pt x="1155" y="1450"/>
                  </a:lnTo>
                  <a:cubicBezTo>
                    <a:pt x="1107" y="1393"/>
                    <a:pt x="1040" y="1373"/>
                    <a:pt x="1001" y="1325"/>
                  </a:cubicBezTo>
                  <a:cubicBezTo>
                    <a:pt x="952" y="1256"/>
                    <a:pt x="932" y="1168"/>
                    <a:pt x="883" y="1099"/>
                  </a:cubicBezTo>
                  <a:cubicBezTo>
                    <a:pt x="844" y="1050"/>
                    <a:pt x="795" y="1011"/>
                    <a:pt x="756" y="962"/>
                  </a:cubicBezTo>
                  <a:cubicBezTo>
                    <a:pt x="707" y="883"/>
                    <a:pt x="697" y="815"/>
                    <a:pt x="648" y="736"/>
                  </a:cubicBezTo>
                  <a:cubicBezTo>
                    <a:pt x="648" y="726"/>
                    <a:pt x="618" y="707"/>
                    <a:pt x="589" y="668"/>
                  </a:cubicBezTo>
                  <a:lnTo>
                    <a:pt x="510" y="589"/>
                  </a:lnTo>
                  <a:cubicBezTo>
                    <a:pt x="559" y="491"/>
                    <a:pt x="589" y="432"/>
                    <a:pt x="638" y="344"/>
                  </a:cubicBezTo>
                  <a:cubicBezTo>
                    <a:pt x="569" y="324"/>
                    <a:pt x="510" y="285"/>
                    <a:pt x="451" y="265"/>
                  </a:cubicBezTo>
                  <a:cubicBezTo>
                    <a:pt x="461" y="69"/>
                    <a:pt x="461" y="20"/>
                    <a:pt x="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2"/>
            <p:cNvSpPr/>
            <p:nvPr/>
          </p:nvSpPr>
          <p:spPr>
            <a:xfrm>
              <a:off x="4627289" y="2228162"/>
              <a:ext cx="71425" cy="48947"/>
            </a:xfrm>
            <a:custGeom>
              <a:avLst/>
              <a:gdLst/>
              <a:ahLst/>
              <a:cxnLst/>
              <a:rect l="l" t="t" r="r" b="b"/>
              <a:pathLst>
                <a:path w="1233" h="845" extrusionOk="0">
                  <a:moveTo>
                    <a:pt x="148" y="1"/>
                  </a:moveTo>
                  <a:cubicBezTo>
                    <a:pt x="0" y="40"/>
                    <a:pt x="10" y="403"/>
                    <a:pt x="10" y="423"/>
                  </a:cubicBezTo>
                  <a:cubicBezTo>
                    <a:pt x="30" y="482"/>
                    <a:pt x="108" y="521"/>
                    <a:pt x="148" y="580"/>
                  </a:cubicBezTo>
                  <a:cubicBezTo>
                    <a:pt x="177" y="629"/>
                    <a:pt x="206" y="688"/>
                    <a:pt x="246" y="737"/>
                  </a:cubicBezTo>
                  <a:lnTo>
                    <a:pt x="246" y="747"/>
                  </a:lnTo>
                  <a:cubicBezTo>
                    <a:pt x="305" y="815"/>
                    <a:pt x="393" y="796"/>
                    <a:pt x="462" y="835"/>
                  </a:cubicBezTo>
                  <a:lnTo>
                    <a:pt x="462" y="845"/>
                  </a:lnTo>
                  <a:cubicBezTo>
                    <a:pt x="1080" y="698"/>
                    <a:pt x="1178" y="472"/>
                    <a:pt x="1178" y="472"/>
                  </a:cubicBezTo>
                  <a:cubicBezTo>
                    <a:pt x="1233" y="289"/>
                    <a:pt x="997" y="157"/>
                    <a:pt x="981" y="148"/>
                  </a:cubicBezTo>
                  <a:lnTo>
                    <a:pt x="981" y="148"/>
                  </a:lnTo>
                  <a:cubicBezTo>
                    <a:pt x="982" y="148"/>
                    <a:pt x="982" y="148"/>
                    <a:pt x="982" y="148"/>
                  </a:cubicBezTo>
                  <a:cubicBezTo>
                    <a:pt x="981" y="148"/>
                    <a:pt x="981" y="148"/>
                    <a:pt x="981" y="148"/>
                  </a:cubicBezTo>
                  <a:lnTo>
                    <a:pt x="981" y="148"/>
                  </a:lnTo>
                  <a:cubicBezTo>
                    <a:pt x="981" y="148"/>
                    <a:pt x="981" y="148"/>
                    <a:pt x="981" y="148"/>
                  </a:cubicBezTo>
                  <a:lnTo>
                    <a:pt x="981" y="148"/>
                  </a:lnTo>
                  <a:cubicBezTo>
                    <a:pt x="933" y="138"/>
                    <a:pt x="893" y="138"/>
                    <a:pt x="884" y="138"/>
                  </a:cubicBezTo>
                  <a:cubicBezTo>
                    <a:pt x="844" y="138"/>
                    <a:pt x="805" y="158"/>
                    <a:pt x="766" y="177"/>
                  </a:cubicBezTo>
                  <a:cubicBezTo>
                    <a:pt x="746" y="181"/>
                    <a:pt x="727" y="182"/>
                    <a:pt x="707" y="182"/>
                  </a:cubicBezTo>
                  <a:cubicBezTo>
                    <a:pt x="668" y="182"/>
                    <a:pt x="628" y="177"/>
                    <a:pt x="589" y="177"/>
                  </a:cubicBezTo>
                  <a:cubicBezTo>
                    <a:pt x="520" y="177"/>
                    <a:pt x="471" y="197"/>
                    <a:pt x="412" y="197"/>
                  </a:cubicBezTo>
                  <a:cubicBezTo>
                    <a:pt x="393" y="197"/>
                    <a:pt x="373" y="187"/>
                    <a:pt x="363" y="177"/>
                  </a:cubicBezTo>
                  <a:cubicBezTo>
                    <a:pt x="324" y="138"/>
                    <a:pt x="324" y="89"/>
                    <a:pt x="295" y="60"/>
                  </a:cubicBezTo>
                  <a:cubicBezTo>
                    <a:pt x="295" y="60"/>
                    <a:pt x="226" y="20"/>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2"/>
            <p:cNvSpPr/>
            <p:nvPr/>
          </p:nvSpPr>
          <p:spPr>
            <a:xfrm>
              <a:off x="4313494" y="1992515"/>
              <a:ext cx="59723" cy="24328"/>
            </a:xfrm>
            <a:custGeom>
              <a:avLst/>
              <a:gdLst/>
              <a:ahLst/>
              <a:cxnLst/>
              <a:rect l="l" t="t" r="r" b="b"/>
              <a:pathLst>
                <a:path w="1031" h="420" extrusionOk="0">
                  <a:moveTo>
                    <a:pt x="993" y="1"/>
                  </a:moveTo>
                  <a:cubicBezTo>
                    <a:pt x="985" y="1"/>
                    <a:pt x="975" y="3"/>
                    <a:pt x="962" y="6"/>
                  </a:cubicBezTo>
                  <a:cubicBezTo>
                    <a:pt x="834" y="45"/>
                    <a:pt x="717" y="94"/>
                    <a:pt x="589" y="134"/>
                  </a:cubicBezTo>
                  <a:cubicBezTo>
                    <a:pt x="412" y="183"/>
                    <a:pt x="344" y="202"/>
                    <a:pt x="236" y="242"/>
                  </a:cubicBezTo>
                  <a:cubicBezTo>
                    <a:pt x="196" y="251"/>
                    <a:pt x="187" y="291"/>
                    <a:pt x="167" y="300"/>
                  </a:cubicBezTo>
                  <a:cubicBezTo>
                    <a:pt x="118" y="340"/>
                    <a:pt x="49" y="359"/>
                    <a:pt x="0" y="399"/>
                  </a:cubicBezTo>
                  <a:lnTo>
                    <a:pt x="0" y="408"/>
                  </a:lnTo>
                  <a:cubicBezTo>
                    <a:pt x="9" y="417"/>
                    <a:pt x="16" y="420"/>
                    <a:pt x="23" y="420"/>
                  </a:cubicBezTo>
                  <a:cubicBezTo>
                    <a:pt x="39" y="420"/>
                    <a:pt x="52" y="407"/>
                    <a:pt x="69" y="407"/>
                  </a:cubicBezTo>
                  <a:cubicBezTo>
                    <a:pt x="72" y="407"/>
                    <a:pt x="75" y="407"/>
                    <a:pt x="79" y="408"/>
                  </a:cubicBezTo>
                  <a:cubicBezTo>
                    <a:pt x="82" y="414"/>
                    <a:pt x="84" y="416"/>
                    <a:pt x="90" y="416"/>
                  </a:cubicBezTo>
                  <a:cubicBezTo>
                    <a:pt x="102" y="416"/>
                    <a:pt x="127" y="403"/>
                    <a:pt x="196" y="389"/>
                  </a:cubicBezTo>
                  <a:cubicBezTo>
                    <a:pt x="461" y="300"/>
                    <a:pt x="481" y="300"/>
                    <a:pt x="726" y="300"/>
                  </a:cubicBezTo>
                  <a:cubicBezTo>
                    <a:pt x="795" y="300"/>
                    <a:pt x="962" y="192"/>
                    <a:pt x="962" y="153"/>
                  </a:cubicBezTo>
                  <a:cubicBezTo>
                    <a:pt x="913" y="114"/>
                    <a:pt x="1031" y="94"/>
                    <a:pt x="1031" y="45"/>
                  </a:cubicBezTo>
                  <a:lnTo>
                    <a:pt x="1031" y="35"/>
                  </a:lnTo>
                  <a:cubicBezTo>
                    <a:pt x="1018" y="9"/>
                    <a:pt x="1009" y="1"/>
                    <a:pt x="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2"/>
            <p:cNvSpPr/>
            <p:nvPr/>
          </p:nvSpPr>
          <p:spPr>
            <a:xfrm>
              <a:off x="4860332" y="2005897"/>
              <a:ext cx="54104" cy="23402"/>
            </a:xfrm>
            <a:custGeom>
              <a:avLst/>
              <a:gdLst/>
              <a:ahLst/>
              <a:cxnLst/>
              <a:rect l="l" t="t" r="r" b="b"/>
              <a:pathLst>
                <a:path w="934" h="404" extrusionOk="0">
                  <a:moveTo>
                    <a:pt x="1" y="1"/>
                  </a:moveTo>
                  <a:cubicBezTo>
                    <a:pt x="30" y="58"/>
                    <a:pt x="708" y="384"/>
                    <a:pt x="826" y="384"/>
                  </a:cubicBezTo>
                  <a:cubicBezTo>
                    <a:pt x="830" y="384"/>
                    <a:pt x="833" y="384"/>
                    <a:pt x="835" y="383"/>
                  </a:cubicBezTo>
                  <a:cubicBezTo>
                    <a:pt x="864" y="383"/>
                    <a:pt x="894" y="403"/>
                    <a:pt x="933" y="403"/>
                  </a:cubicBezTo>
                  <a:cubicBezTo>
                    <a:pt x="894" y="364"/>
                    <a:pt x="707" y="275"/>
                    <a:pt x="658" y="256"/>
                  </a:cubicBezTo>
                  <a:cubicBezTo>
                    <a:pt x="570" y="217"/>
                    <a:pt x="511" y="197"/>
                    <a:pt x="521" y="168"/>
                  </a:cubicBezTo>
                  <a:cubicBezTo>
                    <a:pt x="511" y="158"/>
                    <a:pt x="501" y="158"/>
                    <a:pt x="501" y="158"/>
                  </a:cubicBezTo>
                  <a:cubicBezTo>
                    <a:pt x="482" y="153"/>
                    <a:pt x="462" y="153"/>
                    <a:pt x="444" y="153"/>
                  </a:cubicBezTo>
                  <a:cubicBezTo>
                    <a:pt x="425" y="153"/>
                    <a:pt x="408" y="153"/>
                    <a:pt x="393" y="148"/>
                  </a:cubicBezTo>
                  <a:cubicBezTo>
                    <a:pt x="325" y="138"/>
                    <a:pt x="276" y="99"/>
                    <a:pt x="217" y="69"/>
                  </a:cubicBezTo>
                  <a:cubicBezTo>
                    <a:pt x="217" y="69"/>
                    <a:pt x="158" y="50"/>
                    <a:pt x="79" y="20"/>
                  </a:cubicBezTo>
                  <a:cubicBezTo>
                    <a:pt x="21" y="1"/>
                    <a:pt x="1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2"/>
            <p:cNvSpPr/>
            <p:nvPr/>
          </p:nvSpPr>
          <p:spPr>
            <a:xfrm>
              <a:off x="4373160" y="1991357"/>
              <a:ext cx="51787" cy="21432"/>
            </a:xfrm>
            <a:custGeom>
              <a:avLst/>
              <a:gdLst/>
              <a:ahLst/>
              <a:cxnLst/>
              <a:rect l="l" t="t" r="r" b="b"/>
              <a:pathLst>
                <a:path w="894" h="370" extrusionOk="0">
                  <a:moveTo>
                    <a:pt x="671" y="1"/>
                  </a:moveTo>
                  <a:cubicBezTo>
                    <a:pt x="575" y="1"/>
                    <a:pt x="256" y="75"/>
                    <a:pt x="256" y="75"/>
                  </a:cubicBezTo>
                  <a:cubicBezTo>
                    <a:pt x="177" y="114"/>
                    <a:pt x="177" y="163"/>
                    <a:pt x="187" y="212"/>
                  </a:cubicBezTo>
                  <a:cubicBezTo>
                    <a:pt x="99" y="222"/>
                    <a:pt x="50" y="242"/>
                    <a:pt x="10" y="291"/>
                  </a:cubicBezTo>
                  <a:cubicBezTo>
                    <a:pt x="1" y="301"/>
                    <a:pt x="10" y="301"/>
                    <a:pt x="10" y="301"/>
                  </a:cubicBezTo>
                  <a:cubicBezTo>
                    <a:pt x="45" y="306"/>
                    <a:pt x="77" y="306"/>
                    <a:pt x="107" y="306"/>
                  </a:cubicBezTo>
                  <a:cubicBezTo>
                    <a:pt x="138" y="306"/>
                    <a:pt x="167" y="306"/>
                    <a:pt x="197" y="311"/>
                  </a:cubicBezTo>
                  <a:cubicBezTo>
                    <a:pt x="236" y="320"/>
                    <a:pt x="275" y="340"/>
                    <a:pt x="285" y="360"/>
                  </a:cubicBezTo>
                  <a:cubicBezTo>
                    <a:pt x="295" y="369"/>
                    <a:pt x="295" y="369"/>
                    <a:pt x="305" y="369"/>
                  </a:cubicBezTo>
                  <a:cubicBezTo>
                    <a:pt x="364" y="369"/>
                    <a:pt x="462" y="350"/>
                    <a:pt x="580" y="311"/>
                  </a:cubicBezTo>
                  <a:cubicBezTo>
                    <a:pt x="589" y="301"/>
                    <a:pt x="668" y="262"/>
                    <a:pt x="697" y="242"/>
                  </a:cubicBezTo>
                  <a:cubicBezTo>
                    <a:pt x="688" y="222"/>
                    <a:pt x="668" y="242"/>
                    <a:pt x="668" y="212"/>
                  </a:cubicBezTo>
                  <a:cubicBezTo>
                    <a:pt x="678" y="203"/>
                    <a:pt x="697" y="193"/>
                    <a:pt x="825" y="144"/>
                  </a:cubicBezTo>
                  <a:cubicBezTo>
                    <a:pt x="894" y="114"/>
                    <a:pt x="894" y="114"/>
                    <a:pt x="894" y="105"/>
                  </a:cubicBezTo>
                  <a:cubicBezTo>
                    <a:pt x="883" y="96"/>
                    <a:pt x="867" y="91"/>
                    <a:pt x="846" y="91"/>
                  </a:cubicBezTo>
                  <a:cubicBezTo>
                    <a:pt x="773" y="91"/>
                    <a:pt x="642" y="143"/>
                    <a:pt x="452" y="242"/>
                  </a:cubicBezTo>
                  <a:lnTo>
                    <a:pt x="442" y="212"/>
                  </a:lnTo>
                  <a:cubicBezTo>
                    <a:pt x="432" y="203"/>
                    <a:pt x="442" y="193"/>
                    <a:pt x="521" y="154"/>
                  </a:cubicBezTo>
                  <a:cubicBezTo>
                    <a:pt x="570" y="124"/>
                    <a:pt x="589" y="114"/>
                    <a:pt x="619" y="95"/>
                  </a:cubicBezTo>
                  <a:lnTo>
                    <a:pt x="697" y="6"/>
                  </a:lnTo>
                  <a:cubicBezTo>
                    <a:pt x="695" y="3"/>
                    <a:pt x="685" y="1"/>
                    <a:pt x="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2"/>
            <p:cNvSpPr/>
            <p:nvPr/>
          </p:nvSpPr>
          <p:spPr>
            <a:xfrm>
              <a:off x="4340199" y="2030168"/>
              <a:ext cx="48949" cy="26414"/>
            </a:xfrm>
            <a:custGeom>
              <a:avLst/>
              <a:gdLst/>
              <a:ahLst/>
              <a:cxnLst/>
              <a:rect l="l" t="t" r="r" b="b"/>
              <a:pathLst>
                <a:path w="845" h="456" extrusionOk="0">
                  <a:moveTo>
                    <a:pt x="694" y="0"/>
                  </a:moveTo>
                  <a:cubicBezTo>
                    <a:pt x="667" y="0"/>
                    <a:pt x="635" y="4"/>
                    <a:pt x="599" y="14"/>
                  </a:cubicBezTo>
                  <a:cubicBezTo>
                    <a:pt x="599" y="14"/>
                    <a:pt x="540" y="43"/>
                    <a:pt x="501" y="82"/>
                  </a:cubicBezTo>
                  <a:cubicBezTo>
                    <a:pt x="472" y="112"/>
                    <a:pt x="462" y="121"/>
                    <a:pt x="373" y="161"/>
                  </a:cubicBezTo>
                  <a:cubicBezTo>
                    <a:pt x="413" y="121"/>
                    <a:pt x="422" y="92"/>
                    <a:pt x="422" y="82"/>
                  </a:cubicBezTo>
                  <a:cubicBezTo>
                    <a:pt x="422" y="74"/>
                    <a:pt x="418" y="71"/>
                    <a:pt x="410" y="71"/>
                  </a:cubicBezTo>
                  <a:cubicBezTo>
                    <a:pt x="379" y="71"/>
                    <a:pt x="299" y="123"/>
                    <a:pt x="275" y="131"/>
                  </a:cubicBezTo>
                  <a:cubicBezTo>
                    <a:pt x="236" y="171"/>
                    <a:pt x="226" y="210"/>
                    <a:pt x="207" y="239"/>
                  </a:cubicBezTo>
                  <a:cubicBezTo>
                    <a:pt x="157" y="308"/>
                    <a:pt x="79" y="337"/>
                    <a:pt x="20" y="406"/>
                  </a:cubicBezTo>
                  <a:cubicBezTo>
                    <a:pt x="20" y="406"/>
                    <a:pt x="10" y="416"/>
                    <a:pt x="10" y="426"/>
                  </a:cubicBezTo>
                  <a:cubicBezTo>
                    <a:pt x="0" y="455"/>
                    <a:pt x="20" y="455"/>
                    <a:pt x="30" y="455"/>
                  </a:cubicBezTo>
                  <a:cubicBezTo>
                    <a:pt x="79" y="435"/>
                    <a:pt x="118" y="426"/>
                    <a:pt x="167" y="416"/>
                  </a:cubicBezTo>
                  <a:cubicBezTo>
                    <a:pt x="192" y="411"/>
                    <a:pt x="214" y="411"/>
                    <a:pt x="235" y="411"/>
                  </a:cubicBezTo>
                  <a:cubicBezTo>
                    <a:pt x="256" y="411"/>
                    <a:pt x="275" y="411"/>
                    <a:pt x="295" y="406"/>
                  </a:cubicBezTo>
                  <a:cubicBezTo>
                    <a:pt x="314" y="406"/>
                    <a:pt x="354" y="386"/>
                    <a:pt x="413" y="357"/>
                  </a:cubicBezTo>
                  <a:cubicBezTo>
                    <a:pt x="452" y="328"/>
                    <a:pt x="472" y="318"/>
                    <a:pt x="462" y="318"/>
                  </a:cubicBezTo>
                  <a:cubicBezTo>
                    <a:pt x="511" y="288"/>
                    <a:pt x="511" y="239"/>
                    <a:pt x="550" y="220"/>
                  </a:cubicBezTo>
                  <a:cubicBezTo>
                    <a:pt x="570" y="210"/>
                    <a:pt x="579" y="210"/>
                    <a:pt x="609" y="190"/>
                  </a:cubicBezTo>
                  <a:cubicBezTo>
                    <a:pt x="697" y="161"/>
                    <a:pt x="815" y="112"/>
                    <a:pt x="844" y="63"/>
                  </a:cubicBezTo>
                  <a:lnTo>
                    <a:pt x="844" y="43"/>
                  </a:lnTo>
                  <a:cubicBezTo>
                    <a:pt x="822" y="36"/>
                    <a:pt x="778"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p:cNvSpPr/>
            <p:nvPr/>
          </p:nvSpPr>
          <p:spPr>
            <a:xfrm>
              <a:off x="4788154" y="2052412"/>
              <a:ext cx="32439" cy="19521"/>
            </a:xfrm>
            <a:custGeom>
              <a:avLst/>
              <a:gdLst/>
              <a:ahLst/>
              <a:cxnLst/>
              <a:rect l="l" t="t" r="r" b="b"/>
              <a:pathLst>
                <a:path w="560" h="337" extrusionOk="0">
                  <a:moveTo>
                    <a:pt x="185" y="1"/>
                  </a:moveTo>
                  <a:cubicBezTo>
                    <a:pt x="181" y="1"/>
                    <a:pt x="178" y="1"/>
                    <a:pt x="177" y="2"/>
                  </a:cubicBezTo>
                  <a:cubicBezTo>
                    <a:pt x="148" y="22"/>
                    <a:pt x="148" y="32"/>
                    <a:pt x="187" y="101"/>
                  </a:cubicBezTo>
                  <a:cubicBezTo>
                    <a:pt x="133" y="62"/>
                    <a:pt x="73" y="36"/>
                    <a:pt x="45" y="36"/>
                  </a:cubicBezTo>
                  <a:cubicBezTo>
                    <a:pt x="37" y="36"/>
                    <a:pt x="32" y="37"/>
                    <a:pt x="30" y="42"/>
                  </a:cubicBezTo>
                  <a:cubicBezTo>
                    <a:pt x="1" y="51"/>
                    <a:pt x="30" y="130"/>
                    <a:pt x="207" y="248"/>
                  </a:cubicBezTo>
                  <a:cubicBezTo>
                    <a:pt x="236" y="267"/>
                    <a:pt x="275" y="287"/>
                    <a:pt x="324" y="297"/>
                  </a:cubicBezTo>
                  <a:cubicBezTo>
                    <a:pt x="351" y="297"/>
                    <a:pt x="368" y="292"/>
                    <a:pt x="385" y="292"/>
                  </a:cubicBezTo>
                  <a:cubicBezTo>
                    <a:pt x="394" y="292"/>
                    <a:pt x="403" y="294"/>
                    <a:pt x="413" y="297"/>
                  </a:cubicBezTo>
                  <a:cubicBezTo>
                    <a:pt x="442" y="316"/>
                    <a:pt x="472" y="336"/>
                    <a:pt x="501" y="336"/>
                  </a:cubicBezTo>
                  <a:cubicBezTo>
                    <a:pt x="560" y="336"/>
                    <a:pt x="501" y="179"/>
                    <a:pt x="472" y="140"/>
                  </a:cubicBezTo>
                  <a:cubicBezTo>
                    <a:pt x="392" y="42"/>
                    <a:pt x="224" y="1"/>
                    <a:pt x="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p:cNvSpPr/>
            <p:nvPr/>
          </p:nvSpPr>
          <p:spPr>
            <a:xfrm>
              <a:off x="4705723" y="2390183"/>
              <a:ext cx="44952" cy="48194"/>
            </a:xfrm>
            <a:custGeom>
              <a:avLst/>
              <a:gdLst/>
              <a:ahLst/>
              <a:cxnLst/>
              <a:rect l="l" t="t" r="r" b="b"/>
              <a:pathLst>
                <a:path w="776" h="832" extrusionOk="0">
                  <a:moveTo>
                    <a:pt x="619" y="1"/>
                  </a:moveTo>
                  <a:cubicBezTo>
                    <a:pt x="570" y="1"/>
                    <a:pt x="531" y="11"/>
                    <a:pt x="442" y="89"/>
                  </a:cubicBezTo>
                  <a:cubicBezTo>
                    <a:pt x="413" y="128"/>
                    <a:pt x="383" y="138"/>
                    <a:pt x="344" y="148"/>
                  </a:cubicBezTo>
                  <a:cubicBezTo>
                    <a:pt x="339" y="153"/>
                    <a:pt x="337" y="155"/>
                    <a:pt x="328" y="155"/>
                  </a:cubicBezTo>
                  <a:cubicBezTo>
                    <a:pt x="320" y="155"/>
                    <a:pt x="305" y="153"/>
                    <a:pt x="275" y="148"/>
                  </a:cubicBezTo>
                  <a:cubicBezTo>
                    <a:pt x="275" y="144"/>
                    <a:pt x="275" y="141"/>
                    <a:pt x="264" y="141"/>
                  </a:cubicBezTo>
                  <a:cubicBezTo>
                    <a:pt x="248" y="141"/>
                    <a:pt x="210" y="146"/>
                    <a:pt x="118" y="158"/>
                  </a:cubicBezTo>
                  <a:cubicBezTo>
                    <a:pt x="217" y="374"/>
                    <a:pt x="217" y="482"/>
                    <a:pt x="89" y="599"/>
                  </a:cubicBezTo>
                  <a:cubicBezTo>
                    <a:pt x="1" y="688"/>
                    <a:pt x="79" y="776"/>
                    <a:pt x="79" y="776"/>
                  </a:cubicBezTo>
                  <a:cubicBezTo>
                    <a:pt x="105" y="789"/>
                    <a:pt x="156" y="831"/>
                    <a:pt x="221" y="831"/>
                  </a:cubicBezTo>
                  <a:cubicBezTo>
                    <a:pt x="256" y="831"/>
                    <a:pt x="294" y="820"/>
                    <a:pt x="334" y="786"/>
                  </a:cubicBezTo>
                  <a:cubicBezTo>
                    <a:pt x="380" y="740"/>
                    <a:pt x="459" y="687"/>
                    <a:pt x="579" y="687"/>
                  </a:cubicBezTo>
                  <a:cubicBezTo>
                    <a:pt x="589" y="687"/>
                    <a:pt x="599" y="687"/>
                    <a:pt x="609" y="688"/>
                  </a:cubicBezTo>
                  <a:cubicBezTo>
                    <a:pt x="678" y="590"/>
                    <a:pt x="688" y="511"/>
                    <a:pt x="658" y="325"/>
                  </a:cubicBezTo>
                  <a:cubicBezTo>
                    <a:pt x="678" y="295"/>
                    <a:pt x="717" y="266"/>
                    <a:pt x="756" y="246"/>
                  </a:cubicBezTo>
                  <a:cubicBezTo>
                    <a:pt x="756" y="236"/>
                    <a:pt x="766" y="236"/>
                    <a:pt x="776" y="236"/>
                  </a:cubicBezTo>
                  <a:cubicBezTo>
                    <a:pt x="727" y="79"/>
                    <a:pt x="688" y="11"/>
                    <a:pt x="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p:cNvSpPr/>
            <p:nvPr/>
          </p:nvSpPr>
          <p:spPr>
            <a:xfrm>
              <a:off x="4398706" y="2009546"/>
              <a:ext cx="37074" cy="16393"/>
            </a:xfrm>
            <a:custGeom>
              <a:avLst/>
              <a:gdLst/>
              <a:ahLst/>
              <a:cxnLst/>
              <a:rect l="l" t="t" r="r" b="b"/>
              <a:pathLst>
                <a:path w="640" h="283" extrusionOk="0">
                  <a:moveTo>
                    <a:pt x="453" y="1"/>
                  </a:moveTo>
                  <a:cubicBezTo>
                    <a:pt x="404" y="1"/>
                    <a:pt x="388" y="7"/>
                    <a:pt x="345" y="26"/>
                  </a:cubicBezTo>
                  <a:cubicBezTo>
                    <a:pt x="296" y="36"/>
                    <a:pt x="237" y="75"/>
                    <a:pt x="237" y="75"/>
                  </a:cubicBezTo>
                  <a:lnTo>
                    <a:pt x="227" y="85"/>
                  </a:lnTo>
                  <a:cubicBezTo>
                    <a:pt x="188" y="105"/>
                    <a:pt x="168" y="134"/>
                    <a:pt x="139" y="144"/>
                  </a:cubicBezTo>
                  <a:cubicBezTo>
                    <a:pt x="119" y="173"/>
                    <a:pt x="80" y="183"/>
                    <a:pt x="50" y="193"/>
                  </a:cubicBezTo>
                  <a:cubicBezTo>
                    <a:pt x="50" y="203"/>
                    <a:pt x="41" y="203"/>
                    <a:pt x="41" y="203"/>
                  </a:cubicBezTo>
                  <a:cubicBezTo>
                    <a:pt x="41" y="203"/>
                    <a:pt x="21" y="222"/>
                    <a:pt x="21" y="232"/>
                  </a:cubicBezTo>
                  <a:cubicBezTo>
                    <a:pt x="0" y="270"/>
                    <a:pt x="32" y="282"/>
                    <a:pt x="80" y="282"/>
                  </a:cubicBezTo>
                  <a:cubicBezTo>
                    <a:pt x="145" y="282"/>
                    <a:pt x="238" y="259"/>
                    <a:pt x="266" y="242"/>
                  </a:cubicBezTo>
                  <a:cubicBezTo>
                    <a:pt x="266" y="242"/>
                    <a:pt x="639" y="85"/>
                    <a:pt x="620" y="46"/>
                  </a:cubicBezTo>
                  <a:cubicBezTo>
                    <a:pt x="610" y="36"/>
                    <a:pt x="580" y="36"/>
                    <a:pt x="570" y="26"/>
                  </a:cubicBezTo>
                  <a:cubicBezTo>
                    <a:pt x="570" y="6"/>
                    <a:pt x="580" y="6"/>
                    <a:pt x="580" y="6"/>
                  </a:cubicBezTo>
                  <a:cubicBezTo>
                    <a:pt x="519" y="3"/>
                    <a:pt x="480"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p:cNvSpPr/>
            <p:nvPr/>
          </p:nvSpPr>
          <p:spPr>
            <a:xfrm>
              <a:off x="4894452" y="2016729"/>
              <a:ext cx="33598" cy="17667"/>
            </a:xfrm>
            <a:custGeom>
              <a:avLst/>
              <a:gdLst/>
              <a:ahLst/>
              <a:cxnLst/>
              <a:rect l="l" t="t" r="r" b="b"/>
              <a:pathLst>
                <a:path w="580" h="305" extrusionOk="0">
                  <a:moveTo>
                    <a:pt x="1" y="0"/>
                  </a:moveTo>
                  <a:lnTo>
                    <a:pt x="1" y="0"/>
                  </a:lnTo>
                  <a:cubicBezTo>
                    <a:pt x="116" y="77"/>
                    <a:pt x="542" y="305"/>
                    <a:pt x="578" y="305"/>
                  </a:cubicBezTo>
                  <a:cubicBezTo>
                    <a:pt x="579" y="305"/>
                    <a:pt x="579" y="305"/>
                    <a:pt x="580" y="304"/>
                  </a:cubicBezTo>
                  <a:lnTo>
                    <a:pt x="472" y="226"/>
                  </a:lnTo>
                  <a:cubicBezTo>
                    <a:pt x="452" y="216"/>
                    <a:pt x="442" y="196"/>
                    <a:pt x="423" y="177"/>
                  </a:cubicBezTo>
                  <a:cubicBezTo>
                    <a:pt x="374" y="147"/>
                    <a:pt x="325" y="118"/>
                    <a:pt x="295" y="108"/>
                  </a:cubicBezTo>
                  <a:cubicBezTo>
                    <a:pt x="148" y="30"/>
                    <a:pt x="30" y="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p:cNvSpPr/>
            <p:nvPr/>
          </p:nvSpPr>
          <p:spPr>
            <a:xfrm>
              <a:off x="4450493" y="1988171"/>
              <a:ext cx="27921" cy="15234"/>
            </a:xfrm>
            <a:custGeom>
              <a:avLst/>
              <a:gdLst/>
              <a:ahLst/>
              <a:cxnLst/>
              <a:rect l="l" t="t" r="r" b="b"/>
              <a:pathLst>
                <a:path w="482" h="263" extrusionOk="0">
                  <a:moveTo>
                    <a:pt x="463" y="1"/>
                  </a:moveTo>
                  <a:cubicBezTo>
                    <a:pt x="437" y="1"/>
                    <a:pt x="365" y="10"/>
                    <a:pt x="148" y="71"/>
                  </a:cubicBezTo>
                  <a:cubicBezTo>
                    <a:pt x="69" y="101"/>
                    <a:pt x="40" y="110"/>
                    <a:pt x="40" y="120"/>
                  </a:cubicBezTo>
                  <a:cubicBezTo>
                    <a:pt x="40" y="130"/>
                    <a:pt x="59" y="130"/>
                    <a:pt x="59" y="150"/>
                  </a:cubicBezTo>
                  <a:lnTo>
                    <a:pt x="59" y="169"/>
                  </a:lnTo>
                  <a:cubicBezTo>
                    <a:pt x="40" y="199"/>
                    <a:pt x="20" y="218"/>
                    <a:pt x="10" y="248"/>
                  </a:cubicBezTo>
                  <a:cubicBezTo>
                    <a:pt x="0" y="258"/>
                    <a:pt x="3" y="263"/>
                    <a:pt x="20" y="263"/>
                  </a:cubicBezTo>
                  <a:cubicBezTo>
                    <a:pt x="37" y="263"/>
                    <a:pt x="69" y="258"/>
                    <a:pt x="118" y="248"/>
                  </a:cubicBezTo>
                  <a:cubicBezTo>
                    <a:pt x="177" y="228"/>
                    <a:pt x="363" y="150"/>
                    <a:pt x="363" y="130"/>
                  </a:cubicBezTo>
                  <a:cubicBezTo>
                    <a:pt x="383" y="130"/>
                    <a:pt x="481" y="12"/>
                    <a:pt x="481" y="2"/>
                  </a:cubicBezTo>
                  <a:cubicBezTo>
                    <a:pt x="478" y="2"/>
                    <a:pt x="475"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p:cNvSpPr/>
            <p:nvPr/>
          </p:nvSpPr>
          <p:spPr>
            <a:xfrm>
              <a:off x="4397026" y="1984406"/>
              <a:ext cx="37016" cy="7067"/>
            </a:xfrm>
            <a:custGeom>
              <a:avLst/>
              <a:gdLst/>
              <a:ahLst/>
              <a:cxnLst/>
              <a:rect l="l" t="t" r="r" b="b"/>
              <a:pathLst>
                <a:path w="639" h="122" extrusionOk="0">
                  <a:moveTo>
                    <a:pt x="484" y="1"/>
                  </a:moveTo>
                  <a:cubicBezTo>
                    <a:pt x="372" y="1"/>
                    <a:pt x="217" y="11"/>
                    <a:pt x="109" y="28"/>
                  </a:cubicBezTo>
                  <a:cubicBezTo>
                    <a:pt x="109" y="28"/>
                    <a:pt x="20" y="87"/>
                    <a:pt x="1" y="117"/>
                  </a:cubicBezTo>
                  <a:lnTo>
                    <a:pt x="207" y="87"/>
                  </a:lnTo>
                  <a:lnTo>
                    <a:pt x="207" y="87"/>
                  </a:lnTo>
                  <a:cubicBezTo>
                    <a:pt x="177" y="97"/>
                    <a:pt x="177" y="97"/>
                    <a:pt x="177" y="117"/>
                  </a:cubicBezTo>
                  <a:cubicBezTo>
                    <a:pt x="180" y="119"/>
                    <a:pt x="183" y="121"/>
                    <a:pt x="192" y="121"/>
                  </a:cubicBezTo>
                  <a:cubicBezTo>
                    <a:pt x="218" y="121"/>
                    <a:pt x="289" y="106"/>
                    <a:pt x="521" y="48"/>
                  </a:cubicBezTo>
                  <a:cubicBezTo>
                    <a:pt x="639" y="28"/>
                    <a:pt x="639" y="18"/>
                    <a:pt x="629" y="18"/>
                  </a:cubicBezTo>
                  <a:cubicBezTo>
                    <a:pt x="625" y="6"/>
                    <a:pt x="566"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p:cNvSpPr/>
            <p:nvPr/>
          </p:nvSpPr>
          <p:spPr>
            <a:xfrm>
              <a:off x="4453621" y="1997150"/>
              <a:ext cx="26473" cy="9673"/>
            </a:xfrm>
            <a:custGeom>
              <a:avLst/>
              <a:gdLst/>
              <a:ahLst/>
              <a:cxnLst/>
              <a:rect l="l" t="t" r="r" b="b"/>
              <a:pathLst>
                <a:path w="457" h="167" extrusionOk="0">
                  <a:moveTo>
                    <a:pt x="414" y="0"/>
                  </a:moveTo>
                  <a:cubicBezTo>
                    <a:pt x="325" y="0"/>
                    <a:pt x="59" y="108"/>
                    <a:pt x="15" y="152"/>
                  </a:cubicBezTo>
                  <a:cubicBezTo>
                    <a:pt x="0" y="162"/>
                    <a:pt x="3" y="166"/>
                    <a:pt x="33" y="166"/>
                  </a:cubicBezTo>
                  <a:cubicBezTo>
                    <a:pt x="64" y="166"/>
                    <a:pt x="123" y="162"/>
                    <a:pt x="221" y="152"/>
                  </a:cubicBezTo>
                  <a:cubicBezTo>
                    <a:pt x="270" y="152"/>
                    <a:pt x="319" y="112"/>
                    <a:pt x="329" y="112"/>
                  </a:cubicBezTo>
                  <a:cubicBezTo>
                    <a:pt x="329" y="112"/>
                    <a:pt x="457" y="14"/>
                    <a:pt x="437" y="5"/>
                  </a:cubicBezTo>
                  <a:cubicBezTo>
                    <a:pt x="432" y="2"/>
                    <a:pt x="424" y="0"/>
                    <a:pt x="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2"/>
            <p:cNvSpPr/>
            <p:nvPr/>
          </p:nvSpPr>
          <p:spPr>
            <a:xfrm>
              <a:off x="4431145" y="1986028"/>
              <a:ext cx="19985" cy="5735"/>
            </a:xfrm>
            <a:custGeom>
              <a:avLst/>
              <a:gdLst/>
              <a:ahLst/>
              <a:cxnLst/>
              <a:rect l="l" t="t" r="r" b="b"/>
              <a:pathLst>
                <a:path w="345" h="99" extrusionOk="0">
                  <a:moveTo>
                    <a:pt x="207" y="0"/>
                  </a:moveTo>
                  <a:cubicBezTo>
                    <a:pt x="207" y="0"/>
                    <a:pt x="20" y="49"/>
                    <a:pt x="10" y="69"/>
                  </a:cubicBezTo>
                  <a:cubicBezTo>
                    <a:pt x="10" y="69"/>
                    <a:pt x="1" y="98"/>
                    <a:pt x="109" y="98"/>
                  </a:cubicBezTo>
                  <a:cubicBezTo>
                    <a:pt x="118" y="98"/>
                    <a:pt x="118" y="98"/>
                    <a:pt x="266" y="59"/>
                  </a:cubicBezTo>
                  <a:cubicBezTo>
                    <a:pt x="295" y="59"/>
                    <a:pt x="295" y="59"/>
                    <a:pt x="344" y="39"/>
                  </a:cubicBezTo>
                  <a:cubicBezTo>
                    <a:pt x="315" y="39"/>
                    <a:pt x="266" y="2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p:cNvSpPr/>
            <p:nvPr/>
          </p:nvSpPr>
          <p:spPr>
            <a:xfrm>
              <a:off x="4451420" y="2008619"/>
              <a:ext cx="12744" cy="3939"/>
            </a:xfrm>
            <a:custGeom>
              <a:avLst/>
              <a:gdLst/>
              <a:ahLst/>
              <a:cxnLst/>
              <a:rect l="l" t="t" r="r" b="b"/>
              <a:pathLst>
                <a:path w="220" h="68" extrusionOk="0">
                  <a:moveTo>
                    <a:pt x="219" y="1"/>
                  </a:moveTo>
                  <a:cubicBezTo>
                    <a:pt x="218" y="1"/>
                    <a:pt x="217" y="2"/>
                    <a:pt x="215" y="3"/>
                  </a:cubicBezTo>
                  <a:lnTo>
                    <a:pt x="215" y="3"/>
                  </a:lnTo>
                  <a:cubicBezTo>
                    <a:pt x="217" y="3"/>
                    <a:pt x="219" y="3"/>
                    <a:pt x="220" y="3"/>
                  </a:cubicBezTo>
                  <a:cubicBezTo>
                    <a:pt x="220" y="1"/>
                    <a:pt x="219" y="1"/>
                    <a:pt x="219" y="1"/>
                  </a:cubicBezTo>
                  <a:close/>
                  <a:moveTo>
                    <a:pt x="215" y="3"/>
                  </a:moveTo>
                  <a:lnTo>
                    <a:pt x="215" y="3"/>
                  </a:lnTo>
                  <a:cubicBezTo>
                    <a:pt x="193" y="3"/>
                    <a:pt x="110" y="4"/>
                    <a:pt x="92" y="13"/>
                  </a:cubicBezTo>
                  <a:cubicBezTo>
                    <a:pt x="53" y="13"/>
                    <a:pt x="14" y="52"/>
                    <a:pt x="4" y="62"/>
                  </a:cubicBezTo>
                  <a:cubicBezTo>
                    <a:pt x="0" y="65"/>
                    <a:pt x="7" y="68"/>
                    <a:pt x="22" y="68"/>
                  </a:cubicBezTo>
                  <a:cubicBezTo>
                    <a:pt x="48" y="68"/>
                    <a:pt x="99" y="61"/>
                    <a:pt x="161" y="42"/>
                  </a:cubicBezTo>
                  <a:cubicBezTo>
                    <a:pt x="189" y="28"/>
                    <a:pt x="207" y="9"/>
                    <a:pt x="215" y="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2"/>
            <p:cNvSpPr/>
            <p:nvPr/>
          </p:nvSpPr>
          <p:spPr>
            <a:xfrm>
              <a:off x="4947340" y="3074647"/>
              <a:ext cx="93263" cy="85324"/>
            </a:xfrm>
            <a:custGeom>
              <a:avLst/>
              <a:gdLst/>
              <a:ahLst/>
              <a:cxnLst/>
              <a:rect l="l" t="t" r="r" b="b"/>
              <a:pathLst>
                <a:path w="1610" h="1473" extrusionOk="0">
                  <a:moveTo>
                    <a:pt x="1590" y="0"/>
                  </a:moveTo>
                  <a:cubicBezTo>
                    <a:pt x="1541" y="10"/>
                    <a:pt x="1070" y="354"/>
                    <a:pt x="913" y="491"/>
                  </a:cubicBezTo>
                  <a:cubicBezTo>
                    <a:pt x="766" y="609"/>
                    <a:pt x="756" y="638"/>
                    <a:pt x="766" y="707"/>
                  </a:cubicBezTo>
                  <a:cubicBezTo>
                    <a:pt x="628" y="825"/>
                    <a:pt x="481" y="903"/>
                    <a:pt x="363" y="1031"/>
                  </a:cubicBezTo>
                  <a:cubicBezTo>
                    <a:pt x="285" y="1119"/>
                    <a:pt x="236" y="1217"/>
                    <a:pt x="167" y="1286"/>
                  </a:cubicBezTo>
                  <a:cubicBezTo>
                    <a:pt x="89" y="1345"/>
                    <a:pt x="89" y="1345"/>
                    <a:pt x="49" y="1394"/>
                  </a:cubicBezTo>
                  <a:cubicBezTo>
                    <a:pt x="40" y="1413"/>
                    <a:pt x="30" y="1413"/>
                    <a:pt x="30" y="1423"/>
                  </a:cubicBezTo>
                  <a:cubicBezTo>
                    <a:pt x="0" y="1443"/>
                    <a:pt x="20" y="1443"/>
                    <a:pt x="20" y="1472"/>
                  </a:cubicBezTo>
                  <a:cubicBezTo>
                    <a:pt x="21" y="1472"/>
                    <a:pt x="22" y="1473"/>
                    <a:pt x="23" y="1473"/>
                  </a:cubicBezTo>
                  <a:cubicBezTo>
                    <a:pt x="115" y="1473"/>
                    <a:pt x="774" y="1079"/>
                    <a:pt x="1472" y="206"/>
                  </a:cubicBezTo>
                  <a:cubicBezTo>
                    <a:pt x="1600" y="40"/>
                    <a:pt x="1600" y="10"/>
                    <a:pt x="1610" y="10"/>
                  </a:cubicBezTo>
                  <a:lnTo>
                    <a:pt x="16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p:cNvSpPr/>
            <p:nvPr/>
          </p:nvSpPr>
          <p:spPr>
            <a:xfrm>
              <a:off x="4563047" y="2028083"/>
              <a:ext cx="700981" cy="1205767"/>
            </a:xfrm>
            <a:custGeom>
              <a:avLst/>
              <a:gdLst/>
              <a:ahLst/>
              <a:cxnLst/>
              <a:rect l="l" t="t" r="r" b="b"/>
              <a:pathLst>
                <a:path w="12101" h="20816" extrusionOk="0">
                  <a:moveTo>
                    <a:pt x="9372" y="9147"/>
                  </a:moveTo>
                  <a:cubicBezTo>
                    <a:pt x="9225" y="9255"/>
                    <a:pt x="9088" y="9206"/>
                    <a:pt x="8882" y="9127"/>
                  </a:cubicBezTo>
                  <a:cubicBezTo>
                    <a:pt x="8764" y="9078"/>
                    <a:pt x="8695" y="9058"/>
                    <a:pt x="8607" y="9049"/>
                  </a:cubicBezTo>
                  <a:cubicBezTo>
                    <a:pt x="8499" y="9049"/>
                    <a:pt x="8401" y="9039"/>
                    <a:pt x="8342" y="9235"/>
                  </a:cubicBezTo>
                  <a:cubicBezTo>
                    <a:pt x="8303" y="9333"/>
                    <a:pt x="8293" y="9353"/>
                    <a:pt x="8244" y="9372"/>
                  </a:cubicBezTo>
                  <a:cubicBezTo>
                    <a:pt x="8205" y="9372"/>
                    <a:pt x="8165" y="9343"/>
                    <a:pt x="8116" y="9294"/>
                  </a:cubicBezTo>
                  <a:cubicBezTo>
                    <a:pt x="8106" y="9284"/>
                    <a:pt x="8106" y="9284"/>
                    <a:pt x="7989" y="9206"/>
                  </a:cubicBezTo>
                  <a:cubicBezTo>
                    <a:pt x="7989" y="9137"/>
                    <a:pt x="7920" y="9088"/>
                    <a:pt x="7940" y="9009"/>
                  </a:cubicBezTo>
                  <a:cubicBezTo>
                    <a:pt x="7940" y="9000"/>
                    <a:pt x="7940" y="8990"/>
                    <a:pt x="7949" y="8990"/>
                  </a:cubicBezTo>
                  <a:cubicBezTo>
                    <a:pt x="7998" y="8843"/>
                    <a:pt x="8057" y="8715"/>
                    <a:pt x="8106" y="8568"/>
                  </a:cubicBezTo>
                  <a:cubicBezTo>
                    <a:pt x="8146" y="8470"/>
                    <a:pt x="8136" y="8352"/>
                    <a:pt x="8165" y="8254"/>
                  </a:cubicBezTo>
                  <a:cubicBezTo>
                    <a:pt x="8244" y="8097"/>
                    <a:pt x="8352" y="8116"/>
                    <a:pt x="8411" y="8175"/>
                  </a:cubicBezTo>
                  <a:lnTo>
                    <a:pt x="8460" y="8224"/>
                  </a:lnTo>
                  <a:cubicBezTo>
                    <a:pt x="8430" y="8303"/>
                    <a:pt x="8401" y="8352"/>
                    <a:pt x="8352" y="8421"/>
                  </a:cubicBezTo>
                  <a:cubicBezTo>
                    <a:pt x="8391" y="8460"/>
                    <a:pt x="8430" y="8499"/>
                    <a:pt x="8479" y="8519"/>
                  </a:cubicBezTo>
                  <a:lnTo>
                    <a:pt x="8479" y="8509"/>
                  </a:lnTo>
                  <a:cubicBezTo>
                    <a:pt x="8489" y="8519"/>
                    <a:pt x="8489" y="8519"/>
                    <a:pt x="8489" y="8558"/>
                  </a:cubicBezTo>
                  <a:cubicBezTo>
                    <a:pt x="8519" y="8744"/>
                    <a:pt x="8577" y="8764"/>
                    <a:pt x="8627" y="8754"/>
                  </a:cubicBezTo>
                  <a:cubicBezTo>
                    <a:pt x="8685" y="8744"/>
                    <a:pt x="8715" y="8705"/>
                    <a:pt x="8872" y="8421"/>
                  </a:cubicBezTo>
                  <a:cubicBezTo>
                    <a:pt x="8970" y="8548"/>
                    <a:pt x="9117" y="8607"/>
                    <a:pt x="9215" y="8744"/>
                  </a:cubicBezTo>
                  <a:cubicBezTo>
                    <a:pt x="9235" y="8764"/>
                    <a:pt x="9363" y="8950"/>
                    <a:pt x="9372" y="9147"/>
                  </a:cubicBezTo>
                  <a:close/>
                  <a:moveTo>
                    <a:pt x="8980" y="7959"/>
                  </a:moveTo>
                  <a:cubicBezTo>
                    <a:pt x="8980" y="8195"/>
                    <a:pt x="8980" y="8205"/>
                    <a:pt x="8970" y="8214"/>
                  </a:cubicBezTo>
                  <a:cubicBezTo>
                    <a:pt x="8960" y="8254"/>
                    <a:pt x="8921" y="8313"/>
                    <a:pt x="8862" y="8342"/>
                  </a:cubicBezTo>
                  <a:cubicBezTo>
                    <a:pt x="8842" y="8342"/>
                    <a:pt x="8744" y="8313"/>
                    <a:pt x="8715" y="8264"/>
                  </a:cubicBezTo>
                  <a:cubicBezTo>
                    <a:pt x="8695" y="8244"/>
                    <a:pt x="8666" y="8165"/>
                    <a:pt x="8715" y="8106"/>
                  </a:cubicBezTo>
                  <a:cubicBezTo>
                    <a:pt x="8744" y="8067"/>
                    <a:pt x="8784" y="8057"/>
                    <a:pt x="8793" y="8048"/>
                  </a:cubicBezTo>
                  <a:cubicBezTo>
                    <a:pt x="8823" y="8028"/>
                    <a:pt x="8823" y="8028"/>
                    <a:pt x="8980" y="7910"/>
                  </a:cubicBezTo>
                  <a:close/>
                  <a:moveTo>
                    <a:pt x="7743" y="884"/>
                  </a:moveTo>
                  <a:cubicBezTo>
                    <a:pt x="7537" y="707"/>
                    <a:pt x="7312" y="550"/>
                    <a:pt x="7096" y="403"/>
                  </a:cubicBezTo>
                  <a:lnTo>
                    <a:pt x="7105" y="403"/>
                  </a:lnTo>
                  <a:cubicBezTo>
                    <a:pt x="7155" y="442"/>
                    <a:pt x="7155" y="442"/>
                    <a:pt x="7469" y="697"/>
                  </a:cubicBezTo>
                  <a:cubicBezTo>
                    <a:pt x="7076" y="501"/>
                    <a:pt x="6782" y="157"/>
                    <a:pt x="6379" y="0"/>
                  </a:cubicBezTo>
                  <a:lnTo>
                    <a:pt x="6468" y="79"/>
                  </a:lnTo>
                  <a:cubicBezTo>
                    <a:pt x="6409" y="69"/>
                    <a:pt x="6330" y="50"/>
                    <a:pt x="6271" y="50"/>
                  </a:cubicBezTo>
                  <a:cubicBezTo>
                    <a:pt x="6703" y="393"/>
                    <a:pt x="7096" y="756"/>
                    <a:pt x="7508" y="1090"/>
                  </a:cubicBezTo>
                  <a:cubicBezTo>
                    <a:pt x="7498" y="1109"/>
                    <a:pt x="7498" y="1158"/>
                    <a:pt x="7488" y="1188"/>
                  </a:cubicBezTo>
                  <a:cubicBezTo>
                    <a:pt x="7567" y="1306"/>
                    <a:pt x="7567" y="1306"/>
                    <a:pt x="7832" y="1492"/>
                  </a:cubicBezTo>
                  <a:cubicBezTo>
                    <a:pt x="7832" y="1531"/>
                    <a:pt x="7841" y="1571"/>
                    <a:pt x="7841" y="1590"/>
                  </a:cubicBezTo>
                  <a:cubicBezTo>
                    <a:pt x="7802" y="1590"/>
                    <a:pt x="7763" y="1580"/>
                    <a:pt x="7734" y="1580"/>
                  </a:cubicBezTo>
                  <a:cubicBezTo>
                    <a:pt x="7763" y="1639"/>
                    <a:pt x="7802" y="1718"/>
                    <a:pt x="7851" y="1767"/>
                  </a:cubicBezTo>
                  <a:cubicBezTo>
                    <a:pt x="7606" y="1590"/>
                    <a:pt x="7606" y="1590"/>
                    <a:pt x="7547" y="1551"/>
                  </a:cubicBezTo>
                  <a:cubicBezTo>
                    <a:pt x="7557" y="1718"/>
                    <a:pt x="7714" y="1924"/>
                    <a:pt x="8322" y="2523"/>
                  </a:cubicBezTo>
                  <a:cubicBezTo>
                    <a:pt x="8254" y="2513"/>
                    <a:pt x="8155" y="2513"/>
                    <a:pt x="8097" y="2532"/>
                  </a:cubicBezTo>
                  <a:cubicBezTo>
                    <a:pt x="8106" y="2611"/>
                    <a:pt x="8136" y="2709"/>
                    <a:pt x="8146" y="2778"/>
                  </a:cubicBezTo>
                  <a:cubicBezTo>
                    <a:pt x="8126" y="2807"/>
                    <a:pt x="8097" y="2846"/>
                    <a:pt x="8077" y="2866"/>
                  </a:cubicBezTo>
                  <a:cubicBezTo>
                    <a:pt x="8077" y="2905"/>
                    <a:pt x="8077" y="2945"/>
                    <a:pt x="8087" y="2974"/>
                  </a:cubicBezTo>
                  <a:cubicBezTo>
                    <a:pt x="8057" y="2994"/>
                    <a:pt x="8028" y="3003"/>
                    <a:pt x="7989" y="3023"/>
                  </a:cubicBezTo>
                  <a:cubicBezTo>
                    <a:pt x="8008" y="3357"/>
                    <a:pt x="7812" y="3651"/>
                    <a:pt x="7812" y="3985"/>
                  </a:cubicBezTo>
                  <a:cubicBezTo>
                    <a:pt x="7645" y="4103"/>
                    <a:pt x="7645" y="4103"/>
                    <a:pt x="7518" y="4338"/>
                  </a:cubicBezTo>
                  <a:cubicBezTo>
                    <a:pt x="7213" y="4220"/>
                    <a:pt x="7213" y="3838"/>
                    <a:pt x="6968" y="3661"/>
                  </a:cubicBezTo>
                  <a:cubicBezTo>
                    <a:pt x="7125" y="3602"/>
                    <a:pt x="7125" y="3602"/>
                    <a:pt x="7390" y="3710"/>
                  </a:cubicBezTo>
                  <a:cubicBezTo>
                    <a:pt x="7567" y="3259"/>
                    <a:pt x="5692" y="2650"/>
                    <a:pt x="5653" y="2670"/>
                  </a:cubicBezTo>
                  <a:cubicBezTo>
                    <a:pt x="4888" y="3121"/>
                    <a:pt x="5398" y="4338"/>
                    <a:pt x="4466" y="4691"/>
                  </a:cubicBezTo>
                  <a:cubicBezTo>
                    <a:pt x="4348" y="4976"/>
                    <a:pt x="4721" y="5741"/>
                    <a:pt x="4721" y="5751"/>
                  </a:cubicBezTo>
                  <a:cubicBezTo>
                    <a:pt x="4956" y="5663"/>
                    <a:pt x="5231" y="5506"/>
                    <a:pt x="5231" y="5506"/>
                  </a:cubicBezTo>
                  <a:cubicBezTo>
                    <a:pt x="5575" y="5987"/>
                    <a:pt x="5781" y="6281"/>
                    <a:pt x="6016" y="6163"/>
                  </a:cubicBezTo>
                  <a:cubicBezTo>
                    <a:pt x="6016" y="5663"/>
                    <a:pt x="6016" y="5663"/>
                    <a:pt x="6193" y="5496"/>
                  </a:cubicBezTo>
                  <a:cubicBezTo>
                    <a:pt x="5830" y="4809"/>
                    <a:pt x="5722" y="4623"/>
                    <a:pt x="6065" y="4525"/>
                  </a:cubicBezTo>
                  <a:cubicBezTo>
                    <a:pt x="6124" y="4368"/>
                    <a:pt x="6046" y="4191"/>
                    <a:pt x="6085" y="4034"/>
                  </a:cubicBezTo>
                  <a:cubicBezTo>
                    <a:pt x="6144" y="4034"/>
                    <a:pt x="6242" y="4053"/>
                    <a:pt x="6311" y="4083"/>
                  </a:cubicBezTo>
                  <a:cubicBezTo>
                    <a:pt x="6418" y="4446"/>
                    <a:pt x="6183" y="4858"/>
                    <a:pt x="6428" y="5211"/>
                  </a:cubicBezTo>
                  <a:cubicBezTo>
                    <a:pt x="6615" y="5476"/>
                    <a:pt x="6899" y="5162"/>
                    <a:pt x="7115" y="5251"/>
                  </a:cubicBezTo>
                  <a:cubicBezTo>
                    <a:pt x="7105" y="5280"/>
                    <a:pt x="7096" y="5319"/>
                    <a:pt x="7076" y="5349"/>
                  </a:cubicBezTo>
                  <a:cubicBezTo>
                    <a:pt x="7007" y="5349"/>
                    <a:pt x="6909" y="5329"/>
                    <a:pt x="6831" y="5319"/>
                  </a:cubicBezTo>
                  <a:cubicBezTo>
                    <a:pt x="6782" y="5368"/>
                    <a:pt x="6733" y="5457"/>
                    <a:pt x="6723" y="5516"/>
                  </a:cubicBezTo>
                  <a:cubicBezTo>
                    <a:pt x="6860" y="5722"/>
                    <a:pt x="6860" y="5722"/>
                    <a:pt x="6880" y="5967"/>
                  </a:cubicBezTo>
                  <a:cubicBezTo>
                    <a:pt x="6801" y="5898"/>
                    <a:pt x="6733" y="5800"/>
                    <a:pt x="6654" y="5722"/>
                  </a:cubicBezTo>
                  <a:lnTo>
                    <a:pt x="6625" y="5722"/>
                  </a:lnTo>
                  <a:lnTo>
                    <a:pt x="6625" y="5722"/>
                  </a:lnTo>
                  <a:lnTo>
                    <a:pt x="6625" y="5722"/>
                  </a:lnTo>
                  <a:lnTo>
                    <a:pt x="6625" y="5722"/>
                  </a:lnTo>
                  <a:lnTo>
                    <a:pt x="6625" y="5722"/>
                  </a:lnTo>
                  <a:lnTo>
                    <a:pt x="6625" y="5722"/>
                  </a:lnTo>
                  <a:lnTo>
                    <a:pt x="6625" y="5722"/>
                  </a:lnTo>
                  <a:lnTo>
                    <a:pt x="6625" y="5722"/>
                  </a:lnTo>
                  <a:cubicBezTo>
                    <a:pt x="6477" y="5918"/>
                    <a:pt x="6674" y="6212"/>
                    <a:pt x="6438" y="6399"/>
                  </a:cubicBezTo>
                  <a:cubicBezTo>
                    <a:pt x="6311" y="6497"/>
                    <a:pt x="5938" y="6723"/>
                    <a:pt x="5447" y="6605"/>
                  </a:cubicBezTo>
                  <a:cubicBezTo>
                    <a:pt x="4691" y="6428"/>
                    <a:pt x="4554" y="7243"/>
                    <a:pt x="4073" y="7527"/>
                  </a:cubicBezTo>
                  <a:cubicBezTo>
                    <a:pt x="3818" y="7675"/>
                    <a:pt x="3818" y="7675"/>
                    <a:pt x="3239" y="7753"/>
                  </a:cubicBezTo>
                  <a:cubicBezTo>
                    <a:pt x="3337" y="8028"/>
                    <a:pt x="3671" y="8126"/>
                    <a:pt x="3769" y="8411"/>
                  </a:cubicBezTo>
                  <a:cubicBezTo>
                    <a:pt x="3779" y="8450"/>
                    <a:pt x="3828" y="8636"/>
                    <a:pt x="3592" y="8833"/>
                  </a:cubicBezTo>
                  <a:cubicBezTo>
                    <a:pt x="2680" y="8744"/>
                    <a:pt x="2680" y="8793"/>
                    <a:pt x="2444" y="10010"/>
                  </a:cubicBezTo>
                  <a:cubicBezTo>
                    <a:pt x="3131" y="10354"/>
                    <a:pt x="3514" y="10305"/>
                    <a:pt x="3936" y="9814"/>
                  </a:cubicBezTo>
                  <a:cubicBezTo>
                    <a:pt x="3818" y="9441"/>
                    <a:pt x="4299" y="9392"/>
                    <a:pt x="4446" y="9157"/>
                  </a:cubicBezTo>
                  <a:cubicBezTo>
                    <a:pt x="4407" y="9039"/>
                    <a:pt x="4397" y="9000"/>
                    <a:pt x="4544" y="8872"/>
                  </a:cubicBezTo>
                  <a:cubicBezTo>
                    <a:pt x="4838" y="8960"/>
                    <a:pt x="5103" y="8695"/>
                    <a:pt x="5398" y="8833"/>
                  </a:cubicBezTo>
                  <a:cubicBezTo>
                    <a:pt x="5741" y="8970"/>
                    <a:pt x="5839" y="9343"/>
                    <a:pt x="6114" y="9569"/>
                  </a:cubicBezTo>
                  <a:cubicBezTo>
                    <a:pt x="6330" y="9745"/>
                    <a:pt x="6517" y="9726"/>
                    <a:pt x="6674" y="9500"/>
                  </a:cubicBezTo>
                  <a:cubicBezTo>
                    <a:pt x="5889" y="8715"/>
                    <a:pt x="5889" y="8715"/>
                    <a:pt x="5839" y="8538"/>
                  </a:cubicBezTo>
                  <a:lnTo>
                    <a:pt x="6870" y="9549"/>
                  </a:lnTo>
                  <a:cubicBezTo>
                    <a:pt x="6870" y="9569"/>
                    <a:pt x="7213" y="10403"/>
                    <a:pt x="7498" y="9471"/>
                  </a:cubicBezTo>
                  <a:cubicBezTo>
                    <a:pt x="7567" y="9480"/>
                    <a:pt x="7684" y="9490"/>
                    <a:pt x="7753" y="9500"/>
                  </a:cubicBezTo>
                  <a:cubicBezTo>
                    <a:pt x="7900" y="10138"/>
                    <a:pt x="7940" y="10315"/>
                    <a:pt x="8234" y="10462"/>
                  </a:cubicBezTo>
                  <a:cubicBezTo>
                    <a:pt x="8283" y="10413"/>
                    <a:pt x="8332" y="10334"/>
                    <a:pt x="8352" y="10285"/>
                  </a:cubicBezTo>
                  <a:cubicBezTo>
                    <a:pt x="8538" y="10315"/>
                    <a:pt x="8725" y="10275"/>
                    <a:pt x="8911" y="10275"/>
                  </a:cubicBezTo>
                  <a:cubicBezTo>
                    <a:pt x="9029" y="10521"/>
                    <a:pt x="8734" y="11188"/>
                    <a:pt x="8725" y="11188"/>
                  </a:cubicBezTo>
                  <a:cubicBezTo>
                    <a:pt x="7763" y="11208"/>
                    <a:pt x="7763" y="11208"/>
                    <a:pt x="7469" y="11119"/>
                  </a:cubicBezTo>
                  <a:cubicBezTo>
                    <a:pt x="6880" y="10952"/>
                    <a:pt x="6909" y="11159"/>
                    <a:pt x="6919" y="11316"/>
                  </a:cubicBezTo>
                  <a:cubicBezTo>
                    <a:pt x="6948" y="11502"/>
                    <a:pt x="6801" y="11512"/>
                    <a:pt x="6733" y="11531"/>
                  </a:cubicBezTo>
                  <a:cubicBezTo>
                    <a:pt x="6507" y="11345"/>
                    <a:pt x="5535" y="11002"/>
                    <a:pt x="5535" y="11002"/>
                  </a:cubicBezTo>
                  <a:cubicBezTo>
                    <a:pt x="5427" y="10805"/>
                    <a:pt x="5584" y="10599"/>
                    <a:pt x="5506" y="10403"/>
                  </a:cubicBezTo>
                  <a:cubicBezTo>
                    <a:pt x="4986" y="10138"/>
                    <a:pt x="2758" y="10521"/>
                    <a:pt x="2748" y="10530"/>
                  </a:cubicBezTo>
                  <a:cubicBezTo>
                    <a:pt x="2729" y="10560"/>
                    <a:pt x="0" y="12866"/>
                    <a:pt x="491" y="14436"/>
                  </a:cubicBezTo>
                  <a:cubicBezTo>
                    <a:pt x="540" y="14593"/>
                    <a:pt x="1423" y="16262"/>
                    <a:pt x="2395" y="15879"/>
                  </a:cubicBezTo>
                  <a:cubicBezTo>
                    <a:pt x="2405" y="15879"/>
                    <a:pt x="3690" y="15408"/>
                    <a:pt x="4377" y="16016"/>
                  </a:cubicBezTo>
                  <a:cubicBezTo>
                    <a:pt x="4397" y="16026"/>
                    <a:pt x="4397" y="16026"/>
                    <a:pt x="4544" y="17636"/>
                  </a:cubicBezTo>
                  <a:lnTo>
                    <a:pt x="4544" y="17842"/>
                  </a:lnTo>
                  <a:cubicBezTo>
                    <a:pt x="4515" y="17871"/>
                    <a:pt x="4475" y="17891"/>
                    <a:pt x="4456" y="17920"/>
                  </a:cubicBezTo>
                  <a:cubicBezTo>
                    <a:pt x="4456" y="18401"/>
                    <a:pt x="3926" y="18568"/>
                    <a:pt x="3857" y="19000"/>
                  </a:cubicBezTo>
                  <a:cubicBezTo>
                    <a:pt x="3788" y="19353"/>
                    <a:pt x="3828" y="19736"/>
                    <a:pt x="3710" y="20089"/>
                  </a:cubicBezTo>
                  <a:cubicBezTo>
                    <a:pt x="3641" y="20236"/>
                    <a:pt x="3543" y="20373"/>
                    <a:pt x="3484" y="20521"/>
                  </a:cubicBezTo>
                  <a:cubicBezTo>
                    <a:pt x="4672" y="20815"/>
                    <a:pt x="6880" y="18803"/>
                    <a:pt x="7321" y="18401"/>
                  </a:cubicBezTo>
                  <a:cubicBezTo>
                    <a:pt x="7361" y="18372"/>
                    <a:pt x="10118" y="14377"/>
                    <a:pt x="10099" y="14299"/>
                  </a:cubicBezTo>
                  <a:cubicBezTo>
                    <a:pt x="9421" y="14652"/>
                    <a:pt x="9421" y="14652"/>
                    <a:pt x="9412" y="14633"/>
                  </a:cubicBezTo>
                  <a:cubicBezTo>
                    <a:pt x="8734" y="13396"/>
                    <a:pt x="8793" y="11924"/>
                    <a:pt x="8793" y="11904"/>
                  </a:cubicBezTo>
                  <a:cubicBezTo>
                    <a:pt x="8833" y="11904"/>
                    <a:pt x="8882" y="11895"/>
                    <a:pt x="8921" y="11895"/>
                  </a:cubicBezTo>
                  <a:cubicBezTo>
                    <a:pt x="9618" y="12866"/>
                    <a:pt x="9510" y="13965"/>
                    <a:pt x="9510" y="13985"/>
                  </a:cubicBezTo>
                  <a:cubicBezTo>
                    <a:pt x="10305" y="14505"/>
                    <a:pt x="11050" y="12081"/>
                    <a:pt x="11050" y="12042"/>
                  </a:cubicBezTo>
                  <a:cubicBezTo>
                    <a:pt x="11041" y="12002"/>
                    <a:pt x="11021" y="11973"/>
                    <a:pt x="11001" y="11944"/>
                  </a:cubicBezTo>
                  <a:cubicBezTo>
                    <a:pt x="10707" y="12071"/>
                    <a:pt x="10707" y="12071"/>
                    <a:pt x="10599" y="12091"/>
                  </a:cubicBezTo>
                  <a:cubicBezTo>
                    <a:pt x="10589" y="12071"/>
                    <a:pt x="9647" y="9775"/>
                    <a:pt x="9991" y="9490"/>
                  </a:cubicBezTo>
                  <a:cubicBezTo>
                    <a:pt x="10050" y="9520"/>
                    <a:pt x="10118" y="9549"/>
                    <a:pt x="10187" y="9569"/>
                  </a:cubicBezTo>
                  <a:cubicBezTo>
                    <a:pt x="10629" y="8931"/>
                    <a:pt x="9323" y="8106"/>
                    <a:pt x="10108" y="7704"/>
                  </a:cubicBezTo>
                  <a:cubicBezTo>
                    <a:pt x="10148" y="7773"/>
                    <a:pt x="10197" y="7881"/>
                    <a:pt x="10216" y="7959"/>
                  </a:cubicBezTo>
                  <a:cubicBezTo>
                    <a:pt x="9922" y="8195"/>
                    <a:pt x="10157" y="8401"/>
                    <a:pt x="10491" y="8705"/>
                  </a:cubicBezTo>
                  <a:cubicBezTo>
                    <a:pt x="10413" y="8892"/>
                    <a:pt x="10393" y="8950"/>
                    <a:pt x="10629" y="9569"/>
                  </a:cubicBezTo>
                  <a:cubicBezTo>
                    <a:pt x="10658" y="9549"/>
                    <a:pt x="10697" y="9539"/>
                    <a:pt x="10727" y="9539"/>
                  </a:cubicBezTo>
                  <a:cubicBezTo>
                    <a:pt x="10736" y="9520"/>
                    <a:pt x="10756" y="9480"/>
                    <a:pt x="10776" y="9441"/>
                  </a:cubicBezTo>
                  <a:cubicBezTo>
                    <a:pt x="11001" y="9539"/>
                    <a:pt x="11001" y="9539"/>
                    <a:pt x="11286" y="11443"/>
                  </a:cubicBezTo>
                  <a:cubicBezTo>
                    <a:pt x="11423" y="11394"/>
                    <a:pt x="11423" y="11394"/>
                    <a:pt x="11630" y="12002"/>
                  </a:cubicBezTo>
                  <a:cubicBezTo>
                    <a:pt x="11659" y="11993"/>
                    <a:pt x="11708" y="11983"/>
                    <a:pt x="11728" y="11973"/>
                  </a:cubicBezTo>
                  <a:lnTo>
                    <a:pt x="11728" y="12002"/>
                  </a:lnTo>
                  <a:cubicBezTo>
                    <a:pt x="11541" y="13376"/>
                    <a:pt x="11541" y="13376"/>
                    <a:pt x="11394" y="13936"/>
                  </a:cubicBezTo>
                  <a:cubicBezTo>
                    <a:pt x="11541" y="13651"/>
                    <a:pt x="12022" y="12532"/>
                    <a:pt x="12101" y="9893"/>
                  </a:cubicBezTo>
                  <a:cubicBezTo>
                    <a:pt x="12032" y="8666"/>
                    <a:pt x="12032" y="8646"/>
                    <a:pt x="11914" y="7969"/>
                  </a:cubicBezTo>
                  <a:cubicBezTo>
                    <a:pt x="11659" y="6821"/>
                    <a:pt x="11659" y="6772"/>
                    <a:pt x="11423" y="6114"/>
                  </a:cubicBezTo>
                  <a:cubicBezTo>
                    <a:pt x="10992" y="5035"/>
                    <a:pt x="10972" y="4986"/>
                    <a:pt x="10638" y="4377"/>
                  </a:cubicBezTo>
                  <a:cubicBezTo>
                    <a:pt x="10059" y="3406"/>
                    <a:pt x="10020" y="3347"/>
                    <a:pt x="9569" y="2768"/>
                  </a:cubicBezTo>
                  <a:cubicBezTo>
                    <a:pt x="9068" y="2130"/>
                    <a:pt x="8627" y="1600"/>
                    <a:pt x="7743" y="8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p:cNvSpPr/>
            <p:nvPr/>
          </p:nvSpPr>
          <p:spPr>
            <a:xfrm>
              <a:off x="3804135" y="1971256"/>
              <a:ext cx="648093" cy="1265430"/>
            </a:xfrm>
            <a:custGeom>
              <a:avLst/>
              <a:gdLst/>
              <a:ahLst/>
              <a:cxnLst/>
              <a:rect l="l" t="t" r="r" b="b"/>
              <a:pathLst>
                <a:path w="11188" h="21846" extrusionOk="0">
                  <a:moveTo>
                    <a:pt x="10255" y="17890"/>
                  </a:moveTo>
                  <a:cubicBezTo>
                    <a:pt x="10246" y="17930"/>
                    <a:pt x="10216" y="17969"/>
                    <a:pt x="10206" y="18008"/>
                  </a:cubicBezTo>
                  <a:cubicBezTo>
                    <a:pt x="10098" y="18204"/>
                    <a:pt x="9824" y="18204"/>
                    <a:pt x="9716" y="18410"/>
                  </a:cubicBezTo>
                  <a:cubicBezTo>
                    <a:pt x="9568" y="18666"/>
                    <a:pt x="9657" y="18970"/>
                    <a:pt x="9519" y="19235"/>
                  </a:cubicBezTo>
                  <a:cubicBezTo>
                    <a:pt x="9500" y="19264"/>
                    <a:pt x="9470" y="19333"/>
                    <a:pt x="9451" y="19362"/>
                  </a:cubicBezTo>
                  <a:cubicBezTo>
                    <a:pt x="9402" y="19431"/>
                    <a:pt x="9304" y="19490"/>
                    <a:pt x="9078" y="19460"/>
                  </a:cubicBezTo>
                  <a:cubicBezTo>
                    <a:pt x="8882" y="19451"/>
                    <a:pt x="8518" y="19411"/>
                    <a:pt x="8283" y="20373"/>
                  </a:cubicBezTo>
                  <a:cubicBezTo>
                    <a:pt x="8204" y="20373"/>
                    <a:pt x="8106" y="20363"/>
                    <a:pt x="8038" y="20344"/>
                  </a:cubicBezTo>
                  <a:cubicBezTo>
                    <a:pt x="8057" y="20412"/>
                    <a:pt x="8096" y="20491"/>
                    <a:pt x="8136" y="20560"/>
                  </a:cubicBezTo>
                  <a:cubicBezTo>
                    <a:pt x="8106" y="20579"/>
                    <a:pt x="8077" y="20609"/>
                    <a:pt x="8047" y="20628"/>
                  </a:cubicBezTo>
                  <a:cubicBezTo>
                    <a:pt x="7969" y="20618"/>
                    <a:pt x="7890" y="20618"/>
                    <a:pt x="7812" y="20609"/>
                  </a:cubicBezTo>
                  <a:cubicBezTo>
                    <a:pt x="7831" y="20638"/>
                    <a:pt x="7851" y="20677"/>
                    <a:pt x="7861" y="20717"/>
                  </a:cubicBezTo>
                  <a:cubicBezTo>
                    <a:pt x="7831" y="20717"/>
                    <a:pt x="7792" y="20726"/>
                    <a:pt x="7753" y="20726"/>
                  </a:cubicBezTo>
                  <a:cubicBezTo>
                    <a:pt x="8047" y="21345"/>
                    <a:pt x="8636" y="21610"/>
                    <a:pt x="9176" y="21845"/>
                  </a:cubicBezTo>
                  <a:cubicBezTo>
                    <a:pt x="7616" y="21256"/>
                    <a:pt x="6909" y="20324"/>
                    <a:pt x="6723" y="20049"/>
                  </a:cubicBezTo>
                  <a:cubicBezTo>
                    <a:pt x="6144" y="19196"/>
                    <a:pt x="6085" y="18077"/>
                    <a:pt x="5349" y="17301"/>
                  </a:cubicBezTo>
                  <a:cubicBezTo>
                    <a:pt x="4524" y="16448"/>
                    <a:pt x="4171" y="14878"/>
                    <a:pt x="4279" y="14603"/>
                  </a:cubicBezTo>
                  <a:cubicBezTo>
                    <a:pt x="4308" y="14632"/>
                    <a:pt x="4357" y="14652"/>
                    <a:pt x="4377" y="14681"/>
                  </a:cubicBezTo>
                  <a:cubicBezTo>
                    <a:pt x="4436" y="14475"/>
                    <a:pt x="4436" y="14475"/>
                    <a:pt x="4554" y="14377"/>
                  </a:cubicBezTo>
                  <a:cubicBezTo>
                    <a:pt x="4603" y="13847"/>
                    <a:pt x="4426" y="13543"/>
                    <a:pt x="4230" y="13553"/>
                  </a:cubicBezTo>
                  <a:cubicBezTo>
                    <a:pt x="0" y="7684"/>
                    <a:pt x="4524" y="3199"/>
                    <a:pt x="6664" y="1541"/>
                  </a:cubicBezTo>
                  <a:lnTo>
                    <a:pt x="6664" y="1541"/>
                  </a:lnTo>
                  <a:lnTo>
                    <a:pt x="6664" y="1541"/>
                  </a:lnTo>
                  <a:lnTo>
                    <a:pt x="6664" y="1541"/>
                  </a:lnTo>
                  <a:lnTo>
                    <a:pt x="6664" y="1541"/>
                  </a:lnTo>
                  <a:lnTo>
                    <a:pt x="6664" y="1541"/>
                  </a:lnTo>
                  <a:lnTo>
                    <a:pt x="6664" y="1541"/>
                  </a:lnTo>
                  <a:lnTo>
                    <a:pt x="6664" y="1541"/>
                  </a:lnTo>
                  <a:lnTo>
                    <a:pt x="6664" y="1541"/>
                  </a:lnTo>
                  <a:lnTo>
                    <a:pt x="6742" y="1482"/>
                  </a:lnTo>
                  <a:lnTo>
                    <a:pt x="7105" y="1237"/>
                  </a:lnTo>
                  <a:cubicBezTo>
                    <a:pt x="7969" y="707"/>
                    <a:pt x="8087" y="638"/>
                    <a:pt x="8842" y="275"/>
                  </a:cubicBezTo>
                  <a:cubicBezTo>
                    <a:pt x="9048" y="196"/>
                    <a:pt x="9343" y="69"/>
                    <a:pt x="9559" y="0"/>
                  </a:cubicBezTo>
                  <a:lnTo>
                    <a:pt x="9441" y="30"/>
                  </a:lnTo>
                  <a:lnTo>
                    <a:pt x="9559" y="0"/>
                  </a:lnTo>
                  <a:cubicBezTo>
                    <a:pt x="8832" y="304"/>
                    <a:pt x="8832" y="304"/>
                    <a:pt x="8263" y="707"/>
                  </a:cubicBezTo>
                  <a:cubicBezTo>
                    <a:pt x="8293" y="736"/>
                    <a:pt x="8332" y="756"/>
                    <a:pt x="8361" y="766"/>
                  </a:cubicBezTo>
                  <a:cubicBezTo>
                    <a:pt x="8440" y="756"/>
                    <a:pt x="8528" y="736"/>
                    <a:pt x="8597" y="716"/>
                  </a:cubicBezTo>
                  <a:cubicBezTo>
                    <a:pt x="8538" y="766"/>
                    <a:pt x="8450" y="815"/>
                    <a:pt x="8391" y="854"/>
                  </a:cubicBezTo>
                  <a:cubicBezTo>
                    <a:pt x="8430" y="844"/>
                    <a:pt x="8479" y="834"/>
                    <a:pt x="8509" y="815"/>
                  </a:cubicBezTo>
                  <a:cubicBezTo>
                    <a:pt x="8312" y="981"/>
                    <a:pt x="8361" y="1345"/>
                    <a:pt x="8018" y="1384"/>
                  </a:cubicBezTo>
                  <a:cubicBezTo>
                    <a:pt x="8008" y="1403"/>
                    <a:pt x="7989" y="1443"/>
                    <a:pt x="7959" y="1482"/>
                  </a:cubicBezTo>
                  <a:lnTo>
                    <a:pt x="8047" y="1570"/>
                  </a:lnTo>
                  <a:cubicBezTo>
                    <a:pt x="8047" y="1600"/>
                    <a:pt x="8038" y="1649"/>
                    <a:pt x="8038" y="1688"/>
                  </a:cubicBezTo>
                  <a:cubicBezTo>
                    <a:pt x="8263" y="1580"/>
                    <a:pt x="8263" y="1580"/>
                    <a:pt x="8352" y="1570"/>
                  </a:cubicBezTo>
                  <a:cubicBezTo>
                    <a:pt x="8312" y="1717"/>
                    <a:pt x="8303" y="1747"/>
                    <a:pt x="8204" y="1874"/>
                  </a:cubicBezTo>
                  <a:cubicBezTo>
                    <a:pt x="8283" y="1874"/>
                    <a:pt x="8361" y="1914"/>
                    <a:pt x="8430" y="1933"/>
                  </a:cubicBezTo>
                  <a:cubicBezTo>
                    <a:pt x="8626" y="1884"/>
                    <a:pt x="8734" y="1678"/>
                    <a:pt x="8950" y="1678"/>
                  </a:cubicBezTo>
                  <a:cubicBezTo>
                    <a:pt x="8931" y="1825"/>
                    <a:pt x="8931" y="1825"/>
                    <a:pt x="8774" y="1973"/>
                  </a:cubicBezTo>
                  <a:lnTo>
                    <a:pt x="8774" y="1973"/>
                  </a:lnTo>
                  <a:lnTo>
                    <a:pt x="8774" y="1973"/>
                  </a:lnTo>
                  <a:lnTo>
                    <a:pt x="8774" y="1973"/>
                  </a:lnTo>
                  <a:lnTo>
                    <a:pt x="8774" y="1973"/>
                  </a:lnTo>
                  <a:lnTo>
                    <a:pt x="8774" y="1973"/>
                  </a:lnTo>
                  <a:lnTo>
                    <a:pt x="8774" y="1973"/>
                  </a:lnTo>
                  <a:lnTo>
                    <a:pt x="8774" y="1973"/>
                  </a:lnTo>
                  <a:lnTo>
                    <a:pt x="8774" y="1973"/>
                  </a:lnTo>
                  <a:cubicBezTo>
                    <a:pt x="9323" y="1796"/>
                    <a:pt x="9480" y="893"/>
                    <a:pt x="10246" y="1129"/>
                  </a:cubicBezTo>
                  <a:lnTo>
                    <a:pt x="10246" y="1129"/>
                  </a:lnTo>
                  <a:lnTo>
                    <a:pt x="10246" y="1129"/>
                  </a:lnTo>
                  <a:lnTo>
                    <a:pt x="10246" y="1129"/>
                  </a:lnTo>
                  <a:lnTo>
                    <a:pt x="10246" y="1129"/>
                  </a:lnTo>
                  <a:lnTo>
                    <a:pt x="10246" y="1129"/>
                  </a:lnTo>
                  <a:lnTo>
                    <a:pt x="10246" y="1129"/>
                  </a:lnTo>
                  <a:lnTo>
                    <a:pt x="10246" y="1129"/>
                  </a:lnTo>
                  <a:lnTo>
                    <a:pt x="10246" y="1129"/>
                  </a:lnTo>
                  <a:cubicBezTo>
                    <a:pt x="10265" y="1148"/>
                    <a:pt x="10295" y="1188"/>
                    <a:pt x="10314" y="1207"/>
                  </a:cubicBezTo>
                  <a:cubicBezTo>
                    <a:pt x="9981" y="1541"/>
                    <a:pt x="9461" y="1590"/>
                    <a:pt x="9147" y="1982"/>
                  </a:cubicBezTo>
                  <a:cubicBezTo>
                    <a:pt x="9166" y="2012"/>
                    <a:pt x="9186" y="2061"/>
                    <a:pt x="9215" y="2081"/>
                  </a:cubicBezTo>
                  <a:cubicBezTo>
                    <a:pt x="9127" y="2218"/>
                    <a:pt x="8950" y="2277"/>
                    <a:pt x="8882" y="2424"/>
                  </a:cubicBezTo>
                  <a:cubicBezTo>
                    <a:pt x="9431" y="2169"/>
                    <a:pt x="9431" y="2169"/>
                    <a:pt x="9559" y="1982"/>
                  </a:cubicBezTo>
                  <a:cubicBezTo>
                    <a:pt x="9539" y="1943"/>
                    <a:pt x="9529" y="1914"/>
                    <a:pt x="9510" y="1874"/>
                  </a:cubicBezTo>
                  <a:cubicBezTo>
                    <a:pt x="9775" y="1531"/>
                    <a:pt x="10167" y="1394"/>
                    <a:pt x="10452" y="1374"/>
                  </a:cubicBezTo>
                  <a:cubicBezTo>
                    <a:pt x="10462" y="1403"/>
                    <a:pt x="10462" y="1443"/>
                    <a:pt x="10471" y="1482"/>
                  </a:cubicBezTo>
                  <a:lnTo>
                    <a:pt x="10393" y="1570"/>
                  </a:lnTo>
                  <a:cubicBezTo>
                    <a:pt x="10462" y="1551"/>
                    <a:pt x="10550" y="1531"/>
                    <a:pt x="10619" y="1502"/>
                  </a:cubicBezTo>
                  <a:cubicBezTo>
                    <a:pt x="10609" y="1570"/>
                    <a:pt x="10609" y="1570"/>
                    <a:pt x="10422" y="1816"/>
                  </a:cubicBezTo>
                  <a:cubicBezTo>
                    <a:pt x="10589" y="1894"/>
                    <a:pt x="10609" y="1894"/>
                    <a:pt x="10746" y="1924"/>
                  </a:cubicBezTo>
                  <a:cubicBezTo>
                    <a:pt x="10589" y="2208"/>
                    <a:pt x="10707" y="2571"/>
                    <a:pt x="10471" y="2826"/>
                  </a:cubicBezTo>
                  <a:cubicBezTo>
                    <a:pt x="11188" y="3121"/>
                    <a:pt x="10452" y="3582"/>
                    <a:pt x="10206" y="3729"/>
                  </a:cubicBezTo>
                  <a:cubicBezTo>
                    <a:pt x="10157" y="3690"/>
                    <a:pt x="10098" y="3602"/>
                    <a:pt x="10079" y="3543"/>
                  </a:cubicBezTo>
                  <a:cubicBezTo>
                    <a:pt x="9814" y="4053"/>
                    <a:pt x="9814" y="4053"/>
                    <a:pt x="9686" y="4171"/>
                  </a:cubicBezTo>
                  <a:cubicBezTo>
                    <a:pt x="9618" y="4033"/>
                    <a:pt x="9608" y="3876"/>
                    <a:pt x="9510" y="3749"/>
                  </a:cubicBezTo>
                  <a:cubicBezTo>
                    <a:pt x="9490" y="3778"/>
                    <a:pt x="9480" y="3827"/>
                    <a:pt x="9470" y="3847"/>
                  </a:cubicBezTo>
                  <a:cubicBezTo>
                    <a:pt x="9627" y="4151"/>
                    <a:pt x="9667" y="4249"/>
                    <a:pt x="9421" y="4298"/>
                  </a:cubicBezTo>
                  <a:cubicBezTo>
                    <a:pt x="8793" y="3543"/>
                    <a:pt x="10216" y="3072"/>
                    <a:pt x="9981" y="2287"/>
                  </a:cubicBezTo>
                  <a:cubicBezTo>
                    <a:pt x="9441" y="2090"/>
                    <a:pt x="9274" y="2718"/>
                    <a:pt x="8842" y="2797"/>
                  </a:cubicBezTo>
                  <a:cubicBezTo>
                    <a:pt x="8842" y="2758"/>
                    <a:pt x="8842" y="2718"/>
                    <a:pt x="8832" y="2679"/>
                  </a:cubicBezTo>
                  <a:cubicBezTo>
                    <a:pt x="8646" y="2679"/>
                    <a:pt x="5898" y="3386"/>
                    <a:pt x="6889" y="4720"/>
                  </a:cubicBezTo>
                  <a:cubicBezTo>
                    <a:pt x="7125" y="5034"/>
                    <a:pt x="6772" y="5319"/>
                    <a:pt x="6840" y="5623"/>
                  </a:cubicBezTo>
                  <a:cubicBezTo>
                    <a:pt x="6880" y="5613"/>
                    <a:pt x="6929" y="5613"/>
                    <a:pt x="6968" y="5594"/>
                  </a:cubicBezTo>
                  <a:lnTo>
                    <a:pt x="7890" y="4534"/>
                  </a:lnTo>
                  <a:cubicBezTo>
                    <a:pt x="7890" y="4465"/>
                    <a:pt x="7890" y="4289"/>
                    <a:pt x="7998" y="4220"/>
                  </a:cubicBezTo>
                  <a:cubicBezTo>
                    <a:pt x="8685" y="3710"/>
                    <a:pt x="8999" y="3494"/>
                    <a:pt x="8832" y="4769"/>
                  </a:cubicBezTo>
                  <a:cubicBezTo>
                    <a:pt x="8852" y="4779"/>
                    <a:pt x="8901" y="4809"/>
                    <a:pt x="8931" y="4828"/>
                  </a:cubicBezTo>
                  <a:cubicBezTo>
                    <a:pt x="9039" y="4789"/>
                    <a:pt x="9147" y="4730"/>
                    <a:pt x="9264" y="4711"/>
                  </a:cubicBezTo>
                  <a:cubicBezTo>
                    <a:pt x="10157" y="6840"/>
                    <a:pt x="8940" y="6693"/>
                    <a:pt x="8489" y="6634"/>
                  </a:cubicBezTo>
                  <a:cubicBezTo>
                    <a:pt x="8293" y="6251"/>
                    <a:pt x="7724" y="6487"/>
                    <a:pt x="7527" y="6752"/>
                  </a:cubicBezTo>
                  <a:cubicBezTo>
                    <a:pt x="8136" y="6752"/>
                    <a:pt x="8528" y="6752"/>
                    <a:pt x="7920" y="7331"/>
                  </a:cubicBezTo>
                  <a:cubicBezTo>
                    <a:pt x="7370" y="7861"/>
                    <a:pt x="6516" y="7684"/>
                    <a:pt x="5957" y="8204"/>
                  </a:cubicBezTo>
                  <a:cubicBezTo>
                    <a:pt x="4868" y="9245"/>
                    <a:pt x="4858" y="9323"/>
                    <a:pt x="4809" y="9981"/>
                  </a:cubicBezTo>
                  <a:cubicBezTo>
                    <a:pt x="4779" y="10304"/>
                    <a:pt x="4760" y="10314"/>
                    <a:pt x="4672" y="10422"/>
                  </a:cubicBezTo>
                  <a:cubicBezTo>
                    <a:pt x="4034" y="10079"/>
                    <a:pt x="4554" y="8656"/>
                    <a:pt x="3671" y="8813"/>
                  </a:cubicBezTo>
                  <a:cubicBezTo>
                    <a:pt x="3494" y="8852"/>
                    <a:pt x="2768" y="9941"/>
                    <a:pt x="3033" y="10717"/>
                  </a:cubicBezTo>
                  <a:cubicBezTo>
                    <a:pt x="3052" y="10795"/>
                    <a:pt x="3131" y="10893"/>
                    <a:pt x="3190" y="10952"/>
                  </a:cubicBezTo>
                  <a:cubicBezTo>
                    <a:pt x="3985" y="10677"/>
                    <a:pt x="3985" y="10677"/>
                    <a:pt x="3749" y="11148"/>
                  </a:cubicBezTo>
                  <a:cubicBezTo>
                    <a:pt x="3553" y="11511"/>
                    <a:pt x="3553" y="11511"/>
                    <a:pt x="3533" y="11649"/>
                  </a:cubicBezTo>
                  <a:cubicBezTo>
                    <a:pt x="4034" y="11953"/>
                    <a:pt x="4034" y="11953"/>
                    <a:pt x="3935" y="12630"/>
                  </a:cubicBezTo>
                  <a:cubicBezTo>
                    <a:pt x="3896" y="12876"/>
                    <a:pt x="3896" y="12876"/>
                    <a:pt x="4622" y="13553"/>
                  </a:cubicBezTo>
                  <a:cubicBezTo>
                    <a:pt x="4662" y="13553"/>
                    <a:pt x="4701" y="13543"/>
                    <a:pt x="4730" y="13543"/>
                  </a:cubicBezTo>
                  <a:cubicBezTo>
                    <a:pt x="4730" y="13307"/>
                    <a:pt x="4730" y="13307"/>
                    <a:pt x="4829" y="13209"/>
                  </a:cubicBezTo>
                  <a:cubicBezTo>
                    <a:pt x="5496" y="13366"/>
                    <a:pt x="8361" y="15604"/>
                    <a:pt x="8882" y="16762"/>
                  </a:cubicBezTo>
                  <a:cubicBezTo>
                    <a:pt x="9323" y="16909"/>
                    <a:pt x="9608" y="17390"/>
                    <a:pt x="10118" y="17390"/>
                  </a:cubicBezTo>
                  <a:cubicBezTo>
                    <a:pt x="10206" y="17517"/>
                    <a:pt x="10324" y="17684"/>
                    <a:pt x="10255" y="178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p:cNvSpPr/>
            <p:nvPr/>
          </p:nvSpPr>
          <p:spPr>
            <a:xfrm>
              <a:off x="4446496" y="2000220"/>
              <a:ext cx="258704" cy="287713"/>
            </a:xfrm>
            <a:custGeom>
              <a:avLst/>
              <a:gdLst/>
              <a:ahLst/>
              <a:cxnLst/>
              <a:rect l="l" t="t" r="r" b="b"/>
              <a:pathLst>
                <a:path w="4466" h="4967" extrusionOk="0">
                  <a:moveTo>
                    <a:pt x="4427" y="638"/>
                  </a:moveTo>
                  <a:cubicBezTo>
                    <a:pt x="4397" y="688"/>
                    <a:pt x="4397" y="688"/>
                    <a:pt x="4260" y="756"/>
                  </a:cubicBezTo>
                  <a:cubicBezTo>
                    <a:pt x="4230" y="894"/>
                    <a:pt x="4230" y="894"/>
                    <a:pt x="4073" y="1041"/>
                  </a:cubicBezTo>
                  <a:lnTo>
                    <a:pt x="4103" y="1070"/>
                  </a:lnTo>
                  <a:cubicBezTo>
                    <a:pt x="4083" y="1178"/>
                    <a:pt x="3965" y="1227"/>
                    <a:pt x="3926" y="1325"/>
                  </a:cubicBezTo>
                  <a:cubicBezTo>
                    <a:pt x="4034" y="1316"/>
                    <a:pt x="4152" y="1394"/>
                    <a:pt x="4054" y="1855"/>
                  </a:cubicBezTo>
                  <a:cubicBezTo>
                    <a:pt x="4024" y="1777"/>
                    <a:pt x="4024" y="1689"/>
                    <a:pt x="3975" y="1630"/>
                  </a:cubicBezTo>
                  <a:cubicBezTo>
                    <a:pt x="3926" y="1630"/>
                    <a:pt x="3926" y="1630"/>
                    <a:pt x="3877" y="1689"/>
                  </a:cubicBezTo>
                  <a:cubicBezTo>
                    <a:pt x="4014" y="1904"/>
                    <a:pt x="4014" y="1904"/>
                    <a:pt x="3936" y="2022"/>
                  </a:cubicBezTo>
                  <a:cubicBezTo>
                    <a:pt x="3965" y="2120"/>
                    <a:pt x="3985" y="2199"/>
                    <a:pt x="3955" y="2228"/>
                  </a:cubicBezTo>
                  <a:cubicBezTo>
                    <a:pt x="3955" y="2228"/>
                    <a:pt x="3612" y="2434"/>
                    <a:pt x="3543" y="2415"/>
                  </a:cubicBezTo>
                  <a:cubicBezTo>
                    <a:pt x="3533" y="2405"/>
                    <a:pt x="3514" y="2405"/>
                    <a:pt x="3484" y="2405"/>
                  </a:cubicBezTo>
                  <a:cubicBezTo>
                    <a:pt x="3514" y="2444"/>
                    <a:pt x="3514" y="2444"/>
                    <a:pt x="3612" y="2513"/>
                  </a:cubicBezTo>
                  <a:cubicBezTo>
                    <a:pt x="3573" y="2552"/>
                    <a:pt x="3524" y="2582"/>
                    <a:pt x="3475" y="2621"/>
                  </a:cubicBezTo>
                  <a:cubicBezTo>
                    <a:pt x="3426" y="2670"/>
                    <a:pt x="3435" y="2758"/>
                    <a:pt x="3386" y="2807"/>
                  </a:cubicBezTo>
                  <a:cubicBezTo>
                    <a:pt x="3337" y="2856"/>
                    <a:pt x="3249" y="2827"/>
                    <a:pt x="3219" y="2896"/>
                  </a:cubicBezTo>
                  <a:cubicBezTo>
                    <a:pt x="3200" y="2905"/>
                    <a:pt x="3170" y="3004"/>
                    <a:pt x="3318" y="3004"/>
                  </a:cubicBezTo>
                  <a:cubicBezTo>
                    <a:pt x="3533" y="3013"/>
                    <a:pt x="3592" y="3072"/>
                    <a:pt x="3475" y="3190"/>
                  </a:cubicBezTo>
                  <a:cubicBezTo>
                    <a:pt x="3435" y="3229"/>
                    <a:pt x="3337" y="3308"/>
                    <a:pt x="3229" y="3347"/>
                  </a:cubicBezTo>
                  <a:cubicBezTo>
                    <a:pt x="2984" y="3445"/>
                    <a:pt x="2709" y="3357"/>
                    <a:pt x="2454" y="3435"/>
                  </a:cubicBezTo>
                  <a:cubicBezTo>
                    <a:pt x="2248" y="3494"/>
                    <a:pt x="2140" y="3720"/>
                    <a:pt x="1924" y="3779"/>
                  </a:cubicBezTo>
                  <a:cubicBezTo>
                    <a:pt x="1747" y="3828"/>
                    <a:pt x="1610" y="3798"/>
                    <a:pt x="1473" y="3789"/>
                  </a:cubicBezTo>
                  <a:cubicBezTo>
                    <a:pt x="1404" y="3965"/>
                    <a:pt x="1375" y="4024"/>
                    <a:pt x="1325" y="4083"/>
                  </a:cubicBezTo>
                  <a:lnTo>
                    <a:pt x="580" y="4898"/>
                  </a:lnTo>
                  <a:cubicBezTo>
                    <a:pt x="491" y="4966"/>
                    <a:pt x="344" y="4927"/>
                    <a:pt x="305" y="4829"/>
                  </a:cubicBezTo>
                  <a:cubicBezTo>
                    <a:pt x="295" y="4790"/>
                    <a:pt x="305" y="4760"/>
                    <a:pt x="334" y="4613"/>
                  </a:cubicBezTo>
                  <a:cubicBezTo>
                    <a:pt x="207" y="4662"/>
                    <a:pt x="59" y="4721"/>
                    <a:pt x="30" y="4358"/>
                  </a:cubicBezTo>
                  <a:cubicBezTo>
                    <a:pt x="1" y="4122"/>
                    <a:pt x="148" y="3298"/>
                    <a:pt x="187" y="3210"/>
                  </a:cubicBezTo>
                  <a:cubicBezTo>
                    <a:pt x="383" y="2768"/>
                    <a:pt x="589" y="2817"/>
                    <a:pt x="688" y="2827"/>
                  </a:cubicBezTo>
                  <a:cubicBezTo>
                    <a:pt x="697" y="2817"/>
                    <a:pt x="1532" y="1188"/>
                    <a:pt x="1237" y="1090"/>
                  </a:cubicBezTo>
                  <a:cubicBezTo>
                    <a:pt x="1237" y="1090"/>
                    <a:pt x="766" y="903"/>
                    <a:pt x="1110" y="737"/>
                  </a:cubicBezTo>
                  <a:cubicBezTo>
                    <a:pt x="1159" y="560"/>
                    <a:pt x="1159" y="560"/>
                    <a:pt x="1237" y="511"/>
                  </a:cubicBezTo>
                  <a:cubicBezTo>
                    <a:pt x="1424" y="442"/>
                    <a:pt x="1630" y="511"/>
                    <a:pt x="1816" y="442"/>
                  </a:cubicBezTo>
                  <a:cubicBezTo>
                    <a:pt x="1993" y="373"/>
                    <a:pt x="2140" y="266"/>
                    <a:pt x="2317" y="216"/>
                  </a:cubicBezTo>
                  <a:cubicBezTo>
                    <a:pt x="2317" y="216"/>
                    <a:pt x="2876" y="109"/>
                    <a:pt x="2905" y="118"/>
                  </a:cubicBezTo>
                  <a:cubicBezTo>
                    <a:pt x="2905" y="128"/>
                    <a:pt x="2896" y="158"/>
                    <a:pt x="2886" y="167"/>
                  </a:cubicBezTo>
                  <a:cubicBezTo>
                    <a:pt x="2945" y="148"/>
                    <a:pt x="2945" y="148"/>
                    <a:pt x="2974" y="128"/>
                  </a:cubicBezTo>
                  <a:lnTo>
                    <a:pt x="2974" y="158"/>
                  </a:lnTo>
                  <a:lnTo>
                    <a:pt x="2994" y="177"/>
                  </a:lnTo>
                  <a:cubicBezTo>
                    <a:pt x="2994" y="177"/>
                    <a:pt x="3004" y="177"/>
                    <a:pt x="3004" y="167"/>
                  </a:cubicBezTo>
                  <a:cubicBezTo>
                    <a:pt x="3004" y="167"/>
                    <a:pt x="3023" y="167"/>
                    <a:pt x="3023" y="158"/>
                  </a:cubicBezTo>
                  <a:cubicBezTo>
                    <a:pt x="3023" y="158"/>
                    <a:pt x="3033" y="158"/>
                    <a:pt x="3033" y="148"/>
                  </a:cubicBezTo>
                  <a:cubicBezTo>
                    <a:pt x="3033" y="148"/>
                    <a:pt x="3043" y="148"/>
                    <a:pt x="3043" y="128"/>
                  </a:cubicBezTo>
                  <a:cubicBezTo>
                    <a:pt x="3043" y="128"/>
                    <a:pt x="3053" y="128"/>
                    <a:pt x="3053" y="118"/>
                  </a:cubicBezTo>
                  <a:cubicBezTo>
                    <a:pt x="3053" y="109"/>
                    <a:pt x="3072" y="118"/>
                    <a:pt x="3072" y="109"/>
                  </a:cubicBezTo>
                  <a:cubicBezTo>
                    <a:pt x="3072" y="109"/>
                    <a:pt x="3082" y="109"/>
                    <a:pt x="3082" y="99"/>
                  </a:cubicBezTo>
                  <a:cubicBezTo>
                    <a:pt x="3082" y="99"/>
                    <a:pt x="3092" y="99"/>
                    <a:pt x="3092" y="79"/>
                  </a:cubicBezTo>
                  <a:cubicBezTo>
                    <a:pt x="3102" y="79"/>
                    <a:pt x="3131" y="99"/>
                    <a:pt x="3141" y="99"/>
                  </a:cubicBezTo>
                  <a:cubicBezTo>
                    <a:pt x="3141" y="158"/>
                    <a:pt x="3141" y="158"/>
                    <a:pt x="3151" y="177"/>
                  </a:cubicBezTo>
                  <a:lnTo>
                    <a:pt x="3180" y="177"/>
                  </a:lnTo>
                  <a:cubicBezTo>
                    <a:pt x="3229" y="50"/>
                    <a:pt x="3337" y="30"/>
                    <a:pt x="3435" y="20"/>
                  </a:cubicBezTo>
                  <a:cubicBezTo>
                    <a:pt x="3563" y="148"/>
                    <a:pt x="3681" y="1"/>
                    <a:pt x="3808" y="20"/>
                  </a:cubicBezTo>
                  <a:cubicBezTo>
                    <a:pt x="3828" y="30"/>
                    <a:pt x="3828" y="30"/>
                    <a:pt x="4054" y="256"/>
                  </a:cubicBezTo>
                  <a:cubicBezTo>
                    <a:pt x="4014" y="373"/>
                    <a:pt x="3985" y="364"/>
                    <a:pt x="3838" y="344"/>
                  </a:cubicBezTo>
                  <a:cubicBezTo>
                    <a:pt x="3857" y="364"/>
                    <a:pt x="3857" y="364"/>
                    <a:pt x="3936" y="413"/>
                  </a:cubicBezTo>
                  <a:lnTo>
                    <a:pt x="3887" y="462"/>
                  </a:lnTo>
                  <a:cubicBezTo>
                    <a:pt x="3906" y="462"/>
                    <a:pt x="3906" y="462"/>
                    <a:pt x="4014" y="403"/>
                  </a:cubicBezTo>
                  <a:cubicBezTo>
                    <a:pt x="4063" y="452"/>
                    <a:pt x="4024" y="540"/>
                    <a:pt x="4005" y="560"/>
                  </a:cubicBezTo>
                  <a:cubicBezTo>
                    <a:pt x="4005" y="570"/>
                    <a:pt x="4014" y="570"/>
                    <a:pt x="4014" y="589"/>
                  </a:cubicBezTo>
                  <a:cubicBezTo>
                    <a:pt x="4132" y="491"/>
                    <a:pt x="4132" y="491"/>
                    <a:pt x="4171" y="521"/>
                  </a:cubicBezTo>
                  <a:lnTo>
                    <a:pt x="4201" y="521"/>
                  </a:lnTo>
                  <a:cubicBezTo>
                    <a:pt x="4309" y="403"/>
                    <a:pt x="4417" y="511"/>
                    <a:pt x="4466" y="560"/>
                  </a:cubicBezTo>
                  <a:cubicBezTo>
                    <a:pt x="4446" y="629"/>
                    <a:pt x="4427" y="638"/>
                    <a:pt x="4427" y="6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p:cNvSpPr/>
            <p:nvPr/>
          </p:nvSpPr>
          <p:spPr>
            <a:xfrm>
              <a:off x="4410118" y="1984290"/>
              <a:ext cx="195621" cy="71132"/>
            </a:xfrm>
            <a:custGeom>
              <a:avLst/>
              <a:gdLst/>
              <a:ahLst/>
              <a:cxnLst/>
              <a:rect l="l" t="t" r="r" b="b"/>
              <a:pathLst>
                <a:path w="3377" h="1228" extrusionOk="0">
                  <a:moveTo>
                    <a:pt x="1217" y="619"/>
                  </a:moveTo>
                  <a:cubicBezTo>
                    <a:pt x="1168" y="639"/>
                    <a:pt x="1119" y="658"/>
                    <a:pt x="1070" y="678"/>
                  </a:cubicBezTo>
                  <a:cubicBezTo>
                    <a:pt x="1129" y="609"/>
                    <a:pt x="1178" y="570"/>
                    <a:pt x="1178" y="570"/>
                  </a:cubicBezTo>
                  <a:lnTo>
                    <a:pt x="1208" y="560"/>
                  </a:lnTo>
                  <a:cubicBezTo>
                    <a:pt x="1208" y="560"/>
                    <a:pt x="1266" y="570"/>
                    <a:pt x="1266" y="580"/>
                  </a:cubicBezTo>
                  <a:cubicBezTo>
                    <a:pt x="1276" y="580"/>
                    <a:pt x="1257" y="590"/>
                    <a:pt x="1217" y="619"/>
                  </a:cubicBezTo>
                  <a:close/>
                  <a:moveTo>
                    <a:pt x="3298" y="334"/>
                  </a:moveTo>
                  <a:cubicBezTo>
                    <a:pt x="3327" y="325"/>
                    <a:pt x="3327" y="325"/>
                    <a:pt x="3347" y="295"/>
                  </a:cubicBezTo>
                  <a:lnTo>
                    <a:pt x="3367" y="285"/>
                  </a:lnTo>
                  <a:lnTo>
                    <a:pt x="3367" y="285"/>
                  </a:lnTo>
                  <a:lnTo>
                    <a:pt x="3367" y="285"/>
                  </a:lnTo>
                  <a:lnTo>
                    <a:pt x="3367" y="285"/>
                  </a:lnTo>
                  <a:lnTo>
                    <a:pt x="3367" y="285"/>
                  </a:lnTo>
                  <a:lnTo>
                    <a:pt x="3367" y="285"/>
                  </a:lnTo>
                  <a:lnTo>
                    <a:pt x="3367" y="285"/>
                  </a:lnTo>
                  <a:lnTo>
                    <a:pt x="3367" y="285"/>
                  </a:lnTo>
                  <a:lnTo>
                    <a:pt x="3347" y="276"/>
                  </a:lnTo>
                  <a:cubicBezTo>
                    <a:pt x="3347" y="266"/>
                    <a:pt x="3367" y="236"/>
                    <a:pt x="3376" y="227"/>
                  </a:cubicBezTo>
                  <a:cubicBezTo>
                    <a:pt x="3318" y="217"/>
                    <a:pt x="3318" y="128"/>
                    <a:pt x="3268" y="119"/>
                  </a:cubicBezTo>
                  <a:cubicBezTo>
                    <a:pt x="3229" y="99"/>
                    <a:pt x="3190" y="119"/>
                    <a:pt x="3161" y="99"/>
                  </a:cubicBezTo>
                  <a:cubicBezTo>
                    <a:pt x="3161" y="99"/>
                    <a:pt x="3161" y="89"/>
                    <a:pt x="3141" y="89"/>
                  </a:cubicBezTo>
                  <a:lnTo>
                    <a:pt x="3072" y="89"/>
                  </a:lnTo>
                  <a:lnTo>
                    <a:pt x="3072" y="79"/>
                  </a:lnTo>
                  <a:lnTo>
                    <a:pt x="3082" y="69"/>
                  </a:lnTo>
                  <a:cubicBezTo>
                    <a:pt x="3053" y="69"/>
                    <a:pt x="3053" y="69"/>
                    <a:pt x="2591" y="99"/>
                  </a:cubicBezTo>
                  <a:cubicBezTo>
                    <a:pt x="2748" y="40"/>
                    <a:pt x="2748" y="40"/>
                    <a:pt x="2788" y="30"/>
                  </a:cubicBezTo>
                  <a:cubicBezTo>
                    <a:pt x="2788" y="30"/>
                    <a:pt x="2650" y="1"/>
                    <a:pt x="2395" y="50"/>
                  </a:cubicBezTo>
                  <a:cubicBezTo>
                    <a:pt x="2199" y="79"/>
                    <a:pt x="2179" y="89"/>
                    <a:pt x="2091" y="138"/>
                  </a:cubicBezTo>
                  <a:cubicBezTo>
                    <a:pt x="2012" y="177"/>
                    <a:pt x="1983" y="315"/>
                    <a:pt x="1855" y="285"/>
                  </a:cubicBezTo>
                  <a:cubicBezTo>
                    <a:pt x="1865" y="276"/>
                    <a:pt x="1865" y="276"/>
                    <a:pt x="1953" y="236"/>
                  </a:cubicBezTo>
                  <a:lnTo>
                    <a:pt x="1944" y="227"/>
                  </a:lnTo>
                  <a:cubicBezTo>
                    <a:pt x="1914" y="227"/>
                    <a:pt x="1914" y="227"/>
                    <a:pt x="1865" y="236"/>
                  </a:cubicBezTo>
                  <a:cubicBezTo>
                    <a:pt x="1953" y="168"/>
                    <a:pt x="2071" y="128"/>
                    <a:pt x="2150" y="50"/>
                  </a:cubicBezTo>
                  <a:cubicBezTo>
                    <a:pt x="2110" y="20"/>
                    <a:pt x="1679" y="99"/>
                    <a:pt x="1561" y="138"/>
                  </a:cubicBezTo>
                  <a:cubicBezTo>
                    <a:pt x="1561" y="138"/>
                    <a:pt x="1129" y="315"/>
                    <a:pt x="1090" y="442"/>
                  </a:cubicBezTo>
                  <a:cubicBezTo>
                    <a:pt x="1129" y="491"/>
                    <a:pt x="1129" y="491"/>
                    <a:pt x="1424" y="423"/>
                  </a:cubicBezTo>
                  <a:cubicBezTo>
                    <a:pt x="1365" y="472"/>
                    <a:pt x="1247" y="511"/>
                    <a:pt x="1159" y="531"/>
                  </a:cubicBezTo>
                  <a:cubicBezTo>
                    <a:pt x="1070" y="560"/>
                    <a:pt x="1011" y="639"/>
                    <a:pt x="913" y="639"/>
                  </a:cubicBezTo>
                  <a:cubicBezTo>
                    <a:pt x="687" y="658"/>
                    <a:pt x="687" y="658"/>
                    <a:pt x="580" y="472"/>
                  </a:cubicBezTo>
                  <a:cubicBezTo>
                    <a:pt x="550" y="472"/>
                    <a:pt x="334" y="472"/>
                    <a:pt x="354" y="658"/>
                  </a:cubicBezTo>
                  <a:cubicBezTo>
                    <a:pt x="344" y="668"/>
                    <a:pt x="324" y="688"/>
                    <a:pt x="315" y="688"/>
                  </a:cubicBezTo>
                  <a:lnTo>
                    <a:pt x="315" y="707"/>
                  </a:lnTo>
                  <a:cubicBezTo>
                    <a:pt x="334" y="717"/>
                    <a:pt x="334" y="717"/>
                    <a:pt x="354" y="717"/>
                  </a:cubicBezTo>
                  <a:cubicBezTo>
                    <a:pt x="246" y="776"/>
                    <a:pt x="89" y="756"/>
                    <a:pt x="30" y="884"/>
                  </a:cubicBezTo>
                  <a:cubicBezTo>
                    <a:pt x="1" y="933"/>
                    <a:pt x="128" y="1080"/>
                    <a:pt x="187" y="1100"/>
                  </a:cubicBezTo>
                  <a:cubicBezTo>
                    <a:pt x="334" y="1129"/>
                    <a:pt x="334" y="1129"/>
                    <a:pt x="344" y="1159"/>
                  </a:cubicBezTo>
                  <a:cubicBezTo>
                    <a:pt x="373" y="1208"/>
                    <a:pt x="383" y="1227"/>
                    <a:pt x="481" y="1218"/>
                  </a:cubicBezTo>
                  <a:cubicBezTo>
                    <a:pt x="746" y="1169"/>
                    <a:pt x="815" y="1002"/>
                    <a:pt x="825" y="1002"/>
                  </a:cubicBezTo>
                  <a:lnTo>
                    <a:pt x="717" y="923"/>
                  </a:lnTo>
                  <a:cubicBezTo>
                    <a:pt x="648" y="884"/>
                    <a:pt x="580" y="923"/>
                    <a:pt x="521" y="913"/>
                  </a:cubicBezTo>
                  <a:cubicBezTo>
                    <a:pt x="452" y="904"/>
                    <a:pt x="501" y="806"/>
                    <a:pt x="442" y="806"/>
                  </a:cubicBezTo>
                  <a:cubicBezTo>
                    <a:pt x="442" y="806"/>
                    <a:pt x="442" y="786"/>
                    <a:pt x="432" y="786"/>
                  </a:cubicBezTo>
                  <a:cubicBezTo>
                    <a:pt x="481" y="756"/>
                    <a:pt x="481" y="756"/>
                    <a:pt x="638" y="678"/>
                  </a:cubicBezTo>
                  <a:cubicBezTo>
                    <a:pt x="648" y="756"/>
                    <a:pt x="648" y="756"/>
                    <a:pt x="678" y="786"/>
                  </a:cubicBezTo>
                  <a:lnTo>
                    <a:pt x="776" y="786"/>
                  </a:lnTo>
                  <a:lnTo>
                    <a:pt x="776" y="825"/>
                  </a:lnTo>
                  <a:cubicBezTo>
                    <a:pt x="835" y="913"/>
                    <a:pt x="992" y="835"/>
                    <a:pt x="1021" y="972"/>
                  </a:cubicBezTo>
                  <a:cubicBezTo>
                    <a:pt x="1208" y="972"/>
                    <a:pt x="1217" y="933"/>
                    <a:pt x="1306" y="737"/>
                  </a:cubicBezTo>
                  <a:cubicBezTo>
                    <a:pt x="1374" y="727"/>
                    <a:pt x="1374" y="727"/>
                    <a:pt x="1404" y="737"/>
                  </a:cubicBezTo>
                  <a:lnTo>
                    <a:pt x="1365" y="806"/>
                  </a:lnTo>
                  <a:lnTo>
                    <a:pt x="1384" y="80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p:cNvSpPr/>
            <p:nvPr/>
          </p:nvSpPr>
          <p:spPr>
            <a:xfrm>
              <a:off x="4277637" y="2011052"/>
              <a:ext cx="91062" cy="58041"/>
            </a:xfrm>
            <a:custGeom>
              <a:avLst/>
              <a:gdLst/>
              <a:ahLst/>
              <a:cxnLst/>
              <a:rect l="l" t="t" r="r" b="b"/>
              <a:pathLst>
                <a:path w="1572" h="1002" extrusionOk="0">
                  <a:moveTo>
                    <a:pt x="717" y="864"/>
                  </a:moveTo>
                  <a:cubicBezTo>
                    <a:pt x="619" y="913"/>
                    <a:pt x="619" y="913"/>
                    <a:pt x="511" y="883"/>
                  </a:cubicBezTo>
                  <a:cubicBezTo>
                    <a:pt x="452" y="913"/>
                    <a:pt x="413" y="981"/>
                    <a:pt x="354" y="991"/>
                  </a:cubicBezTo>
                  <a:cubicBezTo>
                    <a:pt x="354" y="991"/>
                    <a:pt x="266" y="1001"/>
                    <a:pt x="276" y="932"/>
                  </a:cubicBezTo>
                  <a:cubicBezTo>
                    <a:pt x="295" y="854"/>
                    <a:pt x="315" y="834"/>
                    <a:pt x="403" y="765"/>
                  </a:cubicBezTo>
                  <a:cubicBezTo>
                    <a:pt x="266" y="815"/>
                    <a:pt x="266" y="815"/>
                    <a:pt x="30" y="785"/>
                  </a:cubicBezTo>
                  <a:cubicBezTo>
                    <a:pt x="60" y="756"/>
                    <a:pt x="60" y="756"/>
                    <a:pt x="50" y="746"/>
                  </a:cubicBezTo>
                  <a:cubicBezTo>
                    <a:pt x="30" y="716"/>
                    <a:pt x="11" y="746"/>
                    <a:pt x="1" y="716"/>
                  </a:cubicBezTo>
                  <a:cubicBezTo>
                    <a:pt x="21" y="648"/>
                    <a:pt x="109" y="638"/>
                    <a:pt x="148" y="589"/>
                  </a:cubicBezTo>
                  <a:cubicBezTo>
                    <a:pt x="178" y="550"/>
                    <a:pt x="197" y="501"/>
                    <a:pt x="227" y="461"/>
                  </a:cubicBezTo>
                  <a:lnTo>
                    <a:pt x="246" y="451"/>
                  </a:lnTo>
                  <a:cubicBezTo>
                    <a:pt x="276" y="422"/>
                    <a:pt x="394" y="353"/>
                    <a:pt x="443" y="412"/>
                  </a:cubicBezTo>
                  <a:lnTo>
                    <a:pt x="423" y="471"/>
                  </a:lnTo>
                  <a:cubicBezTo>
                    <a:pt x="492" y="510"/>
                    <a:pt x="551" y="451"/>
                    <a:pt x="541" y="393"/>
                  </a:cubicBezTo>
                  <a:cubicBezTo>
                    <a:pt x="521" y="353"/>
                    <a:pt x="472" y="353"/>
                    <a:pt x="492" y="314"/>
                  </a:cubicBezTo>
                  <a:cubicBezTo>
                    <a:pt x="501" y="275"/>
                    <a:pt x="590" y="226"/>
                    <a:pt x="590" y="216"/>
                  </a:cubicBezTo>
                  <a:cubicBezTo>
                    <a:pt x="619" y="196"/>
                    <a:pt x="658" y="226"/>
                    <a:pt x="698" y="206"/>
                  </a:cubicBezTo>
                  <a:cubicBezTo>
                    <a:pt x="737" y="177"/>
                    <a:pt x="747" y="147"/>
                    <a:pt x="766" y="118"/>
                  </a:cubicBezTo>
                  <a:cubicBezTo>
                    <a:pt x="835" y="59"/>
                    <a:pt x="1149" y="0"/>
                    <a:pt x="1179" y="10"/>
                  </a:cubicBezTo>
                  <a:cubicBezTo>
                    <a:pt x="1228" y="20"/>
                    <a:pt x="1257" y="20"/>
                    <a:pt x="1306" y="20"/>
                  </a:cubicBezTo>
                  <a:lnTo>
                    <a:pt x="1306" y="29"/>
                  </a:lnTo>
                  <a:cubicBezTo>
                    <a:pt x="1296" y="49"/>
                    <a:pt x="1257" y="69"/>
                    <a:pt x="1149" y="108"/>
                  </a:cubicBezTo>
                  <a:cubicBezTo>
                    <a:pt x="1188" y="108"/>
                    <a:pt x="1208" y="98"/>
                    <a:pt x="1247" y="98"/>
                  </a:cubicBezTo>
                  <a:cubicBezTo>
                    <a:pt x="1198" y="128"/>
                    <a:pt x="1149" y="196"/>
                    <a:pt x="1090" y="226"/>
                  </a:cubicBezTo>
                  <a:cubicBezTo>
                    <a:pt x="1139" y="226"/>
                    <a:pt x="1139" y="226"/>
                    <a:pt x="1188" y="206"/>
                  </a:cubicBezTo>
                  <a:cubicBezTo>
                    <a:pt x="1237" y="177"/>
                    <a:pt x="1247" y="167"/>
                    <a:pt x="1277" y="177"/>
                  </a:cubicBezTo>
                  <a:cubicBezTo>
                    <a:pt x="1277" y="206"/>
                    <a:pt x="1208" y="255"/>
                    <a:pt x="1061" y="344"/>
                  </a:cubicBezTo>
                  <a:cubicBezTo>
                    <a:pt x="1483" y="147"/>
                    <a:pt x="1483" y="147"/>
                    <a:pt x="1542" y="196"/>
                  </a:cubicBezTo>
                  <a:cubicBezTo>
                    <a:pt x="1571" y="226"/>
                    <a:pt x="1532" y="265"/>
                    <a:pt x="1532" y="265"/>
                  </a:cubicBezTo>
                  <a:cubicBezTo>
                    <a:pt x="1453" y="324"/>
                    <a:pt x="1355" y="314"/>
                    <a:pt x="1287" y="363"/>
                  </a:cubicBezTo>
                  <a:cubicBezTo>
                    <a:pt x="1159" y="422"/>
                    <a:pt x="1051" y="510"/>
                    <a:pt x="933" y="569"/>
                  </a:cubicBezTo>
                  <a:cubicBezTo>
                    <a:pt x="806" y="648"/>
                    <a:pt x="806" y="648"/>
                    <a:pt x="815" y="697"/>
                  </a:cubicBezTo>
                  <a:cubicBezTo>
                    <a:pt x="884" y="795"/>
                    <a:pt x="786" y="844"/>
                    <a:pt x="717" y="8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2"/>
            <p:cNvSpPr/>
            <p:nvPr/>
          </p:nvSpPr>
          <p:spPr>
            <a:xfrm>
              <a:off x="4766547" y="2061043"/>
              <a:ext cx="72236" cy="50105"/>
            </a:xfrm>
            <a:custGeom>
              <a:avLst/>
              <a:gdLst/>
              <a:ahLst/>
              <a:cxnLst/>
              <a:rect l="l" t="t" r="r" b="b"/>
              <a:pathLst>
                <a:path w="1247" h="865" extrusionOk="0">
                  <a:moveTo>
                    <a:pt x="1188" y="521"/>
                  </a:moveTo>
                  <a:cubicBezTo>
                    <a:pt x="1247" y="707"/>
                    <a:pt x="1011" y="580"/>
                    <a:pt x="1011" y="570"/>
                  </a:cubicBezTo>
                  <a:cubicBezTo>
                    <a:pt x="1011" y="570"/>
                    <a:pt x="982" y="521"/>
                    <a:pt x="953" y="482"/>
                  </a:cubicBezTo>
                  <a:cubicBezTo>
                    <a:pt x="894" y="383"/>
                    <a:pt x="796" y="334"/>
                    <a:pt x="796" y="393"/>
                  </a:cubicBezTo>
                  <a:cubicBezTo>
                    <a:pt x="796" y="413"/>
                    <a:pt x="805" y="462"/>
                    <a:pt x="894" y="639"/>
                  </a:cubicBezTo>
                  <a:cubicBezTo>
                    <a:pt x="913" y="688"/>
                    <a:pt x="943" y="756"/>
                    <a:pt x="943" y="776"/>
                  </a:cubicBezTo>
                  <a:cubicBezTo>
                    <a:pt x="943" y="864"/>
                    <a:pt x="796" y="766"/>
                    <a:pt x="796" y="756"/>
                  </a:cubicBezTo>
                  <a:cubicBezTo>
                    <a:pt x="550" y="560"/>
                    <a:pt x="1" y="30"/>
                    <a:pt x="207" y="1"/>
                  </a:cubicBezTo>
                  <a:lnTo>
                    <a:pt x="217" y="1"/>
                  </a:lnTo>
                  <a:cubicBezTo>
                    <a:pt x="275" y="1"/>
                    <a:pt x="315" y="30"/>
                    <a:pt x="403" y="89"/>
                  </a:cubicBezTo>
                  <a:cubicBezTo>
                    <a:pt x="403" y="20"/>
                    <a:pt x="403" y="20"/>
                    <a:pt x="423" y="20"/>
                  </a:cubicBezTo>
                  <a:cubicBezTo>
                    <a:pt x="462" y="30"/>
                    <a:pt x="540" y="79"/>
                    <a:pt x="599" y="138"/>
                  </a:cubicBezTo>
                  <a:lnTo>
                    <a:pt x="639" y="177"/>
                  </a:lnTo>
                  <a:cubicBezTo>
                    <a:pt x="688" y="197"/>
                    <a:pt x="737" y="217"/>
                    <a:pt x="766" y="236"/>
                  </a:cubicBezTo>
                  <a:cubicBezTo>
                    <a:pt x="835" y="275"/>
                    <a:pt x="884" y="315"/>
                    <a:pt x="943" y="344"/>
                  </a:cubicBezTo>
                  <a:cubicBezTo>
                    <a:pt x="1159" y="472"/>
                    <a:pt x="1178" y="482"/>
                    <a:pt x="1188" y="5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2"/>
            <p:cNvSpPr/>
            <p:nvPr/>
          </p:nvSpPr>
          <p:spPr>
            <a:xfrm>
              <a:off x="4741001" y="2345869"/>
              <a:ext cx="67138" cy="113707"/>
            </a:xfrm>
            <a:custGeom>
              <a:avLst/>
              <a:gdLst/>
              <a:ahLst/>
              <a:cxnLst/>
              <a:rect l="l" t="t" r="r" b="b"/>
              <a:pathLst>
                <a:path w="1159" h="1963" extrusionOk="0">
                  <a:moveTo>
                    <a:pt x="1158" y="1502"/>
                  </a:moveTo>
                  <a:cubicBezTo>
                    <a:pt x="1138" y="1659"/>
                    <a:pt x="1021" y="1796"/>
                    <a:pt x="952" y="1835"/>
                  </a:cubicBezTo>
                  <a:cubicBezTo>
                    <a:pt x="903" y="1855"/>
                    <a:pt x="216" y="1963"/>
                    <a:pt x="177" y="1963"/>
                  </a:cubicBezTo>
                  <a:lnTo>
                    <a:pt x="177" y="1963"/>
                  </a:lnTo>
                  <a:lnTo>
                    <a:pt x="177" y="1963"/>
                  </a:lnTo>
                  <a:lnTo>
                    <a:pt x="177" y="1963"/>
                  </a:lnTo>
                  <a:lnTo>
                    <a:pt x="177" y="1963"/>
                  </a:lnTo>
                  <a:lnTo>
                    <a:pt x="177" y="1963"/>
                  </a:lnTo>
                  <a:lnTo>
                    <a:pt x="177" y="1963"/>
                  </a:lnTo>
                  <a:lnTo>
                    <a:pt x="177" y="1963"/>
                  </a:lnTo>
                  <a:lnTo>
                    <a:pt x="177" y="1963"/>
                  </a:lnTo>
                  <a:cubicBezTo>
                    <a:pt x="157" y="1963"/>
                    <a:pt x="157" y="1963"/>
                    <a:pt x="69" y="1914"/>
                  </a:cubicBezTo>
                  <a:cubicBezTo>
                    <a:pt x="118" y="1806"/>
                    <a:pt x="118" y="1806"/>
                    <a:pt x="285" y="1649"/>
                  </a:cubicBezTo>
                  <a:cubicBezTo>
                    <a:pt x="137" y="1590"/>
                    <a:pt x="137" y="1590"/>
                    <a:pt x="137" y="1512"/>
                  </a:cubicBezTo>
                  <a:cubicBezTo>
                    <a:pt x="137" y="1433"/>
                    <a:pt x="157" y="1276"/>
                    <a:pt x="275" y="1227"/>
                  </a:cubicBezTo>
                  <a:cubicBezTo>
                    <a:pt x="334" y="1207"/>
                    <a:pt x="422" y="1207"/>
                    <a:pt x="451" y="1217"/>
                  </a:cubicBezTo>
                  <a:cubicBezTo>
                    <a:pt x="451" y="1198"/>
                    <a:pt x="451" y="1198"/>
                    <a:pt x="412" y="1050"/>
                  </a:cubicBezTo>
                  <a:cubicBezTo>
                    <a:pt x="226" y="1207"/>
                    <a:pt x="216" y="1148"/>
                    <a:pt x="177" y="805"/>
                  </a:cubicBezTo>
                  <a:cubicBezTo>
                    <a:pt x="59" y="776"/>
                    <a:pt x="0" y="756"/>
                    <a:pt x="20" y="540"/>
                  </a:cubicBezTo>
                  <a:cubicBezTo>
                    <a:pt x="49" y="275"/>
                    <a:pt x="79" y="157"/>
                    <a:pt x="255" y="40"/>
                  </a:cubicBezTo>
                  <a:cubicBezTo>
                    <a:pt x="304" y="20"/>
                    <a:pt x="324" y="0"/>
                    <a:pt x="363" y="0"/>
                  </a:cubicBezTo>
                  <a:cubicBezTo>
                    <a:pt x="461" y="20"/>
                    <a:pt x="461" y="69"/>
                    <a:pt x="451" y="265"/>
                  </a:cubicBezTo>
                  <a:cubicBezTo>
                    <a:pt x="510" y="285"/>
                    <a:pt x="569" y="324"/>
                    <a:pt x="638" y="344"/>
                  </a:cubicBezTo>
                  <a:cubicBezTo>
                    <a:pt x="589" y="432"/>
                    <a:pt x="559" y="491"/>
                    <a:pt x="510" y="589"/>
                  </a:cubicBezTo>
                  <a:lnTo>
                    <a:pt x="589" y="668"/>
                  </a:lnTo>
                  <a:cubicBezTo>
                    <a:pt x="618" y="707"/>
                    <a:pt x="648" y="726"/>
                    <a:pt x="648" y="736"/>
                  </a:cubicBezTo>
                  <a:cubicBezTo>
                    <a:pt x="697" y="815"/>
                    <a:pt x="707" y="883"/>
                    <a:pt x="756" y="962"/>
                  </a:cubicBezTo>
                  <a:cubicBezTo>
                    <a:pt x="795" y="1011"/>
                    <a:pt x="844" y="1050"/>
                    <a:pt x="883" y="1099"/>
                  </a:cubicBezTo>
                  <a:cubicBezTo>
                    <a:pt x="932" y="1168"/>
                    <a:pt x="952" y="1256"/>
                    <a:pt x="1001" y="1325"/>
                  </a:cubicBezTo>
                  <a:cubicBezTo>
                    <a:pt x="1040" y="1374"/>
                    <a:pt x="1109" y="1394"/>
                    <a:pt x="1158" y="1453"/>
                  </a:cubicBezTo>
                  <a:cubicBezTo>
                    <a:pt x="1148" y="1413"/>
                    <a:pt x="1158" y="1443"/>
                    <a:pt x="1158" y="150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2"/>
            <p:cNvSpPr/>
            <p:nvPr/>
          </p:nvSpPr>
          <p:spPr>
            <a:xfrm>
              <a:off x="4627289" y="2228162"/>
              <a:ext cx="71656" cy="48947"/>
            </a:xfrm>
            <a:custGeom>
              <a:avLst/>
              <a:gdLst/>
              <a:ahLst/>
              <a:cxnLst/>
              <a:rect l="l" t="t" r="r" b="b"/>
              <a:pathLst>
                <a:path w="1237" h="845" extrusionOk="0">
                  <a:moveTo>
                    <a:pt x="1178" y="472"/>
                  </a:moveTo>
                  <a:cubicBezTo>
                    <a:pt x="1178" y="472"/>
                    <a:pt x="1080" y="698"/>
                    <a:pt x="462" y="845"/>
                  </a:cubicBezTo>
                  <a:lnTo>
                    <a:pt x="462" y="835"/>
                  </a:lnTo>
                  <a:cubicBezTo>
                    <a:pt x="393" y="796"/>
                    <a:pt x="305" y="815"/>
                    <a:pt x="246" y="747"/>
                  </a:cubicBezTo>
                  <a:lnTo>
                    <a:pt x="246" y="737"/>
                  </a:lnTo>
                  <a:cubicBezTo>
                    <a:pt x="206" y="688"/>
                    <a:pt x="177" y="629"/>
                    <a:pt x="148" y="580"/>
                  </a:cubicBezTo>
                  <a:cubicBezTo>
                    <a:pt x="108" y="521"/>
                    <a:pt x="30" y="482"/>
                    <a:pt x="10" y="423"/>
                  </a:cubicBezTo>
                  <a:cubicBezTo>
                    <a:pt x="10" y="403"/>
                    <a:pt x="0" y="40"/>
                    <a:pt x="148" y="1"/>
                  </a:cubicBezTo>
                  <a:lnTo>
                    <a:pt x="157" y="1"/>
                  </a:lnTo>
                  <a:cubicBezTo>
                    <a:pt x="226" y="20"/>
                    <a:pt x="295" y="60"/>
                    <a:pt x="295" y="60"/>
                  </a:cubicBezTo>
                  <a:cubicBezTo>
                    <a:pt x="324" y="89"/>
                    <a:pt x="324" y="138"/>
                    <a:pt x="363" y="177"/>
                  </a:cubicBezTo>
                  <a:cubicBezTo>
                    <a:pt x="373" y="187"/>
                    <a:pt x="393" y="197"/>
                    <a:pt x="412" y="197"/>
                  </a:cubicBezTo>
                  <a:cubicBezTo>
                    <a:pt x="471" y="197"/>
                    <a:pt x="520" y="177"/>
                    <a:pt x="589" y="177"/>
                  </a:cubicBezTo>
                  <a:cubicBezTo>
                    <a:pt x="648" y="177"/>
                    <a:pt x="707" y="187"/>
                    <a:pt x="766" y="177"/>
                  </a:cubicBezTo>
                  <a:cubicBezTo>
                    <a:pt x="805" y="158"/>
                    <a:pt x="844" y="138"/>
                    <a:pt x="884" y="138"/>
                  </a:cubicBezTo>
                  <a:cubicBezTo>
                    <a:pt x="893" y="138"/>
                    <a:pt x="933" y="138"/>
                    <a:pt x="982" y="148"/>
                  </a:cubicBezTo>
                  <a:cubicBezTo>
                    <a:pt x="962" y="138"/>
                    <a:pt x="1237" y="276"/>
                    <a:pt x="1178" y="4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2"/>
            <p:cNvSpPr/>
            <p:nvPr/>
          </p:nvSpPr>
          <p:spPr>
            <a:xfrm>
              <a:off x="4313494" y="1992284"/>
              <a:ext cx="59723" cy="25603"/>
            </a:xfrm>
            <a:custGeom>
              <a:avLst/>
              <a:gdLst/>
              <a:ahLst/>
              <a:cxnLst/>
              <a:rect l="l" t="t" r="r" b="b"/>
              <a:pathLst>
                <a:path w="1031" h="442" extrusionOk="0">
                  <a:moveTo>
                    <a:pt x="726" y="304"/>
                  </a:moveTo>
                  <a:cubicBezTo>
                    <a:pt x="481" y="304"/>
                    <a:pt x="461" y="304"/>
                    <a:pt x="196" y="393"/>
                  </a:cubicBezTo>
                  <a:cubicBezTo>
                    <a:pt x="98" y="412"/>
                    <a:pt x="89" y="432"/>
                    <a:pt x="79" y="412"/>
                  </a:cubicBezTo>
                  <a:lnTo>
                    <a:pt x="79" y="412"/>
                  </a:lnTo>
                  <a:lnTo>
                    <a:pt x="79" y="412"/>
                  </a:lnTo>
                  <a:lnTo>
                    <a:pt x="79" y="412"/>
                  </a:lnTo>
                  <a:lnTo>
                    <a:pt x="79" y="412"/>
                  </a:lnTo>
                  <a:lnTo>
                    <a:pt x="79" y="412"/>
                  </a:lnTo>
                  <a:lnTo>
                    <a:pt x="79" y="412"/>
                  </a:lnTo>
                  <a:lnTo>
                    <a:pt x="79" y="412"/>
                  </a:lnTo>
                  <a:lnTo>
                    <a:pt x="79" y="412"/>
                  </a:lnTo>
                  <a:cubicBezTo>
                    <a:pt x="49" y="403"/>
                    <a:pt x="30" y="442"/>
                    <a:pt x="0" y="412"/>
                  </a:cubicBezTo>
                  <a:lnTo>
                    <a:pt x="0" y="403"/>
                  </a:lnTo>
                  <a:cubicBezTo>
                    <a:pt x="49" y="363"/>
                    <a:pt x="118" y="344"/>
                    <a:pt x="167" y="304"/>
                  </a:cubicBezTo>
                  <a:cubicBezTo>
                    <a:pt x="187" y="295"/>
                    <a:pt x="196" y="255"/>
                    <a:pt x="236" y="246"/>
                  </a:cubicBezTo>
                  <a:cubicBezTo>
                    <a:pt x="344" y="206"/>
                    <a:pt x="412" y="187"/>
                    <a:pt x="589" y="138"/>
                  </a:cubicBezTo>
                  <a:cubicBezTo>
                    <a:pt x="717" y="98"/>
                    <a:pt x="834" y="49"/>
                    <a:pt x="962" y="10"/>
                  </a:cubicBezTo>
                  <a:cubicBezTo>
                    <a:pt x="1001" y="0"/>
                    <a:pt x="1011" y="0"/>
                    <a:pt x="1031" y="39"/>
                  </a:cubicBezTo>
                  <a:lnTo>
                    <a:pt x="1031" y="49"/>
                  </a:lnTo>
                  <a:cubicBezTo>
                    <a:pt x="1031" y="98"/>
                    <a:pt x="913" y="118"/>
                    <a:pt x="962" y="157"/>
                  </a:cubicBezTo>
                  <a:cubicBezTo>
                    <a:pt x="962" y="196"/>
                    <a:pt x="795" y="304"/>
                    <a:pt x="726" y="3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2"/>
            <p:cNvSpPr/>
            <p:nvPr/>
          </p:nvSpPr>
          <p:spPr>
            <a:xfrm>
              <a:off x="4860332" y="2005897"/>
              <a:ext cx="54104" cy="23402"/>
            </a:xfrm>
            <a:custGeom>
              <a:avLst/>
              <a:gdLst/>
              <a:ahLst/>
              <a:cxnLst/>
              <a:rect l="l" t="t" r="r" b="b"/>
              <a:pathLst>
                <a:path w="934" h="404" extrusionOk="0">
                  <a:moveTo>
                    <a:pt x="658" y="256"/>
                  </a:moveTo>
                  <a:cubicBezTo>
                    <a:pt x="707" y="275"/>
                    <a:pt x="894" y="364"/>
                    <a:pt x="933" y="403"/>
                  </a:cubicBezTo>
                  <a:lnTo>
                    <a:pt x="933" y="403"/>
                  </a:lnTo>
                  <a:cubicBezTo>
                    <a:pt x="894" y="403"/>
                    <a:pt x="864" y="383"/>
                    <a:pt x="835" y="383"/>
                  </a:cubicBezTo>
                  <a:lnTo>
                    <a:pt x="835" y="383"/>
                  </a:lnTo>
                  <a:lnTo>
                    <a:pt x="835" y="383"/>
                  </a:lnTo>
                  <a:cubicBezTo>
                    <a:pt x="747" y="403"/>
                    <a:pt x="30" y="60"/>
                    <a:pt x="1" y="1"/>
                  </a:cubicBezTo>
                  <a:cubicBezTo>
                    <a:pt x="11" y="1"/>
                    <a:pt x="21" y="1"/>
                    <a:pt x="79" y="20"/>
                  </a:cubicBezTo>
                  <a:cubicBezTo>
                    <a:pt x="158" y="50"/>
                    <a:pt x="217" y="69"/>
                    <a:pt x="217" y="69"/>
                  </a:cubicBezTo>
                  <a:cubicBezTo>
                    <a:pt x="276" y="99"/>
                    <a:pt x="325" y="138"/>
                    <a:pt x="393" y="148"/>
                  </a:cubicBezTo>
                  <a:cubicBezTo>
                    <a:pt x="423" y="158"/>
                    <a:pt x="462" y="148"/>
                    <a:pt x="501" y="158"/>
                  </a:cubicBezTo>
                  <a:cubicBezTo>
                    <a:pt x="501" y="158"/>
                    <a:pt x="511" y="158"/>
                    <a:pt x="521" y="168"/>
                  </a:cubicBezTo>
                  <a:cubicBezTo>
                    <a:pt x="511" y="197"/>
                    <a:pt x="570" y="217"/>
                    <a:pt x="658" y="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2"/>
            <p:cNvSpPr/>
            <p:nvPr/>
          </p:nvSpPr>
          <p:spPr>
            <a:xfrm>
              <a:off x="4373160" y="1989967"/>
              <a:ext cx="51787" cy="22822"/>
            </a:xfrm>
            <a:custGeom>
              <a:avLst/>
              <a:gdLst/>
              <a:ahLst/>
              <a:cxnLst/>
              <a:rect l="l" t="t" r="r" b="b"/>
              <a:pathLst>
                <a:path w="894" h="394" extrusionOk="0">
                  <a:moveTo>
                    <a:pt x="580" y="335"/>
                  </a:moveTo>
                  <a:cubicBezTo>
                    <a:pt x="462" y="374"/>
                    <a:pt x="364" y="393"/>
                    <a:pt x="305" y="393"/>
                  </a:cubicBezTo>
                  <a:cubicBezTo>
                    <a:pt x="295" y="393"/>
                    <a:pt x="295" y="393"/>
                    <a:pt x="285" y="384"/>
                  </a:cubicBezTo>
                  <a:cubicBezTo>
                    <a:pt x="275" y="364"/>
                    <a:pt x="236" y="344"/>
                    <a:pt x="197" y="335"/>
                  </a:cubicBezTo>
                  <a:cubicBezTo>
                    <a:pt x="138" y="325"/>
                    <a:pt x="79" y="335"/>
                    <a:pt x="10" y="325"/>
                  </a:cubicBezTo>
                  <a:cubicBezTo>
                    <a:pt x="10" y="325"/>
                    <a:pt x="1" y="325"/>
                    <a:pt x="10" y="315"/>
                  </a:cubicBezTo>
                  <a:cubicBezTo>
                    <a:pt x="50" y="266"/>
                    <a:pt x="99" y="246"/>
                    <a:pt x="187" y="236"/>
                  </a:cubicBezTo>
                  <a:cubicBezTo>
                    <a:pt x="177" y="187"/>
                    <a:pt x="177" y="138"/>
                    <a:pt x="256" y="99"/>
                  </a:cubicBezTo>
                  <a:cubicBezTo>
                    <a:pt x="256" y="99"/>
                    <a:pt x="678" y="1"/>
                    <a:pt x="697" y="30"/>
                  </a:cubicBezTo>
                  <a:lnTo>
                    <a:pt x="697" y="30"/>
                  </a:lnTo>
                  <a:lnTo>
                    <a:pt x="619" y="119"/>
                  </a:lnTo>
                  <a:cubicBezTo>
                    <a:pt x="589" y="138"/>
                    <a:pt x="570" y="148"/>
                    <a:pt x="521" y="178"/>
                  </a:cubicBezTo>
                  <a:cubicBezTo>
                    <a:pt x="442" y="217"/>
                    <a:pt x="432" y="227"/>
                    <a:pt x="442" y="236"/>
                  </a:cubicBezTo>
                  <a:lnTo>
                    <a:pt x="442" y="236"/>
                  </a:lnTo>
                  <a:lnTo>
                    <a:pt x="442" y="236"/>
                  </a:lnTo>
                  <a:lnTo>
                    <a:pt x="442" y="236"/>
                  </a:lnTo>
                  <a:lnTo>
                    <a:pt x="442" y="236"/>
                  </a:lnTo>
                  <a:lnTo>
                    <a:pt x="442" y="236"/>
                  </a:lnTo>
                  <a:lnTo>
                    <a:pt x="442" y="236"/>
                  </a:lnTo>
                  <a:lnTo>
                    <a:pt x="442" y="236"/>
                  </a:lnTo>
                  <a:lnTo>
                    <a:pt x="442" y="236"/>
                  </a:lnTo>
                  <a:lnTo>
                    <a:pt x="452" y="266"/>
                  </a:lnTo>
                  <a:cubicBezTo>
                    <a:pt x="697" y="138"/>
                    <a:pt x="845" y="89"/>
                    <a:pt x="894" y="129"/>
                  </a:cubicBezTo>
                  <a:cubicBezTo>
                    <a:pt x="894" y="138"/>
                    <a:pt x="894" y="138"/>
                    <a:pt x="825" y="168"/>
                  </a:cubicBezTo>
                  <a:cubicBezTo>
                    <a:pt x="697" y="217"/>
                    <a:pt x="678" y="227"/>
                    <a:pt x="668" y="236"/>
                  </a:cubicBezTo>
                  <a:cubicBezTo>
                    <a:pt x="668" y="266"/>
                    <a:pt x="688" y="246"/>
                    <a:pt x="697" y="266"/>
                  </a:cubicBezTo>
                  <a:cubicBezTo>
                    <a:pt x="668" y="286"/>
                    <a:pt x="589" y="325"/>
                    <a:pt x="580" y="3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2"/>
            <p:cNvSpPr/>
            <p:nvPr/>
          </p:nvSpPr>
          <p:spPr>
            <a:xfrm>
              <a:off x="4340199" y="2028662"/>
              <a:ext cx="48949" cy="27920"/>
            </a:xfrm>
            <a:custGeom>
              <a:avLst/>
              <a:gdLst/>
              <a:ahLst/>
              <a:cxnLst/>
              <a:rect l="l" t="t" r="r" b="b"/>
              <a:pathLst>
                <a:path w="845" h="482" extrusionOk="0">
                  <a:moveTo>
                    <a:pt x="413" y="383"/>
                  </a:moveTo>
                  <a:cubicBezTo>
                    <a:pt x="354" y="412"/>
                    <a:pt x="314" y="432"/>
                    <a:pt x="295" y="432"/>
                  </a:cubicBezTo>
                  <a:cubicBezTo>
                    <a:pt x="256" y="442"/>
                    <a:pt x="216" y="432"/>
                    <a:pt x="167" y="442"/>
                  </a:cubicBezTo>
                  <a:cubicBezTo>
                    <a:pt x="118" y="452"/>
                    <a:pt x="79" y="461"/>
                    <a:pt x="30" y="481"/>
                  </a:cubicBezTo>
                  <a:cubicBezTo>
                    <a:pt x="20" y="481"/>
                    <a:pt x="0" y="481"/>
                    <a:pt x="10" y="452"/>
                  </a:cubicBezTo>
                  <a:cubicBezTo>
                    <a:pt x="10" y="442"/>
                    <a:pt x="20" y="432"/>
                    <a:pt x="20" y="432"/>
                  </a:cubicBezTo>
                  <a:cubicBezTo>
                    <a:pt x="79" y="363"/>
                    <a:pt x="157" y="334"/>
                    <a:pt x="207" y="265"/>
                  </a:cubicBezTo>
                  <a:cubicBezTo>
                    <a:pt x="226" y="236"/>
                    <a:pt x="236" y="197"/>
                    <a:pt x="275" y="157"/>
                  </a:cubicBezTo>
                  <a:cubicBezTo>
                    <a:pt x="305" y="147"/>
                    <a:pt x="422" y="69"/>
                    <a:pt x="422" y="108"/>
                  </a:cubicBezTo>
                  <a:cubicBezTo>
                    <a:pt x="422" y="118"/>
                    <a:pt x="413" y="147"/>
                    <a:pt x="373" y="187"/>
                  </a:cubicBezTo>
                  <a:cubicBezTo>
                    <a:pt x="462" y="147"/>
                    <a:pt x="472" y="138"/>
                    <a:pt x="501" y="108"/>
                  </a:cubicBezTo>
                  <a:cubicBezTo>
                    <a:pt x="540" y="69"/>
                    <a:pt x="599" y="40"/>
                    <a:pt x="599" y="40"/>
                  </a:cubicBezTo>
                  <a:cubicBezTo>
                    <a:pt x="746" y="0"/>
                    <a:pt x="815" y="59"/>
                    <a:pt x="844" y="69"/>
                  </a:cubicBezTo>
                  <a:lnTo>
                    <a:pt x="844" y="89"/>
                  </a:lnTo>
                  <a:cubicBezTo>
                    <a:pt x="815" y="138"/>
                    <a:pt x="697" y="187"/>
                    <a:pt x="609" y="216"/>
                  </a:cubicBezTo>
                  <a:cubicBezTo>
                    <a:pt x="579" y="236"/>
                    <a:pt x="570" y="236"/>
                    <a:pt x="550" y="246"/>
                  </a:cubicBezTo>
                  <a:cubicBezTo>
                    <a:pt x="511" y="265"/>
                    <a:pt x="511" y="314"/>
                    <a:pt x="462" y="344"/>
                  </a:cubicBezTo>
                  <a:cubicBezTo>
                    <a:pt x="472" y="344"/>
                    <a:pt x="452" y="354"/>
                    <a:pt x="413" y="3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2"/>
            <p:cNvSpPr/>
            <p:nvPr/>
          </p:nvSpPr>
          <p:spPr>
            <a:xfrm>
              <a:off x="4788154" y="2051948"/>
              <a:ext cx="32439" cy="19984"/>
            </a:xfrm>
            <a:custGeom>
              <a:avLst/>
              <a:gdLst/>
              <a:ahLst/>
              <a:cxnLst/>
              <a:rect l="l" t="t" r="r" b="b"/>
              <a:pathLst>
                <a:path w="560" h="345" extrusionOk="0">
                  <a:moveTo>
                    <a:pt x="472" y="148"/>
                  </a:moveTo>
                  <a:cubicBezTo>
                    <a:pt x="501" y="187"/>
                    <a:pt x="560" y="344"/>
                    <a:pt x="501" y="344"/>
                  </a:cubicBezTo>
                  <a:cubicBezTo>
                    <a:pt x="472" y="344"/>
                    <a:pt x="442" y="324"/>
                    <a:pt x="413" y="305"/>
                  </a:cubicBezTo>
                  <a:cubicBezTo>
                    <a:pt x="383" y="295"/>
                    <a:pt x="364" y="305"/>
                    <a:pt x="324" y="305"/>
                  </a:cubicBezTo>
                  <a:cubicBezTo>
                    <a:pt x="275" y="295"/>
                    <a:pt x="236" y="275"/>
                    <a:pt x="207" y="256"/>
                  </a:cubicBezTo>
                  <a:cubicBezTo>
                    <a:pt x="30" y="138"/>
                    <a:pt x="1" y="59"/>
                    <a:pt x="30" y="50"/>
                  </a:cubicBezTo>
                  <a:cubicBezTo>
                    <a:pt x="40" y="30"/>
                    <a:pt x="118" y="59"/>
                    <a:pt x="187" y="109"/>
                  </a:cubicBezTo>
                  <a:cubicBezTo>
                    <a:pt x="148" y="40"/>
                    <a:pt x="148" y="30"/>
                    <a:pt x="177" y="10"/>
                  </a:cubicBezTo>
                  <a:cubicBezTo>
                    <a:pt x="187" y="1"/>
                    <a:pt x="383" y="40"/>
                    <a:pt x="472" y="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2"/>
            <p:cNvSpPr/>
            <p:nvPr/>
          </p:nvSpPr>
          <p:spPr>
            <a:xfrm>
              <a:off x="4705723" y="2390183"/>
              <a:ext cx="44952" cy="51206"/>
            </a:xfrm>
            <a:custGeom>
              <a:avLst/>
              <a:gdLst/>
              <a:ahLst/>
              <a:cxnLst/>
              <a:rect l="l" t="t" r="r" b="b"/>
              <a:pathLst>
                <a:path w="776" h="884" extrusionOk="0">
                  <a:moveTo>
                    <a:pt x="756" y="246"/>
                  </a:moveTo>
                  <a:cubicBezTo>
                    <a:pt x="717" y="266"/>
                    <a:pt x="678" y="295"/>
                    <a:pt x="658" y="325"/>
                  </a:cubicBezTo>
                  <a:cubicBezTo>
                    <a:pt x="688" y="511"/>
                    <a:pt x="678" y="590"/>
                    <a:pt x="609" y="688"/>
                  </a:cubicBezTo>
                  <a:cubicBezTo>
                    <a:pt x="472" y="678"/>
                    <a:pt x="383" y="737"/>
                    <a:pt x="334" y="786"/>
                  </a:cubicBezTo>
                  <a:cubicBezTo>
                    <a:pt x="217" y="884"/>
                    <a:pt x="118" y="796"/>
                    <a:pt x="79" y="776"/>
                  </a:cubicBezTo>
                  <a:cubicBezTo>
                    <a:pt x="79" y="776"/>
                    <a:pt x="1" y="688"/>
                    <a:pt x="89" y="599"/>
                  </a:cubicBezTo>
                  <a:cubicBezTo>
                    <a:pt x="217" y="482"/>
                    <a:pt x="217" y="374"/>
                    <a:pt x="118" y="158"/>
                  </a:cubicBezTo>
                  <a:cubicBezTo>
                    <a:pt x="275" y="138"/>
                    <a:pt x="275" y="138"/>
                    <a:pt x="275" y="148"/>
                  </a:cubicBezTo>
                  <a:cubicBezTo>
                    <a:pt x="334" y="158"/>
                    <a:pt x="334" y="158"/>
                    <a:pt x="344" y="148"/>
                  </a:cubicBezTo>
                  <a:cubicBezTo>
                    <a:pt x="383" y="138"/>
                    <a:pt x="413" y="128"/>
                    <a:pt x="442" y="89"/>
                  </a:cubicBezTo>
                  <a:cubicBezTo>
                    <a:pt x="531" y="11"/>
                    <a:pt x="570" y="1"/>
                    <a:pt x="619" y="1"/>
                  </a:cubicBezTo>
                  <a:cubicBezTo>
                    <a:pt x="688" y="11"/>
                    <a:pt x="727" y="79"/>
                    <a:pt x="776" y="236"/>
                  </a:cubicBezTo>
                  <a:cubicBezTo>
                    <a:pt x="766" y="236"/>
                    <a:pt x="756" y="236"/>
                    <a:pt x="756" y="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2"/>
            <p:cNvSpPr/>
            <p:nvPr/>
          </p:nvSpPr>
          <p:spPr>
            <a:xfrm>
              <a:off x="4397026" y="2009314"/>
              <a:ext cx="38753" cy="18826"/>
            </a:xfrm>
            <a:custGeom>
              <a:avLst/>
              <a:gdLst/>
              <a:ahLst/>
              <a:cxnLst/>
              <a:rect l="l" t="t" r="r" b="b"/>
              <a:pathLst>
                <a:path w="669" h="325" extrusionOk="0">
                  <a:moveTo>
                    <a:pt x="295" y="246"/>
                  </a:moveTo>
                  <a:cubicBezTo>
                    <a:pt x="246" y="275"/>
                    <a:pt x="1" y="324"/>
                    <a:pt x="50" y="236"/>
                  </a:cubicBezTo>
                  <a:cubicBezTo>
                    <a:pt x="50" y="226"/>
                    <a:pt x="70" y="207"/>
                    <a:pt x="70" y="207"/>
                  </a:cubicBezTo>
                  <a:cubicBezTo>
                    <a:pt x="70" y="207"/>
                    <a:pt x="79" y="207"/>
                    <a:pt x="79" y="197"/>
                  </a:cubicBezTo>
                  <a:cubicBezTo>
                    <a:pt x="109" y="187"/>
                    <a:pt x="148" y="177"/>
                    <a:pt x="168" y="148"/>
                  </a:cubicBezTo>
                  <a:cubicBezTo>
                    <a:pt x="197" y="138"/>
                    <a:pt x="217" y="109"/>
                    <a:pt x="256" y="89"/>
                  </a:cubicBezTo>
                  <a:lnTo>
                    <a:pt x="266" y="79"/>
                  </a:lnTo>
                  <a:cubicBezTo>
                    <a:pt x="266" y="79"/>
                    <a:pt x="325" y="40"/>
                    <a:pt x="374" y="30"/>
                  </a:cubicBezTo>
                  <a:cubicBezTo>
                    <a:pt x="442" y="1"/>
                    <a:pt x="442" y="1"/>
                    <a:pt x="609" y="10"/>
                  </a:cubicBezTo>
                  <a:cubicBezTo>
                    <a:pt x="609" y="10"/>
                    <a:pt x="599" y="10"/>
                    <a:pt x="599" y="30"/>
                  </a:cubicBezTo>
                  <a:cubicBezTo>
                    <a:pt x="609" y="40"/>
                    <a:pt x="639" y="40"/>
                    <a:pt x="649" y="50"/>
                  </a:cubicBezTo>
                  <a:cubicBezTo>
                    <a:pt x="668" y="89"/>
                    <a:pt x="295" y="246"/>
                    <a:pt x="295" y="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2"/>
            <p:cNvSpPr/>
            <p:nvPr/>
          </p:nvSpPr>
          <p:spPr>
            <a:xfrm>
              <a:off x="4894452" y="2016729"/>
              <a:ext cx="33598" cy="18246"/>
            </a:xfrm>
            <a:custGeom>
              <a:avLst/>
              <a:gdLst/>
              <a:ahLst/>
              <a:cxnLst/>
              <a:rect l="l" t="t" r="r" b="b"/>
              <a:pathLst>
                <a:path w="580" h="315" extrusionOk="0">
                  <a:moveTo>
                    <a:pt x="295" y="108"/>
                  </a:moveTo>
                  <a:cubicBezTo>
                    <a:pt x="325" y="118"/>
                    <a:pt x="374" y="147"/>
                    <a:pt x="423" y="177"/>
                  </a:cubicBezTo>
                  <a:cubicBezTo>
                    <a:pt x="442" y="196"/>
                    <a:pt x="452" y="216"/>
                    <a:pt x="472" y="226"/>
                  </a:cubicBezTo>
                  <a:lnTo>
                    <a:pt x="580" y="304"/>
                  </a:lnTo>
                  <a:lnTo>
                    <a:pt x="580" y="304"/>
                  </a:lnTo>
                  <a:cubicBezTo>
                    <a:pt x="560" y="314"/>
                    <a:pt x="118" y="79"/>
                    <a:pt x="1" y="0"/>
                  </a:cubicBezTo>
                  <a:lnTo>
                    <a:pt x="1" y="0"/>
                  </a:lnTo>
                  <a:lnTo>
                    <a:pt x="1" y="0"/>
                  </a:lnTo>
                  <a:cubicBezTo>
                    <a:pt x="30" y="10"/>
                    <a:pt x="148" y="30"/>
                    <a:pt x="295" y="1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2"/>
            <p:cNvSpPr/>
            <p:nvPr/>
          </p:nvSpPr>
          <p:spPr>
            <a:xfrm>
              <a:off x="4449914" y="1987128"/>
              <a:ext cx="28500" cy="16567"/>
            </a:xfrm>
            <a:custGeom>
              <a:avLst/>
              <a:gdLst/>
              <a:ahLst/>
              <a:cxnLst/>
              <a:rect l="l" t="t" r="r" b="b"/>
              <a:pathLst>
                <a:path w="492" h="286" extrusionOk="0">
                  <a:moveTo>
                    <a:pt x="128" y="266"/>
                  </a:moveTo>
                  <a:cubicBezTo>
                    <a:pt x="30" y="285"/>
                    <a:pt x="0" y="285"/>
                    <a:pt x="20" y="266"/>
                  </a:cubicBezTo>
                  <a:cubicBezTo>
                    <a:pt x="30" y="236"/>
                    <a:pt x="50" y="217"/>
                    <a:pt x="69" y="187"/>
                  </a:cubicBezTo>
                  <a:lnTo>
                    <a:pt x="69" y="168"/>
                  </a:lnTo>
                  <a:cubicBezTo>
                    <a:pt x="69" y="148"/>
                    <a:pt x="50" y="148"/>
                    <a:pt x="50" y="138"/>
                  </a:cubicBezTo>
                  <a:cubicBezTo>
                    <a:pt x="50" y="128"/>
                    <a:pt x="79" y="119"/>
                    <a:pt x="158" y="89"/>
                  </a:cubicBezTo>
                  <a:cubicBezTo>
                    <a:pt x="472" y="1"/>
                    <a:pt x="481" y="20"/>
                    <a:pt x="491" y="20"/>
                  </a:cubicBezTo>
                  <a:cubicBezTo>
                    <a:pt x="491" y="30"/>
                    <a:pt x="393" y="148"/>
                    <a:pt x="373" y="148"/>
                  </a:cubicBezTo>
                  <a:cubicBezTo>
                    <a:pt x="373" y="168"/>
                    <a:pt x="187" y="246"/>
                    <a:pt x="128" y="2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2"/>
            <p:cNvSpPr/>
            <p:nvPr/>
          </p:nvSpPr>
          <p:spPr>
            <a:xfrm>
              <a:off x="4397026" y="1983711"/>
              <a:ext cx="37016" cy="8052"/>
            </a:xfrm>
            <a:custGeom>
              <a:avLst/>
              <a:gdLst/>
              <a:ahLst/>
              <a:cxnLst/>
              <a:rect l="l" t="t" r="r" b="b"/>
              <a:pathLst>
                <a:path w="639" h="139" extrusionOk="0">
                  <a:moveTo>
                    <a:pt x="521" y="60"/>
                  </a:moveTo>
                  <a:cubicBezTo>
                    <a:pt x="207" y="138"/>
                    <a:pt x="187" y="138"/>
                    <a:pt x="177" y="129"/>
                  </a:cubicBezTo>
                  <a:cubicBezTo>
                    <a:pt x="177" y="109"/>
                    <a:pt x="177" y="109"/>
                    <a:pt x="207" y="99"/>
                  </a:cubicBezTo>
                  <a:lnTo>
                    <a:pt x="1" y="129"/>
                  </a:lnTo>
                  <a:cubicBezTo>
                    <a:pt x="20" y="99"/>
                    <a:pt x="109" y="40"/>
                    <a:pt x="109" y="40"/>
                  </a:cubicBezTo>
                  <a:cubicBezTo>
                    <a:pt x="295" y="11"/>
                    <a:pt x="619" y="1"/>
                    <a:pt x="629" y="30"/>
                  </a:cubicBezTo>
                  <a:cubicBezTo>
                    <a:pt x="639" y="30"/>
                    <a:pt x="639" y="40"/>
                    <a:pt x="521" y="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2"/>
            <p:cNvSpPr/>
            <p:nvPr/>
          </p:nvSpPr>
          <p:spPr>
            <a:xfrm>
              <a:off x="4452752" y="1995701"/>
              <a:ext cx="27342" cy="11411"/>
            </a:xfrm>
            <a:custGeom>
              <a:avLst/>
              <a:gdLst/>
              <a:ahLst/>
              <a:cxnLst/>
              <a:rect l="l" t="t" r="r" b="b"/>
              <a:pathLst>
                <a:path w="472" h="197" extrusionOk="0">
                  <a:moveTo>
                    <a:pt x="236" y="177"/>
                  </a:moveTo>
                  <a:cubicBezTo>
                    <a:pt x="40" y="196"/>
                    <a:pt x="1" y="196"/>
                    <a:pt x="30" y="177"/>
                  </a:cubicBezTo>
                  <a:cubicBezTo>
                    <a:pt x="79" y="128"/>
                    <a:pt x="403" y="0"/>
                    <a:pt x="452" y="30"/>
                  </a:cubicBezTo>
                  <a:cubicBezTo>
                    <a:pt x="472" y="39"/>
                    <a:pt x="344" y="137"/>
                    <a:pt x="344" y="137"/>
                  </a:cubicBezTo>
                  <a:cubicBezTo>
                    <a:pt x="334" y="137"/>
                    <a:pt x="285" y="177"/>
                    <a:pt x="236" y="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2"/>
            <p:cNvSpPr/>
            <p:nvPr/>
          </p:nvSpPr>
          <p:spPr>
            <a:xfrm>
              <a:off x="4431145" y="1986028"/>
              <a:ext cx="19985" cy="5735"/>
            </a:xfrm>
            <a:custGeom>
              <a:avLst/>
              <a:gdLst/>
              <a:ahLst/>
              <a:cxnLst/>
              <a:rect l="l" t="t" r="r" b="b"/>
              <a:pathLst>
                <a:path w="345" h="99" extrusionOk="0">
                  <a:moveTo>
                    <a:pt x="266" y="59"/>
                  </a:moveTo>
                  <a:cubicBezTo>
                    <a:pt x="118" y="98"/>
                    <a:pt x="118" y="98"/>
                    <a:pt x="109" y="98"/>
                  </a:cubicBezTo>
                  <a:cubicBezTo>
                    <a:pt x="1" y="98"/>
                    <a:pt x="10" y="69"/>
                    <a:pt x="10" y="69"/>
                  </a:cubicBezTo>
                  <a:cubicBezTo>
                    <a:pt x="20" y="49"/>
                    <a:pt x="207" y="0"/>
                    <a:pt x="207" y="0"/>
                  </a:cubicBezTo>
                  <a:lnTo>
                    <a:pt x="217" y="0"/>
                  </a:lnTo>
                  <a:cubicBezTo>
                    <a:pt x="266" y="20"/>
                    <a:pt x="315" y="39"/>
                    <a:pt x="344" y="39"/>
                  </a:cubicBezTo>
                  <a:cubicBezTo>
                    <a:pt x="295" y="59"/>
                    <a:pt x="295" y="59"/>
                    <a:pt x="266"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2"/>
            <p:cNvSpPr/>
            <p:nvPr/>
          </p:nvSpPr>
          <p:spPr>
            <a:xfrm>
              <a:off x="4451073" y="2008156"/>
              <a:ext cx="13092" cy="4634"/>
            </a:xfrm>
            <a:custGeom>
              <a:avLst/>
              <a:gdLst/>
              <a:ahLst/>
              <a:cxnLst/>
              <a:rect l="l" t="t" r="r" b="b"/>
              <a:pathLst>
                <a:path w="226" h="80" extrusionOk="0">
                  <a:moveTo>
                    <a:pt x="167" y="50"/>
                  </a:moveTo>
                  <a:cubicBezTo>
                    <a:pt x="69" y="79"/>
                    <a:pt x="0" y="79"/>
                    <a:pt x="10" y="70"/>
                  </a:cubicBezTo>
                  <a:cubicBezTo>
                    <a:pt x="20" y="60"/>
                    <a:pt x="59" y="21"/>
                    <a:pt x="98" y="21"/>
                  </a:cubicBezTo>
                  <a:cubicBezTo>
                    <a:pt x="118" y="11"/>
                    <a:pt x="216" y="11"/>
                    <a:pt x="226" y="11"/>
                  </a:cubicBezTo>
                  <a:cubicBezTo>
                    <a:pt x="226" y="1"/>
                    <a:pt x="206" y="30"/>
                    <a:pt x="167" y="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2"/>
            <p:cNvSpPr/>
            <p:nvPr/>
          </p:nvSpPr>
          <p:spPr>
            <a:xfrm>
              <a:off x="4947340" y="3074647"/>
              <a:ext cx="93263" cy="85903"/>
            </a:xfrm>
            <a:custGeom>
              <a:avLst/>
              <a:gdLst/>
              <a:ahLst/>
              <a:cxnLst/>
              <a:rect l="l" t="t" r="r" b="b"/>
              <a:pathLst>
                <a:path w="1610" h="1483" extrusionOk="0">
                  <a:moveTo>
                    <a:pt x="1472" y="206"/>
                  </a:moveTo>
                  <a:cubicBezTo>
                    <a:pt x="766" y="1090"/>
                    <a:pt x="99" y="1482"/>
                    <a:pt x="20" y="1472"/>
                  </a:cubicBezTo>
                  <a:cubicBezTo>
                    <a:pt x="20" y="1443"/>
                    <a:pt x="0" y="1443"/>
                    <a:pt x="30" y="1423"/>
                  </a:cubicBezTo>
                  <a:cubicBezTo>
                    <a:pt x="30" y="1413"/>
                    <a:pt x="40" y="1413"/>
                    <a:pt x="49" y="1394"/>
                  </a:cubicBezTo>
                  <a:cubicBezTo>
                    <a:pt x="89" y="1345"/>
                    <a:pt x="89" y="1345"/>
                    <a:pt x="167" y="1286"/>
                  </a:cubicBezTo>
                  <a:cubicBezTo>
                    <a:pt x="236" y="1217"/>
                    <a:pt x="285" y="1119"/>
                    <a:pt x="363" y="1031"/>
                  </a:cubicBezTo>
                  <a:cubicBezTo>
                    <a:pt x="481" y="903"/>
                    <a:pt x="628" y="825"/>
                    <a:pt x="766" y="707"/>
                  </a:cubicBezTo>
                  <a:cubicBezTo>
                    <a:pt x="756" y="638"/>
                    <a:pt x="766" y="609"/>
                    <a:pt x="913" y="491"/>
                  </a:cubicBezTo>
                  <a:cubicBezTo>
                    <a:pt x="1070" y="354"/>
                    <a:pt x="1541" y="10"/>
                    <a:pt x="1590" y="0"/>
                  </a:cubicBezTo>
                  <a:lnTo>
                    <a:pt x="1600" y="0"/>
                  </a:lnTo>
                  <a:lnTo>
                    <a:pt x="1610" y="10"/>
                  </a:lnTo>
                  <a:cubicBezTo>
                    <a:pt x="1600" y="10"/>
                    <a:pt x="1600" y="40"/>
                    <a:pt x="1472" y="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2"/>
            <p:cNvSpPr/>
            <p:nvPr/>
          </p:nvSpPr>
          <p:spPr>
            <a:xfrm>
              <a:off x="4673921" y="2469775"/>
              <a:ext cx="557147" cy="201289"/>
            </a:xfrm>
            <a:custGeom>
              <a:avLst/>
              <a:gdLst/>
              <a:ahLst/>
              <a:cxnLst/>
              <a:rect l="l" t="t" r="r" b="b"/>
              <a:pathLst>
                <a:path w="9618" h="3475" extrusionOk="0">
                  <a:moveTo>
                    <a:pt x="2345" y="423"/>
                  </a:moveTo>
                  <a:cubicBezTo>
                    <a:pt x="2944" y="540"/>
                    <a:pt x="3572" y="491"/>
                    <a:pt x="4151" y="285"/>
                  </a:cubicBezTo>
                  <a:cubicBezTo>
                    <a:pt x="4475" y="158"/>
                    <a:pt x="4838" y="1"/>
                    <a:pt x="5152" y="138"/>
                  </a:cubicBezTo>
                  <a:cubicBezTo>
                    <a:pt x="5348" y="226"/>
                    <a:pt x="5486" y="423"/>
                    <a:pt x="5643" y="570"/>
                  </a:cubicBezTo>
                  <a:cubicBezTo>
                    <a:pt x="6565" y="1424"/>
                    <a:pt x="8106" y="825"/>
                    <a:pt x="9274" y="1286"/>
                  </a:cubicBezTo>
                  <a:cubicBezTo>
                    <a:pt x="9362" y="1325"/>
                    <a:pt x="9460" y="1375"/>
                    <a:pt x="9509" y="1453"/>
                  </a:cubicBezTo>
                  <a:cubicBezTo>
                    <a:pt x="9617" y="1610"/>
                    <a:pt x="9519" y="1826"/>
                    <a:pt x="9421" y="2003"/>
                  </a:cubicBezTo>
                  <a:cubicBezTo>
                    <a:pt x="9058" y="2640"/>
                    <a:pt x="8567" y="3367"/>
                    <a:pt x="7831" y="3416"/>
                  </a:cubicBezTo>
                  <a:cubicBezTo>
                    <a:pt x="7056" y="3475"/>
                    <a:pt x="6320" y="2739"/>
                    <a:pt x="5574" y="2945"/>
                  </a:cubicBezTo>
                  <a:cubicBezTo>
                    <a:pt x="5201" y="3053"/>
                    <a:pt x="4887" y="3377"/>
                    <a:pt x="4504" y="3357"/>
                  </a:cubicBezTo>
                  <a:cubicBezTo>
                    <a:pt x="4328" y="3347"/>
                    <a:pt x="4181" y="3278"/>
                    <a:pt x="4033" y="3200"/>
                  </a:cubicBezTo>
                  <a:cubicBezTo>
                    <a:pt x="3719" y="3043"/>
                    <a:pt x="3396" y="2886"/>
                    <a:pt x="3072" y="2719"/>
                  </a:cubicBezTo>
                  <a:cubicBezTo>
                    <a:pt x="2974" y="2680"/>
                    <a:pt x="2875" y="2621"/>
                    <a:pt x="2758" y="2621"/>
                  </a:cubicBezTo>
                  <a:cubicBezTo>
                    <a:pt x="2610" y="2621"/>
                    <a:pt x="2493" y="2699"/>
                    <a:pt x="2355" y="2758"/>
                  </a:cubicBezTo>
                  <a:cubicBezTo>
                    <a:pt x="1796" y="3033"/>
                    <a:pt x="1089" y="2994"/>
                    <a:pt x="569" y="2660"/>
                  </a:cubicBezTo>
                  <a:cubicBezTo>
                    <a:pt x="10" y="2317"/>
                    <a:pt x="0" y="1276"/>
                    <a:pt x="334" y="737"/>
                  </a:cubicBezTo>
                  <a:cubicBezTo>
                    <a:pt x="785" y="30"/>
                    <a:pt x="1668" y="285"/>
                    <a:pt x="2345" y="4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2"/>
            <p:cNvSpPr/>
            <p:nvPr/>
          </p:nvSpPr>
          <p:spPr>
            <a:xfrm>
              <a:off x="4932568" y="2223064"/>
              <a:ext cx="181950" cy="119441"/>
            </a:xfrm>
            <a:custGeom>
              <a:avLst/>
              <a:gdLst/>
              <a:ahLst/>
              <a:cxnLst/>
              <a:rect l="l" t="t" r="r" b="b"/>
              <a:pathLst>
                <a:path w="3141" h="2062" extrusionOk="0">
                  <a:moveTo>
                    <a:pt x="501" y="50"/>
                  </a:moveTo>
                  <a:cubicBezTo>
                    <a:pt x="255" y="89"/>
                    <a:pt x="0" y="315"/>
                    <a:pt x="49" y="560"/>
                  </a:cubicBezTo>
                  <a:cubicBezTo>
                    <a:pt x="98" y="786"/>
                    <a:pt x="393" y="884"/>
                    <a:pt x="638" y="903"/>
                  </a:cubicBezTo>
                  <a:cubicBezTo>
                    <a:pt x="883" y="913"/>
                    <a:pt x="1158" y="903"/>
                    <a:pt x="1335" y="1060"/>
                  </a:cubicBezTo>
                  <a:cubicBezTo>
                    <a:pt x="1580" y="1296"/>
                    <a:pt x="1521" y="1767"/>
                    <a:pt x="1806" y="1953"/>
                  </a:cubicBezTo>
                  <a:cubicBezTo>
                    <a:pt x="1875" y="2002"/>
                    <a:pt x="1963" y="2012"/>
                    <a:pt x="2051" y="2032"/>
                  </a:cubicBezTo>
                  <a:cubicBezTo>
                    <a:pt x="2306" y="2061"/>
                    <a:pt x="2591" y="2032"/>
                    <a:pt x="2797" y="1885"/>
                  </a:cubicBezTo>
                  <a:cubicBezTo>
                    <a:pt x="3003" y="1738"/>
                    <a:pt x="3141" y="1453"/>
                    <a:pt x="3082" y="1208"/>
                  </a:cubicBezTo>
                  <a:cubicBezTo>
                    <a:pt x="3013" y="1002"/>
                    <a:pt x="2836" y="854"/>
                    <a:pt x="2640" y="776"/>
                  </a:cubicBezTo>
                  <a:cubicBezTo>
                    <a:pt x="2444" y="707"/>
                    <a:pt x="2218" y="687"/>
                    <a:pt x="2012" y="678"/>
                  </a:cubicBezTo>
                  <a:cubicBezTo>
                    <a:pt x="2169" y="687"/>
                    <a:pt x="1541" y="216"/>
                    <a:pt x="1443" y="177"/>
                  </a:cubicBezTo>
                  <a:cubicBezTo>
                    <a:pt x="1168" y="79"/>
                    <a:pt x="815" y="1"/>
                    <a:pt x="501" y="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2"/>
            <p:cNvSpPr/>
            <p:nvPr/>
          </p:nvSpPr>
          <p:spPr>
            <a:xfrm>
              <a:off x="3968418" y="2813165"/>
              <a:ext cx="503738" cy="242764"/>
            </a:xfrm>
            <a:custGeom>
              <a:avLst/>
              <a:gdLst/>
              <a:ahLst/>
              <a:cxnLst/>
              <a:rect l="l" t="t" r="r" b="b"/>
              <a:pathLst>
                <a:path w="8696" h="4191" extrusionOk="0">
                  <a:moveTo>
                    <a:pt x="2984" y="98"/>
                  </a:moveTo>
                  <a:cubicBezTo>
                    <a:pt x="3190" y="118"/>
                    <a:pt x="3406" y="147"/>
                    <a:pt x="3602" y="236"/>
                  </a:cubicBezTo>
                  <a:cubicBezTo>
                    <a:pt x="3818" y="334"/>
                    <a:pt x="3975" y="491"/>
                    <a:pt x="4142" y="628"/>
                  </a:cubicBezTo>
                  <a:cubicBezTo>
                    <a:pt x="4848" y="1217"/>
                    <a:pt x="5761" y="1609"/>
                    <a:pt x="6664" y="1462"/>
                  </a:cubicBezTo>
                  <a:cubicBezTo>
                    <a:pt x="7135" y="1384"/>
                    <a:pt x="7655" y="1168"/>
                    <a:pt x="8097" y="1374"/>
                  </a:cubicBezTo>
                  <a:cubicBezTo>
                    <a:pt x="8656" y="1639"/>
                    <a:pt x="8695" y="2512"/>
                    <a:pt x="8263" y="2954"/>
                  </a:cubicBezTo>
                  <a:cubicBezTo>
                    <a:pt x="7841" y="3405"/>
                    <a:pt x="7125" y="3474"/>
                    <a:pt x="6526" y="3307"/>
                  </a:cubicBezTo>
                  <a:cubicBezTo>
                    <a:pt x="6389" y="3278"/>
                    <a:pt x="6261" y="3239"/>
                    <a:pt x="6134" y="3248"/>
                  </a:cubicBezTo>
                  <a:cubicBezTo>
                    <a:pt x="5839" y="3288"/>
                    <a:pt x="5673" y="3592"/>
                    <a:pt x="5467" y="3788"/>
                  </a:cubicBezTo>
                  <a:cubicBezTo>
                    <a:pt x="5172" y="4073"/>
                    <a:pt x="4731" y="4190"/>
                    <a:pt x="4338" y="4083"/>
                  </a:cubicBezTo>
                  <a:cubicBezTo>
                    <a:pt x="3945" y="3975"/>
                    <a:pt x="3612" y="3641"/>
                    <a:pt x="3514" y="3248"/>
                  </a:cubicBezTo>
                  <a:cubicBezTo>
                    <a:pt x="3445" y="2993"/>
                    <a:pt x="3465" y="2718"/>
                    <a:pt x="3386" y="2463"/>
                  </a:cubicBezTo>
                  <a:cubicBezTo>
                    <a:pt x="3258" y="2139"/>
                    <a:pt x="2954" y="1894"/>
                    <a:pt x="2611" y="1874"/>
                  </a:cubicBezTo>
                  <a:cubicBezTo>
                    <a:pt x="2375" y="1845"/>
                    <a:pt x="2140" y="1924"/>
                    <a:pt x="1914" y="1914"/>
                  </a:cubicBezTo>
                  <a:cubicBezTo>
                    <a:pt x="1237" y="1874"/>
                    <a:pt x="0" y="1080"/>
                    <a:pt x="736" y="461"/>
                  </a:cubicBezTo>
                  <a:cubicBezTo>
                    <a:pt x="1315" y="0"/>
                    <a:pt x="2297" y="39"/>
                    <a:pt x="2984" y="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2" name="Google Shape;1602;p52"/>
          <p:cNvCxnSpPr>
            <a:cxnSpLocks/>
            <a:endCxn id="1537" idx="0"/>
          </p:cNvCxnSpPr>
          <p:nvPr/>
        </p:nvCxnSpPr>
        <p:spPr>
          <a:xfrm flipV="1">
            <a:off x="2796699" y="1656143"/>
            <a:ext cx="1790125" cy="47130"/>
          </a:xfrm>
          <a:prstGeom prst="bentConnector4">
            <a:avLst>
              <a:gd name="adj1" fmla="val 12863"/>
              <a:gd name="adj2" fmla="val 585041"/>
            </a:avLst>
          </a:prstGeom>
          <a:noFill/>
          <a:ln w="9525" cap="flat" cmpd="sng">
            <a:solidFill>
              <a:schemeClr val="dk1"/>
            </a:solidFill>
            <a:prstDash val="solid"/>
            <a:round/>
            <a:headEnd type="none" w="med" len="med"/>
            <a:tailEnd type="oval" w="med" len="med"/>
          </a:ln>
        </p:spPr>
      </p:cxnSp>
      <p:cxnSp>
        <p:nvCxnSpPr>
          <p:cNvPr id="1603" name="Google Shape;1603;p52"/>
          <p:cNvCxnSpPr>
            <a:cxnSpLocks/>
            <a:endCxn id="1538" idx="6"/>
          </p:cNvCxnSpPr>
          <p:nvPr/>
        </p:nvCxnSpPr>
        <p:spPr>
          <a:xfrm flipH="1">
            <a:off x="5772249" y="2259524"/>
            <a:ext cx="585300" cy="726300"/>
          </a:xfrm>
          <a:prstGeom prst="bentConnector3">
            <a:avLst>
              <a:gd name="adj1" fmla="val 49992"/>
            </a:avLst>
          </a:prstGeom>
          <a:noFill/>
          <a:ln w="9525" cap="flat" cmpd="sng">
            <a:solidFill>
              <a:schemeClr val="dk1"/>
            </a:solidFill>
            <a:prstDash val="solid"/>
            <a:round/>
            <a:headEnd type="none" w="med" len="med"/>
            <a:tailEnd type="oval" w="med" len="med"/>
          </a:ln>
        </p:spPr>
      </p:cxnSp>
      <p:cxnSp>
        <p:nvCxnSpPr>
          <p:cNvPr id="1604" name="Google Shape;1604;p52"/>
          <p:cNvCxnSpPr>
            <a:cxnSpLocks/>
            <a:endCxn id="1540" idx="4"/>
          </p:cNvCxnSpPr>
          <p:nvPr/>
        </p:nvCxnSpPr>
        <p:spPr>
          <a:xfrm rot="10800000" flipV="1">
            <a:off x="4586865" y="3494765"/>
            <a:ext cx="1770685" cy="408277"/>
          </a:xfrm>
          <a:prstGeom prst="bentConnector4">
            <a:avLst>
              <a:gd name="adj1" fmla="val 24099"/>
              <a:gd name="adj2" fmla="val 155991"/>
            </a:avLst>
          </a:prstGeom>
          <a:noFill/>
          <a:ln w="9525" cap="flat" cmpd="sng">
            <a:solidFill>
              <a:schemeClr val="dk1"/>
            </a:solidFill>
            <a:prstDash val="solid"/>
            <a:round/>
            <a:headEnd type="none" w="med" len="med"/>
            <a:tailEnd type="oval" w="med" len="med"/>
          </a:ln>
        </p:spPr>
      </p:cxnSp>
      <p:cxnSp>
        <p:nvCxnSpPr>
          <p:cNvPr id="1605" name="Google Shape;1605;p52"/>
          <p:cNvCxnSpPr>
            <a:cxnSpLocks/>
            <a:endCxn id="1539" idx="2"/>
          </p:cNvCxnSpPr>
          <p:nvPr/>
        </p:nvCxnSpPr>
        <p:spPr>
          <a:xfrm>
            <a:off x="2819549" y="2889243"/>
            <a:ext cx="710100" cy="96600"/>
          </a:xfrm>
          <a:prstGeom prst="bentConnector3">
            <a:avLst>
              <a:gd name="adj1" fmla="val 50009"/>
            </a:avLst>
          </a:prstGeom>
          <a:noFill/>
          <a:ln w="9525" cap="flat" cmpd="sng">
            <a:solidFill>
              <a:schemeClr val="dk1"/>
            </a:solidFill>
            <a:prstDash val="solid"/>
            <a:round/>
            <a:headEnd type="none" w="med" len="med"/>
            <a:tailEnd type="oval" w="med" len="med"/>
          </a:ln>
        </p:spPr>
      </p:cxnSp>
      <p:sp>
        <p:nvSpPr>
          <p:cNvPr id="1606" name="Google Shape;1606;p52"/>
          <p:cNvSpPr/>
          <p:nvPr/>
        </p:nvSpPr>
        <p:spPr>
          <a:xfrm>
            <a:off x="3814049" y="2201543"/>
            <a:ext cx="1568400" cy="15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2"/>
          <p:cNvSpPr txBox="1"/>
          <p:nvPr/>
        </p:nvSpPr>
        <p:spPr>
          <a:xfrm>
            <a:off x="735185" y="3825243"/>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Exposure to elevated levels of radiation</a:t>
            </a:r>
            <a:endParaRPr b="1" dirty="0">
              <a:solidFill>
                <a:schemeClr val="dk1"/>
              </a:solidFill>
              <a:latin typeface="Barlow"/>
              <a:ea typeface="Barlow"/>
              <a:cs typeface="Barlow"/>
              <a:sym typeface="Barlow"/>
            </a:endParaRPr>
          </a:p>
        </p:txBody>
      </p:sp>
      <p:cxnSp>
        <p:nvCxnSpPr>
          <p:cNvPr id="1609" name="Google Shape;1609;p52"/>
          <p:cNvCxnSpPr>
            <a:cxnSpLocks/>
            <a:endCxn id="1606" idx="3"/>
          </p:cNvCxnSpPr>
          <p:nvPr/>
        </p:nvCxnSpPr>
        <p:spPr>
          <a:xfrm rot="10800000" flipH="1">
            <a:off x="2819549" y="3540143"/>
            <a:ext cx="1224300" cy="561300"/>
          </a:xfrm>
          <a:prstGeom prst="bentConnector2">
            <a:avLst/>
          </a:prstGeom>
          <a:noFill/>
          <a:ln w="9525" cap="flat" cmpd="sng">
            <a:solidFill>
              <a:schemeClr val="dk1"/>
            </a:solidFill>
            <a:prstDash val="solid"/>
            <a:round/>
            <a:headEnd type="none" w="med" len="med"/>
            <a:tailEnd type="oval" w="med" len="med"/>
          </a:ln>
        </p:spPr>
      </p:cxnSp>
      <p:sp>
        <p:nvSpPr>
          <p:cNvPr id="6" name="Google Shape;1547;p52">
            <a:extLst>
              <a:ext uri="{FF2B5EF4-FFF2-40B4-BE49-F238E27FC236}">
                <a16:creationId xmlns:a16="http://schemas.microsoft.com/office/drawing/2014/main" id="{B693DEC0-B3DA-81C9-FEE0-9F86440EF992}"/>
              </a:ext>
            </a:extLst>
          </p:cNvPr>
          <p:cNvSpPr txBox="1"/>
          <p:nvPr/>
        </p:nvSpPr>
        <p:spPr>
          <a:xfrm>
            <a:off x="6354100" y="3208796"/>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Irritation of melatonin balance</a:t>
            </a:r>
            <a:endParaRPr b="1" dirty="0">
              <a:solidFill>
                <a:schemeClr val="dk1"/>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5" name="Google Shape;1155;p43"/>
          <p:cNvSpPr txBox="1">
            <a:spLocks noGrp="1"/>
          </p:cNvSpPr>
          <p:nvPr>
            <p:ph type="title"/>
          </p:nvPr>
        </p:nvSpPr>
        <p:spPr>
          <a:xfrm>
            <a:off x="1425358" y="1815751"/>
            <a:ext cx="61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Proposed Kp Index Prediction Solution Pipeline</a:t>
            </a:r>
            <a:endParaRPr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3"/>
          <p:cNvSpPr txBox="1">
            <a:spLocks noGrp="1"/>
          </p:cNvSpPr>
          <p:nvPr>
            <p:ph type="title" idx="2"/>
          </p:nvPr>
        </p:nvSpPr>
        <p:spPr>
          <a:xfrm>
            <a:off x="2281757" y="1170900"/>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1152" name="Google Shape;1152;p43"/>
          <p:cNvSpPr txBox="1">
            <a:spLocks noGrp="1"/>
          </p:cNvSpPr>
          <p:nvPr>
            <p:ph type="title" idx="4"/>
          </p:nvPr>
        </p:nvSpPr>
        <p:spPr>
          <a:xfrm>
            <a:off x="2281758" y="2981088"/>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4" action="ppaction://hlinksldjump"/>
              </a:rPr>
              <a:t>03</a:t>
            </a:r>
            <a:endParaRPr/>
          </a:p>
        </p:txBody>
      </p:sp>
      <p:sp>
        <p:nvSpPr>
          <p:cNvPr id="1153" name="Google Shape;1153;p43"/>
          <p:cNvSpPr txBox="1">
            <a:spLocks noGrp="1"/>
          </p:cNvSpPr>
          <p:nvPr>
            <p:ph type="title" idx="7"/>
          </p:nvPr>
        </p:nvSpPr>
        <p:spPr>
          <a:xfrm>
            <a:off x="5622283" y="1174250"/>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5" action="ppaction://hlinksldjump"/>
              </a:rPr>
              <a:t>02</a:t>
            </a:r>
            <a:endParaRPr/>
          </a:p>
        </p:txBody>
      </p:sp>
      <p:sp>
        <p:nvSpPr>
          <p:cNvPr id="1154" name="Google Shape;1154;p43"/>
          <p:cNvSpPr txBox="1">
            <a:spLocks noGrp="1"/>
          </p:cNvSpPr>
          <p:nvPr>
            <p:ph type="title" idx="13"/>
          </p:nvPr>
        </p:nvSpPr>
        <p:spPr>
          <a:xfrm>
            <a:off x="5622283" y="2981088"/>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04</a:t>
            </a:r>
            <a:endParaRPr/>
          </a:p>
        </p:txBody>
      </p:sp>
      <p:sp>
        <p:nvSpPr>
          <p:cNvPr id="1155" name="Google Shape;1155;p43"/>
          <p:cNvSpPr txBox="1">
            <a:spLocks noGrp="1"/>
          </p:cNvSpPr>
          <p:nvPr>
            <p:ph type="title"/>
          </p:nvPr>
        </p:nvSpPr>
        <p:spPr>
          <a:xfrm>
            <a:off x="1499100" y="458900"/>
            <a:ext cx="61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Solution Pipeline</a:t>
            </a:r>
            <a:endParaRPr dirty="0"/>
          </a:p>
        </p:txBody>
      </p:sp>
      <p:sp>
        <p:nvSpPr>
          <p:cNvPr id="1156" name="Google Shape;1156;p43"/>
          <p:cNvSpPr txBox="1">
            <a:spLocks noGrp="1"/>
          </p:cNvSpPr>
          <p:nvPr>
            <p:ph type="subTitle" idx="1"/>
          </p:nvPr>
        </p:nvSpPr>
        <p:spPr>
          <a:xfrm>
            <a:off x="1280799" y="17110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rPr>
              <a:t>Data Integration</a:t>
            </a:r>
            <a:endParaRPr dirty="0"/>
          </a:p>
        </p:txBody>
      </p:sp>
      <p:sp>
        <p:nvSpPr>
          <p:cNvPr id="1158" name="Google Shape;1158;p43"/>
          <p:cNvSpPr txBox="1">
            <a:spLocks noGrp="1"/>
          </p:cNvSpPr>
          <p:nvPr>
            <p:ph type="subTitle" idx="5"/>
          </p:nvPr>
        </p:nvSpPr>
        <p:spPr>
          <a:xfrm>
            <a:off x="1280799" y="353300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Preprocessing </a:t>
            </a:r>
            <a:endParaRPr dirty="0"/>
          </a:p>
        </p:txBody>
      </p:sp>
      <p:sp>
        <p:nvSpPr>
          <p:cNvPr id="1160" name="Google Shape;1160;p43"/>
          <p:cNvSpPr txBox="1">
            <a:spLocks noGrp="1"/>
          </p:cNvSpPr>
          <p:nvPr>
            <p:ph type="subTitle" idx="8"/>
          </p:nvPr>
        </p:nvSpPr>
        <p:spPr>
          <a:xfrm>
            <a:off x="4621326" y="17110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Analysis</a:t>
            </a:r>
            <a:endParaRPr dirty="0"/>
          </a:p>
        </p:txBody>
      </p:sp>
      <p:sp>
        <p:nvSpPr>
          <p:cNvPr id="1162" name="Google Shape;1162;p43"/>
          <p:cNvSpPr txBox="1">
            <a:spLocks noGrp="1"/>
          </p:cNvSpPr>
          <p:nvPr>
            <p:ph type="subTitle" idx="14"/>
          </p:nvPr>
        </p:nvSpPr>
        <p:spPr>
          <a:xfrm>
            <a:off x="4684401" y="35233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a:t>
            </a:r>
            <a:endParaRPr dirty="0"/>
          </a:p>
        </p:txBody>
      </p:sp>
    </p:spTree>
    <p:extLst>
      <p:ext uri="{BB962C8B-B14F-4D97-AF65-F5344CB8AC3E}">
        <p14:creationId xmlns:p14="http://schemas.microsoft.com/office/powerpoint/2010/main" val="3975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6" name="Google Shape;1466;p5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blue circle with white text and a bird in it&#10;&#10;Description automatically generated">
            <a:extLst>
              <a:ext uri="{FF2B5EF4-FFF2-40B4-BE49-F238E27FC236}">
                <a16:creationId xmlns:a16="http://schemas.microsoft.com/office/drawing/2014/main" id="{8A9A767D-1B0B-34E2-E513-1C5FC2185600}"/>
              </a:ext>
            </a:extLst>
          </p:cNvPr>
          <p:cNvPicPr>
            <a:picLocks noChangeAspect="1"/>
          </p:cNvPicPr>
          <p:nvPr/>
        </p:nvPicPr>
        <p:blipFill rotWithShape="1">
          <a:blip r:embed="rId3"/>
          <a:srcRect l="25323" t="114" r="25080"/>
          <a:stretch/>
        </p:blipFill>
        <p:spPr>
          <a:xfrm>
            <a:off x="376086" y="1830383"/>
            <a:ext cx="2168013" cy="2292276"/>
          </a:xfrm>
          <a:prstGeom prst="rect">
            <a:avLst/>
          </a:prstGeom>
        </p:spPr>
      </p:pic>
      <p:sp>
        <p:nvSpPr>
          <p:cNvPr id="7" name="TextBox 6">
            <a:extLst>
              <a:ext uri="{FF2B5EF4-FFF2-40B4-BE49-F238E27FC236}">
                <a16:creationId xmlns:a16="http://schemas.microsoft.com/office/drawing/2014/main" id="{AB8812C5-C5D3-4CA1-C2E4-0189BD11A9FC}"/>
              </a:ext>
            </a:extLst>
          </p:cNvPr>
          <p:cNvSpPr txBox="1"/>
          <p:nvPr/>
        </p:nvSpPr>
        <p:spPr>
          <a:xfrm>
            <a:off x="206476" y="165470"/>
            <a:ext cx="7329949" cy="461665"/>
          </a:xfrm>
          <a:prstGeom prst="rect">
            <a:avLst/>
          </a:prstGeom>
          <a:noFill/>
        </p:spPr>
        <p:txBody>
          <a:bodyPr wrap="square" rtlCol="0">
            <a:spAutoFit/>
          </a:bodyPr>
          <a:lstStyle/>
          <a:p>
            <a:r>
              <a:rPr lang="en-US" sz="2400" b="1" dirty="0">
                <a:solidFill>
                  <a:schemeClr val="tx1"/>
                </a:solidFill>
              </a:rPr>
              <a:t>1. NASA NOAA Real-Time Solar Wind Dataset</a:t>
            </a:r>
          </a:p>
        </p:txBody>
      </p:sp>
      <p:sp>
        <p:nvSpPr>
          <p:cNvPr id="8" name="TextBox 7">
            <a:extLst>
              <a:ext uri="{FF2B5EF4-FFF2-40B4-BE49-F238E27FC236}">
                <a16:creationId xmlns:a16="http://schemas.microsoft.com/office/drawing/2014/main" id="{670D9647-8BED-5CE3-E462-176EC8546B27}"/>
              </a:ext>
            </a:extLst>
          </p:cNvPr>
          <p:cNvSpPr txBox="1"/>
          <p:nvPr/>
        </p:nvSpPr>
        <p:spPr>
          <a:xfrm>
            <a:off x="3347884" y="1268361"/>
            <a:ext cx="2330246" cy="3416320"/>
          </a:xfrm>
          <a:prstGeom prst="rect">
            <a:avLst/>
          </a:prstGeom>
          <a:noFill/>
        </p:spPr>
        <p:txBody>
          <a:bodyPr wrap="square" rtlCol="0">
            <a:spAutoFit/>
          </a:bodyPr>
          <a:lstStyle/>
          <a:p>
            <a:pPr algn="ctr"/>
            <a:endParaRPr lang="en-US" sz="1800" b="1" dirty="0">
              <a:solidFill>
                <a:schemeClr val="tx1"/>
              </a:solidFill>
            </a:endParaRPr>
          </a:p>
          <a:p>
            <a:pPr algn="ctr"/>
            <a:r>
              <a:rPr lang="en-US" sz="1800" b="1" dirty="0">
                <a:solidFill>
                  <a:schemeClr val="tx1"/>
                </a:solidFill>
              </a:rPr>
              <a:t>2 Hours @1 sec</a:t>
            </a:r>
          </a:p>
          <a:p>
            <a:pPr algn="ctr"/>
            <a:endParaRPr lang="en-US" sz="1800" b="1" dirty="0">
              <a:solidFill>
                <a:schemeClr val="tx1"/>
              </a:solidFill>
            </a:endParaRPr>
          </a:p>
          <a:p>
            <a:pPr algn="ctr"/>
            <a:r>
              <a:rPr lang="en-US" sz="1800" b="1" dirty="0">
                <a:solidFill>
                  <a:schemeClr val="tx1"/>
                </a:solidFill>
              </a:rPr>
              <a:t>6 Hours @1 min</a:t>
            </a:r>
          </a:p>
          <a:p>
            <a:pPr algn="ctr"/>
            <a:endParaRPr lang="en-US" sz="1800" b="1" dirty="0">
              <a:solidFill>
                <a:schemeClr val="tx1"/>
              </a:solidFill>
            </a:endParaRPr>
          </a:p>
          <a:p>
            <a:pPr algn="ctr"/>
            <a:r>
              <a:rPr lang="en-US" sz="1800" b="1" dirty="0">
                <a:solidFill>
                  <a:schemeClr val="tx1"/>
                </a:solidFill>
              </a:rPr>
              <a:t>1 day @1 min</a:t>
            </a:r>
          </a:p>
          <a:p>
            <a:pPr algn="ctr"/>
            <a:endParaRPr lang="en-US" sz="1800" b="1" dirty="0">
              <a:solidFill>
                <a:schemeClr val="tx1"/>
              </a:solidFill>
            </a:endParaRPr>
          </a:p>
          <a:p>
            <a:pPr algn="ctr"/>
            <a:r>
              <a:rPr lang="en-US" sz="1800" b="1" dirty="0">
                <a:solidFill>
                  <a:schemeClr val="tx1"/>
                </a:solidFill>
              </a:rPr>
              <a:t> .</a:t>
            </a:r>
          </a:p>
          <a:p>
            <a:pPr algn="ctr"/>
            <a:r>
              <a:rPr lang="en-US" sz="1800" b="1" dirty="0">
                <a:solidFill>
                  <a:schemeClr val="tx1"/>
                </a:solidFill>
              </a:rPr>
              <a:t> . </a:t>
            </a:r>
          </a:p>
          <a:p>
            <a:pPr algn="ctr"/>
            <a:r>
              <a:rPr lang="en-US" sz="1800" b="1" dirty="0">
                <a:solidFill>
                  <a:schemeClr val="tx1"/>
                </a:solidFill>
              </a:rPr>
              <a:t>5 years @ 1 day</a:t>
            </a:r>
          </a:p>
          <a:p>
            <a:pPr algn="ctr"/>
            <a:endParaRPr lang="en-US" sz="1800" b="1" dirty="0">
              <a:solidFill>
                <a:schemeClr val="tx1"/>
              </a:solidFill>
            </a:endParaRPr>
          </a:p>
          <a:p>
            <a:pPr algn="ctr"/>
            <a:r>
              <a:rPr lang="en-US" sz="1800" b="1" dirty="0">
                <a:solidFill>
                  <a:schemeClr val="tx1"/>
                </a:solidFill>
              </a:rPr>
              <a:t>26 years @ 5 days</a:t>
            </a:r>
          </a:p>
        </p:txBody>
      </p:sp>
      <p:cxnSp>
        <p:nvCxnSpPr>
          <p:cNvPr id="9" name="Straight Arrow Connector 8">
            <a:extLst>
              <a:ext uri="{FF2B5EF4-FFF2-40B4-BE49-F238E27FC236}">
                <a16:creationId xmlns:a16="http://schemas.microsoft.com/office/drawing/2014/main" id="{BBE86ACD-1EBC-D0D4-5EF5-439F502F7499}"/>
              </a:ext>
            </a:extLst>
          </p:cNvPr>
          <p:cNvCxnSpPr>
            <a:stCxn id="6" idx="3"/>
            <a:endCxn id="8" idx="1"/>
          </p:cNvCxnSpPr>
          <p:nvPr/>
        </p:nvCxnSpPr>
        <p:spPr>
          <a:xfrm>
            <a:off x="2544099" y="2976521"/>
            <a:ext cx="8037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32E69A6-76E0-E023-D1D7-7DD86B3DC916}"/>
              </a:ext>
            </a:extLst>
          </p:cNvPr>
          <p:cNvSpPr txBox="1"/>
          <p:nvPr/>
        </p:nvSpPr>
        <p:spPr>
          <a:xfrm>
            <a:off x="3207774" y="683852"/>
            <a:ext cx="2728452" cy="707886"/>
          </a:xfrm>
          <a:prstGeom prst="rect">
            <a:avLst/>
          </a:prstGeom>
          <a:noFill/>
        </p:spPr>
        <p:txBody>
          <a:bodyPr wrap="square" rtlCol="0">
            <a:spAutoFit/>
          </a:bodyPr>
          <a:lstStyle/>
          <a:p>
            <a:pPr algn="ctr"/>
            <a:r>
              <a:rPr lang="en-US" sz="2000" b="1" dirty="0">
                <a:solidFill>
                  <a:schemeClr val="tx1"/>
                </a:solidFill>
              </a:rPr>
              <a:t>10 different time series version  </a:t>
            </a:r>
          </a:p>
        </p:txBody>
      </p:sp>
      <p:sp>
        <p:nvSpPr>
          <p:cNvPr id="11" name="TextBox 10">
            <a:extLst>
              <a:ext uri="{FF2B5EF4-FFF2-40B4-BE49-F238E27FC236}">
                <a16:creationId xmlns:a16="http://schemas.microsoft.com/office/drawing/2014/main" id="{F75AE931-F628-AF42-CD94-533463918E64}"/>
              </a:ext>
            </a:extLst>
          </p:cNvPr>
          <p:cNvSpPr txBox="1"/>
          <p:nvPr/>
        </p:nvSpPr>
        <p:spPr>
          <a:xfrm>
            <a:off x="6481915" y="1928950"/>
            <a:ext cx="2330246" cy="1477328"/>
          </a:xfrm>
          <a:prstGeom prst="rect">
            <a:avLst/>
          </a:prstGeom>
          <a:noFill/>
        </p:spPr>
        <p:txBody>
          <a:bodyPr wrap="square" rtlCol="0">
            <a:spAutoFit/>
          </a:bodyPr>
          <a:lstStyle/>
          <a:p>
            <a:pPr algn="ctr"/>
            <a:endParaRPr lang="en-US" sz="1800" b="1" dirty="0">
              <a:solidFill>
                <a:schemeClr val="tx1"/>
              </a:solidFill>
            </a:endParaRPr>
          </a:p>
          <a:p>
            <a:pPr algn="ctr"/>
            <a:r>
              <a:rPr lang="en-US" sz="1800" b="1" dirty="0">
                <a:solidFill>
                  <a:schemeClr val="tx1"/>
                </a:solidFill>
              </a:rPr>
              <a:t>1 central data repository that has data from 1998 till </a:t>
            </a:r>
          </a:p>
          <a:p>
            <a:pPr algn="ctr"/>
            <a:r>
              <a:rPr lang="en-US" sz="1800" b="1" dirty="0">
                <a:solidFill>
                  <a:schemeClr val="tx1"/>
                </a:solidFill>
              </a:rPr>
              <a:t>3/10/2023</a:t>
            </a:r>
          </a:p>
        </p:txBody>
      </p:sp>
      <p:cxnSp>
        <p:nvCxnSpPr>
          <p:cNvPr id="13" name="Straight Arrow Connector 12">
            <a:extLst>
              <a:ext uri="{FF2B5EF4-FFF2-40B4-BE49-F238E27FC236}">
                <a16:creationId xmlns:a16="http://schemas.microsoft.com/office/drawing/2014/main" id="{DD96C669-4F15-E711-A780-35CD94237E7A}"/>
              </a:ext>
            </a:extLst>
          </p:cNvPr>
          <p:cNvCxnSpPr>
            <a:stCxn id="8" idx="3"/>
          </p:cNvCxnSpPr>
          <p:nvPr/>
        </p:nvCxnSpPr>
        <p:spPr>
          <a:xfrm>
            <a:off x="5678130" y="2976521"/>
            <a:ext cx="92269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88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3" name="TextBox 2">
            <a:extLst>
              <a:ext uri="{FF2B5EF4-FFF2-40B4-BE49-F238E27FC236}">
                <a16:creationId xmlns:a16="http://schemas.microsoft.com/office/drawing/2014/main" id="{6C112B4F-3928-E35D-B769-13BD8FECCE7D}"/>
              </a:ext>
            </a:extLst>
          </p:cNvPr>
          <p:cNvSpPr txBox="1"/>
          <p:nvPr/>
        </p:nvSpPr>
        <p:spPr>
          <a:xfrm>
            <a:off x="206476" y="165470"/>
            <a:ext cx="8340214" cy="830997"/>
          </a:xfrm>
          <a:prstGeom prst="rect">
            <a:avLst/>
          </a:prstGeom>
          <a:noFill/>
        </p:spPr>
        <p:txBody>
          <a:bodyPr wrap="square" rtlCol="0">
            <a:spAutoFit/>
          </a:bodyPr>
          <a:lstStyle/>
          <a:p>
            <a:r>
              <a:rPr lang="en-US" sz="2400" b="1" dirty="0">
                <a:solidFill>
                  <a:schemeClr val="tx1"/>
                </a:solidFill>
              </a:rPr>
              <a:t>2. International Association of Geomagnetism and Aeronomy</a:t>
            </a:r>
          </a:p>
        </p:txBody>
      </p:sp>
      <p:pic>
        <p:nvPicPr>
          <p:cNvPr id="4" name="Picture 3" descr="A logo with blue letters&#10;&#10;Description automatically generated">
            <a:extLst>
              <a:ext uri="{FF2B5EF4-FFF2-40B4-BE49-F238E27FC236}">
                <a16:creationId xmlns:a16="http://schemas.microsoft.com/office/drawing/2014/main" id="{FD462F4E-15DC-19B7-7431-B84D44E01FCB}"/>
              </a:ext>
            </a:extLst>
          </p:cNvPr>
          <p:cNvPicPr>
            <a:picLocks noChangeAspect="1"/>
          </p:cNvPicPr>
          <p:nvPr/>
        </p:nvPicPr>
        <p:blipFill>
          <a:blip r:embed="rId3"/>
          <a:stretch>
            <a:fillRect/>
          </a:stretch>
        </p:blipFill>
        <p:spPr>
          <a:xfrm>
            <a:off x="7454399" y="728050"/>
            <a:ext cx="1387824" cy="1053260"/>
          </a:xfrm>
          <a:prstGeom prst="rect">
            <a:avLst/>
          </a:prstGeom>
        </p:spPr>
      </p:pic>
      <p:pic>
        <p:nvPicPr>
          <p:cNvPr id="6" name="Picture 5" descr="A group of colorful labels&#10;&#10;Description automatically generated with medium confidence">
            <a:extLst>
              <a:ext uri="{FF2B5EF4-FFF2-40B4-BE49-F238E27FC236}">
                <a16:creationId xmlns:a16="http://schemas.microsoft.com/office/drawing/2014/main" id="{8FE5BC3B-6538-8145-8089-53181958DE5C}"/>
              </a:ext>
            </a:extLst>
          </p:cNvPr>
          <p:cNvPicPr>
            <a:picLocks noChangeAspect="1"/>
          </p:cNvPicPr>
          <p:nvPr/>
        </p:nvPicPr>
        <p:blipFill>
          <a:blip r:embed="rId4"/>
          <a:stretch>
            <a:fillRect/>
          </a:stretch>
        </p:blipFill>
        <p:spPr>
          <a:xfrm>
            <a:off x="1949393" y="996467"/>
            <a:ext cx="4935981" cy="3981563"/>
          </a:xfrm>
          <a:prstGeom prst="rect">
            <a:avLst/>
          </a:prstGeom>
        </p:spPr>
      </p:pic>
    </p:spTree>
    <p:extLst>
      <p:ext uri="{BB962C8B-B14F-4D97-AF65-F5344CB8AC3E}">
        <p14:creationId xmlns:p14="http://schemas.microsoft.com/office/powerpoint/2010/main" val="318401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3" name="TextBox 2">
            <a:extLst>
              <a:ext uri="{FF2B5EF4-FFF2-40B4-BE49-F238E27FC236}">
                <a16:creationId xmlns:a16="http://schemas.microsoft.com/office/drawing/2014/main" id="{6C112B4F-3928-E35D-B769-13BD8FECCE7D}"/>
              </a:ext>
            </a:extLst>
          </p:cNvPr>
          <p:cNvSpPr txBox="1"/>
          <p:nvPr/>
        </p:nvSpPr>
        <p:spPr>
          <a:xfrm>
            <a:off x="206476" y="165470"/>
            <a:ext cx="7329949" cy="461665"/>
          </a:xfrm>
          <a:prstGeom prst="rect">
            <a:avLst/>
          </a:prstGeom>
          <a:noFill/>
        </p:spPr>
        <p:txBody>
          <a:bodyPr wrap="square" rtlCol="0">
            <a:spAutoFit/>
          </a:bodyPr>
          <a:lstStyle/>
          <a:p>
            <a:r>
              <a:rPr lang="en-US" sz="2400" b="1" dirty="0">
                <a:solidFill>
                  <a:schemeClr val="tx1"/>
                </a:solidFill>
              </a:rPr>
              <a:t>3. Experimental Data Repository</a:t>
            </a:r>
          </a:p>
        </p:txBody>
      </p:sp>
      <p:pic>
        <p:nvPicPr>
          <p:cNvPr id="5" name="Picture 4" descr="A number in a rectangular box&#10;&#10;Description automatically generated with medium confidence">
            <a:extLst>
              <a:ext uri="{FF2B5EF4-FFF2-40B4-BE49-F238E27FC236}">
                <a16:creationId xmlns:a16="http://schemas.microsoft.com/office/drawing/2014/main" id="{02E1F620-E0C9-BA03-2976-6232DA5329D5}"/>
              </a:ext>
            </a:extLst>
          </p:cNvPr>
          <p:cNvPicPr>
            <a:picLocks noChangeAspect="1"/>
          </p:cNvPicPr>
          <p:nvPr/>
        </p:nvPicPr>
        <p:blipFill>
          <a:blip r:embed="rId3"/>
          <a:stretch>
            <a:fillRect/>
          </a:stretch>
        </p:blipFill>
        <p:spPr>
          <a:xfrm>
            <a:off x="6660929" y="468710"/>
            <a:ext cx="1413812" cy="4383958"/>
          </a:xfrm>
          <a:prstGeom prst="rect">
            <a:avLst/>
          </a:prstGeom>
        </p:spPr>
      </p:pic>
      <p:sp>
        <p:nvSpPr>
          <p:cNvPr id="6" name="TextBox 5">
            <a:extLst>
              <a:ext uri="{FF2B5EF4-FFF2-40B4-BE49-F238E27FC236}">
                <a16:creationId xmlns:a16="http://schemas.microsoft.com/office/drawing/2014/main" id="{5CB48BC9-2E3F-EDDB-6A20-8C639AD79C71}"/>
              </a:ext>
            </a:extLst>
          </p:cNvPr>
          <p:cNvSpPr txBox="1"/>
          <p:nvPr/>
        </p:nvSpPr>
        <p:spPr>
          <a:xfrm>
            <a:off x="399221" y="1340643"/>
            <a:ext cx="6068963" cy="2677656"/>
          </a:xfrm>
          <a:prstGeom prst="rect">
            <a:avLst/>
          </a:prstGeom>
          <a:noFill/>
        </p:spPr>
        <p:txBody>
          <a:bodyPr wrap="square" rtlCol="0">
            <a:spAutoFit/>
          </a:bodyPr>
          <a:lstStyle/>
          <a:p>
            <a:r>
              <a:rPr lang="en-US" b="1" dirty="0">
                <a:solidFill>
                  <a:schemeClr val="tx1"/>
                </a:solidFill>
                <a:latin typeface="+mn-lt"/>
              </a:rPr>
              <a:t>- </a:t>
            </a:r>
            <a:r>
              <a:rPr lang="en-US" b="1" i="0" dirty="0">
                <a:solidFill>
                  <a:schemeClr val="tx1"/>
                </a:solidFill>
                <a:effectLst/>
                <a:latin typeface="+mn-lt"/>
              </a:rPr>
              <a:t>The data files in this repository contain measurements from the DSCOVR </a:t>
            </a:r>
            <a:r>
              <a:rPr lang="en-US" b="1" i="0" dirty="0" err="1">
                <a:solidFill>
                  <a:schemeClr val="tx1"/>
                </a:solidFill>
                <a:effectLst/>
                <a:latin typeface="+mn-lt"/>
              </a:rPr>
              <a:t>PlasMAG</a:t>
            </a:r>
            <a:r>
              <a:rPr lang="en-US" b="1" i="0" dirty="0">
                <a:solidFill>
                  <a:schemeClr val="tx1"/>
                </a:solidFill>
                <a:effectLst/>
                <a:latin typeface="+mn-lt"/>
              </a:rPr>
              <a:t> instrument suite, recorded in the solar wind near the Earth-Sun L1 Lagrange Point between 2016 and present day.</a:t>
            </a:r>
          </a:p>
          <a:p>
            <a:endParaRPr lang="en-US" b="1" dirty="0">
              <a:solidFill>
                <a:schemeClr val="tx1"/>
              </a:solidFill>
              <a:latin typeface="+mn-lt"/>
            </a:endParaRPr>
          </a:p>
          <a:p>
            <a:r>
              <a:rPr lang="en-US" b="1" dirty="0">
                <a:solidFill>
                  <a:schemeClr val="tx1"/>
                </a:solidFill>
                <a:latin typeface="+mn-lt"/>
              </a:rPr>
              <a:t>- Represents a "raw" measurement spectrum from the Faraday cup plasma detector. Each value corresponds to the flux, or flow strength, of the solar wind in a particular range of energies (or flow speeds). These numbers are not calibrated or converted-- they are dimensionless numbers as encoded in the instrument computer.</a:t>
            </a:r>
          </a:p>
          <a:p>
            <a:endParaRPr lang="en-US" b="1" dirty="0">
              <a:solidFill>
                <a:schemeClr val="tx1"/>
              </a:solidFill>
              <a:latin typeface="+mn-lt"/>
            </a:endParaRPr>
          </a:p>
          <a:p>
            <a:r>
              <a:rPr lang="en-US" b="1" dirty="0">
                <a:solidFill>
                  <a:schemeClr val="tx1"/>
                </a:solidFill>
                <a:latin typeface="+mn-lt"/>
              </a:rPr>
              <a:t>- After some exploratory data analysis, the data was full of null values, so we decided not to proceed forward with this dataset </a:t>
            </a:r>
          </a:p>
        </p:txBody>
      </p:sp>
    </p:spTree>
    <p:extLst>
      <p:ext uri="{BB962C8B-B14F-4D97-AF65-F5344CB8AC3E}">
        <p14:creationId xmlns:p14="http://schemas.microsoft.com/office/powerpoint/2010/main" val="2375575676"/>
      </p:ext>
    </p:extLst>
  </p:cSld>
  <p:clrMapOvr>
    <a:masterClrMapping/>
  </p:clrMapOvr>
</p:sld>
</file>

<file path=ppt/theme/theme1.xml><?xml version="1.0" encoding="utf-8"?>
<a:theme xmlns:a="http://schemas.openxmlformats.org/drawingml/2006/main"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574</Words>
  <Application>Microsoft Office PowerPoint</Application>
  <PresentationFormat>On-screen Show (16:9)</PresentationFormat>
  <Paragraphs>109</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Anton</vt:lpstr>
      <vt:lpstr>Chewy</vt:lpstr>
      <vt:lpstr>Barlow</vt:lpstr>
      <vt:lpstr>Arial</vt:lpstr>
      <vt:lpstr>Earth's Atmosphere Class by Slidesgo</vt:lpstr>
      <vt:lpstr>Develop the Oracle of DSCOVR</vt:lpstr>
      <vt:lpstr>What is a  geomagnetic storm ?</vt:lpstr>
      <vt:lpstr>PowerPoint Presentation</vt:lpstr>
      <vt:lpstr>Effects of Geomagnetic Storms</vt:lpstr>
      <vt:lpstr>Proposed Kp Index Prediction Solution Pipeline</vt:lpstr>
      <vt:lpstr>01</vt:lpstr>
      <vt:lpstr>PowerPoint Presentation</vt:lpstr>
      <vt:lpstr>PowerPoint Presentation</vt:lpstr>
      <vt:lpstr>PowerPoint Presentation</vt:lpstr>
      <vt:lpstr>Preprocessing</vt:lpstr>
      <vt:lpstr>PowerPoint Presentation</vt:lpstr>
      <vt:lpstr>Modeling</vt:lpstr>
      <vt:lpstr>PowerPoint Presentation</vt:lpstr>
      <vt:lpstr>Kp Index Results </vt:lpstr>
      <vt:lpstr>01</vt:lpstr>
      <vt:lpstr>Proposed DST Prediction Solution Pipeline</vt:lpstr>
      <vt:lpstr>PowerPoint Presentation</vt:lpstr>
      <vt:lpstr>PowerPoint Presentation</vt:lpstr>
      <vt:lpstr>PowerPoint Presentation</vt:lpstr>
      <vt:lpstr>PowerPoint Presentation</vt:lpstr>
      <vt:lpstr>Dst Index Results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EARTH'S ATMOSPHERE CLASS</dc:title>
  <cp:lastModifiedBy>نور محمد حسين محمود</cp:lastModifiedBy>
  <cp:revision>6</cp:revision>
  <dcterms:modified xsi:type="dcterms:W3CDTF">2023-10-06T10:59:32Z</dcterms:modified>
</cp:coreProperties>
</file>