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 snapToObjects="1">
      <p:cViewPr varScale="1">
        <p:scale>
          <a:sx n="77" d="100"/>
          <a:sy n="77" d="100"/>
        </p:scale>
        <p:origin x="96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056408649326229E-2"/>
          <c:y val="5.2196614371413021E-2"/>
          <c:w val="0.83319000041948688"/>
          <c:h val="0.92344496558859424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Uses of Virtual Reality</c:v>
                </c:pt>
              </c:strCache>
            </c:strRef>
          </c:tx>
          <c:spPr>
            <a:ln w="635">
              <a:solidFill>
                <a:schemeClr val="tx1">
                  <a:alpha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cat>
            <c:strRef>
              <c:f>Sheet1!$A$2:$A$5</c:f>
              <c:strCache>
                <c:ptCount val="4"/>
                <c:pt idx="0">
                  <c:v>Education</c:v>
                </c:pt>
                <c:pt idx="1">
                  <c:v>Travel</c:v>
                </c:pt>
                <c:pt idx="2">
                  <c:v>Medical</c:v>
                </c:pt>
                <c:pt idx="3">
                  <c:v>Recreation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Voice Recognition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VR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800" b="1" dirty="0"/>
            <a:t>Algorithm</a:t>
          </a:r>
          <a:endParaRPr lang="en-US" sz="12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Product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Voice Recognition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Artificial Intelligence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VR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Algorithm</a:t>
          </a:r>
          <a:endParaRPr lang="en-US" sz="12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Telecom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 Nour Kamaly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Global technology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73212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Uses of Virtual Reality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460896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21354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Network Technology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nourkamaly26@gmail.com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130</TotalTime>
  <Words>40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Telecom Customer Churn Prediction</vt:lpstr>
      <vt:lpstr>Global technology</vt:lpstr>
      <vt:lpstr>Uses of Virtual Reality</vt:lpstr>
      <vt:lpstr>Network Technology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محمد حسين محمود</dc:creator>
  <cp:lastModifiedBy>نور محمد حسين محمود</cp:lastModifiedBy>
  <cp:revision>1</cp:revision>
  <dcterms:created xsi:type="dcterms:W3CDTF">2025-06-09T16:52:45Z</dcterms:created>
  <dcterms:modified xsi:type="dcterms:W3CDTF">2025-06-09T19:02:56Z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