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6" r:id="rId7"/>
    <p:sldId id="260" r:id="rId8"/>
    <p:sldId id="275" r:id="rId9"/>
    <p:sldId id="277" r:id="rId10"/>
    <p:sldId id="278" r:id="rId11"/>
    <p:sldId id="279" r:id="rId12"/>
    <p:sldId id="264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 snapToObjects="1">
      <p:cViewPr>
        <p:scale>
          <a:sx n="75" d="100"/>
          <a:sy n="75" d="100"/>
        </p:scale>
        <p:origin x="-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056408649326229E-2"/>
          <c:y val="5.2196614371413021E-2"/>
          <c:w val="0.83319000041948688"/>
          <c:h val="0.92344496558859424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Uses of Virtual Reality</c:v>
                </c:pt>
              </c:strCache>
            </c:strRef>
          </c:tx>
          <c:spPr>
            <a:ln w="635">
              <a:solidFill>
                <a:schemeClr val="tx1">
                  <a:alpha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8D-40C0-8B5F-39AFF9B0DD4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8D-40C0-8B5F-39AFF9B0DD4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8D-40C0-8B5F-39AFF9B0DD4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8D-40C0-8B5F-39AFF9B0DD40}"/>
              </c:ext>
            </c:extLst>
          </c:dPt>
          <c:dPt>
            <c:idx val="4"/>
            <c:bubble3D val="0"/>
            <c:spPr>
              <a:solidFill>
                <a:schemeClr val="accent1">
                  <a:tint val="30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08D-40C0-8B5F-39AFF9B0DD40}"/>
              </c:ext>
            </c:extLst>
          </c:dPt>
          <c:cat>
            <c:strRef>
              <c:f>Sheet1!$A$2:$A$5</c:f>
              <c:strCache>
                <c:ptCount val="4"/>
                <c:pt idx="0">
                  <c:v>Education</c:v>
                </c:pt>
                <c:pt idx="1">
                  <c:v>Travel</c:v>
                </c:pt>
                <c:pt idx="2">
                  <c:v>Medical</c:v>
                </c:pt>
                <c:pt idx="3">
                  <c:v>Recreation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20</c:v>
                </c:pt>
                <c:pt idx="2">
                  <c:v>14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D-47D8-93E1-999E2EC5A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 Product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Voice Recognition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Artificial Intelligence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VR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Problem Solving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/>
            <a:t>Algorithm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/>
            <a:t>Automation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 Product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Voice Recognition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Artificial Intelligence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VR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 Solving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Algorithm</a:t>
          </a:r>
          <a:endParaRPr lang="en-US" sz="12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Automation</a:t>
          </a:r>
          <a:endParaRPr lang="en-US" sz="12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Telecom 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 Nour Kamaly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nourkamaly26@gmail.com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 importance</a:t>
            </a:r>
            <a:endParaRPr lang="ru-RU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732127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6E41B-4936-1F0D-CB3D-731BBFA7B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8B4A-8760-4F57-9489-14EB3D8F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36" y="202096"/>
            <a:ext cx="10131425" cy="1456267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09228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Uses of Virtual Reality</a:t>
            </a:r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460896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2317-9FFC-E35C-D4E2-63AC6C85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65362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AD540-726C-1779-BAD7-F495A0F4C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8B39-4D6E-3D08-65AC-FA7ED9E2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5" y="0"/>
            <a:ext cx="10131425" cy="1456267"/>
          </a:xfrm>
        </p:spPr>
        <p:txBody>
          <a:bodyPr/>
          <a:lstStyle/>
          <a:p>
            <a:r>
              <a:rPr lang="en-US" dirty="0"/>
              <a:t>Experiments - SMOTE</a:t>
            </a:r>
          </a:p>
        </p:txBody>
      </p:sp>
      <p:pic>
        <p:nvPicPr>
          <p:cNvPr id="4" name="Picture 3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F42582D4-2224-70B6-A808-EFC9D279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6" y="1085485"/>
            <a:ext cx="9776460" cy="5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2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83C4C-29E3-CDB5-A814-D0025212F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D33B-489B-3FDF-B9AF-84B297D7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5" y="0"/>
            <a:ext cx="10131425" cy="1456267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7" name="Picture 6" descr="A diagram of a company's data&#10;&#10;AI-generated content may be incorrect.">
            <a:extLst>
              <a:ext uri="{FF2B5EF4-FFF2-40B4-BE49-F238E27FC236}">
                <a16:creationId xmlns:a16="http://schemas.microsoft.com/office/drawing/2014/main" id="{EC9F06C0-85A0-E020-AEA2-9E34EA8A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03" y="1192033"/>
            <a:ext cx="7502637" cy="5416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227B38-83DF-657B-9545-9A2CFA88F130}"/>
              </a:ext>
            </a:extLst>
          </p:cNvPr>
          <p:cNvSpPr txBox="1"/>
          <p:nvPr/>
        </p:nvSpPr>
        <p:spPr>
          <a:xfrm>
            <a:off x="8520558" y="3007360"/>
            <a:ext cx="318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Orange -&gt; no class </a:t>
            </a:r>
          </a:p>
          <a:p>
            <a:r>
              <a:rPr lang="en-US" dirty="0"/>
              <a:t>Blue -&gt; yes class</a:t>
            </a:r>
          </a:p>
          <a:p>
            <a:r>
              <a:rPr lang="en-US" dirty="0"/>
              <a:t>More saturated shade -&gt; more purity</a:t>
            </a:r>
          </a:p>
        </p:txBody>
      </p:sp>
    </p:spTree>
    <p:extLst>
      <p:ext uri="{BB962C8B-B14F-4D97-AF65-F5344CB8AC3E}">
        <p14:creationId xmlns:p14="http://schemas.microsoft.com/office/powerpoint/2010/main" val="74002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0A6FF-8691-C1C3-E161-B26760E86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FD6F-9D40-5544-0104-D4B115F9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5" y="0"/>
            <a:ext cx="10131425" cy="1456267"/>
          </a:xfrm>
        </p:spPr>
        <p:txBody>
          <a:bodyPr/>
          <a:lstStyle/>
          <a:p>
            <a:r>
              <a:rPr lang="en-US" dirty="0"/>
              <a:t>Experiments – Random Over Sampling</a:t>
            </a:r>
          </a:p>
        </p:txBody>
      </p:sp>
    </p:spTree>
    <p:extLst>
      <p:ext uri="{BB962C8B-B14F-4D97-AF65-F5344CB8AC3E}">
        <p14:creationId xmlns:p14="http://schemas.microsoft.com/office/powerpoint/2010/main" val="88844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21354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209</TotalTime>
  <Words>66</Words>
  <Application>Microsoft Office PowerPoint</Application>
  <PresentationFormat>Widescreen</PresentationFormat>
  <Paragraphs>27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Telecom Customer Churn Prediction</vt:lpstr>
      <vt:lpstr>Feature importance</vt:lpstr>
      <vt:lpstr>Experiments</vt:lpstr>
      <vt:lpstr>Uses of Virtual Reality</vt:lpstr>
      <vt:lpstr>Preprocessing Pipeline</vt:lpstr>
      <vt:lpstr>Experiments - SMOTE</vt:lpstr>
      <vt:lpstr>Experiments</vt:lpstr>
      <vt:lpstr>Experiments – Random Over Sampling</vt:lpstr>
      <vt:lpstr>Network Technology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نور محمد حسين محمود</dc:creator>
  <cp:lastModifiedBy>نور محمد حسين محمود</cp:lastModifiedBy>
  <cp:revision>2</cp:revision>
  <dcterms:created xsi:type="dcterms:W3CDTF">2025-06-09T16:52:45Z</dcterms:created>
  <dcterms:modified xsi:type="dcterms:W3CDTF">2025-06-09T20:22:34Z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