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3" r:id="rId2"/>
    <p:sldId id="264" r:id="rId3"/>
    <p:sldId id="301" r:id="rId4"/>
    <p:sldId id="278" r:id="rId5"/>
    <p:sldId id="277" r:id="rId6"/>
    <p:sldId id="302" r:id="rId7"/>
    <p:sldId id="295" r:id="rId8"/>
    <p:sldId id="307" r:id="rId9"/>
    <p:sldId id="303" r:id="rId10"/>
    <p:sldId id="296" r:id="rId11"/>
    <p:sldId id="308" r:id="rId12"/>
    <p:sldId id="304" r:id="rId13"/>
    <p:sldId id="297" r:id="rId14"/>
    <p:sldId id="309" r:id="rId15"/>
    <p:sldId id="305" r:id="rId16"/>
    <p:sldId id="298" r:id="rId17"/>
    <p:sldId id="310" r:id="rId18"/>
    <p:sldId id="306" r:id="rId19"/>
    <p:sldId id="299" r:id="rId20"/>
    <p:sldId id="311" r:id="rId21"/>
    <p:sldId id="300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B4"/>
    <a:srgbClr val="40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003" autoAdjust="0"/>
  </p:normalViewPr>
  <p:slideViewPr>
    <p:cSldViewPr snapToGrid="0">
      <p:cViewPr varScale="1">
        <p:scale>
          <a:sx n="86" d="100"/>
          <a:sy n="86" d="100"/>
        </p:scale>
        <p:origin x="562" y="-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2EB3A6-08F9-4620-96BB-0C59FDA56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17414-ECF7-48A5-9775-6A5AD38BEC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7C94-16A4-4054-B652-7DD2A812D30D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CCEB4-8612-47D3-8652-8C9DFFA35D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DD38-4641-4FC3-8E55-8E63F1563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AF883-18B4-4A93-BDB7-2847AFC7C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3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4370,'0'0'3185,"0"0"-4881,0 0-33,0 0 1265,-53 27-561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09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13798,'0'0'-1328,"0"0"-1970,0 0 641,0 0-192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4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-635 131 10165,'0'0'-320,"0"0"-1169,0 0 448,0 0 289,0 0-945,0 0 465,0 0 495,0-26-2160</inkml:trace>
  <inkml:trace contextRef="#ctx0" brushRef="#br0" timeOffset="-1296">0 27 11509,'0'0'-1296,"0"0"127,0 0-592,0 0-15,0 0 543,0 0 112,0-27 97</inkml:trace>
  <inkml:trace contextRef="#ctx0" brushRef="#br0" timeOffset="-1120">0 26 4690,'-53'26'3458,"53"-26"-3426,0 0-16,0 0 0,0 0-16,0 0-208,0 0-305,0 0-607,0 0-689,0 0 304,0 0 577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-660 28 13734,'0'0'-496,"0"0"0,0 0 224,0 0 176,27 0 16,-27 0-433,0 27-959,0-27-2018</inkml:trace>
  <inkml:trace contextRef="#ctx0" brushRef="#br0" timeOffset="-869">1 1 10581,'0'0'240,"0"0"-192,0 0 384,0 0-128,0 0-224,0 0-112,0 0-1120,0 0-2626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16776,'0'0'-993,"0"0"561,0 0-288,0 0 304,-26 0-689,-1 0-1632,1 0-2081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ED17-416B-4083-A6B3-B23D2AC2171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F9531-3326-4057-9EBA-1F5D68C6F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13" Type="http://schemas.openxmlformats.org/officeDocument/2006/relationships/image" Target="../media/image2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13" Type="http://schemas.openxmlformats.org/officeDocument/2006/relationships/image" Target="../media/image3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63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6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567.png"/><Relationship Id="rId4" Type="http://schemas.openxmlformats.org/officeDocument/2006/relationships/image" Target="../media/image278.png"/><Relationship Id="rId9" Type="http://schemas.openxmlformats.org/officeDocument/2006/relationships/customXml" Target="../ink/ink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712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C925-8B44-44C6-A649-F0FB17E7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67D9-9E44-4E2F-BB85-39F25AF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95C9A-F3D4-4CAF-BD9C-9A781B2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576E-E81F-4A82-BCA1-6B1E01B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60874-81B9-450F-B82A-8EB5D12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7C3AE-3A6B-4C8B-B32A-82D82E5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9F8A-E694-41C4-963B-E3E4EC7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9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2C95-0AD4-4269-8C2B-C4797C4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6414-765F-4A8B-92F6-D0646CCC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CD27-EF94-470B-8EFE-BDD4BAA7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20F99-C49A-4BDA-8E4E-70AA217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342F-D088-48DF-BF68-ED3DCA1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B5186-5A08-4217-B8C8-E3C89DE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0A0E-257C-428F-8220-4F7319A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CFB04-60BA-40B2-9683-87578BD0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F038-F1C0-4D94-B562-F30100354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4D5EB-717A-432F-9FCB-41F026C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96424-0E11-4259-9FFE-96E424A2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4721-6543-486D-A232-9E51E9FB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3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876-E09F-447C-AC70-62561572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1AE2-C534-4018-8D54-BFAC1D2E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8180-78B8-4034-88AA-BF38D54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CEA7-6339-43F1-8258-E91DD61E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3B7F-3DD1-4A58-A7A1-90D3371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6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8BB54-5323-4DD3-9DB8-5CA26A51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E1A9-E35B-44AB-8190-B6A7A068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F8D8-7764-4D06-AE50-0B151AE6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F050-008F-40E2-AA46-8DD0CD8C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3763-705B-464F-AB8B-F02AFAC9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D312742-FF8F-405A-9B03-FA3BE36135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6E10E-EE53-4F56-A34D-E5DD19FE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08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34C0FACC-90E6-4A01-8792-8FA91B7D3E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3827" y="2543436"/>
            <a:ext cx="3760738" cy="4021205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Power for the computers and scientific instruments onboard is provided by two 2.45 x 7.56m solar panels. The power generated by the panels is also used to charge six nickel-hydrogen batteries that provide power to the spacecraft for about 25 minutes per orbit while Hubble flies through the Earth’s shadow.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4C55E0-4986-474A-BC74-1B4E8A2F7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3827" y="192143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SOLAR PANELS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E37D6D-34CE-4FE3-A6C6-4FC22C72F7A0}"/>
              </a:ext>
            </a:extLst>
          </p:cNvPr>
          <p:cNvGrpSpPr/>
          <p:nvPr userDrawn="1"/>
        </p:nvGrpSpPr>
        <p:grpSpPr>
          <a:xfrm>
            <a:off x="1013641" y="2259110"/>
            <a:ext cx="5513866" cy="276225"/>
            <a:chOff x="1557338" y="1458610"/>
            <a:chExt cx="5513866" cy="27622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CBDA1B-9FA8-429D-A07D-655D394A1C71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FBA15E-A7E6-483D-9298-EC007237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9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14:cNvPr>
              <p14:cNvContentPartPr/>
              <p14:nvPr userDrawn="1"/>
            </p14:nvContentPartPr>
            <p14:xfrm>
              <a:off x="3285825" y="730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41076-21A4-4AB0-A4C3-2CD86B08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25" y="7296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14:cNvPr>
              <p14:cNvContentPartPr/>
              <p14:nvPr userDrawn="1"/>
            </p14:nvContentPartPr>
            <p14:xfrm>
              <a:off x="2238300" y="1333470"/>
              <a:ext cx="22896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2E5E6F-A5EC-4FFE-BD32-F34737E409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9300" y="1324470"/>
                <a:ext cx="246600" cy="65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Agency FB" panose="020B05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14:cNvPr>
              <p14:cNvContentPartPr/>
              <p14:nvPr userDrawn="1"/>
            </p14:nvContentPartPr>
            <p14:xfrm>
              <a:off x="5810220" y="4838430"/>
              <a:ext cx="23832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4DA85-F019-4E90-A6AA-7043F3D87A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220" y="4829594"/>
                <a:ext cx="255960" cy="36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14:cNvPr>
              <p14:cNvContentPartPr/>
              <p14:nvPr userDrawn="1"/>
            </p14:nvContentPartPr>
            <p14:xfrm>
              <a:off x="7019925" y="123765"/>
              <a:ext cx="28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0FFFC0-B22C-429C-95BD-DD45145FE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925" y="114765"/>
                <a:ext cx="4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14:cNvPr>
              <p14:cNvContentPartPr/>
              <p14:nvPr userDrawn="1"/>
            </p14:nvContentPartPr>
            <p14:xfrm>
              <a:off x="4705125" y="7267500"/>
              <a:ext cx="194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552DA-D8AD-49AD-B221-046C987028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6125" y="7258821"/>
                <a:ext cx="37080" cy="2673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2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12A5-4A94-4AD1-8E4A-1EA129F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6721-7958-497F-BDBF-202EA49F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0A16-F783-4588-B672-5058DF0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0778-6411-40BC-969D-A8D237E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5302-3190-447A-93C9-6905462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55D5-7F7F-4923-B13A-FB14C907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3E33-C1C5-4903-B6A0-5DCA0E5D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EB41-7B20-4E9D-854C-61E519F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4E84-AF49-469B-BA25-009B696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1073-1660-4665-AD08-B1F6EEE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4BBC-F386-4C51-801D-CF55F338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EA36-CB65-4957-AC4D-117C8B55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E4BF-C484-4876-8267-5595D143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1A05-B3B3-484A-B9A2-C693BFC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926F-1DF1-4A3A-B966-52626B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2F3-1A49-445A-A094-55BF9A3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F405-2652-4BEF-A9E4-BCBF252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8658-AC9F-419A-9D28-703117D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F43B-ACB8-4022-9478-4B58FB2A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381A-DF82-4E57-86F2-79DDC1FD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5A9D4-5434-4053-BEF7-D8D6112F6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203A2-768C-4C32-B8C9-5731FBE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F5DD0-FF5E-4C8E-BF51-AAA6F15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9CD3-37F2-4CFC-B1A1-8986571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9A825-7557-4500-8CCD-1373C95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F931-B635-4B85-BE10-74008338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E95C-FC17-478C-AA9E-710213A4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F23A-3D24-42D3-8F1A-75A13C888DE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E31F-5B11-490E-AD3F-BE92E0F2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D7FA-F9F4-4DC4-9791-ACD49568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A7BF46-30CC-2FE4-4388-422A0827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-107830"/>
            <a:ext cx="6860875" cy="6980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A79E9C-A54F-773F-BD85-FDD506087805}"/>
              </a:ext>
            </a:extLst>
          </p:cNvPr>
          <p:cNvSpPr/>
          <p:nvPr/>
        </p:nvSpPr>
        <p:spPr>
          <a:xfrm>
            <a:off x="632856" y="512968"/>
            <a:ext cx="44101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i="0" cap="all" dirty="0">
                <a:solidFill>
                  <a:srgbClr val="FFFFFF"/>
                </a:solidFill>
                <a:effectLst/>
                <a:latin typeface="Tw Cen MT Condensed Extra Bold" panose="020B0803020202020204" pitchFamily="34" charset="0"/>
              </a:rPr>
              <a:t>THE ART IN OUR</a:t>
            </a:r>
          </a:p>
          <a:p>
            <a:pPr algn="ctr" latinLnBrk="0"/>
            <a:r>
              <a:rPr lang="en-US" sz="5400" b="1" i="0" cap="all" dirty="0">
                <a:solidFill>
                  <a:srgbClr val="FFFFFF"/>
                </a:solidFill>
                <a:effectLst/>
                <a:latin typeface="Tw Cen MT Condensed Extra Bold" panose="020B0803020202020204" pitchFamily="34" charset="0"/>
              </a:rPr>
              <a:t> WORLDS</a:t>
            </a:r>
          </a:p>
        </p:txBody>
      </p:sp>
    </p:spTree>
    <p:extLst>
      <p:ext uri="{BB962C8B-B14F-4D97-AF65-F5344CB8AC3E}">
        <p14:creationId xmlns:p14="http://schemas.microsoft.com/office/powerpoint/2010/main" val="293080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9281507"/>
                  </p:ext>
                </p:extLst>
              </p:nvPr>
            </p:nvGraphicFramePr>
            <p:xfrm>
              <a:off x="3317290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7290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934463" y="512109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DF37-7FDC-5274-75EC-390F74958DE4}"/>
              </a:ext>
            </a:extLst>
          </p:cNvPr>
          <p:cNvSpPr txBox="1"/>
          <p:nvPr/>
        </p:nvSpPr>
        <p:spPr>
          <a:xfrm>
            <a:off x="3414307" y="1176123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Document-to-document similarity</a:t>
            </a:r>
          </a:p>
        </p:txBody>
      </p:sp>
    </p:spTree>
    <p:extLst>
      <p:ext uri="{BB962C8B-B14F-4D97-AF65-F5344CB8AC3E}">
        <p14:creationId xmlns:p14="http://schemas.microsoft.com/office/powerpoint/2010/main" val="34933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678EF-F64E-FB11-B018-4FC280DE74D8}"/>
              </a:ext>
            </a:extLst>
          </p:cNvPr>
          <p:cNvSpPr txBox="1"/>
          <p:nvPr/>
        </p:nvSpPr>
        <p:spPr>
          <a:xfrm>
            <a:off x="1570402" y="2545137"/>
            <a:ext cx="259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Document-to-document similarity</a:t>
            </a:r>
          </a:p>
        </p:txBody>
      </p:sp>
    </p:spTree>
    <p:extLst>
      <p:ext uri="{BB962C8B-B14F-4D97-AF65-F5344CB8AC3E}">
        <p14:creationId xmlns:p14="http://schemas.microsoft.com/office/powerpoint/2010/main" val="93979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3317290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7290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934463" y="512109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0156042"/>
                  </p:ext>
                </p:extLst>
              </p:nvPr>
            </p:nvGraphicFramePr>
            <p:xfrm>
              <a:off x="6054678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4678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934463" y="5078718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1F307-ED7A-58E0-FD3F-663685DEAD1A}"/>
              </a:ext>
            </a:extLst>
          </p:cNvPr>
          <p:cNvSpPr txBox="1"/>
          <p:nvPr/>
        </p:nvSpPr>
        <p:spPr>
          <a:xfrm>
            <a:off x="6141464" y="1183348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Creatively manipulating images</a:t>
            </a:r>
          </a:p>
        </p:txBody>
      </p:sp>
    </p:spTree>
    <p:extLst>
      <p:ext uri="{BB962C8B-B14F-4D97-AF65-F5344CB8AC3E}">
        <p14:creationId xmlns:p14="http://schemas.microsoft.com/office/powerpoint/2010/main" val="25726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1AD6B35-4216-25EB-4DF0-C8DA185DED30}"/>
              </a:ext>
            </a:extLst>
          </p:cNvPr>
          <p:cNvSpPr txBox="1"/>
          <p:nvPr/>
        </p:nvSpPr>
        <p:spPr>
          <a:xfrm>
            <a:off x="1523133" y="2545137"/>
            <a:ext cx="267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Creatively manipulating images</a:t>
            </a:r>
          </a:p>
        </p:txBody>
      </p:sp>
    </p:spTree>
    <p:extLst>
      <p:ext uri="{BB962C8B-B14F-4D97-AF65-F5344CB8AC3E}">
        <p14:creationId xmlns:p14="http://schemas.microsoft.com/office/powerpoint/2010/main" val="207777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6054678" y="82370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4678" y="82370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934463" y="5078718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6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4453273"/>
                  </p:ext>
                </p:extLst>
              </p:nvPr>
            </p:nvGraphicFramePr>
            <p:xfrm>
              <a:off x="824718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718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1014773" y="500895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A1AFD-ADEE-5179-B083-1B4E1DDD120C}"/>
              </a:ext>
            </a:extLst>
          </p:cNvPr>
          <p:cNvSpPr txBox="1"/>
          <p:nvPr/>
        </p:nvSpPr>
        <p:spPr>
          <a:xfrm>
            <a:off x="8323570" y="2891370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Text-to-speech transcription</a:t>
            </a:r>
          </a:p>
        </p:txBody>
      </p:sp>
    </p:spTree>
    <p:extLst>
      <p:ext uri="{BB962C8B-B14F-4D97-AF65-F5344CB8AC3E}">
        <p14:creationId xmlns:p14="http://schemas.microsoft.com/office/powerpoint/2010/main" val="21293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FB13A5D-0B6E-C0FA-872E-193D8F1938A3}"/>
              </a:ext>
            </a:extLst>
          </p:cNvPr>
          <p:cNvSpPr txBox="1"/>
          <p:nvPr/>
        </p:nvSpPr>
        <p:spPr>
          <a:xfrm>
            <a:off x="1773909" y="2545137"/>
            <a:ext cx="2177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Text-to-speech transcription</a:t>
            </a:r>
          </a:p>
        </p:txBody>
      </p:sp>
    </p:spTree>
    <p:extLst>
      <p:ext uri="{BB962C8B-B14F-4D97-AF65-F5344CB8AC3E}">
        <p14:creationId xmlns:p14="http://schemas.microsoft.com/office/powerpoint/2010/main" val="383378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824718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718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1014773" y="500895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37766001"/>
                  </p:ext>
                </p:extLst>
              </p:nvPr>
            </p:nvGraphicFramePr>
            <p:xfrm>
              <a:off x="9187881" y="4892499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7881" y="4892499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36496" y="489249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5FE47-63B6-F69A-7180-2A70937516DE}"/>
              </a:ext>
            </a:extLst>
          </p:cNvPr>
          <p:cNvSpPr txBox="1"/>
          <p:nvPr/>
        </p:nvSpPr>
        <p:spPr>
          <a:xfrm>
            <a:off x="9275182" y="5341394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2662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1929A2-073C-7438-6062-DD02D919F9C9}"/>
              </a:ext>
            </a:extLst>
          </p:cNvPr>
          <p:cNvSpPr/>
          <p:nvPr/>
        </p:nvSpPr>
        <p:spPr>
          <a:xfrm>
            <a:off x="4467049" y="359289"/>
            <a:ext cx="2688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i="0" cap="all" dirty="0">
                <a:solidFill>
                  <a:srgbClr val="FFFFFF"/>
                </a:solidFill>
                <a:effectLst/>
                <a:latin typeface="Tw Cen MT Condensed Extra Bold" panose="020B080302020202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4408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9B7303-BE31-CE29-B201-16D6E7BD48B5}"/>
              </a:ext>
            </a:extLst>
          </p:cNvPr>
          <p:cNvSpPr txBox="1"/>
          <p:nvPr/>
        </p:nvSpPr>
        <p:spPr>
          <a:xfrm>
            <a:off x="1847815" y="2673027"/>
            <a:ext cx="2029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6800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67566256"/>
                  </p:ext>
                </p:extLst>
              </p:nvPr>
            </p:nvGraphicFramePr>
            <p:xfrm>
              <a:off x="9271411" y="4823487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1411" y="4823487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36513" y="4987388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486CBE4-45EF-C35E-F8D6-6BB144DF4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5C7E9-A879-2E90-0321-8831D6504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301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60235E-CEEF-6D98-FAE9-66F071F72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797D5-1628-C805-4E4D-9C6953B7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855156-FA0C-74F2-EFB7-C2911CE46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25E25-7684-245F-818E-AE3F8F77E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8EFF2F-D77D-42E6-9D6D-8A00D0197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3CDF3-3136-7E27-1FF3-E97B2BD04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5184" y="1835413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31162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47E9C-1014-FF90-4E55-0911BA9EB274}"/>
              </a:ext>
            </a:extLst>
          </p:cNvPr>
          <p:cNvSpPr txBox="1"/>
          <p:nvPr/>
        </p:nvSpPr>
        <p:spPr>
          <a:xfrm>
            <a:off x="934463" y="500895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C3607-4FF5-5051-019E-952E706EBA16}"/>
              </a:ext>
            </a:extLst>
          </p:cNvPr>
          <p:cNvSpPr txBox="1"/>
          <p:nvPr/>
        </p:nvSpPr>
        <p:spPr>
          <a:xfrm>
            <a:off x="874345" y="5388890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Speech-to-text Transcription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1F555-2D33-FCC7-B07C-B0280ACAE280}"/>
              </a:ext>
            </a:extLst>
          </p:cNvPr>
          <p:cNvSpPr txBox="1"/>
          <p:nvPr/>
        </p:nvSpPr>
        <p:spPr>
          <a:xfrm>
            <a:off x="6252154" y="1251420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Creatively manipulating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B0-13A0-1664-9755-27227DB83075}"/>
              </a:ext>
            </a:extLst>
          </p:cNvPr>
          <p:cNvSpPr txBox="1"/>
          <p:nvPr/>
        </p:nvSpPr>
        <p:spPr>
          <a:xfrm>
            <a:off x="3334127" y="1183348"/>
            <a:ext cx="1485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Document-to-document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335DE-859A-2EE6-CADB-2D41546EFBA2}"/>
              </a:ext>
            </a:extLst>
          </p:cNvPr>
          <p:cNvSpPr txBox="1"/>
          <p:nvPr/>
        </p:nvSpPr>
        <p:spPr>
          <a:xfrm>
            <a:off x="1384797" y="2824047"/>
            <a:ext cx="147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Creating text representation for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53C4A-C527-4CA5-47EA-239282CAB719}"/>
              </a:ext>
            </a:extLst>
          </p:cNvPr>
          <p:cNvSpPr txBox="1"/>
          <p:nvPr/>
        </p:nvSpPr>
        <p:spPr>
          <a:xfrm>
            <a:off x="9502675" y="5321984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Web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25276-6584-AF0B-62DA-AF3948B92D22}"/>
              </a:ext>
            </a:extLst>
          </p:cNvPr>
          <p:cNvSpPr txBox="1"/>
          <p:nvPr/>
        </p:nvSpPr>
        <p:spPr>
          <a:xfrm>
            <a:off x="8515149" y="2824047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Text-to-speech transcription</a:t>
            </a:r>
          </a:p>
        </p:txBody>
      </p:sp>
    </p:spTree>
    <p:extLst>
      <p:ext uri="{BB962C8B-B14F-4D97-AF65-F5344CB8AC3E}">
        <p14:creationId xmlns:p14="http://schemas.microsoft.com/office/powerpoint/2010/main" val="4328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17679"/>
                  </p:ext>
                </p:extLst>
              </p:nvPr>
            </p:nvGraphicFramePr>
            <p:xfrm>
              <a:off x="850366" y="4971649"/>
              <a:ext cx="1514046" cy="15140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14046" cy="151404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66" y="4971649"/>
                <a:ext cx="1514046" cy="151404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02251-3BCC-E983-D914-B60BD0F74221}"/>
              </a:ext>
            </a:extLst>
          </p:cNvPr>
          <p:cNvSpPr txBox="1"/>
          <p:nvPr/>
        </p:nvSpPr>
        <p:spPr>
          <a:xfrm>
            <a:off x="878489" y="5428890"/>
            <a:ext cx="148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Speech-to-text Transcription</a:t>
            </a:r>
          </a:p>
        </p:txBody>
      </p:sp>
    </p:spTree>
    <p:extLst>
      <p:ext uri="{BB962C8B-B14F-4D97-AF65-F5344CB8AC3E}">
        <p14:creationId xmlns:p14="http://schemas.microsoft.com/office/powerpoint/2010/main" val="5510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515978" y="2620846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391564" y="535916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4391564" y="484221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2442653"/>
                  </p:ext>
                </p:extLst>
              </p:nvPr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685BA7E-BEB2-3E80-0AD8-324BFEE7B81A}"/>
              </a:ext>
            </a:extLst>
          </p:cNvPr>
          <p:cNvSpPr txBox="1"/>
          <p:nvPr/>
        </p:nvSpPr>
        <p:spPr>
          <a:xfrm>
            <a:off x="1681794" y="2839938"/>
            <a:ext cx="236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Speech-to-text Transcription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D7D0437E-804C-ED82-4785-94A73703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123" y="2620846"/>
            <a:ext cx="1385549" cy="127670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22D8DE-ECF1-8F29-1FC7-E8822868B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64" y="535916"/>
            <a:ext cx="1319841" cy="13198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69BAED1-8C7F-354C-6A97-4EB1DDF61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659" y="4810944"/>
            <a:ext cx="1319841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1431226" y="253520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777126" y="4987389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126" y="4987389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7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867685" y="5069340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348514"/>
                  </p:ext>
                </p:extLst>
              </p:nvPr>
            </p:nvGraphicFramePr>
            <p:xfrm>
              <a:off x="129092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2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12F2-BDF6-6925-FA85-745FCD567644}"/>
              </a:ext>
            </a:extLst>
          </p:cNvPr>
          <p:cNvSpPr txBox="1"/>
          <p:nvPr/>
        </p:nvSpPr>
        <p:spPr>
          <a:xfrm>
            <a:off x="1384797" y="2824047"/>
            <a:ext cx="147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Creating text representation for images</a:t>
            </a:r>
          </a:p>
        </p:txBody>
      </p:sp>
    </p:spTree>
    <p:extLst>
      <p:ext uri="{BB962C8B-B14F-4D97-AF65-F5344CB8AC3E}">
        <p14:creationId xmlns:p14="http://schemas.microsoft.com/office/powerpoint/2010/main" val="20215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AD32056-500B-6FE1-F0C0-92D188317C8C}"/>
              </a:ext>
            </a:extLst>
          </p:cNvPr>
          <p:cNvSpPr/>
          <p:nvPr/>
        </p:nvSpPr>
        <p:spPr>
          <a:xfrm>
            <a:off x="5627811" y="1916502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0E4372-2EC3-5E91-A5DA-F78D45D74EFD}"/>
              </a:ext>
            </a:extLst>
          </p:cNvPr>
          <p:cNvSpPr/>
          <p:nvPr/>
        </p:nvSpPr>
        <p:spPr>
          <a:xfrm>
            <a:off x="4666890" y="380640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EA55A8-1701-BE79-9A24-169C61F119B0}"/>
              </a:ext>
            </a:extLst>
          </p:cNvPr>
          <p:cNvSpPr/>
          <p:nvPr/>
        </p:nvSpPr>
        <p:spPr>
          <a:xfrm>
            <a:off x="4166558" y="5459801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65E62B0-ED8A-BAED-1B6F-CFE4DD9674BD}"/>
              </a:ext>
            </a:extLst>
          </p:cNvPr>
          <p:cNvSpPr/>
          <p:nvPr/>
        </p:nvSpPr>
        <p:spPr>
          <a:xfrm>
            <a:off x="5627810" y="3722657"/>
            <a:ext cx="1319841" cy="123357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GraphicFramePr/>
              <p:nvPr/>
            </p:nvGraphicFramePr>
            <p:xfrm>
              <a:off x="1058158" y="1769495"/>
              <a:ext cx="3608732" cy="29362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08732" cy="29362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1931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Light Gray Sphere">
                <a:extLst>
                  <a:ext uri="{FF2B5EF4-FFF2-40B4-BE49-F238E27FC236}">
                    <a16:creationId xmlns:a16="http://schemas.microsoft.com/office/drawing/2014/main" id="{09CC58EE-01DC-BBCB-7D74-6C7B578BFB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158" y="1769495"/>
                <a:ext cx="3608732" cy="29362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210CFC-0536-9693-2B63-E1DA2C88660C}"/>
              </a:ext>
            </a:extLst>
          </p:cNvPr>
          <p:cNvSpPr txBox="1"/>
          <p:nvPr/>
        </p:nvSpPr>
        <p:spPr>
          <a:xfrm>
            <a:off x="1465613" y="2545137"/>
            <a:ext cx="279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Creating text representation for images</a:t>
            </a:r>
          </a:p>
        </p:txBody>
      </p:sp>
    </p:spTree>
    <p:extLst>
      <p:ext uri="{BB962C8B-B14F-4D97-AF65-F5344CB8AC3E}">
        <p14:creationId xmlns:p14="http://schemas.microsoft.com/office/powerpoint/2010/main" val="22984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7D89B-C0C0-E192-F25A-62A2A3BAB6B2}"/>
              </a:ext>
            </a:extLst>
          </p:cNvPr>
          <p:cNvSpPr/>
          <p:nvPr/>
        </p:nvSpPr>
        <p:spPr>
          <a:xfrm>
            <a:off x="4419024" y="4551727"/>
            <a:ext cx="29790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solution</a:t>
            </a:r>
          </a:p>
          <a:p>
            <a:pPr algn="ctr" latinLnBrk="0"/>
            <a:r>
              <a:rPr lang="en-US" sz="5400" b="1" cap="all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 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2B556-AB7A-D20F-5D70-2302724588AA}"/>
              </a:ext>
            </a:extLst>
          </p:cNvPr>
          <p:cNvSpPr txBox="1"/>
          <p:nvPr/>
        </p:nvSpPr>
        <p:spPr>
          <a:xfrm>
            <a:off x="867685" y="5069340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AF22D822-7A88-AD63-431D-FB923932097D}"/>
              </a:ext>
            </a:extLst>
          </p:cNvPr>
          <p:cNvSpPr/>
          <p:nvPr/>
        </p:nvSpPr>
        <p:spPr>
          <a:xfrm rot="16690885">
            <a:off x="1451817" y="41402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2417042C-1A8A-01D8-7EE5-564782549888}"/>
              </a:ext>
            </a:extLst>
          </p:cNvPr>
          <p:cNvSpPr/>
          <p:nvPr/>
        </p:nvSpPr>
        <p:spPr>
          <a:xfrm rot="4033612">
            <a:off x="9457100" y="4077466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AE83A5DB-F40B-7AF8-C50B-617DEEFFC18A}"/>
              </a:ext>
            </a:extLst>
          </p:cNvPr>
          <p:cNvSpPr/>
          <p:nvPr/>
        </p:nvSpPr>
        <p:spPr>
          <a:xfrm rot="2263740">
            <a:off x="7841723" y="1881611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145BFD95-B52F-9E3D-724D-D19D83D5DFF9}"/>
              </a:ext>
            </a:extLst>
          </p:cNvPr>
          <p:cNvSpPr/>
          <p:nvPr/>
        </p:nvSpPr>
        <p:spPr>
          <a:xfrm rot="182548">
            <a:off x="5189937" y="1041372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0532E6AD-7D65-0BA4-B1C8-BB0D98DB9D9B}"/>
              </a:ext>
            </a:extLst>
          </p:cNvPr>
          <p:cNvSpPr/>
          <p:nvPr/>
        </p:nvSpPr>
        <p:spPr>
          <a:xfrm rot="19293870">
            <a:off x="2527027" y="1839168"/>
            <a:ext cx="704786" cy="53915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GraphicFramePr/>
              <p:nvPr/>
            </p:nvGraphicFramePr>
            <p:xfrm>
              <a:off x="1290927" y="2435205"/>
              <a:ext cx="1660527" cy="14825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60527" cy="148256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1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Light Gray Sphere">
                <a:extLst>
                  <a:ext uri="{FF2B5EF4-FFF2-40B4-BE49-F238E27FC236}">
                    <a16:creationId xmlns:a16="http://schemas.microsoft.com/office/drawing/2014/main" id="{723EE5E6-E6F1-30E9-4CAC-B2280A531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27" y="2435205"/>
                <a:ext cx="1660527" cy="1482566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E81D30-FEE6-7E2F-14E3-724FB12A7491}"/>
              </a:ext>
            </a:extLst>
          </p:cNvPr>
          <p:cNvSpPr txBox="1"/>
          <p:nvPr/>
        </p:nvSpPr>
        <p:spPr>
          <a:xfrm>
            <a:off x="9502675" y="4965823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1C03C-DA4A-D656-9B54-76D8E8A9D86A}"/>
              </a:ext>
            </a:extLst>
          </p:cNvPr>
          <p:cNvSpPr txBox="1"/>
          <p:nvPr/>
        </p:nvSpPr>
        <p:spPr>
          <a:xfrm>
            <a:off x="8568146" y="2425941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4CBC5-D98C-BE7A-FDF7-6A1574A64A1F}"/>
              </a:ext>
            </a:extLst>
          </p:cNvPr>
          <p:cNvSpPr txBox="1"/>
          <p:nvPr/>
        </p:nvSpPr>
        <p:spPr>
          <a:xfrm>
            <a:off x="6305151" y="1023049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817915-2249-FEAF-8B51-D015FBB88902}"/>
              </a:ext>
            </a:extLst>
          </p:cNvPr>
          <p:cNvSpPr txBox="1"/>
          <p:nvPr/>
        </p:nvSpPr>
        <p:spPr>
          <a:xfrm>
            <a:off x="3386547" y="918365"/>
            <a:ext cx="1379931" cy="1297098"/>
          </a:xfrm>
          <a:prstGeom prst="ellips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2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558_win32_fixed.potx" id="{6175A0DC-0DAD-498E-9ACA-DFA64C2B116B}" vid="{760DBC81-82F9-473B-BEA4-22CF1889A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PowerPoint (Hubble Telescope model)</Template>
  <TotalTime>202</TotalTime>
  <Words>107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Agency FB</vt:lpstr>
      <vt:lpstr>Arial</vt:lpstr>
      <vt:lpstr>Calibri</vt:lpstr>
      <vt:lpstr>Calibri Light</vt:lpstr>
      <vt:lpstr>Segoe UI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</dc:creator>
  <cp:lastModifiedBy>نور محمد حسين محمود</cp:lastModifiedBy>
  <cp:revision>6</cp:revision>
  <dcterms:created xsi:type="dcterms:W3CDTF">2022-09-22T23:19:03Z</dcterms:created>
  <dcterms:modified xsi:type="dcterms:W3CDTF">2022-09-23T13:22:00Z</dcterms:modified>
</cp:coreProperties>
</file>