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3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1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2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43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9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7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2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9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3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98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45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6311-4665-414C-8A6C-55F576A05F55}" type="datetimeFigureOut">
              <a:rPr lang="fr-FR" smtClean="0"/>
              <a:t>19/04/2024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96C4-8989-4E82-9ADF-269EB76F65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4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576250" y="1105989"/>
            <a:ext cx="1811383" cy="17068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3962400" y="2438399"/>
            <a:ext cx="1854926" cy="1811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55287" y="572478"/>
            <a:ext cx="8611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1</a:t>
            </a:r>
            <a:endParaRPr lang="fr-FR" sz="2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3353" y="1902823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</a:t>
            </a:r>
            <a:r>
              <a:rPr lang="fr-FR" sz="24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24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Nuage 7"/>
          <p:cNvSpPr/>
          <p:nvPr/>
        </p:nvSpPr>
        <p:spPr>
          <a:xfrm>
            <a:off x="6064336" y="2364488"/>
            <a:ext cx="3123207" cy="311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 rot="8391741">
            <a:off x="1603281" y="458425"/>
            <a:ext cx="7750066" cy="4991800"/>
          </a:xfrm>
          <a:prstGeom prst="arc">
            <a:avLst>
              <a:gd name="adj1" fmla="val 16200000"/>
              <a:gd name="adj2" fmla="val 30264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 rot="8391741">
            <a:off x="2304665" y="1336022"/>
            <a:ext cx="3315470" cy="3280036"/>
          </a:xfrm>
          <a:prstGeom prst="arc">
            <a:avLst>
              <a:gd name="adj1" fmla="val 16200000"/>
              <a:gd name="adj2" fmla="val 30264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>
            <a:stCxn id="18" idx="0"/>
          </p:cNvCxnSpPr>
          <p:nvPr/>
        </p:nvCxnSpPr>
        <p:spPr>
          <a:xfrm flipH="1">
            <a:off x="4963886" y="4229830"/>
            <a:ext cx="55712" cy="1767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4893324" y="4247246"/>
            <a:ext cx="148046" cy="199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889863" y="4267198"/>
            <a:ext cx="74023" cy="1393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7" idx="0"/>
          </p:cNvCxnSpPr>
          <p:nvPr/>
        </p:nvCxnSpPr>
        <p:spPr>
          <a:xfrm flipH="1">
            <a:off x="6577264" y="4862435"/>
            <a:ext cx="509972" cy="36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66" y="1588748"/>
            <a:ext cx="1262088" cy="115999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74" y="2867002"/>
            <a:ext cx="1411879" cy="1411879"/>
          </a:xfrm>
          <a:prstGeom prst="rect">
            <a:avLst/>
          </a:prstGeom>
        </p:spPr>
      </p:pic>
      <p:sp>
        <p:nvSpPr>
          <p:cNvPr id="36" name="Cube 35"/>
          <p:cNvSpPr/>
          <p:nvPr/>
        </p:nvSpPr>
        <p:spPr>
          <a:xfrm>
            <a:off x="6793522" y="3378354"/>
            <a:ext cx="1589625" cy="1489166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189" y="3873685"/>
            <a:ext cx="856372" cy="81039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7001338" y="2975640"/>
            <a:ext cx="15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INSTANCE</a:t>
            </a:r>
            <a:endParaRPr lang="fr-FR" b="1" u="sng" dirty="0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23" y="854155"/>
            <a:ext cx="1258979" cy="91167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4211413" y="468964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IMAGE</a:t>
            </a:r>
            <a:endParaRPr lang="fr-FR" b="1" u="sng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3432549" y="1526299"/>
            <a:ext cx="529851" cy="11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76417" y="4423047"/>
            <a:ext cx="12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Fichier .tf</a:t>
            </a:r>
            <a:endParaRPr lang="fr-FR" b="1" dirty="0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04" y="3702634"/>
            <a:ext cx="784037" cy="720413"/>
          </a:xfrm>
          <a:prstGeom prst="rect">
            <a:avLst/>
          </a:prstGeom>
        </p:spPr>
      </p:pic>
      <p:cxnSp>
        <p:nvCxnSpPr>
          <p:cNvPr id="48" name="Connecteur droit avec flèche 47"/>
          <p:cNvCxnSpPr>
            <a:stCxn id="46" idx="3"/>
          </p:cNvCxnSpPr>
          <p:nvPr/>
        </p:nvCxnSpPr>
        <p:spPr>
          <a:xfrm flipV="1">
            <a:off x="1087641" y="3857897"/>
            <a:ext cx="1394300" cy="20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6" idx="3"/>
          </p:cNvCxnSpPr>
          <p:nvPr/>
        </p:nvCxnSpPr>
        <p:spPr>
          <a:xfrm>
            <a:off x="1087641" y="4062841"/>
            <a:ext cx="1028542" cy="72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6923260" y="4859383"/>
            <a:ext cx="15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17" idx="0"/>
          </p:cNvCxnSpPr>
          <p:nvPr/>
        </p:nvCxnSpPr>
        <p:spPr>
          <a:xfrm flipH="1">
            <a:off x="7079417" y="4862435"/>
            <a:ext cx="7819" cy="11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hevron 57"/>
          <p:cNvSpPr/>
          <p:nvPr/>
        </p:nvSpPr>
        <p:spPr>
          <a:xfrm rot="19794917">
            <a:off x="6889338" y="4772622"/>
            <a:ext cx="276354" cy="304643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 rot="19653878">
            <a:off x="4815868" y="4192310"/>
            <a:ext cx="227923" cy="231666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77" y="4981303"/>
            <a:ext cx="2812393" cy="15839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1" name="ZoneTexte 60"/>
          <p:cNvSpPr txBox="1"/>
          <p:nvPr/>
        </p:nvSpPr>
        <p:spPr>
          <a:xfrm>
            <a:off x="8995801" y="4459273"/>
            <a:ext cx="356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Déploiement d’application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2" name="Arc 61"/>
          <p:cNvSpPr/>
          <p:nvPr/>
        </p:nvSpPr>
        <p:spPr>
          <a:xfrm rot="9841805">
            <a:off x="7078125" y="3277549"/>
            <a:ext cx="3321357" cy="2257975"/>
          </a:xfrm>
          <a:prstGeom prst="arc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Chevron 62"/>
          <p:cNvSpPr/>
          <p:nvPr/>
        </p:nvSpPr>
        <p:spPr>
          <a:xfrm rot="19653878">
            <a:off x="8919117" y="5367283"/>
            <a:ext cx="227923" cy="231666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6934" y="1950373"/>
            <a:ext cx="32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Cloud privé Openstack</a:t>
            </a:r>
            <a:endParaRPr lang="fr-FR" sz="2000" b="1" u="sng" dirty="0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5691870" y="3960369"/>
            <a:ext cx="431076" cy="318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MSI</dc:creator>
  <cp:lastModifiedBy>MSI</cp:lastModifiedBy>
  <cp:revision>5</cp:revision>
  <dcterms:created xsi:type="dcterms:W3CDTF">2024-04-19T20:38:50Z</dcterms:created>
  <dcterms:modified xsi:type="dcterms:W3CDTF">2024-04-19T21:49:45Z</dcterms:modified>
</cp:coreProperties>
</file>