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1" r:id="rId1"/>
  </p:sldMasterIdLst>
  <p:notesMasterIdLst>
    <p:notesMasterId r:id="rId29"/>
  </p:notesMasterIdLst>
  <p:sldIdLst>
    <p:sldId id="276" r:id="rId2"/>
    <p:sldId id="277" r:id="rId3"/>
    <p:sldId id="281" r:id="rId4"/>
    <p:sldId id="283" r:id="rId5"/>
    <p:sldId id="285" r:id="rId6"/>
    <p:sldId id="274" r:id="rId7"/>
    <p:sldId id="298" r:id="rId8"/>
    <p:sldId id="294" r:id="rId9"/>
    <p:sldId id="293" r:id="rId10"/>
    <p:sldId id="295" r:id="rId11"/>
    <p:sldId id="296" r:id="rId12"/>
    <p:sldId id="297" r:id="rId13"/>
    <p:sldId id="287" r:id="rId14"/>
    <p:sldId id="300" r:id="rId15"/>
    <p:sldId id="292" r:id="rId16"/>
    <p:sldId id="299" r:id="rId17"/>
    <p:sldId id="275" r:id="rId18"/>
    <p:sldId id="286" r:id="rId19"/>
    <p:sldId id="291" r:id="rId20"/>
    <p:sldId id="273" r:id="rId21"/>
    <p:sldId id="279" r:id="rId22"/>
    <p:sldId id="278" r:id="rId23"/>
    <p:sldId id="272" r:id="rId24"/>
    <p:sldId id="289" r:id="rId25"/>
    <p:sldId id="282" r:id="rId26"/>
    <p:sldId id="270" r:id="rId27"/>
    <p:sldId id="268" r:id="rId2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0032"/>
    <a:srgbClr val="910030"/>
    <a:srgbClr val="FFFFFF"/>
    <a:srgbClr val="FFF4F2"/>
    <a:srgbClr val="FCE6E3"/>
    <a:srgbClr val="FCE3E3"/>
    <a:srgbClr val="F7D0D0"/>
    <a:srgbClr val="929292"/>
    <a:srgbClr val="791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CF92FF-F93E-DCC1-D9E5-F02AAC56B3FB}" v="6" dt="2024-12-11T08:48:10.911"/>
    <p1510:client id="{24FD3217-2A9D-4447-9CF9-33A16B345F36}" v="95" dt="2024-12-11T15:26:47.114"/>
    <p1510:client id="{38C938FE-19AB-4C80-A559-A39607DE0E0F}" v="1636" dt="2024-12-11T04:44:15.204"/>
    <p1510:client id="{7169AA20-2886-AEC7-4C38-27323AF264A7}" v="29" dt="2024-12-10T21:00:32.118"/>
    <p1510:client id="{B0BF9627-31FF-4881-BF3E-16CD4916E8DE}" v="333" dt="2024-12-10T23:09:09.318"/>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ur Shammaa (Student)" userId="S::nbs11@mail.aub.edu::7a420f5d-071e-45bd-a4dd-51998c095ba7" providerId="AD" clId="Web-{062DC165-623E-37C6-FC96-495605C02715}"/>
    <pc:docChg chg="addSld delSld modSld">
      <pc:chgData name="Nour Shammaa (Student)" userId="S::nbs11@mail.aub.edu::7a420f5d-071e-45bd-a4dd-51998c095ba7" providerId="AD" clId="Web-{062DC165-623E-37C6-FC96-495605C02715}" dt="2024-11-30T21:10:40.284" v="42"/>
      <pc:docMkLst>
        <pc:docMk/>
      </pc:docMkLst>
      <pc:sldChg chg="modSp">
        <pc:chgData name="Nour Shammaa (Student)" userId="S::nbs11@mail.aub.edu::7a420f5d-071e-45bd-a4dd-51998c095ba7" providerId="AD" clId="Web-{062DC165-623E-37C6-FC96-495605C02715}" dt="2024-11-30T21:07:22.647" v="2" actId="1076"/>
        <pc:sldMkLst>
          <pc:docMk/>
          <pc:sldMk cId="3284166618" sldId="283"/>
        </pc:sldMkLst>
        <pc:spChg chg="mod">
          <ac:chgData name="Nour Shammaa (Student)" userId="S::nbs11@mail.aub.edu::7a420f5d-071e-45bd-a4dd-51998c095ba7" providerId="AD" clId="Web-{062DC165-623E-37C6-FC96-495605C02715}" dt="2024-11-30T21:07:22.647" v="2" actId="1076"/>
          <ac:spMkLst>
            <pc:docMk/>
            <pc:sldMk cId="3284166618" sldId="283"/>
            <ac:spMk id="9" creationId="{343A74C9-B786-30CA-8598-6A2F959CE818}"/>
          </ac:spMkLst>
        </pc:spChg>
        <pc:picChg chg="mod">
          <ac:chgData name="Nour Shammaa (Student)" userId="S::nbs11@mail.aub.edu::7a420f5d-071e-45bd-a4dd-51998c095ba7" providerId="AD" clId="Web-{062DC165-623E-37C6-FC96-495605C02715}" dt="2024-11-30T21:07:13.913" v="0" actId="14100"/>
          <ac:picMkLst>
            <pc:docMk/>
            <pc:sldMk cId="3284166618" sldId="283"/>
            <ac:picMk id="6" creationId="{32094BA2-A089-A014-C497-9CF4E0CB2397}"/>
          </ac:picMkLst>
        </pc:picChg>
      </pc:sldChg>
      <pc:sldChg chg="addSp delSp modSp add replId">
        <pc:chgData name="Nour Shammaa (Student)" userId="S::nbs11@mail.aub.edu::7a420f5d-071e-45bd-a4dd-51998c095ba7" providerId="AD" clId="Web-{062DC165-623E-37C6-FC96-495605C02715}" dt="2024-11-30T21:10:40.284" v="42"/>
        <pc:sldMkLst>
          <pc:docMk/>
          <pc:sldMk cId="3218893900" sldId="286"/>
        </pc:sldMkLst>
        <pc:spChg chg="add del mod">
          <ac:chgData name="Nour Shammaa (Student)" userId="S::nbs11@mail.aub.edu::7a420f5d-071e-45bd-a4dd-51998c095ba7" providerId="AD" clId="Web-{062DC165-623E-37C6-FC96-495605C02715}" dt="2024-11-30T21:09:55.189" v="25"/>
          <ac:spMkLst>
            <pc:docMk/>
            <pc:sldMk cId="3218893900" sldId="286"/>
            <ac:spMk id="3" creationId="{8A774872-AF01-EB3A-3DE9-AEFB4A00FE65}"/>
          </ac:spMkLst>
        </pc:spChg>
        <pc:spChg chg="mod">
          <ac:chgData name="Nour Shammaa (Student)" userId="S::nbs11@mail.aub.edu::7a420f5d-071e-45bd-a4dd-51998c095ba7" providerId="AD" clId="Web-{062DC165-623E-37C6-FC96-495605C02715}" dt="2024-11-30T21:09:24.031" v="17" actId="20577"/>
          <ac:spMkLst>
            <pc:docMk/>
            <pc:sldMk cId="3218893900" sldId="286"/>
            <ac:spMk id="4" creationId="{34378A29-8913-3815-315E-3460FA12E1C0}"/>
          </ac:spMkLst>
        </pc:spChg>
        <pc:spChg chg="del mod">
          <ac:chgData name="Nour Shammaa (Student)" userId="S::nbs11@mail.aub.edu::7a420f5d-071e-45bd-a4dd-51998c095ba7" providerId="AD" clId="Web-{062DC165-623E-37C6-FC96-495605C02715}" dt="2024-11-30T21:09:51.329" v="22"/>
          <ac:spMkLst>
            <pc:docMk/>
            <pc:sldMk cId="3218893900" sldId="286"/>
            <ac:spMk id="5" creationId="{1909458F-EB82-114A-2B41-0DCBBE6170D1}"/>
          </ac:spMkLst>
        </pc:spChg>
        <pc:graphicFrameChg chg="add mod modGraphic">
          <ac:chgData name="Nour Shammaa (Student)" userId="S::nbs11@mail.aub.edu::7a420f5d-071e-45bd-a4dd-51998c095ba7" providerId="AD" clId="Web-{062DC165-623E-37C6-FC96-495605C02715}" dt="2024-11-30T21:10:40.284" v="42"/>
          <ac:graphicFrameMkLst>
            <pc:docMk/>
            <pc:sldMk cId="3218893900" sldId="286"/>
            <ac:graphicFrameMk id="7" creationId="{547FFB26-CD5F-6CD9-CC26-BD43177234F5}"/>
          </ac:graphicFrameMkLst>
        </pc:graphicFrameChg>
      </pc:sldChg>
      <pc:sldChg chg="add del replId">
        <pc:chgData name="Nour Shammaa (Student)" userId="S::nbs11@mail.aub.edu::7a420f5d-071e-45bd-a4dd-51998c095ba7" providerId="AD" clId="Web-{062DC165-623E-37C6-FC96-495605C02715}" dt="2024-11-30T21:08:51.780" v="4"/>
        <pc:sldMkLst>
          <pc:docMk/>
          <pc:sldMk cId="3539996282" sldId="286"/>
        </pc:sldMkLst>
      </pc:sldChg>
    </pc:docChg>
  </pc:docChgLst>
  <pc:docChgLst>
    <pc:chgData name="Zeinab Mazraani (Student)" userId="e58395c4-edb7-4764-83ea-0de95b24d42c" providerId="ADAL" clId="{EAB3CE96-7F1C-4743-A44F-A3C9B4170283}"/>
    <pc:docChg chg="undo redo custSel addSld delSld modSld sldOrd">
      <pc:chgData name="Zeinab Mazraani (Student)" userId="e58395c4-edb7-4764-83ea-0de95b24d42c" providerId="ADAL" clId="{EAB3CE96-7F1C-4743-A44F-A3C9B4170283}" dt="2024-10-22T21:57:34.788" v="416" actId="1076"/>
      <pc:docMkLst>
        <pc:docMk/>
      </pc:docMkLst>
      <pc:sldChg chg="addSp delSp modSp mod">
        <pc:chgData name="Zeinab Mazraani (Student)" userId="e58395c4-edb7-4764-83ea-0de95b24d42c" providerId="ADAL" clId="{EAB3CE96-7F1C-4743-A44F-A3C9B4170283}" dt="2024-10-22T21:30:37.013" v="393"/>
        <pc:sldMkLst>
          <pc:docMk/>
          <pc:sldMk cId="2587426178" sldId="268"/>
        </pc:sldMkLst>
        <pc:spChg chg="add del mod">
          <ac:chgData name="Zeinab Mazraani (Student)" userId="e58395c4-edb7-4764-83ea-0de95b24d42c" providerId="ADAL" clId="{EAB3CE96-7F1C-4743-A44F-A3C9B4170283}" dt="2024-10-22T21:13:08.940" v="359" actId="14100"/>
          <ac:spMkLst>
            <pc:docMk/>
            <pc:sldMk cId="2587426178" sldId="268"/>
            <ac:spMk id="16" creationId="{9000BD60-B38A-D7A0-3211-B38EEF547CEF}"/>
          </ac:spMkLst>
        </pc:spChg>
        <pc:spChg chg="mod">
          <ac:chgData name="Zeinab Mazraani (Student)" userId="e58395c4-edb7-4764-83ea-0de95b24d42c" providerId="ADAL" clId="{EAB3CE96-7F1C-4743-A44F-A3C9B4170283}" dt="2024-10-22T20:33:07.575" v="85" actId="20577"/>
          <ac:spMkLst>
            <pc:docMk/>
            <pc:sldMk cId="2587426178" sldId="268"/>
            <ac:spMk id="20" creationId="{5AC321CF-82B5-27CD-2E10-86254E775D99}"/>
          </ac:spMkLst>
        </pc:spChg>
        <pc:spChg chg="mod">
          <ac:chgData name="Zeinab Mazraani (Student)" userId="e58395c4-edb7-4764-83ea-0de95b24d42c" providerId="ADAL" clId="{EAB3CE96-7F1C-4743-A44F-A3C9B4170283}" dt="2024-10-22T21:30:37.013" v="393"/>
          <ac:spMkLst>
            <pc:docMk/>
            <pc:sldMk cId="2587426178" sldId="268"/>
            <ac:spMk id="22" creationId="{204B5706-228B-8945-83BF-8639AEEF8913}"/>
          </ac:spMkLst>
        </pc:spChg>
        <pc:spChg chg="mod">
          <ac:chgData name="Zeinab Mazraani (Student)" userId="e58395c4-edb7-4764-83ea-0de95b24d42c" providerId="ADAL" clId="{EAB3CE96-7F1C-4743-A44F-A3C9B4170283}" dt="2024-10-22T20:32:26.995" v="50" actId="14100"/>
          <ac:spMkLst>
            <pc:docMk/>
            <pc:sldMk cId="2587426178" sldId="268"/>
            <ac:spMk id="24" creationId="{507EF0BD-CD60-EBA3-A032-0F2642D232E5}"/>
          </ac:spMkLst>
        </pc:spChg>
        <pc:spChg chg="mod">
          <ac:chgData name="Zeinab Mazraani (Student)" userId="e58395c4-edb7-4764-83ea-0de95b24d42c" providerId="ADAL" clId="{EAB3CE96-7F1C-4743-A44F-A3C9B4170283}" dt="2024-10-22T20:32:55.164" v="60" actId="20577"/>
          <ac:spMkLst>
            <pc:docMk/>
            <pc:sldMk cId="2587426178" sldId="268"/>
            <ac:spMk id="33" creationId="{5D4E774B-7183-63D6-CD03-82B9AEB90E6B}"/>
          </ac:spMkLst>
        </pc:spChg>
        <pc:spChg chg="mod">
          <ac:chgData name="Zeinab Mazraani (Student)" userId="e58395c4-edb7-4764-83ea-0de95b24d42c" providerId="ADAL" clId="{EAB3CE96-7F1C-4743-A44F-A3C9B4170283}" dt="2024-10-22T20:32:12.762" v="30" actId="20577"/>
          <ac:spMkLst>
            <pc:docMk/>
            <pc:sldMk cId="2587426178" sldId="268"/>
            <ac:spMk id="34" creationId="{66B2B448-4E26-6D02-1041-A8F37D212AEB}"/>
          </ac:spMkLst>
        </pc:spChg>
        <pc:spChg chg="mod">
          <ac:chgData name="Zeinab Mazraani (Student)" userId="e58395c4-edb7-4764-83ea-0de95b24d42c" providerId="ADAL" clId="{EAB3CE96-7F1C-4743-A44F-A3C9B4170283}" dt="2024-10-22T21:30:15.256" v="390" actId="20577"/>
          <ac:spMkLst>
            <pc:docMk/>
            <pc:sldMk cId="2587426178" sldId="268"/>
            <ac:spMk id="37" creationId="{941F266B-3CB4-6F13-17CD-C49DCB91A132}"/>
          </ac:spMkLst>
        </pc:spChg>
      </pc:sldChg>
      <pc:sldChg chg="addSp delSp modSp mod">
        <pc:chgData name="Zeinab Mazraani (Student)" userId="e58395c4-edb7-4764-83ea-0de95b24d42c" providerId="ADAL" clId="{EAB3CE96-7F1C-4743-A44F-A3C9B4170283}" dt="2024-10-22T20:28:31.658" v="24" actId="14100"/>
        <pc:sldMkLst>
          <pc:docMk/>
          <pc:sldMk cId="3030192224" sldId="270"/>
        </pc:sldMkLst>
        <pc:spChg chg="add del">
          <ac:chgData name="Zeinab Mazraani (Student)" userId="e58395c4-edb7-4764-83ea-0de95b24d42c" providerId="ADAL" clId="{EAB3CE96-7F1C-4743-A44F-A3C9B4170283}" dt="2024-10-22T20:24:42.005" v="10" actId="478"/>
          <ac:spMkLst>
            <pc:docMk/>
            <pc:sldMk cId="3030192224" sldId="270"/>
            <ac:spMk id="2" creationId="{5930DC81-4895-94DC-F171-3367A3B79880}"/>
          </ac:spMkLst>
        </pc:spChg>
        <pc:spChg chg="mod">
          <ac:chgData name="Zeinab Mazraani (Student)" userId="e58395c4-edb7-4764-83ea-0de95b24d42c" providerId="ADAL" clId="{EAB3CE96-7F1C-4743-A44F-A3C9B4170283}" dt="2024-10-22T20:28:26.676" v="23" actId="1076"/>
          <ac:spMkLst>
            <pc:docMk/>
            <pc:sldMk cId="3030192224" sldId="270"/>
            <ac:spMk id="3" creationId="{73E36361-EBAF-16DD-AEF4-AFAE5C077DDF}"/>
          </ac:spMkLst>
        </pc:spChg>
        <pc:spChg chg="mod">
          <ac:chgData name="Zeinab Mazraani (Student)" userId="e58395c4-edb7-4764-83ea-0de95b24d42c" providerId="ADAL" clId="{EAB3CE96-7F1C-4743-A44F-A3C9B4170283}" dt="2024-10-22T20:28:31.658" v="24" actId="14100"/>
          <ac:spMkLst>
            <pc:docMk/>
            <pc:sldMk cId="3030192224" sldId="270"/>
            <ac:spMk id="4" creationId="{3E7F70EE-A36B-AEC4-2A53-6C7EAAB1B5EE}"/>
          </ac:spMkLst>
        </pc:spChg>
        <pc:picChg chg="add del mod ord">
          <ac:chgData name="Zeinab Mazraani (Student)" userId="e58395c4-edb7-4764-83ea-0de95b24d42c" providerId="ADAL" clId="{EAB3CE96-7F1C-4743-A44F-A3C9B4170283}" dt="2024-10-22T20:24:00.006" v="1" actId="22"/>
          <ac:picMkLst>
            <pc:docMk/>
            <pc:sldMk cId="3030192224" sldId="270"/>
            <ac:picMk id="7" creationId="{257BF6DE-BE05-15BC-ACF2-707B4A54049E}"/>
          </ac:picMkLst>
        </pc:picChg>
        <pc:picChg chg="add mod">
          <ac:chgData name="Zeinab Mazraani (Student)" userId="e58395c4-edb7-4764-83ea-0de95b24d42c" providerId="ADAL" clId="{EAB3CE96-7F1C-4743-A44F-A3C9B4170283}" dt="2024-10-22T20:25:20.315" v="18" actId="1076"/>
          <ac:picMkLst>
            <pc:docMk/>
            <pc:sldMk cId="3030192224" sldId="270"/>
            <ac:picMk id="9" creationId="{41307004-0C92-F731-3F0A-CE59D080A1D0}"/>
          </ac:picMkLst>
        </pc:picChg>
      </pc:sldChg>
      <pc:sldChg chg="modSp mod">
        <pc:chgData name="Zeinab Mazraani (Student)" userId="e58395c4-edb7-4764-83ea-0de95b24d42c" providerId="ADAL" clId="{EAB3CE96-7F1C-4743-A44F-A3C9B4170283}" dt="2024-10-22T20:47:41.528" v="227" actId="1076"/>
        <pc:sldMkLst>
          <pc:docMk/>
          <pc:sldMk cId="3921111115" sldId="272"/>
        </pc:sldMkLst>
        <pc:spChg chg="mod">
          <ac:chgData name="Zeinab Mazraani (Student)" userId="e58395c4-edb7-4764-83ea-0de95b24d42c" providerId="ADAL" clId="{EAB3CE96-7F1C-4743-A44F-A3C9B4170283}" dt="2024-10-22T20:43:03.483" v="127" actId="20577"/>
          <ac:spMkLst>
            <pc:docMk/>
            <pc:sldMk cId="3921111115" sldId="272"/>
            <ac:spMk id="7" creationId="{D23E4A70-BA5A-EBDE-5486-A587A9CE0ECB}"/>
          </ac:spMkLst>
        </pc:spChg>
        <pc:spChg chg="mod">
          <ac:chgData name="Zeinab Mazraani (Student)" userId="e58395c4-edb7-4764-83ea-0de95b24d42c" providerId="ADAL" clId="{EAB3CE96-7F1C-4743-A44F-A3C9B4170283}" dt="2024-10-22T20:43:41.608" v="129" actId="1076"/>
          <ac:spMkLst>
            <pc:docMk/>
            <pc:sldMk cId="3921111115" sldId="272"/>
            <ac:spMk id="11" creationId="{E37D19DF-BBEE-8EA5-95B9-D175BBC9ADFF}"/>
          </ac:spMkLst>
        </pc:spChg>
        <pc:spChg chg="mod">
          <ac:chgData name="Zeinab Mazraani (Student)" userId="e58395c4-edb7-4764-83ea-0de95b24d42c" providerId="ADAL" clId="{EAB3CE96-7F1C-4743-A44F-A3C9B4170283}" dt="2024-10-22T20:43:37.015" v="128" actId="1076"/>
          <ac:spMkLst>
            <pc:docMk/>
            <pc:sldMk cId="3921111115" sldId="272"/>
            <ac:spMk id="12" creationId="{998FA545-B91B-4AB7-99A8-29DC76818309}"/>
          </ac:spMkLst>
        </pc:spChg>
        <pc:spChg chg="mod">
          <ac:chgData name="Zeinab Mazraani (Student)" userId="e58395c4-edb7-4764-83ea-0de95b24d42c" providerId="ADAL" clId="{EAB3CE96-7F1C-4743-A44F-A3C9B4170283}" dt="2024-10-22T20:47:41.528" v="227" actId="1076"/>
          <ac:spMkLst>
            <pc:docMk/>
            <pc:sldMk cId="3921111115" sldId="272"/>
            <ac:spMk id="19" creationId="{030C4DDE-45ED-B55F-E04E-E11B9BA5E38C}"/>
          </ac:spMkLst>
        </pc:spChg>
      </pc:sldChg>
      <pc:sldChg chg="addSp delSp modSp mod">
        <pc:chgData name="Zeinab Mazraani (Student)" userId="e58395c4-edb7-4764-83ea-0de95b24d42c" providerId="ADAL" clId="{EAB3CE96-7F1C-4743-A44F-A3C9B4170283}" dt="2024-10-22T21:24:29.839" v="388" actId="14100"/>
        <pc:sldMkLst>
          <pc:docMk/>
          <pc:sldMk cId="2375012905" sldId="274"/>
        </pc:sldMkLst>
        <pc:spChg chg="add">
          <ac:chgData name="Zeinab Mazraani (Student)" userId="e58395c4-edb7-4764-83ea-0de95b24d42c" providerId="ADAL" clId="{EAB3CE96-7F1C-4743-A44F-A3C9B4170283}" dt="2024-10-22T20:59:44.222" v="245"/>
          <ac:spMkLst>
            <pc:docMk/>
            <pc:sldMk cId="2375012905" sldId="274"/>
            <ac:spMk id="3" creationId="{4C3589B1-316B-F675-1726-C2133539C37A}"/>
          </ac:spMkLst>
        </pc:spChg>
        <pc:spChg chg="mod">
          <ac:chgData name="Zeinab Mazraani (Student)" userId="e58395c4-edb7-4764-83ea-0de95b24d42c" providerId="ADAL" clId="{EAB3CE96-7F1C-4743-A44F-A3C9B4170283}" dt="2024-10-22T20:44:23.113" v="148" actId="20577"/>
          <ac:spMkLst>
            <pc:docMk/>
            <pc:sldMk cId="2375012905" sldId="274"/>
            <ac:spMk id="4" creationId="{6E8CC6BE-9782-6FF5-E942-7EBADDF998C2}"/>
          </ac:spMkLst>
        </pc:spChg>
        <pc:spChg chg="add del mod">
          <ac:chgData name="Zeinab Mazraani (Student)" userId="e58395c4-edb7-4764-83ea-0de95b24d42c" providerId="ADAL" clId="{EAB3CE96-7F1C-4743-A44F-A3C9B4170283}" dt="2024-10-22T21:24:29.839" v="388" actId="14100"/>
          <ac:spMkLst>
            <pc:docMk/>
            <pc:sldMk cId="2375012905" sldId="274"/>
            <ac:spMk id="5" creationId="{366CAF7B-1657-43E6-F40B-F5E0E9AF8905}"/>
          </ac:spMkLst>
        </pc:spChg>
        <pc:spChg chg="add del mod">
          <ac:chgData name="Zeinab Mazraani (Student)" userId="e58395c4-edb7-4764-83ea-0de95b24d42c" providerId="ADAL" clId="{EAB3CE96-7F1C-4743-A44F-A3C9B4170283}" dt="2024-10-22T21:05:22.089" v="268" actId="21"/>
          <ac:spMkLst>
            <pc:docMk/>
            <pc:sldMk cId="2375012905" sldId="274"/>
            <ac:spMk id="7" creationId="{EA1F0677-B345-FD11-CA92-07A3A77D22D5}"/>
          </ac:spMkLst>
        </pc:spChg>
      </pc:sldChg>
      <pc:sldChg chg="addSp delSp modSp mod">
        <pc:chgData name="Zeinab Mazraani (Student)" userId="e58395c4-edb7-4764-83ea-0de95b24d42c" providerId="ADAL" clId="{EAB3CE96-7F1C-4743-A44F-A3C9B4170283}" dt="2024-10-22T20:41:21.482" v="105" actId="21"/>
        <pc:sldMkLst>
          <pc:docMk/>
          <pc:sldMk cId="2806152822" sldId="277"/>
        </pc:sldMkLst>
        <pc:picChg chg="del mod">
          <ac:chgData name="Zeinab Mazraani (Student)" userId="e58395c4-edb7-4764-83ea-0de95b24d42c" providerId="ADAL" clId="{EAB3CE96-7F1C-4743-A44F-A3C9B4170283}" dt="2024-10-22T20:39:33.562" v="91" actId="478"/>
          <ac:picMkLst>
            <pc:docMk/>
            <pc:sldMk cId="2806152822" sldId="277"/>
            <ac:picMk id="7" creationId="{4C8499F0-1A30-DFA3-E781-C5D7DCE2D010}"/>
          </ac:picMkLst>
        </pc:picChg>
        <pc:picChg chg="del">
          <ac:chgData name="Zeinab Mazraani (Student)" userId="e58395c4-edb7-4764-83ea-0de95b24d42c" providerId="ADAL" clId="{EAB3CE96-7F1C-4743-A44F-A3C9B4170283}" dt="2024-10-22T20:38:59.668" v="90" actId="478"/>
          <ac:picMkLst>
            <pc:docMk/>
            <pc:sldMk cId="2806152822" sldId="277"/>
            <ac:picMk id="8" creationId="{9C8E6689-B98B-9751-14B5-0DC1129101FE}"/>
          </ac:picMkLst>
        </pc:picChg>
        <pc:picChg chg="add del mod">
          <ac:chgData name="Zeinab Mazraani (Student)" userId="e58395c4-edb7-4764-83ea-0de95b24d42c" providerId="ADAL" clId="{EAB3CE96-7F1C-4743-A44F-A3C9B4170283}" dt="2024-10-22T20:38:58.080" v="89" actId="478"/>
          <ac:picMkLst>
            <pc:docMk/>
            <pc:sldMk cId="2806152822" sldId="277"/>
            <ac:picMk id="9" creationId="{63D79889-3D37-48BB-7276-B8E8ECA319FF}"/>
          </ac:picMkLst>
        </pc:picChg>
        <pc:picChg chg="del mod">
          <ac:chgData name="Zeinab Mazraani (Student)" userId="e58395c4-edb7-4764-83ea-0de95b24d42c" providerId="ADAL" clId="{EAB3CE96-7F1C-4743-A44F-A3C9B4170283}" dt="2024-10-22T20:41:21.482" v="105" actId="21"/>
          <ac:picMkLst>
            <pc:docMk/>
            <pc:sldMk cId="2806152822" sldId="277"/>
            <ac:picMk id="10" creationId="{7F253FB3-08AF-186E-441C-4077A9F22E41}"/>
          </ac:picMkLst>
        </pc:picChg>
        <pc:picChg chg="add mod modCrop">
          <ac:chgData name="Zeinab Mazraani (Student)" userId="e58395c4-edb7-4764-83ea-0de95b24d42c" providerId="ADAL" clId="{EAB3CE96-7F1C-4743-A44F-A3C9B4170283}" dt="2024-10-22T20:41:12.380" v="103" actId="732"/>
          <ac:picMkLst>
            <pc:docMk/>
            <pc:sldMk cId="2806152822" sldId="277"/>
            <ac:picMk id="12" creationId="{F9E5A7F5-C198-DC72-B93C-19FCDAAD5FC6}"/>
          </ac:picMkLst>
        </pc:picChg>
      </pc:sldChg>
      <pc:sldChg chg="add ord">
        <pc:chgData name="Zeinab Mazraani (Student)" userId="e58395c4-edb7-4764-83ea-0de95b24d42c" providerId="ADAL" clId="{EAB3CE96-7F1C-4743-A44F-A3C9B4170283}" dt="2024-10-22T20:25:45.593" v="21"/>
        <pc:sldMkLst>
          <pc:docMk/>
          <pc:sldMk cId="418253060" sldId="278"/>
        </pc:sldMkLst>
      </pc:sldChg>
      <pc:sldChg chg="addSp delSp modSp mod">
        <pc:chgData name="Zeinab Mazraani (Student)" userId="e58395c4-edb7-4764-83ea-0de95b24d42c" providerId="ADAL" clId="{EAB3CE96-7F1C-4743-A44F-A3C9B4170283}" dt="2024-10-22T21:57:34.788" v="416" actId="1076"/>
        <pc:sldMkLst>
          <pc:docMk/>
          <pc:sldMk cId="2051374725" sldId="278"/>
        </pc:sldMkLst>
        <pc:spChg chg="mod">
          <ac:chgData name="Zeinab Mazraani (Student)" userId="e58395c4-edb7-4764-83ea-0de95b24d42c" providerId="ADAL" clId="{EAB3CE96-7F1C-4743-A44F-A3C9B4170283}" dt="2024-10-22T21:56:42.632" v="410" actId="120"/>
          <ac:spMkLst>
            <pc:docMk/>
            <pc:sldMk cId="2051374725" sldId="278"/>
            <ac:spMk id="12" creationId="{82803472-966C-6A4A-3FCC-542412A10E3D}"/>
          </ac:spMkLst>
        </pc:spChg>
        <pc:spChg chg="mod">
          <ac:chgData name="Zeinab Mazraani (Student)" userId="e58395c4-edb7-4764-83ea-0de95b24d42c" providerId="ADAL" clId="{EAB3CE96-7F1C-4743-A44F-A3C9B4170283}" dt="2024-10-22T21:57:30.203" v="415" actId="120"/>
          <ac:spMkLst>
            <pc:docMk/>
            <pc:sldMk cId="2051374725" sldId="278"/>
            <ac:spMk id="15" creationId="{C194B6D0-9ED6-F35D-49EC-9642AFE7D5CE}"/>
          </ac:spMkLst>
        </pc:spChg>
        <pc:spChg chg="mod">
          <ac:chgData name="Zeinab Mazraani (Student)" userId="e58395c4-edb7-4764-83ea-0de95b24d42c" providerId="ADAL" clId="{EAB3CE96-7F1C-4743-A44F-A3C9B4170283}" dt="2024-10-22T21:54:03.083" v="398" actId="1076"/>
          <ac:spMkLst>
            <pc:docMk/>
            <pc:sldMk cId="2051374725" sldId="278"/>
            <ac:spMk id="19" creationId="{DFE7AEE0-5394-6221-81A3-2C3B883CDCD7}"/>
          </ac:spMkLst>
        </pc:spChg>
        <pc:spChg chg="mod">
          <ac:chgData name="Zeinab Mazraani (Student)" userId="e58395c4-edb7-4764-83ea-0de95b24d42c" providerId="ADAL" clId="{EAB3CE96-7F1C-4743-A44F-A3C9B4170283}" dt="2024-10-22T21:55:07.392" v="404" actId="120"/>
          <ac:spMkLst>
            <pc:docMk/>
            <pc:sldMk cId="2051374725" sldId="278"/>
            <ac:spMk id="20" creationId="{69AB5F11-8154-2410-BBA3-20C957062AFE}"/>
          </ac:spMkLst>
        </pc:spChg>
        <pc:picChg chg="add mod">
          <ac:chgData name="Zeinab Mazraani (Student)" userId="e58395c4-edb7-4764-83ea-0de95b24d42c" providerId="ADAL" clId="{EAB3CE96-7F1C-4743-A44F-A3C9B4170283}" dt="2024-10-22T21:55:02.082" v="403" actId="207"/>
          <ac:picMkLst>
            <pc:docMk/>
            <pc:sldMk cId="2051374725" sldId="278"/>
            <ac:picMk id="36" creationId="{E18159B1-FDFE-55BE-A0BF-85FA33CC4593}"/>
          </ac:picMkLst>
        </pc:picChg>
        <pc:picChg chg="add mod">
          <ac:chgData name="Zeinab Mazraani (Student)" userId="e58395c4-edb7-4764-83ea-0de95b24d42c" providerId="ADAL" clId="{EAB3CE96-7F1C-4743-A44F-A3C9B4170283}" dt="2024-10-22T21:55:36.829" v="407" actId="207"/>
          <ac:picMkLst>
            <pc:docMk/>
            <pc:sldMk cId="2051374725" sldId="278"/>
            <ac:picMk id="37" creationId="{79558A92-DE7B-6B16-1B9F-4607B9C36169}"/>
          </ac:picMkLst>
        </pc:picChg>
        <pc:picChg chg="add del mod">
          <ac:chgData name="Zeinab Mazraani (Student)" userId="e58395c4-edb7-4764-83ea-0de95b24d42c" providerId="ADAL" clId="{EAB3CE96-7F1C-4743-A44F-A3C9B4170283}" dt="2024-10-22T21:54:12.779" v="400" actId="478"/>
          <ac:picMkLst>
            <pc:docMk/>
            <pc:sldMk cId="2051374725" sldId="278"/>
            <ac:picMk id="38" creationId="{A0E093B8-DF05-603A-6C5A-83F031754979}"/>
          </ac:picMkLst>
        </pc:picChg>
        <pc:picChg chg="add mod">
          <ac:chgData name="Zeinab Mazraani (Student)" userId="e58395c4-edb7-4764-83ea-0de95b24d42c" providerId="ADAL" clId="{EAB3CE96-7F1C-4743-A44F-A3C9B4170283}" dt="2024-10-22T21:56:57.186" v="412" actId="1076"/>
          <ac:picMkLst>
            <pc:docMk/>
            <pc:sldMk cId="2051374725" sldId="278"/>
            <ac:picMk id="38" creationId="{CA8E1E5E-2F04-DB99-49FE-4574CD002950}"/>
          </ac:picMkLst>
        </pc:picChg>
        <pc:picChg chg="add mod">
          <ac:chgData name="Zeinab Mazraani (Student)" userId="e58395c4-edb7-4764-83ea-0de95b24d42c" providerId="ADAL" clId="{EAB3CE96-7F1C-4743-A44F-A3C9B4170283}" dt="2024-10-22T21:57:34.788" v="416" actId="1076"/>
          <ac:picMkLst>
            <pc:docMk/>
            <pc:sldMk cId="2051374725" sldId="278"/>
            <ac:picMk id="41" creationId="{4368EF83-C322-05EF-6DE7-51F7712E8012}"/>
          </ac:picMkLst>
        </pc:picChg>
      </pc:sldChg>
      <pc:sldChg chg="addSp modSp new del mod">
        <pc:chgData name="Zeinab Mazraani (Student)" userId="e58395c4-edb7-4764-83ea-0de95b24d42c" providerId="ADAL" clId="{EAB3CE96-7F1C-4743-A44F-A3C9B4170283}" dt="2024-10-22T21:10:12.772" v="329" actId="47"/>
        <pc:sldMkLst>
          <pc:docMk/>
          <pc:sldMk cId="2257279384" sldId="279"/>
        </pc:sldMkLst>
        <pc:spChg chg="add mod">
          <ac:chgData name="Zeinab Mazraani (Student)" userId="e58395c4-edb7-4764-83ea-0de95b24d42c" providerId="ADAL" clId="{EAB3CE96-7F1C-4743-A44F-A3C9B4170283}" dt="2024-10-22T21:07:54.460" v="317" actId="20577"/>
          <ac:spMkLst>
            <pc:docMk/>
            <pc:sldMk cId="2257279384" sldId="279"/>
            <ac:spMk id="2" creationId="{60DA6CB7-D523-2AC0-0F88-41B77BB4A37D}"/>
          </ac:spMkLst>
        </pc:spChg>
      </pc:sldChg>
      <pc:sldChg chg="modSp add del mod">
        <pc:chgData name="Zeinab Mazraani (Student)" userId="e58395c4-edb7-4764-83ea-0de95b24d42c" providerId="ADAL" clId="{EAB3CE96-7F1C-4743-A44F-A3C9B4170283}" dt="2024-10-22T21:09:40.216" v="328" actId="2696"/>
        <pc:sldMkLst>
          <pc:docMk/>
          <pc:sldMk cId="270336215" sldId="280"/>
        </pc:sldMkLst>
        <pc:spChg chg="mod">
          <ac:chgData name="Zeinab Mazraani (Student)" userId="e58395c4-edb7-4764-83ea-0de95b24d42c" providerId="ADAL" clId="{EAB3CE96-7F1C-4743-A44F-A3C9B4170283}" dt="2024-10-22T21:09:23.404" v="327"/>
          <ac:spMkLst>
            <pc:docMk/>
            <pc:sldMk cId="270336215" sldId="280"/>
            <ac:spMk id="5" creationId="{366CAF7B-1657-43E6-F40B-F5E0E9AF8905}"/>
          </ac:spMkLst>
        </pc:spChg>
      </pc:sldChg>
    </pc:docChg>
  </pc:docChgLst>
  <pc:docChgLst>
    <pc:chgData name="Nour Shammaa (Student)" userId="S::nbs11@mail.aub.edu::7a420f5d-071e-45bd-a4dd-51998c095ba7" providerId="AD" clId="Web-{22B6E8BA-0D2F-2CEE-3C05-54343157ABE6}"/>
    <pc:docChg chg="modSld">
      <pc:chgData name="Nour Shammaa (Student)" userId="S::nbs11@mail.aub.edu::7a420f5d-071e-45bd-a4dd-51998c095ba7" providerId="AD" clId="Web-{22B6E8BA-0D2F-2CEE-3C05-54343157ABE6}" dt="2024-11-30T23:51:21.307" v="271" actId="1076"/>
      <pc:docMkLst>
        <pc:docMk/>
      </pc:docMkLst>
      <pc:sldChg chg="addSp delSp modSp">
        <pc:chgData name="Nour Shammaa (Student)" userId="S::nbs11@mail.aub.edu::7a420f5d-071e-45bd-a4dd-51998c095ba7" providerId="AD" clId="Web-{22B6E8BA-0D2F-2CEE-3C05-54343157ABE6}" dt="2024-11-30T23:41:15.991" v="152" actId="1076"/>
        <pc:sldMkLst>
          <pc:docMk/>
          <pc:sldMk cId="3284166618" sldId="283"/>
        </pc:sldMkLst>
        <pc:spChg chg="mod">
          <ac:chgData name="Nour Shammaa (Student)" userId="S::nbs11@mail.aub.edu::7a420f5d-071e-45bd-a4dd-51998c095ba7" providerId="AD" clId="Web-{22B6E8BA-0D2F-2CEE-3C05-54343157ABE6}" dt="2024-11-30T23:08:15.845" v="11" actId="1076"/>
          <ac:spMkLst>
            <pc:docMk/>
            <pc:sldMk cId="3284166618" sldId="283"/>
            <ac:spMk id="3" creationId="{4316D11E-B630-1431-E9E0-FE1D4B0578BC}"/>
          </ac:spMkLst>
        </pc:spChg>
        <pc:spChg chg="mod">
          <ac:chgData name="Nour Shammaa (Student)" userId="S::nbs11@mail.aub.edu::7a420f5d-071e-45bd-a4dd-51998c095ba7" providerId="AD" clId="Web-{22B6E8BA-0D2F-2CEE-3C05-54343157ABE6}" dt="2024-11-30T23:10:11.410" v="35" actId="1076"/>
          <ac:spMkLst>
            <pc:docMk/>
            <pc:sldMk cId="3284166618" sldId="283"/>
            <ac:spMk id="4" creationId="{62CFE4A6-0E95-0D00-ED77-2C3EBF1248B0}"/>
          </ac:spMkLst>
        </pc:spChg>
        <pc:spChg chg="mod">
          <ac:chgData name="Nour Shammaa (Student)" userId="S::nbs11@mail.aub.edu::7a420f5d-071e-45bd-a4dd-51998c095ba7" providerId="AD" clId="Web-{22B6E8BA-0D2F-2CEE-3C05-54343157ABE6}" dt="2024-11-30T23:10:07.832" v="34" actId="1076"/>
          <ac:spMkLst>
            <pc:docMk/>
            <pc:sldMk cId="3284166618" sldId="283"/>
            <ac:spMk id="10" creationId="{E330A463-1EDD-C7EB-46F5-2FF43CE97512}"/>
          </ac:spMkLst>
        </pc:spChg>
        <pc:spChg chg="mod">
          <ac:chgData name="Nour Shammaa (Student)" userId="S::nbs11@mail.aub.edu::7a420f5d-071e-45bd-a4dd-51998c095ba7" providerId="AD" clId="Web-{22B6E8BA-0D2F-2CEE-3C05-54343157ABE6}" dt="2024-11-30T23:12:37.415" v="49" actId="20577"/>
          <ac:spMkLst>
            <pc:docMk/>
            <pc:sldMk cId="3284166618" sldId="283"/>
            <ac:spMk id="11" creationId="{3B356E6F-4A52-D4F4-6569-545CD863396B}"/>
          </ac:spMkLst>
        </pc:spChg>
        <pc:spChg chg="mod">
          <ac:chgData name="Nour Shammaa (Student)" userId="S::nbs11@mail.aub.edu::7a420f5d-071e-45bd-a4dd-51998c095ba7" providerId="AD" clId="Web-{22B6E8BA-0D2F-2CEE-3C05-54343157ABE6}" dt="2024-11-30T23:12:40.587" v="50" actId="20577"/>
          <ac:spMkLst>
            <pc:docMk/>
            <pc:sldMk cId="3284166618" sldId="283"/>
            <ac:spMk id="12" creationId="{9404DE6B-09E9-5F67-4FA3-D84E19D384E8}"/>
          </ac:spMkLst>
        </pc:spChg>
        <pc:graphicFrameChg chg="mod">
          <ac:chgData name="Nour Shammaa (Student)" userId="S::nbs11@mail.aub.edu::7a420f5d-071e-45bd-a4dd-51998c095ba7" providerId="AD" clId="Web-{22B6E8BA-0D2F-2CEE-3C05-54343157ABE6}" dt="2024-11-30T23:41:15.991" v="152" actId="1076"/>
          <ac:graphicFrameMkLst>
            <pc:docMk/>
            <pc:sldMk cId="3284166618" sldId="283"/>
            <ac:graphicFrameMk id="34" creationId="{E4696D4A-EE2D-AD33-89A6-C3F2E4350745}"/>
          </ac:graphicFrameMkLst>
        </pc:graphicFrameChg>
        <pc:picChg chg="add mod">
          <ac:chgData name="Nour Shammaa (Student)" userId="S::nbs11@mail.aub.edu::7a420f5d-071e-45bd-a4dd-51998c095ba7" providerId="AD" clId="Web-{22B6E8BA-0D2F-2CEE-3C05-54343157ABE6}" dt="2024-11-30T23:14:15.172" v="55" actId="1076"/>
          <ac:picMkLst>
            <pc:docMk/>
            <pc:sldMk cId="3284166618" sldId="283"/>
            <ac:picMk id="5" creationId="{94E9AEEF-A4F0-5569-3328-8913890D43CE}"/>
          </ac:picMkLst>
        </pc:picChg>
        <pc:picChg chg="add mod">
          <ac:chgData name="Nour Shammaa (Student)" userId="S::nbs11@mail.aub.edu::7a420f5d-071e-45bd-a4dd-51998c095ba7" providerId="AD" clId="Web-{22B6E8BA-0D2F-2CEE-3C05-54343157ABE6}" dt="2024-11-30T23:28:24" v="151"/>
          <ac:picMkLst>
            <pc:docMk/>
            <pc:sldMk cId="3284166618" sldId="283"/>
            <ac:picMk id="8" creationId="{72EFE082-A791-644C-E421-129206359EF5}"/>
          </ac:picMkLst>
        </pc:picChg>
        <pc:picChg chg="add mod">
          <ac:chgData name="Nour Shammaa (Student)" userId="S::nbs11@mail.aub.edu::7a420f5d-071e-45bd-a4dd-51998c095ba7" providerId="AD" clId="Web-{22B6E8BA-0D2F-2CEE-3C05-54343157ABE6}" dt="2024-11-30T23:26:43.777" v="144"/>
          <ac:picMkLst>
            <pc:docMk/>
            <pc:sldMk cId="3284166618" sldId="283"/>
            <ac:picMk id="14" creationId="{664A10CC-2580-FF89-3361-7200DB754A8A}"/>
          </ac:picMkLst>
        </pc:picChg>
        <pc:picChg chg="add del mod">
          <ac:chgData name="Nour Shammaa (Student)" userId="S::nbs11@mail.aub.edu::7a420f5d-071e-45bd-a4dd-51998c095ba7" providerId="AD" clId="Web-{22B6E8BA-0D2F-2CEE-3C05-54343157ABE6}" dt="2024-11-30T23:27:28.326" v="148"/>
          <ac:picMkLst>
            <pc:docMk/>
            <pc:sldMk cId="3284166618" sldId="283"/>
            <ac:picMk id="15" creationId="{B877215B-C944-8E3F-994F-4410494FFAEB}"/>
          </ac:picMkLst>
        </pc:picChg>
        <pc:picChg chg="mod">
          <ac:chgData name="Nour Shammaa (Student)" userId="S::nbs11@mail.aub.edu::7a420f5d-071e-45bd-a4dd-51998c095ba7" providerId="AD" clId="Web-{22B6E8BA-0D2F-2CEE-3C05-54343157ABE6}" dt="2024-11-30T23:09:12.190" v="28" actId="14100"/>
          <ac:picMkLst>
            <pc:docMk/>
            <pc:sldMk cId="3284166618" sldId="283"/>
            <ac:picMk id="1030" creationId="{6F35BD96-E929-2711-15AE-B4F4FFA5D4F9}"/>
          </ac:picMkLst>
        </pc:picChg>
        <pc:picChg chg="mod">
          <ac:chgData name="Nour Shammaa (Student)" userId="S::nbs11@mail.aub.edu::7a420f5d-071e-45bd-a4dd-51998c095ba7" providerId="AD" clId="Web-{22B6E8BA-0D2F-2CEE-3C05-54343157ABE6}" dt="2024-11-30T23:08:54.143" v="23" actId="14100"/>
          <ac:picMkLst>
            <pc:docMk/>
            <pc:sldMk cId="3284166618" sldId="283"/>
            <ac:picMk id="1036" creationId="{F6AFE43D-947D-8B8B-3765-968A8B348D6A}"/>
          </ac:picMkLst>
        </pc:picChg>
      </pc:sldChg>
      <pc:sldChg chg="addSp delSp modSp">
        <pc:chgData name="Nour Shammaa (Student)" userId="S::nbs11@mail.aub.edu::7a420f5d-071e-45bd-a4dd-51998c095ba7" providerId="AD" clId="Web-{22B6E8BA-0D2F-2CEE-3C05-54343157ABE6}" dt="2024-11-30T23:44:50.249" v="205" actId="1076"/>
        <pc:sldMkLst>
          <pc:docMk/>
          <pc:sldMk cId="1302358107" sldId="285"/>
        </pc:sldMkLst>
        <pc:spChg chg="mod">
          <ac:chgData name="Nour Shammaa (Student)" userId="S::nbs11@mail.aub.edu::7a420f5d-071e-45bd-a4dd-51998c095ba7" providerId="AD" clId="Web-{22B6E8BA-0D2F-2CEE-3C05-54343157ABE6}" dt="2024-11-30T23:20:28.636" v="124" actId="14100"/>
          <ac:spMkLst>
            <pc:docMk/>
            <pc:sldMk cId="1302358107" sldId="285"/>
            <ac:spMk id="9" creationId="{A98D7D02-5E81-883F-3607-55EBA8234AB6}"/>
          </ac:spMkLst>
        </pc:spChg>
        <pc:spChg chg="mod">
          <ac:chgData name="Nour Shammaa (Student)" userId="S::nbs11@mail.aub.edu::7a420f5d-071e-45bd-a4dd-51998c095ba7" providerId="AD" clId="Web-{22B6E8BA-0D2F-2CEE-3C05-54343157ABE6}" dt="2024-11-30T23:20:55.074" v="127" actId="14100"/>
          <ac:spMkLst>
            <pc:docMk/>
            <pc:sldMk cId="1302358107" sldId="285"/>
            <ac:spMk id="10" creationId="{B519FE42-06FE-2A99-D792-5A12AC78B762}"/>
          </ac:spMkLst>
        </pc:spChg>
        <pc:picChg chg="add mod">
          <ac:chgData name="Nour Shammaa (Student)" userId="S::nbs11@mail.aub.edu::7a420f5d-071e-45bd-a4dd-51998c095ba7" providerId="AD" clId="Web-{22B6E8BA-0D2F-2CEE-3C05-54343157ABE6}" dt="2024-11-30T23:17:37.506" v="104"/>
          <ac:picMkLst>
            <pc:docMk/>
            <pc:sldMk cId="1302358107" sldId="285"/>
            <ac:picMk id="3" creationId="{11CEFC83-BE9D-FAFA-2E67-2E5D6507C85E}"/>
          </ac:picMkLst>
        </pc:picChg>
        <pc:picChg chg="add mod">
          <ac:chgData name="Nour Shammaa (Student)" userId="S::nbs11@mail.aub.edu::7a420f5d-071e-45bd-a4dd-51998c095ba7" providerId="AD" clId="Web-{22B6E8BA-0D2F-2CEE-3C05-54343157ABE6}" dt="2024-11-30T23:21:17.622" v="132" actId="1076"/>
          <ac:picMkLst>
            <pc:docMk/>
            <pc:sldMk cId="1302358107" sldId="285"/>
            <ac:picMk id="5" creationId="{2D0C2679-D82E-0641-41E1-8E9AC2121C86}"/>
          </ac:picMkLst>
        </pc:picChg>
        <pc:picChg chg="add del mod">
          <ac:chgData name="Nour Shammaa (Student)" userId="S::nbs11@mail.aub.edu::7a420f5d-071e-45bd-a4dd-51998c095ba7" providerId="AD" clId="Web-{22B6E8BA-0D2F-2CEE-3C05-54343157ABE6}" dt="2024-11-30T23:19:20.415" v="114"/>
          <ac:picMkLst>
            <pc:docMk/>
            <pc:sldMk cId="1302358107" sldId="285"/>
            <ac:picMk id="8" creationId="{1D37AA82-18CE-112D-6EB9-78C63CFA9E76}"/>
          </ac:picMkLst>
        </pc:picChg>
        <pc:picChg chg="add mod">
          <ac:chgData name="Nour Shammaa (Student)" userId="S::nbs11@mail.aub.edu::7a420f5d-071e-45bd-a4dd-51998c095ba7" providerId="AD" clId="Web-{22B6E8BA-0D2F-2CEE-3C05-54343157ABE6}" dt="2024-11-30T23:20:31.605" v="125" actId="1076"/>
          <ac:picMkLst>
            <pc:docMk/>
            <pc:sldMk cId="1302358107" sldId="285"/>
            <ac:picMk id="12" creationId="{FA4594A8-7192-3B58-C885-02C80749F347}"/>
          </ac:picMkLst>
        </pc:picChg>
        <pc:picChg chg="add mod">
          <ac:chgData name="Nour Shammaa (Student)" userId="S::nbs11@mail.aub.edu::7a420f5d-071e-45bd-a4dd-51998c095ba7" providerId="AD" clId="Web-{22B6E8BA-0D2F-2CEE-3C05-54343157ABE6}" dt="2024-11-30T23:44:50.249" v="205" actId="1076"/>
          <ac:picMkLst>
            <pc:docMk/>
            <pc:sldMk cId="1302358107" sldId="285"/>
            <ac:picMk id="13" creationId="{B36E943D-F701-631D-BF41-B7CB595F4D0B}"/>
          </ac:picMkLst>
        </pc:picChg>
        <pc:picChg chg="add mod">
          <ac:chgData name="Nour Shammaa (Student)" userId="S::nbs11@mail.aub.edu::7a420f5d-071e-45bd-a4dd-51998c095ba7" providerId="AD" clId="Web-{22B6E8BA-0D2F-2CEE-3C05-54343157ABE6}" dt="2024-11-30T23:22:00.014" v="139"/>
          <ac:picMkLst>
            <pc:docMk/>
            <pc:sldMk cId="1302358107" sldId="285"/>
            <ac:picMk id="14" creationId="{1B0584FE-5D24-9775-9BD3-928A127F5CBA}"/>
          </ac:picMkLst>
        </pc:picChg>
      </pc:sldChg>
      <pc:sldChg chg="modSp">
        <pc:chgData name="Nour Shammaa (Student)" userId="S::nbs11@mail.aub.edu::7a420f5d-071e-45bd-a4dd-51998c095ba7" providerId="AD" clId="Web-{22B6E8BA-0D2F-2CEE-3C05-54343157ABE6}" dt="2024-11-30T23:43:56.513" v="204"/>
        <pc:sldMkLst>
          <pc:docMk/>
          <pc:sldMk cId="3218893900" sldId="286"/>
        </pc:sldMkLst>
        <pc:graphicFrameChg chg="mod modGraphic">
          <ac:chgData name="Nour Shammaa (Student)" userId="S::nbs11@mail.aub.edu::7a420f5d-071e-45bd-a4dd-51998c095ba7" providerId="AD" clId="Web-{22B6E8BA-0D2F-2CEE-3C05-54343157ABE6}" dt="2024-11-30T23:43:56.513" v="204"/>
          <ac:graphicFrameMkLst>
            <pc:docMk/>
            <pc:sldMk cId="3218893900" sldId="286"/>
            <ac:graphicFrameMk id="3" creationId="{DBF59D89-72EE-244D-3555-F52BCC13D88E}"/>
          </ac:graphicFrameMkLst>
        </pc:graphicFrameChg>
        <pc:graphicFrameChg chg="mod modGraphic">
          <ac:chgData name="Nour Shammaa (Student)" userId="S::nbs11@mail.aub.edu::7a420f5d-071e-45bd-a4dd-51998c095ba7" providerId="AD" clId="Web-{22B6E8BA-0D2F-2CEE-3C05-54343157ABE6}" dt="2024-11-30T23:43:03.105" v="194"/>
          <ac:graphicFrameMkLst>
            <pc:docMk/>
            <pc:sldMk cId="3218893900" sldId="286"/>
            <ac:graphicFrameMk id="6" creationId="{421EA8A8-82F0-95EE-1FC2-8D25233D0111}"/>
          </ac:graphicFrameMkLst>
        </pc:graphicFrameChg>
        <pc:graphicFrameChg chg="mod modGraphic">
          <ac:chgData name="Nour Shammaa (Student)" userId="S::nbs11@mail.aub.edu::7a420f5d-071e-45bd-a4dd-51998c095ba7" providerId="AD" clId="Web-{22B6E8BA-0D2F-2CEE-3C05-54343157ABE6}" dt="2024-11-30T23:43:14.746" v="196"/>
          <ac:graphicFrameMkLst>
            <pc:docMk/>
            <pc:sldMk cId="3218893900" sldId="286"/>
            <ac:graphicFrameMk id="9" creationId="{20BCD170-DA80-1C68-838B-4632B133EC60}"/>
          </ac:graphicFrameMkLst>
        </pc:graphicFrameChg>
      </pc:sldChg>
      <pc:sldChg chg="modSp">
        <pc:chgData name="Nour Shammaa (Student)" userId="S::nbs11@mail.aub.edu::7a420f5d-071e-45bd-a4dd-51998c095ba7" providerId="AD" clId="Web-{22B6E8BA-0D2F-2CEE-3C05-54343157ABE6}" dt="2024-11-30T23:14:51.033" v="61"/>
        <pc:sldMkLst>
          <pc:docMk/>
          <pc:sldMk cId="1822889145" sldId="289"/>
        </pc:sldMkLst>
        <pc:graphicFrameChg chg="mod modGraphic">
          <ac:chgData name="Nour Shammaa (Student)" userId="S::nbs11@mail.aub.edu::7a420f5d-071e-45bd-a4dd-51998c095ba7" providerId="AD" clId="Web-{22B6E8BA-0D2F-2CEE-3C05-54343157ABE6}" dt="2024-11-30T23:14:51.033" v="61"/>
          <ac:graphicFrameMkLst>
            <pc:docMk/>
            <pc:sldMk cId="1822889145" sldId="289"/>
            <ac:graphicFrameMk id="6" creationId="{042A4160-3CF0-10F7-6D57-961DB47FFEF0}"/>
          </ac:graphicFrameMkLst>
        </pc:graphicFrameChg>
      </pc:sldChg>
      <pc:sldChg chg="delSp modSp">
        <pc:chgData name="Nour Shammaa (Student)" userId="S::nbs11@mail.aub.edu::7a420f5d-071e-45bd-a4dd-51998c095ba7" providerId="AD" clId="Web-{22B6E8BA-0D2F-2CEE-3C05-54343157ABE6}" dt="2024-11-30T23:47:26.801" v="216"/>
        <pc:sldMkLst>
          <pc:docMk/>
          <pc:sldMk cId="3170183107" sldId="291"/>
        </pc:sldMkLst>
        <pc:graphicFrameChg chg="mod modGraphic">
          <ac:chgData name="Nour Shammaa (Student)" userId="S::nbs11@mail.aub.edu::7a420f5d-071e-45bd-a4dd-51998c095ba7" providerId="AD" clId="Web-{22B6E8BA-0D2F-2CEE-3C05-54343157ABE6}" dt="2024-11-30T23:45:43.579" v="213"/>
          <ac:graphicFrameMkLst>
            <pc:docMk/>
            <pc:sldMk cId="3170183107" sldId="291"/>
            <ac:graphicFrameMk id="13" creationId="{42C15825-A618-64BC-1175-1FA37AF3BD7E}"/>
          </ac:graphicFrameMkLst>
        </pc:graphicFrameChg>
        <pc:graphicFrameChg chg="mod modGraphic">
          <ac:chgData name="Nour Shammaa (Student)" userId="S::nbs11@mail.aub.edu::7a420f5d-071e-45bd-a4dd-51998c095ba7" providerId="AD" clId="Web-{22B6E8BA-0D2F-2CEE-3C05-54343157ABE6}" dt="2024-11-30T23:45:25.344" v="207"/>
          <ac:graphicFrameMkLst>
            <pc:docMk/>
            <pc:sldMk cId="3170183107" sldId="291"/>
            <ac:graphicFrameMk id="14" creationId="{ED19EE93-7A43-EA50-2577-ED2119F335FD}"/>
          </ac:graphicFrameMkLst>
        </pc:graphicFrameChg>
        <pc:graphicFrameChg chg="mod modGraphic">
          <ac:chgData name="Nour Shammaa (Student)" userId="S::nbs11@mail.aub.edu::7a420f5d-071e-45bd-a4dd-51998c095ba7" providerId="AD" clId="Web-{22B6E8BA-0D2F-2CEE-3C05-54343157ABE6}" dt="2024-11-30T23:45:35.532" v="211"/>
          <ac:graphicFrameMkLst>
            <pc:docMk/>
            <pc:sldMk cId="3170183107" sldId="291"/>
            <ac:graphicFrameMk id="17" creationId="{B44D24FB-8CCC-BB00-A860-B290941033DB}"/>
          </ac:graphicFrameMkLst>
        </pc:graphicFrameChg>
        <pc:graphicFrameChg chg="del mod modGraphic">
          <ac:chgData name="Nour Shammaa (Student)" userId="S::nbs11@mail.aub.edu::7a420f5d-071e-45bd-a4dd-51998c095ba7" providerId="AD" clId="Web-{22B6E8BA-0D2F-2CEE-3C05-54343157ABE6}" dt="2024-11-30T23:47:26.801" v="216"/>
          <ac:graphicFrameMkLst>
            <pc:docMk/>
            <pc:sldMk cId="3170183107" sldId="291"/>
            <ac:graphicFrameMk id="18" creationId="{680CC150-7DF3-7B28-6AFE-08B3B1F4EAD7}"/>
          </ac:graphicFrameMkLst>
        </pc:graphicFrameChg>
      </pc:sldChg>
      <pc:sldChg chg="addSp delSp modSp modNotes">
        <pc:chgData name="Nour Shammaa (Student)" userId="S::nbs11@mail.aub.edu::7a420f5d-071e-45bd-a4dd-51998c095ba7" providerId="AD" clId="Web-{22B6E8BA-0D2F-2CEE-3C05-54343157ABE6}" dt="2024-11-30T23:51:21.307" v="271" actId="1076"/>
        <pc:sldMkLst>
          <pc:docMk/>
          <pc:sldMk cId="1397147174" sldId="292"/>
        </pc:sldMkLst>
        <pc:spChg chg="add mod">
          <ac:chgData name="Nour Shammaa (Student)" userId="S::nbs11@mail.aub.edu::7a420f5d-071e-45bd-a4dd-51998c095ba7" providerId="AD" clId="Web-{22B6E8BA-0D2F-2CEE-3C05-54343157ABE6}" dt="2024-11-30T23:16:24.738" v="98" actId="20577"/>
          <ac:spMkLst>
            <pc:docMk/>
            <pc:sldMk cId="1397147174" sldId="292"/>
            <ac:spMk id="3" creationId="{155231CB-3DD8-713F-E6BC-A879EF84D57F}"/>
          </ac:spMkLst>
        </pc:spChg>
        <pc:spChg chg="mod">
          <ac:chgData name="Nour Shammaa (Student)" userId="S::nbs11@mail.aub.edu::7a420f5d-071e-45bd-a4dd-51998c095ba7" providerId="AD" clId="Web-{22B6E8BA-0D2F-2CEE-3C05-54343157ABE6}" dt="2024-11-30T23:50:00.367" v="241" actId="20577"/>
          <ac:spMkLst>
            <pc:docMk/>
            <pc:sldMk cId="1397147174" sldId="292"/>
            <ac:spMk id="6" creationId="{BCD403F3-C0F5-BC5A-F604-D7E504BA4B6F}"/>
          </ac:spMkLst>
        </pc:spChg>
        <pc:spChg chg="mod">
          <ac:chgData name="Nour Shammaa (Student)" userId="S::nbs11@mail.aub.edu::7a420f5d-071e-45bd-a4dd-51998c095ba7" providerId="AD" clId="Web-{22B6E8BA-0D2F-2CEE-3C05-54343157ABE6}" dt="2024-11-30T23:50:23.821" v="263" actId="20577"/>
          <ac:spMkLst>
            <pc:docMk/>
            <pc:sldMk cId="1397147174" sldId="292"/>
            <ac:spMk id="7" creationId="{F36C07A1-B694-6A05-A194-A9F1FDEDB7E1}"/>
          </ac:spMkLst>
        </pc:spChg>
        <pc:spChg chg="mod">
          <ac:chgData name="Nour Shammaa (Student)" userId="S::nbs11@mail.aub.edu::7a420f5d-071e-45bd-a4dd-51998c095ba7" providerId="AD" clId="Web-{22B6E8BA-0D2F-2CEE-3C05-54343157ABE6}" dt="2024-11-30T23:50:49.853" v="266" actId="20577"/>
          <ac:spMkLst>
            <pc:docMk/>
            <pc:sldMk cId="1397147174" sldId="292"/>
            <ac:spMk id="9" creationId="{A98D7D02-5E81-883F-3607-55EBA8234AB6}"/>
          </ac:spMkLst>
        </pc:spChg>
        <pc:spChg chg="add mod">
          <ac:chgData name="Nour Shammaa (Student)" userId="S::nbs11@mail.aub.edu::7a420f5d-071e-45bd-a4dd-51998c095ba7" providerId="AD" clId="Web-{22B6E8BA-0D2F-2CEE-3C05-54343157ABE6}" dt="2024-11-30T23:51:21.307" v="271" actId="1076"/>
          <ac:spMkLst>
            <pc:docMk/>
            <pc:sldMk cId="1397147174" sldId="292"/>
            <ac:spMk id="11" creationId="{41F1E70A-2D0F-AFE1-1F42-3CF7FA2FB9E8}"/>
          </ac:spMkLst>
        </pc:spChg>
        <pc:spChg chg="add del">
          <ac:chgData name="Nour Shammaa (Student)" userId="S::nbs11@mail.aub.edu::7a420f5d-071e-45bd-a4dd-51998c095ba7" providerId="AD" clId="Web-{22B6E8BA-0D2F-2CEE-3C05-54343157ABE6}" dt="2024-11-30T23:47:49.957" v="228"/>
          <ac:spMkLst>
            <pc:docMk/>
            <pc:sldMk cId="1397147174" sldId="292"/>
            <ac:spMk id="12" creationId="{E123EAEC-6576-F328-B74C-B41CC24FF92F}"/>
          </ac:spMkLst>
        </pc:spChg>
        <pc:graphicFrameChg chg="add del mod modGraphic">
          <ac:chgData name="Nour Shammaa (Student)" userId="S::nbs11@mail.aub.edu::7a420f5d-071e-45bd-a4dd-51998c095ba7" providerId="AD" clId="Web-{22B6E8BA-0D2F-2CEE-3C05-54343157ABE6}" dt="2024-11-30T23:48:01.395" v="232"/>
          <ac:graphicFrameMkLst>
            <pc:docMk/>
            <pc:sldMk cId="1397147174" sldId="292"/>
            <ac:graphicFrameMk id="8" creationId="{D798D860-AFC0-3153-FF74-C57F438628E7}"/>
          </ac:graphicFrameMkLst>
        </pc:graphicFrameChg>
      </pc:sldChg>
    </pc:docChg>
  </pc:docChgLst>
  <pc:docChgLst>
    <pc:chgData name="Hadi Dayeh (Student)" userId="d6fb0841-ec78-4fc2-ae64-12d5f1a93283" providerId="ADAL" clId="{B0BF9627-31FF-4881-BF3E-16CD4916E8DE}"/>
    <pc:docChg chg="undo custSel addSld delSld modSld sldOrd">
      <pc:chgData name="Hadi Dayeh (Student)" userId="d6fb0841-ec78-4fc2-ae64-12d5f1a93283" providerId="ADAL" clId="{B0BF9627-31FF-4881-BF3E-16CD4916E8DE}" dt="2024-12-10T23:09:09.318" v="3996" actId="1076"/>
      <pc:docMkLst>
        <pc:docMk/>
      </pc:docMkLst>
      <pc:sldChg chg="addSp delSp modSp mod">
        <pc:chgData name="Hadi Dayeh (Student)" userId="d6fb0841-ec78-4fc2-ae64-12d5f1a93283" providerId="ADAL" clId="{B0BF9627-31FF-4881-BF3E-16CD4916E8DE}" dt="2024-11-30T09:46:48.830" v="3287" actId="1076"/>
        <pc:sldMkLst>
          <pc:docMk/>
          <pc:sldMk cId="3030192224" sldId="270"/>
        </pc:sldMkLst>
        <pc:spChg chg="add del mod">
          <ac:chgData name="Hadi Dayeh (Student)" userId="d6fb0841-ec78-4fc2-ae64-12d5f1a93283" providerId="ADAL" clId="{B0BF9627-31FF-4881-BF3E-16CD4916E8DE}" dt="2024-11-30T09:46:48.830" v="3287" actId="1076"/>
          <ac:spMkLst>
            <pc:docMk/>
            <pc:sldMk cId="3030192224" sldId="270"/>
            <ac:spMk id="4" creationId="{3E7F70EE-A36B-AEC4-2A53-6C7EAAB1B5EE}"/>
          </ac:spMkLst>
        </pc:spChg>
        <pc:spChg chg="mod">
          <ac:chgData name="Hadi Dayeh (Student)" userId="d6fb0841-ec78-4fc2-ae64-12d5f1a93283" providerId="ADAL" clId="{B0BF9627-31FF-4881-BF3E-16CD4916E8DE}" dt="2024-10-22T20:59:17.612" v="1201" actId="20577"/>
          <ac:spMkLst>
            <pc:docMk/>
            <pc:sldMk cId="3030192224" sldId="270"/>
            <ac:spMk id="5" creationId="{F55D7D79-8E6E-BDB4-C042-4D69A553769A}"/>
          </ac:spMkLst>
        </pc:spChg>
      </pc:sldChg>
      <pc:sldChg chg="addSp delSp modSp mod ord">
        <pc:chgData name="Hadi Dayeh (Student)" userId="d6fb0841-ec78-4fc2-ae64-12d5f1a93283" providerId="ADAL" clId="{B0BF9627-31FF-4881-BF3E-16CD4916E8DE}" dt="2024-12-07T21:14:13.518" v="3740" actId="1076"/>
        <pc:sldMkLst>
          <pc:docMk/>
          <pc:sldMk cId="3921111115" sldId="272"/>
        </pc:sldMkLst>
        <pc:spChg chg="mod">
          <ac:chgData name="Hadi Dayeh (Student)" userId="d6fb0841-ec78-4fc2-ae64-12d5f1a93283" providerId="ADAL" clId="{B0BF9627-31FF-4881-BF3E-16CD4916E8DE}" dt="2024-12-07T21:14:13.518" v="3740" actId="1076"/>
          <ac:spMkLst>
            <pc:docMk/>
            <pc:sldMk cId="3921111115" sldId="272"/>
            <ac:spMk id="2" creationId="{22160E9A-6B81-3F81-A42E-26680D6B32C3}"/>
          </ac:spMkLst>
        </pc:spChg>
        <pc:spChg chg="del">
          <ac:chgData name="Hadi Dayeh (Student)" userId="d6fb0841-ec78-4fc2-ae64-12d5f1a93283" providerId="ADAL" clId="{B0BF9627-31FF-4881-BF3E-16CD4916E8DE}" dt="2024-10-22T20:38:39.389" v="141" actId="478"/>
          <ac:spMkLst>
            <pc:docMk/>
            <pc:sldMk cId="3921111115" sldId="272"/>
            <ac:spMk id="2" creationId="{B51F545F-41A9-30C3-F933-D21898863C5A}"/>
          </ac:spMkLst>
        </pc:spChg>
        <pc:spChg chg="del mod">
          <ac:chgData name="Hadi Dayeh (Student)" userId="d6fb0841-ec78-4fc2-ae64-12d5f1a93283" providerId="ADAL" clId="{B0BF9627-31FF-4881-BF3E-16CD4916E8DE}" dt="2024-10-22T20:38:43.670" v="145" actId="478"/>
          <ac:spMkLst>
            <pc:docMk/>
            <pc:sldMk cId="3921111115" sldId="272"/>
            <ac:spMk id="3" creationId="{05CAD4CD-5AB1-5A5D-E099-1C3A9AF2B2DF}"/>
          </ac:spMkLst>
        </pc:spChg>
        <pc:spChg chg="mod">
          <ac:chgData name="Hadi Dayeh (Student)" userId="d6fb0841-ec78-4fc2-ae64-12d5f1a93283" providerId="ADAL" clId="{B0BF9627-31FF-4881-BF3E-16CD4916E8DE}" dt="2024-12-07T21:14:13.518" v="3740" actId="1076"/>
          <ac:spMkLst>
            <pc:docMk/>
            <pc:sldMk cId="3921111115" sldId="272"/>
            <ac:spMk id="3" creationId="{B16FB693-AB71-F8ED-4D5B-DFD9B9EC0115}"/>
          </ac:spMkLst>
        </pc:spChg>
        <pc:spChg chg="del mod">
          <ac:chgData name="Hadi Dayeh (Student)" userId="d6fb0841-ec78-4fc2-ae64-12d5f1a93283" providerId="ADAL" clId="{B0BF9627-31FF-4881-BF3E-16CD4916E8DE}" dt="2024-10-22T20:38:42.126" v="144" actId="478"/>
          <ac:spMkLst>
            <pc:docMk/>
            <pc:sldMk cId="3921111115" sldId="272"/>
            <ac:spMk id="4" creationId="{47256983-484E-8383-8074-3162DF7A4F28}"/>
          </ac:spMkLst>
        </pc:spChg>
        <pc:spChg chg="mod">
          <ac:chgData name="Hadi Dayeh (Student)" userId="d6fb0841-ec78-4fc2-ae64-12d5f1a93283" providerId="ADAL" clId="{B0BF9627-31FF-4881-BF3E-16CD4916E8DE}" dt="2024-12-07T21:14:13.518" v="3740" actId="1076"/>
          <ac:spMkLst>
            <pc:docMk/>
            <pc:sldMk cId="3921111115" sldId="272"/>
            <ac:spMk id="4" creationId="{848A14B2-38BF-BC21-4597-3AFD0E12718C}"/>
          </ac:spMkLst>
        </pc:spChg>
        <pc:spChg chg="del">
          <ac:chgData name="Hadi Dayeh (Student)" userId="d6fb0841-ec78-4fc2-ae64-12d5f1a93283" providerId="ADAL" clId="{B0BF9627-31FF-4881-BF3E-16CD4916E8DE}" dt="2024-10-22T20:38:46.414" v="146" actId="478"/>
          <ac:spMkLst>
            <pc:docMk/>
            <pc:sldMk cId="3921111115" sldId="272"/>
            <ac:spMk id="5" creationId="{ED2551E1-39B0-06F1-0A19-D482DEA124EF}"/>
          </ac:spMkLst>
        </pc:spChg>
        <pc:spChg chg="mod">
          <ac:chgData name="Hadi Dayeh (Student)" userId="d6fb0841-ec78-4fc2-ae64-12d5f1a93283" providerId="ADAL" clId="{B0BF9627-31FF-4881-BF3E-16CD4916E8DE}" dt="2024-10-22T20:41:05.243" v="202" actId="20577"/>
          <ac:spMkLst>
            <pc:docMk/>
            <pc:sldMk cId="3921111115" sldId="272"/>
            <ac:spMk id="6" creationId="{F1E22D5E-E7C0-D205-4312-7AC56559B4D8}"/>
          </ac:spMkLst>
        </pc:spChg>
        <pc:spChg chg="add mod">
          <ac:chgData name="Hadi Dayeh (Student)" userId="d6fb0841-ec78-4fc2-ae64-12d5f1a93283" providerId="ADAL" clId="{B0BF9627-31FF-4881-BF3E-16CD4916E8DE}" dt="2024-12-07T21:14:13.518" v="3740" actId="1076"/>
          <ac:spMkLst>
            <pc:docMk/>
            <pc:sldMk cId="3921111115" sldId="272"/>
            <ac:spMk id="7" creationId="{D23E4A70-BA5A-EBDE-5486-A587A9CE0ECB}"/>
          </ac:spMkLst>
        </pc:spChg>
        <pc:spChg chg="add del">
          <ac:chgData name="Hadi Dayeh (Student)" userId="d6fb0841-ec78-4fc2-ae64-12d5f1a93283" providerId="ADAL" clId="{B0BF9627-31FF-4881-BF3E-16CD4916E8DE}" dt="2024-10-22T20:39:54.925" v="158" actId="11529"/>
          <ac:spMkLst>
            <pc:docMk/>
            <pc:sldMk cId="3921111115" sldId="272"/>
            <ac:spMk id="10" creationId="{D47E3ED6-E1FA-AB94-C612-A47C683ED654}"/>
          </ac:spMkLst>
        </pc:spChg>
        <pc:spChg chg="add mod">
          <ac:chgData name="Hadi Dayeh (Student)" userId="d6fb0841-ec78-4fc2-ae64-12d5f1a93283" providerId="ADAL" clId="{B0BF9627-31FF-4881-BF3E-16CD4916E8DE}" dt="2024-12-07T21:14:13.518" v="3740" actId="1076"/>
          <ac:spMkLst>
            <pc:docMk/>
            <pc:sldMk cId="3921111115" sldId="272"/>
            <ac:spMk id="11" creationId="{E37D19DF-BBEE-8EA5-95B9-D175BBC9ADFF}"/>
          </ac:spMkLst>
        </pc:spChg>
        <pc:spChg chg="add mod">
          <ac:chgData name="Hadi Dayeh (Student)" userId="d6fb0841-ec78-4fc2-ae64-12d5f1a93283" providerId="ADAL" clId="{B0BF9627-31FF-4881-BF3E-16CD4916E8DE}" dt="2024-12-07T21:14:13.518" v="3740" actId="1076"/>
          <ac:spMkLst>
            <pc:docMk/>
            <pc:sldMk cId="3921111115" sldId="272"/>
            <ac:spMk id="12" creationId="{998FA545-B91B-4AB7-99A8-29DC76818309}"/>
          </ac:spMkLst>
        </pc:spChg>
        <pc:spChg chg="add mod">
          <ac:chgData name="Hadi Dayeh (Student)" userId="d6fb0841-ec78-4fc2-ae64-12d5f1a93283" providerId="ADAL" clId="{B0BF9627-31FF-4881-BF3E-16CD4916E8DE}" dt="2024-12-07T21:14:13.518" v="3740" actId="1076"/>
          <ac:spMkLst>
            <pc:docMk/>
            <pc:sldMk cId="3921111115" sldId="272"/>
            <ac:spMk id="14" creationId="{6121D1AE-9558-6842-B1B1-50DB4C7DFEF7}"/>
          </ac:spMkLst>
        </pc:spChg>
        <pc:spChg chg="mod">
          <ac:chgData name="Hadi Dayeh (Student)" userId="d6fb0841-ec78-4fc2-ae64-12d5f1a93283" providerId="ADAL" clId="{B0BF9627-31FF-4881-BF3E-16CD4916E8DE}" dt="2024-12-07T21:14:13.518" v="3740" actId="1076"/>
          <ac:spMkLst>
            <pc:docMk/>
            <pc:sldMk cId="3921111115" sldId="272"/>
            <ac:spMk id="18" creationId="{E0505C11-3BB9-C3BB-D51F-02215D78C891}"/>
          </ac:spMkLst>
        </pc:spChg>
        <pc:spChg chg="add del mod">
          <ac:chgData name="Hadi Dayeh (Student)" userId="d6fb0841-ec78-4fc2-ae64-12d5f1a93283" providerId="ADAL" clId="{B0BF9627-31FF-4881-BF3E-16CD4916E8DE}" dt="2024-12-07T21:14:05.627" v="3739" actId="478"/>
          <ac:spMkLst>
            <pc:docMk/>
            <pc:sldMk cId="3921111115" sldId="272"/>
            <ac:spMk id="19" creationId="{030C4DDE-45ED-B55F-E04E-E11B9BA5E38C}"/>
          </ac:spMkLst>
        </pc:spChg>
        <pc:spChg chg="mod">
          <ac:chgData name="Hadi Dayeh (Student)" userId="d6fb0841-ec78-4fc2-ae64-12d5f1a93283" providerId="ADAL" clId="{B0BF9627-31FF-4881-BF3E-16CD4916E8DE}" dt="2024-12-07T21:14:13.518" v="3740" actId="1076"/>
          <ac:spMkLst>
            <pc:docMk/>
            <pc:sldMk cId="3921111115" sldId="272"/>
            <ac:spMk id="20" creationId="{097CA857-75AC-43AE-91F0-03834E20A0AC}"/>
          </ac:spMkLst>
        </pc:spChg>
        <pc:spChg chg="add mod">
          <ac:chgData name="Hadi Dayeh (Student)" userId="d6fb0841-ec78-4fc2-ae64-12d5f1a93283" providerId="ADAL" clId="{B0BF9627-31FF-4881-BF3E-16CD4916E8DE}" dt="2024-12-07T21:14:13.518" v="3740" actId="1076"/>
          <ac:spMkLst>
            <pc:docMk/>
            <pc:sldMk cId="3921111115" sldId="272"/>
            <ac:spMk id="28" creationId="{689C4E87-8EA5-3207-2AD4-22FFBDD7F0C6}"/>
          </ac:spMkLst>
        </pc:spChg>
        <pc:spChg chg="add mod">
          <ac:chgData name="Hadi Dayeh (Student)" userId="d6fb0841-ec78-4fc2-ae64-12d5f1a93283" providerId="ADAL" clId="{B0BF9627-31FF-4881-BF3E-16CD4916E8DE}" dt="2024-12-07T21:14:13.518" v="3740" actId="1076"/>
          <ac:spMkLst>
            <pc:docMk/>
            <pc:sldMk cId="3921111115" sldId="272"/>
            <ac:spMk id="46" creationId="{C6F02DA3-C656-4AC3-B7DC-9D80F952A9D6}"/>
          </ac:spMkLst>
        </pc:spChg>
        <pc:cxnChg chg="mod">
          <ac:chgData name="Hadi Dayeh (Student)" userId="d6fb0841-ec78-4fc2-ae64-12d5f1a93283" providerId="ADAL" clId="{B0BF9627-31FF-4881-BF3E-16CD4916E8DE}" dt="2024-12-07T21:14:13.518" v="3740" actId="1076"/>
          <ac:cxnSpMkLst>
            <pc:docMk/>
            <pc:sldMk cId="3921111115" sldId="272"/>
            <ac:cxnSpMk id="5" creationId="{E32FE184-85B6-FEDA-11F2-D3F17BEE3BDA}"/>
          </ac:cxnSpMkLst>
        </pc:cxnChg>
        <pc:cxnChg chg="mod">
          <ac:chgData name="Hadi Dayeh (Student)" userId="d6fb0841-ec78-4fc2-ae64-12d5f1a93283" providerId="ADAL" clId="{B0BF9627-31FF-4881-BF3E-16CD4916E8DE}" dt="2024-12-07T21:14:13.518" v="3740" actId="1076"/>
          <ac:cxnSpMkLst>
            <pc:docMk/>
            <pc:sldMk cId="3921111115" sldId="272"/>
            <ac:cxnSpMk id="8" creationId="{9E233922-8B01-1BD5-F4AE-B39B7902B647}"/>
          </ac:cxnSpMkLst>
        </pc:cxnChg>
        <pc:cxnChg chg="add mod">
          <ac:chgData name="Hadi Dayeh (Student)" userId="d6fb0841-ec78-4fc2-ae64-12d5f1a93283" providerId="ADAL" clId="{B0BF9627-31FF-4881-BF3E-16CD4916E8DE}" dt="2024-12-07T21:14:13.518" v="3740" actId="1076"/>
          <ac:cxnSpMkLst>
            <pc:docMk/>
            <pc:sldMk cId="3921111115" sldId="272"/>
            <ac:cxnSpMk id="9" creationId="{86684328-077E-2E09-D9D7-065ADF72C7B9}"/>
          </ac:cxnSpMkLst>
        </pc:cxnChg>
        <pc:cxnChg chg="add mod">
          <ac:chgData name="Hadi Dayeh (Student)" userId="d6fb0841-ec78-4fc2-ae64-12d5f1a93283" providerId="ADAL" clId="{B0BF9627-31FF-4881-BF3E-16CD4916E8DE}" dt="2024-12-07T21:14:13.518" v="3740" actId="1076"/>
          <ac:cxnSpMkLst>
            <pc:docMk/>
            <pc:sldMk cId="3921111115" sldId="272"/>
            <ac:cxnSpMk id="10" creationId="{15F281F5-9717-DFC5-49C9-C0E2434A00DD}"/>
          </ac:cxnSpMkLst>
        </pc:cxnChg>
        <pc:cxnChg chg="add del">
          <ac:chgData name="Hadi Dayeh (Student)" userId="d6fb0841-ec78-4fc2-ae64-12d5f1a93283" providerId="ADAL" clId="{B0BF9627-31FF-4881-BF3E-16CD4916E8DE}" dt="2024-10-22T20:44:59.243" v="290" actId="11529"/>
          <ac:cxnSpMkLst>
            <pc:docMk/>
            <pc:sldMk cId="3921111115" sldId="272"/>
            <ac:cxnSpMk id="24" creationId="{719BBC4D-0300-738B-D2FE-1D5C30C89533}"/>
          </ac:cxnSpMkLst>
        </pc:cxnChg>
        <pc:cxnChg chg="add mod">
          <ac:chgData name="Hadi Dayeh (Student)" userId="d6fb0841-ec78-4fc2-ae64-12d5f1a93283" providerId="ADAL" clId="{B0BF9627-31FF-4881-BF3E-16CD4916E8DE}" dt="2024-12-07T21:14:13.518" v="3740" actId="1076"/>
          <ac:cxnSpMkLst>
            <pc:docMk/>
            <pc:sldMk cId="3921111115" sldId="272"/>
            <ac:cxnSpMk id="25" creationId="{8BBC7229-D652-1565-7C02-6E5FD14BE484}"/>
          </ac:cxnSpMkLst>
        </pc:cxnChg>
        <pc:cxnChg chg="add mod">
          <ac:chgData name="Hadi Dayeh (Student)" userId="d6fb0841-ec78-4fc2-ae64-12d5f1a93283" providerId="ADAL" clId="{B0BF9627-31FF-4881-BF3E-16CD4916E8DE}" dt="2024-12-07T21:14:13.518" v="3740" actId="1076"/>
          <ac:cxnSpMkLst>
            <pc:docMk/>
            <pc:sldMk cId="3921111115" sldId="272"/>
            <ac:cxnSpMk id="29" creationId="{B42019F5-AADF-7717-AF8A-00AE35998889}"/>
          </ac:cxnSpMkLst>
        </pc:cxnChg>
        <pc:cxnChg chg="add mod">
          <ac:chgData name="Hadi Dayeh (Student)" userId="d6fb0841-ec78-4fc2-ae64-12d5f1a93283" providerId="ADAL" clId="{B0BF9627-31FF-4881-BF3E-16CD4916E8DE}" dt="2024-12-07T21:14:13.518" v="3740" actId="1076"/>
          <ac:cxnSpMkLst>
            <pc:docMk/>
            <pc:sldMk cId="3921111115" sldId="272"/>
            <ac:cxnSpMk id="31" creationId="{6A312970-6AC0-2FA4-3F48-5156CB2D369F}"/>
          </ac:cxnSpMkLst>
        </pc:cxnChg>
        <pc:cxnChg chg="add mod">
          <ac:chgData name="Hadi Dayeh (Student)" userId="d6fb0841-ec78-4fc2-ae64-12d5f1a93283" providerId="ADAL" clId="{B0BF9627-31FF-4881-BF3E-16CD4916E8DE}" dt="2024-12-07T21:14:13.518" v="3740" actId="1076"/>
          <ac:cxnSpMkLst>
            <pc:docMk/>
            <pc:sldMk cId="3921111115" sldId="272"/>
            <ac:cxnSpMk id="33" creationId="{E3D53DFC-B1D0-DCE5-2F86-24B0A4C33BA7}"/>
          </ac:cxnSpMkLst>
        </pc:cxnChg>
        <pc:cxnChg chg="add mod">
          <ac:chgData name="Hadi Dayeh (Student)" userId="d6fb0841-ec78-4fc2-ae64-12d5f1a93283" providerId="ADAL" clId="{B0BF9627-31FF-4881-BF3E-16CD4916E8DE}" dt="2024-12-07T21:14:13.518" v="3740" actId="1076"/>
          <ac:cxnSpMkLst>
            <pc:docMk/>
            <pc:sldMk cId="3921111115" sldId="272"/>
            <ac:cxnSpMk id="37" creationId="{6D5C5D2A-88AB-6FEA-3329-014F754AA765}"/>
          </ac:cxnSpMkLst>
        </pc:cxnChg>
        <pc:cxnChg chg="add mod">
          <ac:chgData name="Hadi Dayeh (Student)" userId="d6fb0841-ec78-4fc2-ae64-12d5f1a93283" providerId="ADAL" clId="{B0BF9627-31FF-4881-BF3E-16CD4916E8DE}" dt="2024-12-07T21:14:13.518" v="3740" actId="1076"/>
          <ac:cxnSpMkLst>
            <pc:docMk/>
            <pc:sldMk cId="3921111115" sldId="272"/>
            <ac:cxnSpMk id="39" creationId="{3541D3A0-4E77-0BA3-FED2-70D5F73F8555}"/>
          </ac:cxnSpMkLst>
        </pc:cxnChg>
      </pc:sldChg>
      <pc:sldChg chg="modSp mod">
        <pc:chgData name="Hadi Dayeh (Student)" userId="d6fb0841-ec78-4fc2-ae64-12d5f1a93283" providerId="ADAL" clId="{B0BF9627-31FF-4881-BF3E-16CD4916E8DE}" dt="2024-10-23T07:13:41.664" v="2032" actId="20577"/>
        <pc:sldMkLst>
          <pc:docMk/>
          <pc:sldMk cId="314588257" sldId="273"/>
        </pc:sldMkLst>
        <pc:spChg chg="mod">
          <ac:chgData name="Hadi Dayeh (Student)" userId="d6fb0841-ec78-4fc2-ae64-12d5f1a93283" providerId="ADAL" clId="{B0BF9627-31FF-4881-BF3E-16CD4916E8DE}" dt="2024-10-23T07:12:45.341" v="1929" actId="14100"/>
          <ac:spMkLst>
            <pc:docMk/>
            <pc:sldMk cId="314588257" sldId="273"/>
            <ac:spMk id="8" creationId="{6B04ACAD-4FBA-24DF-576E-B41152C770C8}"/>
          </ac:spMkLst>
        </pc:spChg>
        <pc:spChg chg="mod">
          <ac:chgData name="Hadi Dayeh (Student)" userId="d6fb0841-ec78-4fc2-ae64-12d5f1a93283" providerId="ADAL" clId="{B0BF9627-31FF-4881-BF3E-16CD4916E8DE}" dt="2024-10-23T07:13:41.664" v="2032" actId="20577"/>
          <ac:spMkLst>
            <pc:docMk/>
            <pc:sldMk cId="314588257" sldId="273"/>
            <ac:spMk id="18" creationId="{0C28DB24-C70C-47FA-EB60-F5C0D57ED106}"/>
          </ac:spMkLst>
        </pc:spChg>
      </pc:sldChg>
      <pc:sldChg chg="addSp delSp modSp mod">
        <pc:chgData name="Hadi Dayeh (Student)" userId="d6fb0841-ec78-4fc2-ae64-12d5f1a93283" providerId="ADAL" clId="{B0BF9627-31FF-4881-BF3E-16CD4916E8DE}" dt="2024-12-10T20:04:58.878" v="3993" actId="20577"/>
        <pc:sldMkLst>
          <pc:docMk/>
          <pc:sldMk cId="2375012905" sldId="274"/>
        </pc:sldMkLst>
        <pc:spChg chg="mod">
          <ac:chgData name="Hadi Dayeh (Student)" userId="d6fb0841-ec78-4fc2-ae64-12d5f1a93283" providerId="ADAL" clId="{B0BF9627-31FF-4881-BF3E-16CD4916E8DE}" dt="2024-10-22T21:09:07.047" v="1430" actId="20577"/>
          <ac:spMkLst>
            <pc:docMk/>
            <pc:sldMk cId="2375012905" sldId="274"/>
            <ac:spMk id="2" creationId="{98201203-84CF-C33A-D94B-39DE51FA1CED}"/>
          </ac:spMkLst>
        </pc:spChg>
        <pc:spChg chg="add del mod">
          <ac:chgData name="Hadi Dayeh (Student)" userId="d6fb0841-ec78-4fc2-ae64-12d5f1a93283" providerId="ADAL" clId="{B0BF9627-31FF-4881-BF3E-16CD4916E8DE}" dt="2024-10-23T14:40:26.555" v="2148" actId="478"/>
          <ac:spMkLst>
            <pc:docMk/>
            <pc:sldMk cId="2375012905" sldId="274"/>
            <ac:spMk id="3" creationId="{30736331-7594-8E27-5A23-B84DAEC413C8}"/>
          </ac:spMkLst>
        </pc:spChg>
        <pc:spChg chg="mod">
          <ac:chgData name="Hadi Dayeh (Student)" userId="d6fb0841-ec78-4fc2-ae64-12d5f1a93283" providerId="ADAL" clId="{B0BF9627-31FF-4881-BF3E-16CD4916E8DE}" dt="2024-10-22T21:08:55.221" v="1414" actId="1076"/>
          <ac:spMkLst>
            <pc:docMk/>
            <pc:sldMk cId="2375012905" sldId="274"/>
            <ac:spMk id="4" creationId="{6E8CC6BE-9782-6FF5-E942-7EBADDF998C2}"/>
          </ac:spMkLst>
        </pc:spChg>
        <pc:spChg chg="mod">
          <ac:chgData name="Hadi Dayeh (Student)" userId="d6fb0841-ec78-4fc2-ae64-12d5f1a93283" providerId="ADAL" clId="{B0BF9627-31FF-4881-BF3E-16CD4916E8DE}" dt="2024-12-10T20:04:58.878" v="3993" actId="20577"/>
          <ac:spMkLst>
            <pc:docMk/>
            <pc:sldMk cId="2375012905" sldId="274"/>
            <ac:spMk id="5" creationId="{366CAF7B-1657-43E6-F40B-F5E0E9AF8905}"/>
          </ac:spMkLst>
        </pc:spChg>
      </pc:sldChg>
      <pc:sldChg chg="modSp mod ord">
        <pc:chgData name="Hadi Dayeh (Student)" userId="d6fb0841-ec78-4fc2-ae64-12d5f1a93283" providerId="ADAL" clId="{B0BF9627-31FF-4881-BF3E-16CD4916E8DE}" dt="2024-12-07T20:17:21.553" v="3622"/>
        <pc:sldMkLst>
          <pc:docMk/>
          <pc:sldMk cId="2806152822" sldId="277"/>
        </pc:sldMkLst>
        <pc:spChg chg="mod">
          <ac:chgData name="Hadi Dayeh (Student)" userId="d6fb0841-ec78-4fc2-ae64-12d5f1a93283" providerId="ADAL" clId="{B0BF9627-31FF-4881-BF3E-16CD4916E8DE}" dt="2024-10-22T20:30:05.055" v="118" actId="20577"/>
          <ac:spMkLst>
            <pc:docMk/>
            <pc:sldMk cId="2806152822" sldId="277"/>
            <ac:spMk id="2" creationId="{B99A7999-4916-D2C4-6B0B-D7B6942D8F7E}"/>
          </ac:spMkLst>
        </pc:spChg>
        <pc:spChg chg="mod">
          <ac:chgData name="Hadi Dayeh (Student)" userId="d6fb0841-ec78-4fc2-ae64-12d5f1a93283" providerId="ADAL" clId="{B0BF9627-31FF-4881-BF3E-16CD4916E8DE}" dt="2024-10-22T20:28:43.538" v="68" actId="14100"/>
          <ac:spMkLst>
            <pc:docMk/>
            <pc:sldMk cId="2806152822" sldId="277"/>
            <ac:spMk id="3" creationId="{E1EB0969-EA77-FFED-502D-1CC99BA09EA2}"/>
          </ac:spMkLst>
        </pc:spChg>
        <pc:spChg chg="mod">
          <ac:chgData name="Hadi Dayeh (Student)" userId="d6fb0841-ec78-4fc2-ae64-12d5f1a93283" providerId="ADAL" clId="{B0BF9627-31FF-4881-BF3E-16CD4916E8DE}" dt="2024-11-30T09:45:15.076" v="3175" actId="20577"/>
          <ac:spMkLst>
            <pc:docMk/>
            <pc:sldMk cId="2806152822" sldId="277"/>
            <ac:spMk id="4" creationId="{E308F1BE-2B69-E9C8-6539-BAE9D8042EDB}"/>
          </ac:spMkLst>
        </pc:spChg>
        <pc:spChg chg="mod">
          <ac:chgData name="Hadi Dayeh (Student)" userId="d6fb0841-ec78-4fc2-ae64-12d5f1a93283" providerId="ADAL" clId="{B0BF9627-31FF-4881-BF3E-16CD4916E8DE}" dt="2024-10-22T20:30:17.711" v="126" actId="20577"/>
          <ac:spMkLst>
            <pc:docMk/>
            <pc:sldMk cId="2806152822" sldId="277"/>
            <ac:spMk id="5" creationId="{6C68B999-77D6-85F7-7025-4018B821B740}"/>
          </ac:spMkLst>
        </pc:spChg>
        <pc:spChg chg="mod">
          <ac:chgData name="Hadi Dayeh (Student)" userId="d6fb0841-ec78-4fc2-ae64-12d5f1a93283" providerId="ADAL" clId="{B0BF9627-31FF-4881-BF3E-16CD4916E8DE}" dt="2024-10-22T20:28:49.080" v="69" actId="14100"/>
          <ac:spMkLst>
            <pc:docMk/>
            <pc:sldMk cId="2806152822" sldId="277"/>
            <ac:spMk id="6" creationId="{3DAB7E1E-D463-1727-8D2A-93A0A65FF17B}"/>
          </ac:spMkLst>
        </pc:spChg>
        <pc:picChg chg="mod">
          <ac:chgData name="Hadi Dayeh (Student)" userId="d6fb0841-ec78-4fc2-ae64-12d5f1a93283" providerId="ADAL" clId="{B0BF9627-31FF-4881-BF3E-16CD4916E8DE}" dt="2024-10-22T20:37:35.219" v="136" actId="1076"/>
          <ac:picMkLst>
            <pc:docMk/>
            <pc:sldMk cId="2806152822" sldId="277"/>
            <ac:picMk id="7" creationId="{4C8499F0-1A30-DFA3-E781-C5D7DCE2D010}"/>
          </ac:picMkLst>
        </pc:picChg>
      </pc:sldChg>
      <pc:sldChg chg="del">
        <pc:chgData name="Hadi Dayeh (Student)" userId="d6fb0841-ec78-4fc2-ae64-12d5f1a93283" providerId="ADAL" clId="{B0BF9627-31FF-4881-BF3E-16CD4916E8DE}" dt="2024-10-22T20:38:13.303" v="137" actId="2696"/>
        <pc:sldMkLst>
          <pc:docMk/>
          <pc:sldMk cId="418253060" sldId="278"/>
        </pc:sldMkLst>
      </pc:sldChg>
      <pc:sldChg chg="modSp mod">
        <pc:chgData name="Hadi Dayeh (Student)" userId="d6fb0841-ec78-4fc2-ae64-12d5f1a93283" providerId="ADAL" clId="{B0BF9627-31FF-4881-BF3E-16CD4916E8DE}" dt="2024-11-30T23:19:55.976" v="3532" actId="14100"/>
        <pc:sldMkLst>
          <pc:docMk/>
          <pc:sldMk cId="2051374725" sldId="278"/>
        </pc:sldMkLst>
        <pc:spChg chg="mod">
          <ac:chgData name="Hadi Dayeh (Student)" userId="d6fb0841-ec78-4fc2-ae64-12d5f1a93283" providerId="ADAL" clId="{B0BF9627-31FF-4881-BF3E-16CD4916E8DE}" dt="2024-10-22T21:13:44.028" v="1776" actId="20577"/>
          <ac:spMkLst>
            <pc:docMk/>
            <pc:sldMk cId="2051374725" sldId="278"/>
            <ac:spMk id="3" creationId="{2BD3DA87-E526-3553-B058-AD6A75D795A9}"/>
          </ac:spMkLst>
        </pc:spChg>
        <pc:spChg chg="mod">
          <ac:chgData name="Hadi Dayeh (Student)" userId="d6fb0841-ec78-4fc2-ae64-12d5f1a93283" providerId="ADAL" clId="{B0BF9627-31FF-4881-BF3E-16CD4916E8DE}" dt="2024-10-22T21:00:39.687" v="1219" actId="20577"/>
          <ac:spMkLst>
            <pc:docMk/>
            <pc:sldMk cId="2051374725" sldId="278"/>
            <ac:spMk id="4" creationId="{573AD426-3E22-B361-A1CD-FE911FF46072}"/>
          </ac:spMkLst>
        </pc:spChg>
        <pc:spChg chg="mod">
          <ac:chgData name="Hadi Dayeh (Student)" userId="d6fb0841-ec78-4fc2-ae64-12d5f1a93283" providerId="ADAL" clId="{B0BF9627-31FF-4881-BF3E-16CD4916E8DE}" dt="2024-10-22T21:05:06.513" v="1245" actId="20577"/>
          <ac:spMkLst>
            <pc:docMk/>
            <pc:sldMk cId="2051374725" sldId="278"/>
            <ac:spMk id="5" creationId="{9FF79580-45EB-1204-DC3D-98169A46FE2D}"/>
          </ac:spMkLst>
        </pc:spChg>
        <pc:spChg chg="mod">
          <ac:chgData name="Hadi Dayeh (Student)" userId="d6fb0841-ec78-4fc2-ae64-12d5f1a93283" providerId="ADAL" clId="{B0BF9627-31FF-4881-BF3E-16CD4916E8DE}" dt="2024-11-30T23:19:28.879" v="3524" actId="1076"/>
          <ac:spMkLst>
            <pc:docMk/>
            <pc:sldMk cId="2051374725" sldId="278"/>
            <ac:spMk id="21" creationId="{278F4ED7-8C00-A4BD-2B89-673869599972}"/>
          </ac:spMkLst>
        </pc:spChg>
        <pc:picChg chg="mod">
          <ac:chgData name="Hadi Dayeh (Student)" userId="d6fb0841-ec78-4fc2-ae64-12d5f1a93283" providerId="ADAL" clId="{B0BF9627-31FF-4881-BF3E-16CD4916E8DE}" dt="2024-11-30T23:19:20.278" v="3523" actId="1076"/>
          <ac:picMkLst>
            <pc:docMk/>
            <pc:sldMk cId="2051374725" sldId="278"/>
            <ac:picMk id="40" creationId="{69FDC326-6835-C479-5EDD-31BC2562AA05}"/>
          </ac:picMkLst>
        </pc:picChg>
        <pc:cxnChg chg="mod">
          <ac:chgData name="Hadi Dayeh (Student)" userId="d6fb0841-ec78-4fc2-ae64-12d5f1a93283" providerId="ADAL" clId="{B0BF9627-31FF-4881-BF3E-16CD4916E8DE}" dt="2024-11-30T23:19:40.816" v="3528" actId="14100"/>
          <ac:cxnSpMkLst>
            <pc:docMk/>
            <pc:sldMk cId="2051374725" sldId="278"/>
            <ac:cxnSpMk id="32" creationId="{47825B89-7C8B-054A-4B8D-E08370777955}"/>
          </ac:cxnSpMkLst>
        </pc:cxnChg>
        <pc:cxnChg chg="mod">
          <ac:chgData name="Hadi Dayeh (Student)" userId="d6fb0841-ec78-4fc2-ae64-12d5f1a93283" providerId="ADAL" clId="{B0BF9627-31FF-4881-BF3E-16CD4916E8DE}" dt="2024-11-30T23:19:48.358" v="3530" actId="14100"/>
          <ac:cxnSpMkLst>
            <pc:docMk/>
            <pc:sldMk cId="2051374725" sldId="278"/>
            <ac:cxnSpMk id="33" creationId="{E64C23EA-4741-1EDC-AA8A-8AA36F38A40B}"/>
          </ac:cxnSpMkLst>
        </pc:cxnChg>
        <pc:cxnChg chg="mod">
          <ac:chgData name="Hadi Dayeh (Student)" userId="d6fb0841-ec78-4fc2-ae64-12d5f1a93283" providerId="ADAL" clId="{B0BF9627-31FF-4881-BF3E-16CD4916E8DE}" dt="2024-11-30T23:19:55.976" v="3532" actId="14100"/>
          <ac:cxnSpMkLst>
            <pc:docMk/>
            <pc:sldMk cId="2051374725" sldId="278"/>
            <ac:cxnSpMk id="34" creationId="{D3BFE929-C4C8-51CB-86FB-05267549CA54}"/>
          </ac:cxnSpMkLst>
        </pc:cxnChg>
      </pc:sldChg>
      <pc:sldChg chg="modSp mod">
        <pc:chgData name="Hadi Dayeh (Student)" userId="d6fb0841-ec78-4fc2-ae64-12d5f1a93283" providerId="ADAL" clId="{B0BF9627-31FF-4881-BF3E-16CD4916E8DE}" dt="2024-11-04T18:47:56.487" v="2167" actId="20577"/>
        <pc:sldMkLst>
          <pc:docMk/>
          <pc:sldMk cId="1793229708" sldId="279"/>
        </pc:sldMkLst>
        <pc:spChg chg="mod">
          <ac:chgData name="Hadi Dayeh (Student)" userId="d6fb0841-ec78-4fc2-ae64-12d5f1a93283" providerId="ADAL" clId="{B0BF9627-31FF-4881-BF3E-16CD4916E8DE}" dt="2024-11-04T18:47:56.487" v="2167" actId="20577"/>
          <ac:spMkLst>
            <pc:docMk/>
            <pc:sldMk cId="1793229708" sldId="279"/>
            <ac:spMk id="20" creationId="{69AB5F11-8154-2410-BBA3-20C957062AFE}"/>
          </ac:spMkLst>
        </pc:spChg>
      </pc:sldChg>
      <pc:sldChg chg="delSp modSp new del mod">
        <pc:chgData name="Hadi Dayeh (Student)" userId="d6fb0841-ec78-4fc2-ae64-12d5f1a93283" providerId="ADAL" clId="{B0BF9627-31FF-4881-BF3E-16CD4916E8DE}" dt="2024-11-15T22:42:39.771" v="2217" actId="47"/>
        <pc:sldMkLst>
          <pc:docMk/>
          <pc:sldMk cId="3758073777" sldId="280"/>
        </pc:sldMkLst>
        <pc:spChg chg="del mod">
          <ac:chgData name="Hadi Dayeh (Student)" userId="d6fb0841-ec78-4fc2-ae64-12d5f1a93283" providerId="ADAL" clId="{B0BF9627-31FF-4881-BF3E-16CD4916E8DE}" dt="2024-11-15T22:40:06.968" v="2184" actId="478"/>
          <ac:spMkLst>
            <pc:docMk/>
            <pc:sldMk cId="3758073777" sldId="280"/>
            <ac:spMk id="2" creationId="{25160A6D-D8AF-B432-6B0E-267B2344DBC4}"/>
          </ac:spMkLst>
        </pc:spChg>
        <pc:spChg chg="del">
          <ac:chgData name="Hadi Dayeh (Student)" userId="d6fb0841-ec78-4fc2-ae64-12d5f1a93283" providerId="ADAL" clId="{B0BF9627-31FF-4881-BF3E-16CD4916E8DE}" dt="2024-11-15T22:40:09.272" v="2185" actId="478"/>
          <ac:spMkLst>
            <pc:docMk/>
            <pc:sldMk cId="3758073777" sldId="280"/>
            <ac:spMk id="3" creationId="{26E023EA-DB9B-D4E4-B301-D0D4C235B207}"/>
          </ac:spMkLst>
        </pc:spChg>
        <pc:spChg chg="mod">
          <ac:chgData name="Hadi Dayeh (Student)" userId="d6fb0841-ec78-4fc2-ae64-12d5f1a93283" providerId="ADAL" clId="{B0BF9627-31FF-4881-BF3E-16CD4916E8DE}" dt="2024-11-15T22:40:12.052" v="2186" actId="1076"/>
          <ac:spMkLst>
            <pc:docMk/>
            <pc:sldMk cId="3758073777" sldId="280"/>
            <ac:spMk id="4" creationId="{5BE6CDCE-59CA-E892-F440-0471A56F59C6}"/>
          </ac:spMkLst>
        </pc:spChg>
      </pc:sldChg>
      <pc:sldChg chg="addSp delSp modSp new mod ord">
        <pc:chgData name="Hadi Dayeh (Student)" userId="d6fb0841-ec78-4fc2-ae64-12d5f1a93283" providerId="ADAL" clId="{B0BF9627-31FF-4881-BF3E-16CD4916E8DE}" dt="2024-12-07T20:53:19.843" v="3734" actId="1076"/>
        <pc:sldMkLst>
          <pc:docMk/>
          <pc:sldMk cId="3260139768" sldId="281"/>
        </pc:sldMkLst>
        <pc:spChg chg="add mod">
          <ac:chgData name="Hadi Dayeh (Student)" userId="d6fb0841-ec78-4fc2-ae64-12d5f1a93283" providerId="ADAL" clId="{B0BF9627-31FF-4881-BF3E-16CD4916E8DE}" dt="2024-12-07T20:53:19.843" v="3734" actId="1076"/>
          <ac:spMkLst>
            <pc:docMk/>
            <pc:sldMk cId="3260139768" sldId="281"/>
            <ac:spMk id="2" creationId="{1D5A1D27-A883-E0AD-0B4E-07C8718D85B4}"/>
          </ac:spMkLst>
        </pc:spChg>
        <pc:spChg chg="add del mod">
          <ac:chgData name="Hadi Dayeh (Student)" userId="d6fb0841-ec78-4fc2-ae64-12d5f1a93283" providerId="ADAL" clId="{B0BF9627-31FF-4881-BF3E-16CD4916E8DE}" dt="2024-12-07T20:25:41.968" v="3623" actId="478"/>
          <ac:spMkLst>
            <pc:docMk/>
            <pc:sldMk cId="3260139768" sldId="281"/>
            <ac:spMk id="3" creationId="{7F6B64FF-2B98-AD86-82EF-117147C527DF}"/>
          </ac:spMkLst>
        </pc:spChg>
        <pc:spChg chg="add mod ord">
          <ac:chgData name="Hadi Dayeh (Student)" userId="d6fb0841-ec78-4fc2-ae64-12d5f1a93283" providerId="ADAL" clId="{B0BF9627-31FF-4881-BF3E-16CD4916E8DE}" dt="2024-12-07T20:50:06.566" v="3709" actId="208"/>
          <ac:spMkLst>
            <pc:docMk/>
            <pc:sldMk cId="3260139768" sldId="281"/>
            <ac:spMk id="9" creationId="{D1D437C3-A577-745C-FBE9-6747D17E7C86}"/>
          </ac:spMkLst>
        </pc:spChg>
        <pc:spChg chg="add del">
          <ac:chgData name="Hadi Dayeh (Student)" userId="d6fb0841-ec78-4fc2-ae64-12d5f1a93283" providerId="ADAL" clId="{B0BF9627-31FF-4881-BF3E-16CD4916E8DE}" dt="2024-12-07T20:52:02.551" v="3721" actId="11529"/>
          <ac:spMkLst>
            <pc:docMk/>
            <pc:sldMk cId="3260139768" sldId="281"/>
            <ac:spMk id="11" creationId="{E4095149-8A74-E1D9-3716-10F8266FFA9B}"/>
          </ac:spMkLst>
        </pc:spChg>
        <pc:spChg chg="add mod">
          <ac:chgData name="Hadi Dayeh (Student)" userId="d6fb0841-ec78-4fc2-ae64-12d5f1a93283" providerId="ADAL" clId="{B0BF9627-31FF-4881-BF3E-16CD4916E8DE}" dt="2024-12-07T20:52:37.097" v="3731" actId="208"/>
          <ac:spMkLst>
            <pc:docMk/>
            <pc:sldMk cId="3260139768" sldId="281"/>
            <ac:spMk id="12" creationId="{22A182D9-F902-CA72-7169-6E9A3AC66393}"/>
          </ac:spMkLst>
        </pc:spChg>
        <pc:spChg chg="add mod">
          <ac:chgData name="Hadi Dayeh (Student)" userId="d6fb0841-ec78-4fc2-ae64-12d5f1a93283" providerId="ADAL" clId="{B0BF9627-31FF-4881-BF3E-16CD4916E8DE}" dt="2024-12-07T20:52:35.099" v="3730" actId="208"/>
          <ac:spMkLst>
            <pc:docMk/>
            <pc:sldMk cId="3260139768" sldId="281"/>
            <ac:spMk id="13" creationId="{C82C572D-257E-B917-1C06-33E959D65241}"/>
          </ac:spMkLst>
        </pc:spChg>
        <pc:picChg chg="add del mod">
          <ac:chgData name="Hadi Dayeh (Student)" userId="d6fb0841-ec78-4fc2-ae64-12d5f1a93283" providerId="ADAL" clId="{B0BF9627-31FF-4881-BF3E-16CD4916E8DE}" dt="2024-12-07T20:32:24.550" v="3674" actId="478"/>
          <ac:picMkLst>
            <pc:docMk/>
            <pc:sldMk cId="3260139768" sldId="281"/>
            <ac:picMk id="3" creationId="{F1BA5EE7-FAB3-26CF-F419-2237C837A917}"/>
          </ac:picMkLst>
        </pc:picChg>
        <pc:picChg chg="mod">
          <ac:chgData name="Hadi Dayeh (Student)" userId="d6fb0841-ec78-4fc2-ae64-12d5f1a93283" providerId="ADAL" clId="{B0BF9627-31FF-4881-BF3E-16CD4916E8DE}" dt="2024-12-07T20:48:31.431" v="3695" actId="1036"/>
          <ac:picMkLst>
            <pc:docMk/>
            <pc:sldMk cId="3260139768" sldId="281"/>
            <ac:picMk id="4" creationId="{AFCF65A7-0AF2-E276-D1CE-FA8084AC244B}"/>
          </ac:picMkLst>
        </pc:picChg>
        <pc:picChg chg="add del mod">
          <ac:chgData name="Hadi Dayeh (Student)" userId="d6fb0841-ec78-4fc2-ae64-12d5f1a93283" providerId="ADAL" clId="{B0BF9627-31FF-4881-BF3E-16CD4916E8DE}" dt="2024-12-07T20:31:05.302" v="3660" actId="478"/>
          <ac:picMkLst>
            <pc:docMk/>
            <pc:sldMk cId="3260139768" sldId="281"/>
            <ac:picMk id="5" creationId="{2AADEEE1-19F8-A001-A3AF-2FC4E74F74DA}"/>
          </ac:picMkLst>
        </pc:picChg>
        <pc:picChg chg="add mod">
          <ac:chgData name="Hadi Dayeh (Student)" userId="d6fb0841-ec78-4fc2-ae64-12d5f1a93283" providerId="ADAL" clId="{B0BF9627-31FF-4881-BF3E-16CD4916E8DE}" dt="2024-12-07T20:51:44.283" v="3717" actId="14100"/>
          <ac:picMkLst>
            <pc:docMk/>
            <pc:sldMk cId="3260139768" sldId="281"/>
            <ac:picMk id="7" creationId="{0DB1C782-0633-36C9-EAED-81DBD115B7F0}"/>
          </ac:picMkLst>
        </pc:picChg>
        <pc:picChg chg="mod">
          <ac:chgData name="Hadi Dayeh (Student)" userId="d6fb0841-ec78-4fc2-ae64-12d5f1a93283" providerId="ADAL" clId="{B0BF9627-31FF-4881-BF3E-16CD4916E8DE}" dt="2024-12-07T20:51:24.309" v="3716" actId="1076"/>
          <ac:picMkLst>
            <pc:docMk/>
            <pc:sldMk cId="3260139768" sldId="281"/>
            <ac:picMk id="8" creationId="{9A8BB0AF-364D-52B8-BA86-F658788C2F22}"/>
          </ac:picMkLst>
        </pc:picChg>
        <pc:picChg chg="mod">
          <ac:chgData name="Hadi Dayeh (Student)" userId="d6fb0841-ec78-4fc2-ae64-12d5f1a93283" providerId="ADAL" clId="{B0BF9627-31FF-4881-BF3E-16CD4916E8DE}" dt="2024-12-07T20:52:54.666" v="3733" actId="14100"/>
          <ac:picMkLst>
            <pc:docMk/>
            <pc:sldMk cId="3260139768" sldId="281"/>
            <ac:picMk id="10" creationId="{51E343F7-F283-AFE6-9A59-F6F878D6544D}"/>
          </ac:picMkLst>
        </pc:picChg>
        <pc:picChg chg="add mod">
          <ac:chgData name="Hadi Dayeh (Student)" userId="d6fb0841-ec78-4fc2-ae64-12d5f1a93283" providerId="ADAL" clId="{B0BF9627-31FF-4881-BF3E-16CD4916E8DE}" dt="2024-12-07T20:28:51.650" v="3642" actId="1076"/>
          <ac:picMkLst>
            <pc:docMk/>
            <pc:sldMk cId="3260139768" sldId="281"/>
            <ac:picMk id="1026" creationId="{EED10F60-FE70-9793-057B-E6BC321598C6}"/>
          </ac:picMkLst>
        </pc:picChg>
        <pc:picChg chg="add del mod">
          <ac:chgData name="Hadi Dayeh (Student)" userId="d6fb0841-ec78-4fc2-ae64-12d5f1a93283" providerId="ADAL" clId="{B0BF9627-31FF-4881-BF3E-16CD4916E8DE}" dt="2024-12-07T20:32:24.550" v="3674" actId="478"/>
          <ac:picMkLst>
            <pc:docMk/>
            <pc:sldMk cId="3260139768" sldId="281"/>
            <ac:picMk id="1028" creationId="{FD4EB7FF-27D5-C2A8-93FB-97299D1F5E19}"/>
          </ac:picMkLst>
        </pc:picChg>
        <pc:picChg chg="add mod">
          <ac:chgData name="Hadi Dayeh (Student)" userId="d6fb0841-ec78-4fc2-ae64-12d5f1a93283" providerId="ADAL" clId="{B0BF9627-31FF-4881-BF3E-16CD4916E8DE}" dt="2024-12-07T20:33:19.758" v="3681" actId="1076"/>
          <ac:picMkLst>
            <pc:docMk/>
            <pc:sldMk cId="3260139768" sldId="281"/>
            <ac:picMk id="1030" creationId="{076B7BB7-1B8C-8F1A-0B23-9E82830BA675}"/>
          </ac:picMkLst>
        </pc:picChg>
      </pc:sldChg>
      <pc:sldChg chg="addSp delSp modSp add mod">
        <pc:chgData name="Hadi Dayeh (Student)" userId="d6fb0841-ec78-4fc2-ae64-12d5f1a93283" providerId="ADAL" clId="{B0BF9627-31FF-4881-BF3E-16CD4916E8DE}" dt="2024-11-15T23:11:44.861" v="2930" actId="2711"/>
        <pc:sldMkLst>
          <pc:docMk/>
          <pc:sldMk cId="3346164853" sldId="282"/>
        </pc:sldMkLst>
        <pc:spChg chg="mod">
          <ac:chgData name="Hadi Dayeh (Student)" userId="d6fb0841-ec78-4fc2-ae64-12d5f1a93283" providerId="ADAL" clId="{B0BF9627-31FF-4881-BF3E-16CD4916E8DE}" dt="2024-11-15T22:42:46.181" v="2232" actId="20577"/>
          <ac:spMkLst>
            <pc:docMk/>
            <pc:sldMk cId="3346164853" sldId="282"/>
            <ac:spMk id="2" creationId="{A98062F3-BC67-50B7-33DF-80BC2A6E1555}"/>
          </ac:spMkLst>
        </pc:spChg>
        <pc:spChg chg="del mod">
          <ac:chgData name="Hadi Dayeh (Student)" userId="d6fb0841-ec78-4fc2-ae64-12d5f1a93283" providerId="ADAL" clId="{B0BF9627-31FF-4881-BF3E-16CD4916E8DE}" dt="2024-11-15T23:11:07.658" v="2924" actId="478"/>
          <ac:spMkLst>
            <pc:docMk/>
            <pc:sldMk cId="3346164853" sldId="282"/>
            <ac:spMk id="4" creationId="{2E448D08-A8E2-F54F-7523-2E18197DB066}"/>
          </ac:spMkLst>
        </pc:spChg>
        <pc:spChg chg="del mod">
          <ac:chgData name="Hadi Dayeh (Student)" userId="d6fb0841-ec78-4fc2-ae64-12d5f1a93283" providerId="ADAL" clId="{B0BF9627-31FF-4881-BF3E-16CD4916E8DE}" dt="2024-11-15T23:11:09.395" v="2925" actId="478"/>
          <ac:spMkLst>
            <pc:docMk/>
            <pc:sldMk cId="3346164853" sldId="282"/>
            <ac:spMk id="5" creationId="{E122C700-6EE4-ECAA-3EDF-29BDE6015EA2}"/>
          </ac:spMkLst>
        </pc:spChg>
        <pc:graphicFrameChg chg="add mod modGraphic">
          <ac:chgData name="Hadi Dayeh (Student)" userId="d6fb0841-ec78-4fc2-ae64-12d5f1a93283" providerId="ADAL" clId="{B0BF9627-31FF-4881-BF3E-16CD4916E8DE}" dt="2024-11-15T23:11:40.717" v="2929" actId="2711"/>
          <ac:graphicFrameMkLst>
            <pc:docMk/>
            <pc:sldMk cId="3346164853" sldId="282"/>
            <ac:graphicFrameMk id="3" creationId="{7E56A942-E97F-8B35-6402-C7652F5195EC}"/>
          </ac:graphicFrameMkLst>
        </pc:graphicFrameChg>
        <pc:graphicFrameChg chg="add mod modGraphic">
          <ac:chgData name="Hadi Dayeh (Student)" userId="d6fb0841-ec78-4fc2-ae64-12d5f1a93283" providerId="ADAL" clId="{B0BF9627-31FF-4881-BF3E-16CD4916E8DE}" dt="2024-11-15T23:11:44.861" v="2930" actId="2711"/>
          <ac:graphicFrameMkLst>
            <pc:docMk/>
            <pc:sldMk cId="3346164853" sldId="282"/>
            <ac:graphicFrameMk id="8" creationId="{676B80E6-7F31-345E-FF13-693A003CEC29}"/>
          </ac:graphicFrameMkLst>
        </pc:graphicFrameChg>
        <pc:picChg chg="add del">
          <ac:chgData name="Hadi Dayeh (Student)" userId="d6fb0841-ec78-4fc2-ae64-12d5f1a93283" providerId="ADAL" clId="{B0BF9627-31FF-4881-BF3E-16CD4916E8DE}" dt="2024-11-15T23:06:54.457" v="2762" actId="22"/>
          <ac:picMkLst>
            <pc:docMk/>
            <pc:sldMk cId="3346164853" sldId="282"/>
            <ac:picMk id="7" creationId="{5768C5DF-4DE7-4A2A-5000-A601DC025201}"/>
          </ac:picMkLst>
        </pc:picChg>
        <pc:picChg chg="add mod">
          <ac:chgData name="Hadi Dayeh (Student)" userId="d6fb0841-ec78-4fc2-ae64-12d5f1a93283" providerId="ADAL" clId="{B0BF9627-31FF-4881-BF3E-16CD4916E8DE}" dt="2024-11-15T23:11:18.692" v="2928" actId="14100"/>
          <ac:picMkLst>
            <pc:docMk/>
            <pc:sldMk cId="3346164853" sldId="282"/>
            <ac:picMk id="9" creationId="{D0B5E606-14FA-7121-4D0B-91455AE543E1}"/>
          </ac:picMkLst>
        </pc:picChg>
        <pc:picChg chg="add mod">
          <ac:chgData name="Hadi Dayeh (Student)" userId="d6fb0841-ec78-4fc2-ae64-12d5f1a93283" providerId="ADAL" clId="{B0BF9627-31FF-4881-BF3E-16CD4916E8DE}" dt="2024-11-15T22:54:04.669" v="2490" actId="1076"/>
          <ac:picMkLst>
            <pc:docMk/>
            <pc:sldMk cId="3346164853" sldId="282"/>
            <ac:picMk id="1026" creationId="{AB00EB19-D320-B92C-0A0C-8105A9508C81}"/>
          </ac:picMkLst>
        </pc:picChg>
        <pc:picChg chg="add mod">
          <ac:chgData name="Hadi Dayeh (Student)" userId="d6fb0841-ec78-4fc2-ae64-12d5f1a93283" providerId="ADAL" clId="{B0BF9627-31FF-4881-BF3E-16CD4916E8DE}" dt="2024-11-15T22:54:08.768" v="2493" actId="1076"/>
          <ac:picMkLst>
            <pc:docMk/>
            <pc:sldMk cId="3346164853" sldId="282"/>
            <ac:picMk id="1028" creationId="{B98C3DF8-1A0D-D04E-B05D-395622D8646A}"/>
          </ac:picMkLst>
        </pc:picChg>
        <pc:picChg chg="add del mod">
          <ac:chgData name="Hadi Dayeh (Student)" userId="d6fb0841-ec78-4fc2-ae64-12d5f1a93283" providerId="ADAL" clId="{B0BF9627-31FF-4881-BF3E-16CD4916E8DE}" dt="2024-11-15T23:04:10.206" v="2521" actId="478"/>
          <ac:picMkLst>
            <pc:docMk/>
            <pc:sldMk cId="3346164853" sldId="282"/>
            <ac:picMk id="1030" creationId="{C4CE6A09-033C-E292-097C-53FFC33ED46C}"/>
          </ac:picMkLst>
        </pc:picChg>
        <pc:picChg chg="add del mod">
          <ac:chgData name="Hadi Dayeh (Student)" userId="d6fb0841-ec78-4fc2-ae64-12d5f1a93283" providerId="ADAL" clId="{B0BF9627-31FF-4881-BF3E-16CD4916E8DE}" dt="2024-11-15T22:56:22.149" v="2503" actId="478"/>
          <ac:picMkLst>
            <pc:docMk/>
            <pc:sldMk cId="3346164853" sldId="282"/>
            <ac:picMk id="1032" creationId="{FDF384C7-CE6B-9C00-7EAE-BF57A93ECC7A}"/>
          </ac:picMkLst>
        </pc:picChg>
        <pc:picChg chg="add del">
          <ac:chgData name="Hadi Dayeh (Student)" userId="d6fb0841-ec78-4fc2-ae64-12d5f1a93283" providerId="ADAL" clId="{B0BF9627-31FF-4881-BF3E-16CD4916E8DE}" dt="2024-11-15T22:58:32.007" v="2505" actId="478"/>
          <ac:picMkLst>
            <pc:docMk/>
            <pc:sldMk cId="3346164853" sldId="282"/>
            <ac:picMk id="1034" creationId="{A7817235-84B5-9530-C9B9-C864DF610B59}"/>
          </ac:picMkLst>
        </pc:picChg>
        <pc:picChg chg="add del mod">
          <ac:chgData name="Hadi Dayeh (Student)" userId="d6fb0841-ec78-4fc2-ae64-12d5f1a93283" providerId="ADAL" clId="{B0BF9627-31FF-4881-BF3E-16CD4916E8DE}" dt="2024-11-15T23:04:09.749" v="2520" actId="478"/>
          <ac:picMkLst>
            <pc:docMk/>
            <pc:sldMk cId="3346164853" sldId="282"/>
            <ac:picMk id="1036" creationId="{62E9D200-96C2-B32C-2A11-AB9B2B446AD0}"/>
          </ac:picMkLst>
        </pc:picChg>
      </pc:sldChg>
      <pc:sldChg chg="new del">
        <pc:chgData name="Hadi Dayeh (Student)" userId="d6fb0841-ec78-4fc2-ae64-12d5f1a93283" providerId="ADAL" clId="{B0BF9627-31FF-4881-BF3E-16CD4916E8DE}" dt="2024-11-15T22:42:32.349" v="2215" actId="2696"/>
        <pc:sldMkLst>
          <pc:docMk/>
          <pc:sldMk cId="4055067232" sldId="282"/>
        </pc:sldMkLst>
      </pc:sldChg>
      <pc:sldChg chg="add del">
        <pc:chgData name="Hadi Dayeh (Student)" userId="d6fb0841-ec78-4fc2-ae64-12d5f1a93283" providerId="ADAL" clId="{B0BF9627-31FF-4881-BF3E-16CD4916E8DE}" dt="2024-11-15T22:53:43.709" v="2481"/>
        <pc:sldMkLst>
          <pc:docMk/>
          <pc:sldMk cId="911765052" sldId="283"/>
        </pc:sldMkLst>
      </pc:sldChg>
      <pc:sldChg chg="addSp delSp modSp add mod ord addAnim">
        <pc:chgData name="Hadi Dayeh (Student)" userId="d6fb0841-ec78-4fc2-ae64-12d5f1a93283" providerId="ADAL" clId="{B0BF9627-31FF-4881-BF3E-16CD4916E8DE}" dt="2024-12-07T20:48:53.135" v="3702" actId="14100"/>
        <pc:sldMkLst>
          <pc:docMk/>
          <pc:sldMk cId="3284166618" sldId="283"/>
        </pc:sldMkLst>
        <pc:spChg chg="add mod">
          <ac:chgData name="Hadi Dayeh (Student)" userId="d6fb0841-ec78-4fc2-ae64-12d5f1a93283" providerId="ADAL" clId="{B0BF9627-31FF-4881-BF3E-16CD4916E8DE}" dt="2024-11-30T23:11:16.323" v="3488" actId="1076"/>
          <ac:spMkLst>
            <pc:docMk/>
            <pc:sldMk cId="3284166618" sldId="283"/>
            <ac:spMk id="3" creationId="{4316D11E-B630-1431-E9E0-FE1D4B0578BC}"/>
          </ac:spMkLst>
        </pc:spChg>
        <pc:spChg chg="mod">
          <ac:chgData name="Hadi Dayeh (Student)" userId="d6fb0841-ec78-4fc2-ae64-12d5f1a93283" providerId="ADAL" clId="{B0BF9627-31FF-4881-BF3E-16CD4916E8DE}" dt="2024-11-30T23:05:43.497" v="3446" actId="14100"/>
          <ac:spMkLst>
            <pc:docMk/>
            <pc:sldMk cId="3284166618" sldId="283"/>
            <ac:spMk id="4" creationId="{62CFE4A6-0E95-0D00-ED77-2C3EBF1248B0}"/>
          </ac:spMkLst>
        </pc:spChg>
        <pc:spChg chg="del mod">
          <ac:chgData name="Hadi Dayeh (Student)" userId="d6fb0841-ec78-4fc2-ae64-12d5f1a93283" providerId="ADAL" clId="{B0BF9627-31FF-4881-BF3E-16CD4916E8DE}" dt="2024-11-15T23:15:02.986" v="3044" actId="478"/>
          <ac:spMkLst>
            <pc:docMk/>
            <pc:sldMk cId="3284166618" sldId="283"/>
            <ac:spMk id="4" creationId="{F398A080-2414-D712-628E-AC41FEE1079A}"/>
          </ac:spMkLst>
        </pc:spChg>
        <pc:spChg chg="mod">
          <ac:chgData name="Hadi Dayeh (Student)" userId="d6fb0841-ec78-4fc2-ae64-12d5f1a93283" providerId="ADAL" clId="{B0BF9627-31FF-4881-BF3E-16CD4916E8DE}" dt="2024-11-30T23:02:45.448" v="3398" actId="1076"/>
          <ac:spMkLst>
            <pc:docMk/>
            <pc:sldMk cId="3284166618" sldId="283"/>
            <ac:spMk id="5" creationId="{F107A9AF-7278-1CA4-7E64-DE34132E878E}"/>
          </ac:spMkLst>
        </pc:spChg>
        <pc:spChg chg="add del mod">
          <ac:chgData name="Hadi Dayeh (Student)" userId="d6fb0841-ec78-4fc2-ae64-12d5f1a93283" providerId="ADAL" clId="{B0BF9627-31FF-4881-BF3E-16CD4916E8DE}" dt="2024-12-07T20:34:15.610" v="3684" actId="478"/>
          <ac:spMkLst>
            <pc:docMk/>
            <pc:sldMk cId="3284166618" sldId="283"/>
            <ac:spMk id="7" creationId="{405F8F7C-42DF-C000-5E16-FBF8F2E27EDB}"/>
          </ac:spMkLst>
        </pc:spChg>
        <pc:spChg chg="add mod">
          <ac:chgData name="Hadi Dayeh (Student)" userId="d6fb0841-ec78-4fc2-ae64-12d5f1a93283" providerId="ADAL" clId="{B0BF9627-31FF-4881-BF3E-16CD4916E8DE}" dt="2024-12-07T20:48:53.135" v="3702" actId="14100"/>
          <ac:spMkLst>
            <pc:docMk/>
            <pc:sldMk cId="3284166618" sldId="283"/>
            <ac:spMk id="9" creationId="{343A74C9-B786-30CA-8598-6A2F959CE818}"/>
          </ac:spMkLst>
        </pc:spChg>
        <pc:spChg chg="mod">
          <ac:chgData name="Hadi Dayeh (Student)" userId="d6fb0841-ec78-4fc2-ae64-12d5f1a93283" providerId="ADAL" clId="{B0BF9627-31FF-4881-BF3E-16CD4916E8DE}" dt="2024-11-30T23:10:01.253" v="3485" actId="1076"/>
          <ac:spMkLst>
            <pc:docMk/>
            <pc:sldMk cId="3284166618" sldId="283"/>
            <ac:spMk id="10" creationId="{E330A463-1EDD-C7EB-46F5-2FF43CE97512}"/>
          </ac:spMkLst>
        </pc:spChg>
        <pc:spChg chg="mod">
          <ac:chgData name="Hadi Dayeh (Student)" userId="d6fb0841-ec78-4fc2-ae64-12d5f1a93283" providerId="ADAL" clId="{B0BF9627-31FF-4881-BF3E-16CD4916E8DE}" dt="2024-11-30T23:11:14.020" v="3487" actId="1076"/>
          <ac:spMkLst>
            <pc:docMk/>
            <pc:sldMk cId="3284166618" sldId="283"/>
            <ac:spMk id="11" creationId="{3B356E6F-4A52-D4F4-6569-545CD863396B}"/>
          </ac:spMkLst>
        </pc:spChg>
        <pc:spChg chg="mod">
          <ac:chgData name="Hadi Dayeh (Student)" userId="d6fb0841-ec78-4fc2-ae64-12d5f1a93283" providerId="ADAL" clId="{B0BF9627-31FF-4881-BF3E-16CD4916E8DE}" dt="2024-12-07T20:34:08.037" v="3683" actId="1076"/>
          <ac:spMkLst>
            <pc:docMk/>
            <pc:sldMk cId="3284166618" sldId="283"/>
            <ac:spMk id="12" creationId="{9404DE6B-09E9-5F67-4FA3-D84E19D384E8}"/>
          </ac:spMkLst>
        </pc:spChg>
        <pc:spChg chg="add mod ord">
          <ac:chgData name="Hadi Dayeh (Student)" userId="d6fb0841-ec78-4fc2-ae64-12d5f1a93283" providerId="ADAL" clId="{B0BF9627-31FF-4881-BF3E-16CD4916E8DE}" dt="2024-12-07T20:48:53.135" v="3702" actId="14100"/>
          <ac:spMkLst>
            <pc:docMk/>
            <pc:sldMk cId="3284166618" sldId="283"/>
            <ac:spMk id="13" creationId="{A50201FB-5839-8294-E97B-C710A987209A}"/>
          </ac:spMkLst>
        </pc:spChg>
        <pc:grpChg chg="del mod">
          <ac:chgData name="Hadi Dayeh (Student)" userId="d6fb0841-ec78-4fc2-ae64-12d5f1a93283" providerId="ADAL" clId="{B0BF9627-31FF-4881-BF3E-16CD4916E8DE}" dt="2024-11-30T23:29:44.193" v="3557"/>
          <ac:grpSpMkLst>
            <pc:docMk/>
            <pc:sldMk cId="3284166618" sldId="283"/>
            <ac:grpSpMk id="22" creationId="{2AB08FF2-DE36-1E8D-7C58-92DC230701B8}"/>
          </ac:grpSpMkLst>
        </pc:grpChg>
        <pc:grpChg chg="del mod">
          <ac:chgData name="Hadi Dayeh (Student)" userId="d6fb0841-ec78-4fc2-ae64-12d5f1a93283" providerId="ADAL" clId="{B0BF9627-31FF-4881-BF3E-16CD4916E8DE}" dt="2024-12-07T20:30:15.176" v="3653" actId="478"/>
          <ac:grpSpMkLst>
            <pc:docMk/>
            <pc:sldMk cId="3284166618" sldId="283"/>
            <ac:grpSpMk id="25" creationId="{FE42A99F-C142-7748-0A54-02912DC2B6AF}"/>
          </ac:grpSpMkLst>
        </pc:grpChg>
        <pc:grpChg chg="del mod">
          <ac:chgData name="Hadi Dayeh (Student)" userId="d6fb0841-ec78-4fc2-ae64-12d5f1a93283" providerId="ADAL" clId="{B0BF9627-31FF-4881-BF3E-16CD4916E8DE}" dt="2024-11-30T23:29:57.153" v="3565"/>
          <ac:grpSpMkLst>
            <pc:docMk/>
            <pc:sldMk cId="3284166618" sldId="283"/>
            <ac:grpSpMk id="30" creationId="{72FC438F-AA7D-1345-CB9E-09A1F3FF4FAA}"/>
          </ac:grpSpMkLst>
        </pc:grpChg>
        <pc:grpChg chg="del mod">
          <ac:chgData name="Hadi Dayeh (Student)" userId="d6fb0841-ec78-4fc2-ae64-12d5f1a93283" providerId="ADAL" clId="{B0BF9627-31FF-4881-BF3E-16CD4916E8DE}" dt="2024-12-07T20:30:12.816" v="3651" actId="478"/>
          <ac:grpSpMkLst>
            <pc:docMk/>
            <pc:sldMk cId="3284166618" sldId="283"/>
            <ac:grpSpMk id="33" creationId="{4327AB0C-8174-AB60-802A-F884947E218E}"/>
          </ac:grpSpMkLst>
        </pc:grpChg>
        <pc:graphicFrameChg chg="add del mod">
          <ac:chgData name="Hadi Dayeh (Student)" userId="d6fb0841-ec78-4fc2-ae64-12d5f1a93283" providerId="ADAL" clId="{B0BF9627-31FF-4881-BF3E-16CD4916E8DE}" dt="2024-11-30T23:27:37.067" v="3548" actId="478"/>
          <ac:graphicFrameMkLst>
            <pc:docMk/>
            <pc:sldMk cId="3284166618" sldId="283"/>
            <ac:graphicFrameMk id="16" creationId="{68E37C1D-32E8-9B57-4471-B29AACA501AB}"/>
          </ac:graphicFrameMkLst>
        </pc:graphicFrameChg>
        <pc:graphicFrameChg chg="add mod modGraphic">
          <ac:chgData name="Hadi Dayeh (Student)" userId="d6fb0841-ec78-4fc2-ae64-12d5f1a93283" providerId="ADAL" clId="{B0BF9627-31FF-4881-BF3E-16CD4916E8DE}" dt="2024-11-30T23:39:05.383" v="3580" actId="1076"/>
          <ac:graphicFrameMkLst>
            <pc:docMk/>
            <pc:sldMk cId="3284166618" sldId="283"/>
            <ac:graphicFrameMk id="34" creationId="{E4696D4A-EE2D-AD33-89A6-C3F2E4350745}"/>
          </ac:graphicFrameMkLst>
        </pc:graphicFrameChg>
        <pc:picChg chg="del">
          <ac:chgData name="Hadi Dayeh (Student)" userId="d6fb0841-ec78-4fc2-ae64-12d5f1a93283" providerId="ADAL" clId="{B0BF9627-31FF-4881-BF3E-16CD4916E8DE}" dt="2024-12-07T20:30:15.900" v="3654" actId="478"/>
          <ac:picMkLst>
            <pc:docMk/>
            <pc:sldMk cId="3284166618" sldId="283"/>
            <ac:picMk id="5" creationId="{94E9AEEF-A4F0-5569-3328-8913890D43CE}"/>
          </ac:picMkLst>
        </pc:picChg>
        <pc:picChg chg="add mod">
          <ac:chgData name="Hadi Dayeh (Student)" userId="d6fb0841-ec78-4fc2-ae64-12d5f1a93283" providerId="ADAL" clId="{B0BF9627-31FF-4881-BF3E-16CD4916E8DE}" dt="2024-12-07T20:48:53.135" v="3702" actId="14100"/>
          <ac:picMkLst>
            <pc:docMk/>
            <pc:sldMk cId="3284166618" sldId="283"/>
            <ac:picMk id="6" creationId="{32094BA2-A089-A014-C497-9CF4E0CB2397}"/>
          </ac:picMkLst>
        </pc:picChg>
        <pc:picChg chg="add del mod">
          <ac:chgData name="Hadi Dayeh (Student)" userId="d6fb0841-ec78-4fc2-ae64-12d5f1a93283" providerId="ADAL" clId="{B0BF9627-31FF-4881-BF3E-16CD4916E8DE}" dt="2024-11-30T23:26:58.542" v="3544" actId="21"/>
          <ac:picMkLst>
            <pc:docMk/>
            <pc:sldMk cId="3284166618" sldId="283"/>
            <ac:picMk id="8" creationId="{F5CDCB0B-501A-8645-0100-8AAB715FEE4C}"/>
          </ac:picMkLst>
        </pc:picChg>
        <pc:picChg chg="add del mod">
          <ac:chgData name="Hadi Dayeh (Student)" userId="d6fb0841-ec78-4fc2-ae64-12d5f1a93283" providerId="ADAL" clId="{B0BF9627-31FF-4881-BF3E-16CD4916E8DE}" dt="2024-11-30T23:27:00.813" v="3545" actId="21"/>
          <ac:picMkLst>
            <pc:docMk/>
            <pc:sldMk cId="3284166618" sldId="283"/>
            <ac:picMk id="13" creationId="{20A41C34-CA27-2C18-A380-0142BEAD8C25}"/>
          </ac:picMkLst>
        </pc:picChg>
        <pc:picChg chg="del mod">
          <ac:chgData name="Hadi Dayeh (Student)" userId="d6fb0841-ec78-4fc2-ae64-12d5f1a93283" providerId="ADAL" clId="{B0BF9627-31FF-4881-BF3E-16CD4916E8DE}" dt="2024-12-07T20:30:14.677" v="3652" actId="478"/>
          <ac:picMkLst>
            <pc:docMk/>
            <pc:sldMk cId="3284166618" sldId="283"/>
            <ac:picMk id="1030" creationId="{6F35BD96-E929-2711-15AE-B4F4FFA5D4F9}"/>
          </ac:picMkLst>
        </pc:picChg>
        <pc:picChg chg="del mod">
          <ac:chgData name="Hadi Dayeh (Student)" userId="d6fb0841-ec78-4fc2-ae64-12d5f1a93283" providerId="ADAL" clId="{B0BF9627-31FF-4881-BF3E-16CD4916E8DE}" dt="2024-12-07T20:30:17.454" v="3656" actId="478"/>
          <ac:picMkLst>
            <pc:docMk/>
            <pc:sldMk cId="3284166618" sldId="283"/>
            <ac:picMk id="1036" creationId="{F6AFE43D-947D-8B8B-3765-968A8B348D6A}"/>
          </ac:picMkLst>
        </pc:picChg>
        <pc:inkChg chg="add del">
          <ac:chgData name="Hadi Dayeh (Student)" userId="d6fb0841-ec78-4fc2-ae64-12d5f1a93283" providerId="ADAL" clId="{B0BF9627-31FF-4881-BF3E-16CD4916E8DE}" dt="2024-12-07T20:30:16.663" v="3655" actId="478"/>
          <ac:inkMkLst>
            <pc:docMk/>
            <pc:sldMk cId="3284166618" sldId="283"/>
            <ac:inkMk id="17" creationId="{AFD0F542-1A1F-0972-B261-AF054ADEB12D}"/>
          </ac:inkMkLst>
        </pc:inkChg>
        <pc:inkChg chg="add mod">
          <ac:chgData name="Hadi Dayeh (Student)" userId="d6fb0841-ec78-4fc2-ae64-12d5f1a93283" providerId="ADAL" clId="{B0BF9627-31FF-4881-BF3E-16CD4916E8DE}" dt="2024-11-30T23:29:44.193" v="3557"/>
          <ac:inkMkLst>
            <pc:docMk/>
            <pc:sldMk cId="3284166618" sldId="283"/>
            <ac:inkMk id="18" creationId="{05BF49DB-579C-A800-8942-F4C0BC64A51C}"/>
          </ac:inkMkLst>
        </pc:inkChg>
        <pc:inkChg chg="add mod">
          <ac:chgData name="Hadi Dayeh (Student)" userId="d6fb0841-ec78-4fc2-ae64-12d5f1a93283" providerId="ADAL" clId="{B0BF9627-31FF-4881-BF3E-16CD4916E8DE}" dt="2024-11-30T23:29:44.193" v="3557"/>
          <ac:inkMkLst>
            <pc:docMk/>
            <pc:sldMk cId="3284166618" sldId="283"/>
            <ac:inkMk id="19" creationId="{D6FEE89C-1F8A-95C6-FBD8-D8BC3B51E3A0}"/>
          </ac:inkMkLst>
        </pc:inkChg>
        <pc:inkChg chg="add mod">
          <ac:chgData name="Hadi Dayeh (Student)" userId="d6fb0841-ec78-4fc2-ae64-12d5f1a93283" providerId="ADAL" clId="{B0BF9627-31FF-4881-BF3E-16CD4916E8DE}" dt="2024-11-30T23:29:44.193" v="3557"/>
          <ac:inkMkLst>
            <pc:docMk/>
            <pc:sldMk cId="3284166618" sldId="283"/>
            <ac:inkMk id="20" creationId="{B7778B21-4A14-7B9C-2AC2-322431CDD205}"/>
          </ac:inkMkLst>
        </pc:inkChg>
        <pc:inkChg chg="add mod">
          <ac:chgData name="Hadi Dayeh (Student)" userId="d6fb0841-ec78-4fc2-ae64-12d5f1a93283" providerId="ADAL" clId="{B0BF9627-31FF-4881-BF3E-16CD4916E8DE}" dt="2024-11-30T23:29:44.193" v="3557"/>
          <ac:inkMkLst>
            <pc:docMk/>
            <pc:sldMk cId="3284166618" sldId="283"/>
            <ac:inkMk id="21" creationId="{54E84FB9-1AF9-BCCC-CDC1-153C57B7D0F7}"/>
          </ac:inkMkLst>
        </pc:inkChg>
        <pc:inkChg chg="add mod">
          <ac:chgData name="Hadi Dayeh (Student)" userId="d6fb0841-ec78-4fc2-ae64-12d5f1a93283" providerId="ADAL" clId="{B0BF9627-31FF-4881-BF3E-16CD4916E8DE}" dt="2024-11-30T23:29:44.193" v="3557"/>
          <ac:inkMkLst>
            <pc:docMk/>
            <pc:sldMk cId="3284166618" sldId="283"/>
            <ac:inkMk id="23" creationId="{D52B00D8-0F3F-B957-FEB2-6C7FB84C7A4D}"/>
          </ac:inkMkLst>
        </pc:inkChg>
        <pc:inkChg chg="add mod">
          <ac:chgData name="Hadi Dayeh (Student)" userId="d6fb0841-ec78-4fc2-ae64-12d5f1a93283" providerId="ADAL" clId="{B0BF9627-31FF-4881-BF3E-16CD4916E8DE}" dt="2024-11-30T23:29:44.193" v="3557"/>
          <ac:inkMkLst>
            <pc:docMk/>
            <pc:sldMk cId="3284166618" sldId="283"/>
            <ac:inkMk id="24" creationId="{BA362B77-49D2-5F57-695E-22075A0AFC34}"/>
          </ac:inkMkLst>
        </pc:inkChg>
        <pc:inkChg chg="add mod">
          <ac:chgData name="Hadi Dayeh (Student)" userId="d6fb0841-ec78-4fc2-ae64-12d5f1a93283" providerId="ADAL" clId="{B0BF9627-31FF-4881-BF3E-16CD4916E8DE}" dt="2024-11-30T23:29:57.153" v="3565"/>
          <ac:inkMkLst>
            <pc:docMk/>
            <pc:sldMk cId="3284166618" sldId="283"/>
            <ac:inkMk id="26" creationId="{AA56F800-8D97-EB7E-7C66-0EE00496BBEB}"/>
          </ac:inkMkLst>
        </pc:inkChg>
        <pc:inkChg chg="add mod">
          <ac:chgData name="Hadi Dayeh (Student)" userId="d6fb0841-ec78-4fc2-ae64-12d5f1a93283" providerId="ADAL" clId="{B0BF9627-31FF-4881-BF3E-16CD4916E8DE}" dt="2024-11-30T23:29:57.153" v="3565"/>
          <ac:inkMkLst>
            <pc:docMk/>
            <pc:sldMk cId="3284166618" sldId="283"/>
            <ac:inkMk id="27" creationId="{EF2504EF-1B8A-225F-E627-9BBE263F8422}"/>
          </ac:inkMkLst>
        </pc:inkChg>
        <pc:inkChg chg="add mod">
          <ac:chgData name="Hadi Dayeh (Student)" userId="d6fb0841-ec78-4fc2-ae64-12d5f1a93283" providerId="ADAL" clId="{B0BF9627-31FF-4881-BF3E-16CD4916E8DE}" dt="2024-11-30T23:29:57.153" v="3565"/>
          <ac:inkMkLst>
            <pc:docMk/>
            <pc:sldMk cId="3284166618" sldId="283"/>
            <ac:inkMk id="28" creationId="{00EF930B-11DC-4027-9778-0876EE5DD3DC}"/>
          </ac:inkMkLst>
        </pc:inkChg>
        <pc:inkChg chg="add mod">
          <ac:chgData name="Hadi Dayeh (Student)" userId="d6fb0841-ec78-4fc2-ae64-12d5f1a93283" providerId="ADAL" clId="{B0BF9627-31FF-4881-BF3E-16CD4916E8DE}" dt="2024-11-30T23:29:57.153" v="3565"/>
          <ac:inkMkLst>
            <pc:docMk/>
            <pc:sldMk cId="3284166618" sldId="283"/>
            <ac:inkMk id="29" creationId="{D42552D7-C160-4CF1-17FD-D8E7D4242B13}"/>
          </ac:inkMkLst>
        </pc:inkChg>
        <pc:inkChg chg="add mod">
          <ac:chgData name="Hadi Dayeh (Student)" userId="d6fb0841-ec78-4fc2-ae64-12d5f1a93283" providerId="ADAL" clId="{B0BF9627-31FF-4881-BF3E-16CD4916E8DE}" dt="2024-11-30T23:29:57.153" v="3565"/>
          <ac:inkMkLst>
            <pc:docMk/>
            <pc:sldMk cId="3284166618" sldId="283"/>
            <ac:inkMk id="31" creationId="{E7175425-88A8-0E33-F2F5-3E5D2EC2CA90}"/>
          </ac:inkMkLst>
        </pc:inkChg>
        <pc:inkChg chg="add mod">
          <ac:chgData name="Hadi Dayeh (Student)" userId="d6fb0841-ec78-4fc2-ae64-12d5f1a93283" providerId="ADAL" clId="{B0BF9627-31FF-4881-BF3E-16CD4916E8DE}" dt="2024-11-30T23:29:57.153" v="3565"/>
          <ac:inkMkLst>
            <pc:docMk/>
            <pc:sldMk cId="3284166618" sldId="283"/>
            <ac:inkMk id="32" creationId="{DC938189-CBFA-BF6B-4AFE-F34B6CED14E7}"/>
          </ac:inkMkLst>
        </pc:inkChg>
      </pc:sldChg>
      <pc:sldChg chg="add del">
        <pc:chgData name="Hadi Dayeh (Student)" userId="d6fb0841-ec78-4fc2-ae64-12d5f1a93283" providerId="ADAL" clId="{B0BF9627-31FF-4881-BF3E-16CD4916E8DE}" dt="2024-11-15T22:53:40.483" v="2479"/>
        <pc:sldMkLst>
          <pc:docMk/>
          <pc:sldMk cId="3457108519" sldId="283"/>
        </pc:sldMkLst>
      </pc:sldChg>
      <pc:sldChg chg="delSp modSp add mod">
        <pc:chgData name="Hadi Dayeh (Student)" userId="d6fb0841-ec78-4fc2-ae64-12d5f1a93283" providerId="ADAL" clId="{B0BF9627-31FF-4881-BF3E-16CD4916E8DE}" dt="2024-11-15T23:17:02.370" v="3174" actId="14100"/>
        <pc:sldMkLst>
          <pc:docMk/>
          <pc:sldMk cId="4028904120" sldId="284"/>
        </pc:sldMkLst>
        <pc:spChg chg="mod">
          <ac:chgData name="Hadi Dayeh (Student)" userId="d6fb0841-ec78-4fc2-ae64-12d5f1a93283" providerId="ADAL" clId="{B0BF9627-31FF-4881-BF3E-16CD4916E8DE}" dt="2024-11-15T23:17:02.370" v="3174" actId="14100"/>
          <ac:spMkLst>
            <pc:docMk/>
            <pc:sldMk cId="4028904120" sldId="284"/>
            <ac:spMk id="4" creationId="{8E4059EF-8FF0-C648-06D4-6AF640096DA4}"/>
          </ac:spMkLst>
        </pc:spChg>
        <pc:spChg chg="mod">
          <ac:chgData name="Hadi Dayeh (Student)" userId="d6fb0841-ec78-4fc2-ae64-12d5f1a93283" providerId="ADAL" clId="{B0BF9627-31FF-4881-BF3E-16CD4916E8DE}" dt="2024-11-15T23:12:53.219" v="2965" actId="20577"/>
          <ac:spMkLst>
            <pc:docMk/>
            <pc:sldMk cId="4028904120" sldId="284"/>
            <ac:spMk id="5" creationId="{EAC24BEF-DB60-67D3-04CD-2E2E06804D50}"/>
          </ac:spMkLst>
        </pc:spChg>
        <pc:picChg chg="del">
          <ac:chgData name="Hadi Dayeh (Student)" userId="d6fb0841-ec78-4fc2-ae64-12d5f1a93283" providerId="ADAL" clId="{B0BF9627-31FF-4881-BF3E-16CD4916E8DE}" dt="2024-11-15T23:12:43.795" v="2950" actId="478"/>
          <ac:picMkLst>
            <pc:docMk/>
            <pc:sldMk cId="4028904120" sldId="284"/>
            <ac:picMk id="6" creationId="{9DD2B37C-0059-A9C5-2209-72D77FDB885A}"/>
          </ac:picMkLst>
        </pc:picChg>
        <pc:picChg chg="del">
          <ac:chgData name="Hadi Dayeh (Student)" userId="d6fb0841-ec78-4fc2-ae64-12d5f1a93283" providerId="ADAL" clId="{B0BF9627-31FF-4881-BF3E-16CD4916E8DE}" dt="2024-11-15T23:12:42.896" v="2948" actId="478"/>
          <ac:picMkLst>
            <pc:docMk/>
            <pc:sldMk cId="4028904120" sldId="284"/>
            <ac:picMk id="1030" creationId="{D849B8E7-C6E1-DA6D-FA91-A32E17B11767}"/>
          </ac:picMkLst>
        </pc:picChg>
        <pc:picChg chg="del">
          <ac:chgData name="Hadi Dayeh (Student)" userId="d6fb0841-ec78-4fc2-ae64-12d5f1a93283" providerId="ADAL" clId="{B0BF9627-31FF-4881-BF3E-16CD4916E8DE}" dt="2024-11-15T23:12:43.336" v="2949" actId="478"/>
          <ac:picMkLst>
            <pc:docMk/>
            <pc:sldMk cId="4028904120" sldId="284"/>
            <ac:picMk id="1036" creationId="{7378B190-5D73-8FB7-58F4-52A4449A8B0B}"/>
          </ac:picMkLst>
        </pc:picChg>
      </pc:sldChg>
      <pc:sldChg chg="modSp add mod">
        <pc:chgData name="Hadi Dayeh (Student)" userId="d6fb0841-ec78-4fc2-ae64-12d5f1a93283" providerId="ADAL" clId="{B0BF9627-31FF-4881-BF3E-16CD4916E8DE}" dt="2024-12-10T20:03:59.842" v="3982" actId="20577"/>
        <pc:sldMkLst>
          <pc:docMk/>
          <pc:sldMk cId="1302358107" sldId="285"/>
        </pc:sldMkLst>
        <pc:spChg chg="mod">
          <ac:chgData name="Hadi Dayeh (Student)" userId="d6fb0841-ec78-4fc2-ae64-12d5f1a93283" providerId="ADAL" clId="{B0BF9627-31FF-4881-BF3E-16CD4916E8DE}" dt="2024-11-15T23:13:20.199" v="3001" actId="20577"/>
          <ac:spMkLst>
            <pc:docMk/>
            <pc:sldMk cId="1302358107" sldId="285"/>
            <ac:spMk id="4" creationId="{34378A29-8913-3815-315E-3460FA12E1C0}"/>
          </ac:spMkLst>
        </pc:spChg>
        <pc:spChg chg="mod">
          <ac:chgData name="Hadi Dayeh (Student)" userId="d6fb0841-ec78-4fc2-ae64-12d5f1a93283" providerId="ADAL" clId="{B0BF9627-31FF-4881-BF3E-16CD4916E8DE}" dt="2024-12-10T20:03:06.654" v="3958" actId="20577"/>
          <ac:spMkLst>
            <pc:docMk/>
            <pc:sldMk cId="1302358107" sldId="285"/>
            <ac:spMk id="7" creationId="{F36C07A1-B694-6A05-A194-A9F1FDEDB7E1}"/>
          </ac:spMkLst>
        </pc:spChg>
        <pc:spChg chg="mod">
          <ac:chgData name="Hadi Dayeh (Student)" userId="d6fb0841-ec78-4fc2-ae64-12d5f1a93283" providerId="ADAL" clId="{B0BF9627-31FF-4881-BF3E-16CD4916E8DE}" dt="2024-12-10T20:03:37.356" v="3976" actId="20577"/>
          <ac:spMkLst>
            <pc:docMk/>
            <pc:sldMk cId="1302358107" sldId="285"/>
            <ac:spMk id="9" creationId="{A98D7D02-5E81-883F-3607-55EBA8234AB6}"/>
          </ac:spMkLst>
        </pc:spChg>
        <pc:spChg chg="mod">
          <ac:chgData name="Hadi Dayeh (Student)" userId="d6fb0841-ec78-4fc2-ae64-12d5f1a93283" providerId="ADAL" clId="{B0BF9627-31FF-4881-BF3E-16CD4916E8DE}" dt="2024-12-10T20:03:59.842" v="3982" actId="20577"/>
          <ac:spMkLst>
            <pc:docMk/>
            <pc:sldMk cId="1302358107" sldId="285"/>
            <ac:spMk id="10" creationId="{B519FE42-06FE-2A99-D792-5A12AC78B762}"/>
          </ac:spMkLst>
        </pc:spChg>
        <pc:spChg chg="mod">
          <ac:chgData name="Hadi Dayeh (Student)" userId="d6fb0841-ec78-4fc2-ae64-12d5f1a93283" providerId="ADAL" clId="{B0BF9627-31FF-4881-BF3E-16CD4916E8DE}" dt="2024-12-10T20:03:16.578" v="3964" actId="20577"/>
          <ac:spMkLst>
            <pc:docMk/>
            <pc:sldMk cId="1302358107" sldId="285"/>
            <ac:spMk id="11" creationId="{3DC7C6D5-AAC1-173B-7DB5-48005F3D3549}"/>
          </ac:spMkLst>
        </pc:spChg>
        <pc:spChg chg="mod">
          <ac:chgData name="Hadi Dayeh (Student)" userId="d6fb0841-ec78-4fc2-ae64-12d5f1a93283" providerId="ADAL" clId="{B0BF9627-31FF-4881-BF3E-16CD4916E8DE}" dt="2024-12-10T20:02:32.643" v="3943" actId="27107"/>
          <ac:spMkLst>
            <pc:docMk/>
            <pc:sldMk cId="1302358107" sldId="285"/>
            <ac:spMk id="45" creationId="{3982BBDC-3700-D455-18F0-F7D2BC8920F5}"/>
          </ac:spMkLst>
        </pc:spChg>
        <pc:picChg chg="mod">
          <ac:chgData name="Hadi Dayeh (Student)" userId="d6fb0841-ec78-4fc2-ae64-12d5f1a93283" providerId="ADAL" clId="{B0BF9627-31FF-4881-BF3E-16CD4916E8DE}" dt="2024-12-08T14:36:36.682" v="3896" actId="1076"/>
          <ac:picMkLst>
            <pc:docMk/>
            <pc:sldMk cId="1302358107" sldId="285"/>
            <ac:picMk id="3" creationId="{11CEFC83-BE9D-FAFA-2E67-2E5D6507C85E}"/>
          </ac:picMkLst>
        </pc:picChg>
        <pc:picChg chg="mod">
          <ac:chgData name="Hadi Dayeh (Student)" userId="d6fb0841-ec78-4fc2-ae64-12d5f1a93283" providerId="ADAL" clId="{B0BF9627-31FF-4881-BF3E-16CD4916E8DE}" dt="2024-11-30T23:37:14.841" v="3577" actId="1076"/>
          <ac:picMkLst>
            <pc:docMk/>
            <pc:sldMk cId="1302358107" sldId="285"/>
            <ac:picMk id="13" creationId="{B36E943D-F701-631D-BF41-B7CB595F4D0B}"/>
          </ac:picMkLst>
        </pc:picChg>
      </pc:sldChg>
      <pc:sldChg chg="addSp delSp modSp mod addAnim delAnim modShow">
        <pc:chgData name="Hadi Dayeh (Student)" userId="d6fb0841-ec78-4fc2-ae64-12d5f1a93283" providerId="ADAL" clId="{B0BF9627-31FF-4881-BF3E-16CD4916E8DE}" dt="2024-12-07T23:14:29.591" v="3892" actId="729"/>
        <pc:sldMkLst>
          <pc:docMk/>
          <pc:sldMk cId="3218893900" sldId="286"/>
        </pc:sldMkLst>
        <pc:graphicFrameChg chg="modGraphic">
          <ac:chgData name="Hadi Dayeh (Student)" userId="d6fb0841-ec78-4fc2-ae64-12d5f1a93283" providerId="ADAL" clId="{B0BF9627-31FF-4881-BF3E-16CD4916E8DE}" dt="2024-11-30T23:43:36.357" v="3596" actId="20577"/>
          <ac:graphicFrameMkLst>
            <pc:docMk/>
            <pc:sldMk cId="3218893900" sldId="286"/>
            <ac:graphicFrameMk id="7" creationId="{547FFB26-CD5F-6CD9-CC26-BD43177234F5}"/>
          </ac:graphicFrameMkLst>
        </pc:graphicFrameChg>
        <pc:graphicFrameChg chg="modGraphic">
          <ac:chgData name="Hadi Dayeh (Student)" userId="d6fb0841-ec78-4fc2-ae64-12d5f1a93283" providerId="ADAL" clId="{B0BF9627-31FF-4881-BF3E-16CD4916E8DE}" dt="2024-11-30T23:43:11.662" v="3591" actId="20577"/>
          <ac:graphicFrameMkLst>
            <pc:docMk/>
            <pc:sldMk cId="3218893900" sldId="286"/>
            <ac:graphicFrameMk id="9" creationId="{20BCD170-DA80-1C68-838B-4632B133EC60}"/>
          </ac:graphicFrameMkLst>
        </pc:graphicFrameChg>
        <pc:graphicFrameChg chg="add del mod modGraphic">
          <ac:chgData name="Hadi Dayeh (Student)" userId="d6fb0841-ec78-4fc2-ae64-12d5f1a93283" providerId="ADAL" clId="{B0BF9627-31FF-4881-BF3E-16CD4916E8DE}" dt="2024-11-30T23:34:54.843" v="3573" actId="478"/>
          <ac:graphicFrameMkLst>
            <pc:docMk/>
            <pc:sldMk cId="3218893900" sldId="286"/>
            <ac:graphicFrameMk id="10" creationId="{85C72FDC-D636-D02D-975E-8197A2028843}"/>
          </ac:graphicFrameMkLst>
        </pc:graphicFrameChg>
      </pc:sldChg>
      <pc:sldChg chg="modSp mod ord modShow">
        <pc:chgData name="Hadi Dayeh (Student)" userId="d6fb0841-ec78-4fc2-ae64-12d5f1a93283" providerId="ADAL" clId="{B0BF9627-31FF-4881-BF3E-16CD4916E8DE}" dt="2024-12-07T23:14:31.318" v="3893" actId="729"/>
        <pc:sldMkLst>
          <pc:docMk/>
          <pc:sldMk cId="2656481153" sldId="287"/>
        </pc:sldMkLst>
        <pc:graphicFrameChg chg="modGraphic">
          <ac:chgData name="Hadi Dayeh (Student)" userId="d6fb0841-ec78-4fc2-ae64-12d5f1a93283" providerId="ADAL" clId="{B0BF9627-31FF-4881-BF3E-16CD4916E8DE}" dt="2024-11-30T23:44:06.968" v="3597" actId="20577"/>
          <ac:graphicFrameMkLst>
            <pc:docMk/>
            <pc:sldMk cId="2656481153" sldId="287"/>
            <ac:graphicFrameMk id="10" creationId="{38DE1C74-10E8-3BFB-0CB6-1186E16B2E63}"/>
          </ac:graphicFrameMkLst>
        </pc:graphicFrameChg>
      </pc:sldChg>
      <pc:sldChg chg="mod modShow">
        <pc:chgData name="Hadi Dayeh (Student)" userId="d6fb0841-ec78-4fc2-ae64-12d5f1a93283" providerId="ADAL" clId="{B0BF9627-31FF-4881-BF3E-16CD4916E8DE}" dt="2024-12-07T23:14:35.531" v="3895" actId="729"/>
        <pc:sldMkLst>
          <pc:docMk/>
          <pc:sldMk cId="1822889145" sldId="289"/>
        </pc:sldMkLst>
      </pc:sldChg>
      <pc:sldChg chg="mod modShow">
        <pc:chgData name="Hadi Dayeh (Student)" userId="d6fb0841-ec78-4fc2-ae64-12d5f1a93283" providerId="ADAL" clId="{B0BF9627-31FF-4881-BF3E-16CD4916E8DE}" dt="2024-12-07T23:14:33.738" v="3894" actId="729"/>
        <pc:sldMkLst>
          <pc:docMk/>
          <pc:sldMk cId="3170183107" sldId="291"/>
        </pc:sldMkLst>
      </pc:sldChg>
      <pc:sldChg chg="delSp modSp mod">
        <pc:chgData name="Hadi Dayeh (Student)" userId="d6fb0841-ec78-4fc2-ae64-12d5f1a93283" providerId="ADAL" clId="{B0BF9627-31FF-4881-BF3E-16CD4916E8DE}" dt="2024-11-30T23:50:01.570" v="3617" actId="20577"/>
        <pc:sldMkLst>
          <pc:docMk/>
          <pc:sldMk cId="1397147174" sldId="292"/>
        </pc:sldMkLst>
        <pc:spChg chg="mod">
          <ac:chgData name="Hadi Dayeh (Student)" userId="d6fb0841-ec78-4fc2-ae64-12d5f1a93283" providerId="ADAL" clId="{B0BF9627-31FF-4881-BF3E-16CD4916E8DE}" dt="2024-11-30T23:49:23.681" v="3615" actId="14100"/>
          <ac:spMkLst>
            <pc:docMk/>
            <pc:sldMk cId="1397147174" sldId="292"/>
            <ac:spMk id="3" creationId="{155231CB-3DD8-713F-E6BC-A879EF84D57F}"/>
          </ac:spMkLst>
        </pc:spChg>
        <pc:spChg chg="mod">
          <ac:chgData name="Hadi Dayeh (Student)" userId="d6fb0841-ec78-4fc2-ae64-12d5f1a93283" providerId="ADAL" clId="{B0BF9627-31FF-4881-BF3E-16CD4916E8DE}" dt="2024-11-30T23:18:10.945" v="3512" actId="1076"/>
          <ac:spMkLst>
            <pc:docMk/>
            <pc:sldMk cId="1397147174" sldId="292"/>
            <ac:spMk id="4" creationId="{34378A29-8913-3815-315E-3460FA12E1C0}"/>
          </ac:spMkLst>
        </pc:spChg>
        <pc:spChg chg="mod">
          <ac:chgData name="Hadi Dayeh (Student)" userId="d6fb0841-ec78-4fc2-ae64-12d5f1a93283" providerId="ADAL" clId="{B0BF9627-31FF-4881-BF3E-16CD4916E8DE}" dt="2024-11-30T23:49:10.936" v="3614" actId="14100"/>
          <ac:spMkLst>
            <pc:docMk/>
            <pc:sldMk cId="1397147174" sldId="292"/>
            <ac:spMk id="6" creationId="{BCD403F3-C0F5-BC5A-F604-D7E504BA4B6F}"/>
          </ac:spMkLst>
        </pc:spChg>
        <pc:spChg chg="mod">
          <ac:chgData name="Hadi Dayeh (Student)" userId="d6fb0841-ec78-4fc2-ae64-12d5f1a93283" providerId="ADAL" clId="{B0BF9627-31FF-4881-BF3E-16CD4916E8DE}" dt="2024-11-30T23:48:16.185" v="3604" actId="14100"/>
          <ac:spMkLst>
            <pc:docMk/>
            <pc:sldMk cId="1397147174" sldId="292"/>
            <ac:spMk id="7" creationId="{F36C07A1-B694-6A05-A194-A9F1FDEDB7E1}"/>
          </ac:spMkLst>
        </pc:spChg>
        <pc:spChg chg="mod">
          <ac:chgData name="Hadi Dayeh (Student)" userId="d6fb0841-ec78-4fc2-ae64-12d5f1a93283" providerId="ADAL" clId="{B0BF9627-31FF-4881-BF3E-16CD4916E8DE}" dt="2024-11-30T23:48:42.763" v="3609" actId="14100"/>
          <ac:spMkLst>
            <pc:docMk/>
            <pc:sldMk cId="1397147174" sldId="292"/>
            <ac:spMk id="9" creationId="{A98D7D02-5E81-883F-3607-55EBA8234AB6}"/>
          </ac:spMkLst>
        </pc:spChg>
        <pc:spChg chg="mod">
          <ac:chgData name="Hadi Dayeh (Student)" userId="d6fb0841-ec78-4fc2-ae64-12d5f1a93283" providerId="ADAL" clId="{B0BF9627-31FF-4881-BF3E-16CD4916E8DE}" dt="2024-11-30T23:49:29.357" v="3616" actId="14100"/>
          <ac:spMkLst>
            <pc:docMk/>
            <pc:sldMk cId="1397147174" sldId="292"/>
            <ac:spMk id="10" creationId="{B519FE42-06FE-2A99-D792-5A12AC78B762}"/>
          </ac:spMkLst>
        </pc:spChg>
        <pc:spChg chg="mod">
          <ac:chgData name="Hadi Dayeh (Student)" userId="d6fb0841-ec78-4fc2-ae64-12d5f1a93283" providerId="ADAL" clId="{B0BF9627-31FF-4881-BF3E-16CD4916E8DE}" dt="2024-11-30T23:50:01.570" v="3617" actId="20577"/>
          <ac:spMkLst>
            <pc:docMk/>
            <pc:sldMk cId="1397147174" sldId="292"/>
            <ac:spMk id="11" creationId="{41F1E70A-2D0F-AFE1-1F42-3CF7FA2FB9E8}"/>
          </ac:spMkLst>
        </pc:spChg>
        <pc:graphicFrameChg chg="del mod">
          <ac:chgData name="Hadi Dayeh (Student)" userId="d6fb0841-ec78-4fc2-ae64-12d5f1a93283" providerId="ADAL" clId="{B0BF9627-31FF-4881-BF3E-16CD4916E8DE}" dt="2024-11-30T23:48:01.374" v="3599" actId="478"/>
          <ac:graphicFrameMkLst>
            <pc:docMk/>
            <pc:sldMk cId="1397147174" sldId="292"/>
            <ac:graphicFrameMk id="8" creationId="{D798D860-AFC0-3153-FF74-C57F438628E7}"/>
          </ac:graphicFrameMkLst>
        </pc:graphicFrameChg>
      </pc:sldChg>
      <pc:sldChg chg="addSp delSp modSp new del mod">
        <pc:chgData name="Hadi Dayeh (Student)" userId="d6fb0841-ec78-4fc2-ae64-12d5f1a93283" providerId="ADAL" clId="{B0BF9627-31FF-4881-BF3E-16CD4916E8DE}" dt="2024-12-07T21:14:02.038" v="3738" actId="2696"/>
        <pc:sldMkLst>
          <pc:docMk/>
          <pc:sldMk cId="229876854" sldId="293"/>
        </pc:sldMkLst>
        <pc:spChg chg="del">
          <ac:chgData name="Hadi Dayeh (Student)" userId="d6fb0841-ec78-4fc2-ae64-12d5f1a93283" providerId="ADAL" clId="{B0BF9627-31FF-4881-BF3E-16CD4916E8DE}" dt="2024-12-07T21:13:47.388" v="3736" actId="478"/>
          <ac:spMkLst>
            <pc:docMk/>
            <pc:sldMk cId="229876854" sldId="293"/>
            <ac:spMk id="2" creationId="{11BB051F-A243-582C-42EF-B347E36DB5BF}"/>
          </ac:spMkLst>
        </pc:spChg>
        <pc:spChg chg="add mod">
          <ac:chgData name="Hadi Dayeh (Student)" userId="d6fb0841-ec78-4fc2-ae64-12d5f1a93283" providerId="ADAL" clId="{B0BF9627-31FF-4881-BF3E-16CD4916E8DE}" dt="2024-12-07T21:13:51.783" v="3737"/>
          <ac:spMkLst>
            <pc:docMk/>
            <pc:sldMk cId="229876854" sldId="293"/>
            <ac:spMk id="3" creationId="{275620BE-B426-A128-D776-6BA1DF6DA857}"/>
          </ac:spMkLst>
        </pc:spChg>
        <pc:spChg chg="add mod">
          <ac:chgData name="Hadi Dayeh (Student)" userId="d6fb0841-ec78-4fc2-ae64-12d5f1a93283" providerId="ADAL" clId="{B0BF9627-31FF-4881-BF3E-16CD4916E8DE}" dt="2024-12-07T21:13:51.783" v="3737"/>
          <ac:spMkLst>
            <pc:docMk/>
            <pc:sldMk cId="229876854" sldId="293"/>
            <ac:spMk id="6" creationId="{F19CD6A0-DBB0-3E39-48F9-D668C71940B8}"/>
          </ac:spMkLst>
        </pc:spChg>
        <pc:spChg chg="add mod">
          <ac:chgData name="Hadi Dayeh (Student)" userId="d6fb0841-ec78-4fc2-ae64-12d5f1a93283" providerId="ADAL" clId="{B0BF9627-31FF-4881-BF3E-16CD4916E8DE}" dt="2024-12-07T21:13:51.783" v="3737"/>
          <ac:spMkLst>
            <pc:docMk/>
            <pc:sldMk cId="229876854" sldId="293"/>
            <ac:spMk id="7" creationId="{C8B66D87-8A13-70C9-68AB-0E3A94C24BCE}"/>
          </ac:spMkLst>
        </pc:spChg>
        <pc:spChg chg="add mod">
          <ac:chgData name="Hadi Dayeh (Student)" userId="d6fb0841-ec78-4fc2-ae64-12d5f1a93283" providerId="ADAL" clId="{B0BF9627-31FF-4881-BF3E-16CD4916E8DE}" dt="2024-12-07T21:13:51.783" v="3737"/>
          <ac:spMkLst>
            <pc:docMk/>
            <pc:sldMk cId="229876854" sldId="293"/>
            <ac:spMk id="9" creationId="{CA56BDDA-371D-95F0-A825-6EE97B951E2F}"/>
          </ac:spMkLst>
        </pc:spChg>
        <pc:spChg chg="add mod">
          <ac:chgData name="Hadi Dayeh (Student)" userId="d6fb0841-ec78-4fc2-ae64-12d5f1a93283" providerId="ADAL" clId="{B0BF9627-31FF-4881-BF3E-16CD4916E8DE}" dt="2024-12-07T21:13:51.783" v="3737"/>
          <ac:spMkLst>
            <pc:docMk/>
            <pc:sldMk cId="229876854" sldId="293"/>
            <ac:spMk id="10" creationId="{B8B33E7D-C717-A670-B00A-0672CEBEC176}"/>
          </ac:spMkLst>
        </pc:spChg>
        <pc:spChg chg="add mod">
          <ac:chgData name="Hadi Dayeh (Student)" userId="d6fb0841-ec78-4fc2-ae64-12d5f1a93283" providerId="ADAL" clId="{B0BF9627-31FF-4881-BF3E-16CD4916E8DE}" dt="2024-12-07T21:13:51.783" v="3737"/>
          <ac:spMkLst>
            <pc:docMk/>
            <pc:sldMk cId="229876854" sldId="293"/>
            <ac:spMk id="12" creationId="{22C6BAB0-B65D-35D7-885B-D4D043BF8280}"/>
          </ac:spMkLst>
        </pc:spChg>
        <pc:spChg chg="add mod">
          <ac:chgData name="Hadi Dayeh (Student)" userId="d6fb0841-ec78-4fc2-ae64-12d5f1a93283" providerId="ADAL" clId="{B0BF9627-31FF-4881-BF3E-16CD4916E8DE}" dt="2024-12-07T21:13:51.783" v="3737"/>
          <ac:spMkLst>
            <pc:docMk/>
            <pc:sldMk cId="229876854" sldId="293"/>
            <ac:spMk id="14" creationId="{A3A22729-2BA5-D6DC-EE39-D22AECEEA7F0}"/>
          </ac:spMkLst>
        </pc:spChg>
        <pc:spChg chg="add mod">
          <ac:chgData name="Hadi Dayeh (Student)" userId="d6fb0841-ec78-4fc2-ae64-12d5f1a93283" providerId="ADAL" clId="{B0BF9627-31FF-4881-BF3E-16CD4916E8DE}" dt="2024-12-07T21:13:51.783" v="3737"/>
          <ac:spMkLst>
            <pc:docMk/>
            <pc:sldMk cId="229876854" sldId="293"/>
            <ac:spMk id="17" creationId="{E73C839C-5B14-AE9B-F414-9E07220910D4}"/>
          </ac:spMkLst>
        </pc:spChg>
        <pc:spChg chg="add mod">
          <ac:chgData name="Hadi Dayeh (Student)" userId="d6fb0841-ec78-4fc2-ae64-12d5f1a93283" providerId="ADAL" clId="{B0BF9627-31FF-4881-BF3E-16CD4916E8DE}" dt="2024-12-07T21:13:51.783" v="3737"/>
          <ac:spMkLst>
            <pc:docMk/>
            <pc:sldMk cId="229876854" sldId="293"/>
            <ac:spMk id="20" creationId="{F26641A8-46BE-DBED-8AFC-FA71A2BCCE6F}"/>
          </ac:spMkLst>
        </pc:spChg>
        <pc:spChg chg="add mod">
          <ac:chgData name="Hadi Dayeh (Student)" userId="d6fb0841-ec78-4fc2-ae64-12d5f1a93283" providerId="ADAL" clId="{B0BF9627-31FF-4881-BF3E-16CD4916E8DE}" dt="2024-12-07T21:13:51.783" v="3737"/>
          <ac:spMkLst>
            <pc:docMk/>
            <pc:sldMk cId="229876854" sldId="293"/>
            <ac:spMk id="22" creationId="{0503E85A-060B-2ACC-67AF-F9326AA0AB61}"/>
          </ac:spMkLst>
        </pc:spChg>
        <pc:cxnChg chg="add mod">
          <ac:chgData name="Hadi Dayeh (Student)" userId="d6fb0841-ec78-4fc2-ae64-12d5f1a93283" providerId="ADAL" clId="{B0BF9627-31FF-4881-BF3E-16CD4916E8DE}" dt="2024-12-07T21:13:51.783" v="3737"/>
          <ac:cxnSpMkLst>
            <pc:docMk/>
            <pc:sldMk cId="229876854" sldId="293"/>
            <ac:cxnSpMk id="4" creationId="{2AE54F96-8164-E881-30DE-20F0586BDDB1}"/>
          </ac:cxnSpMkLst>
        </pc:cxnChg>
        <pc:cxnChg chg="add mod">
          <ac:chgData name="Hadi Dayeh (Student)" userId="d6fb0841-ec78-4fc2-ae64-12d5f1a93283" providerId="ADAL" clId="{B0BF9627-31FF-4881-BF3E-16CD4916E8DE}" dt="2024-12-07T21:13:51.783" v="3737"/>
          <ac:cxnSpMkLst>
            <pc:docMk/>
            <pc:sldMk cId="229876854" sldId="293"/>
            <ac:cxnSpMk id="5" creationId="{2226E717-2B94-E512-CDC3-202F82B74DE7}"/>
          </ac:cxnSpMkLst>
        </pc:cxnChg>
        <pc:cxnChg chg="add mod">
          <ac:chgData name="Hadi Dayeh (Student)" userId="d6fb0841-ec78-4fc2-ae64-12d5f1a93283" providerId="ADAL" clId="{B0BF9627-31FF-4881-BF3E-16CD4916E8DE}" dt="2024-12-07T21:13:51.783" v="3737"/>
          <ac:cxnSpMkLst>
            <pc:docMk/>
            <pc:sldMk cId="229876854" sldId="293"/>
            <ac:cxnSpMk id="8" creationId="{4DC51F6D-B944-33F5-8FF2-D981F8338092}"/>
          </ac:cxnSpMkLst>
        </pc:cxnChg>
        <pc:cxnChg chg="add mod">
          <ac:chgData name="Hadi Dayeh (Student)" userId="d6fb0841-ec78-4fc2-ae64-12d5f1a93283" providerId="ADAL" clId="{B0BF9627-31FF-4881-BF3E-16CD4916E8DE}" dt="2024-12-07T21:13:51.783" v="3737"/>
          <ac:cxnSpMkLst>
            <pc:docMk/>
            <pc:sldMk cId="229876854" sldId="293"/>
            <ac:cxnSpMk id="11" creationId="{A04D9FF1-03A3-F6D4-2423-F69721CB99E3}"/>
          </ac:cxnSpMkLst>
        </pc:cxnChg>
        <pc:cxnChg chg="add mod">
          <ac:chgData name="Hadi Dayeh (Student)" userId="d6fb0841-ec78-4fc2-ae64-12d5f1a93283" providerId="ADAL" clId="{B0BF9627-31FF-4881-BF3E-16CD4916E8DE}" dt="2024-12-07T21:13:51.783" v="3737"/>
          <ac:cxnSpMkLst>
            <pc:docMk/>
            <pc:sldMk cId="229876854" sldId="293"/>
            <ac:cxnSpMk id="13" creationId="{D2874D3C-6B18-A4D8-B0E5-DA41267A5567}"/>
          </ac:cxnSpMkLst>
        </pc:cxnChg>
        <pc:cxnChg chg="add mod">
          <ac:chgData name="Hadi Dayeh (Student)" userId="d6fb0841-ec78-4fc2-ae64-12d5f1a93283" providerId="ADAL" clId="{B0BF9627-31FF-4881-BF3E-16CD4916E8DE}" dt="2024-12-07T21:13:51.783" v="3737"/>
          <ac:cxnSpMkLst>
            <pc:docMk/>
            <pc:sldMk cId="229876854" sldId="293"/>
            <ac:cxnSpMk id="15" creationId="{4A3443D4-9AB4-BC80-93DD-78AC74960332}"/>
          </ac:cxnSpMkLst>
        </pc:cxnChg>
        <pc:cxnChg chg="add mod">
          <ac:chgData name="Hadi Dayeh (Student)" userId="d6fb0841-ec78-4fc2-ae64-12d5f1a93283" providerId="ADAL" clId="{B0BF9627-31FF-4881-BF3E-16CD4916E8DE}" dt="2024-12-07T21:13:51.783" v="3737"/>
          <ac:cxnSpMkLst>
            <pc:docMk/>
            <pc:sldMk cId="229876854" sldId="293"/>
            <ac:cxnSpMk id="16" creationId="{1085E85F-F703-C84A-B81A-0AE56E07002B}"/>
          </ac:cxnSpMkLst>
        </pc:cxnChg>
        <pc:cxnChg chg="add mod">
          <ac:chgData name="Hadi Dayeh (Student)" userId="d6fb0841-ec78-4fc2-ae64-12d5f1a93283" providerId="ADAL" clId="{B0BF9627-31FF-4881-BF3E-16CD4916E8DE}" dt="2024-12-07T21:13:51.783" v="3737"/>
          <ac:cxnSpMkLst>
            <pc:docMk/>
            <pc:sldMk cId="229876854" sldId="293"/>
            <ac:cxnSpMk id="18" creationId="{E1A4FA49-6FB7-6A15-98A0-2DC000F1EE47}"/>
          </ac:cxnSpMkLst>
        </pc:cxnChg>
        <pc:cxnChg chg="add mod">
          <ac:chgData name="Hadi Dayeh (Student)" userId="d6fb0841-ec78-4fc2-ae64-12d5f1a93283" providerId="ADAL" clId="{B0BF9627-31FF-4881-BF3E-16CD4916E8DE}" dt="2024-12-07T21:13:51.783" v="3737"/>
          <ac:cxnSpMkLst>
            <pc:docMk/>
            <pc:sldMk cId="229876854" sldId="293"/>
            <ac:cxnSpMk id="19" creationId="{CD23CCCD-1535-AD97-70AE-76B2F9AFF0C1}"/>
          </ac:cxnSpMkLst>
        </pc:cxnChg>
        <pc:cxnChg chg="add mod">
          <ac:chgData name="Hadi Dayeh (Student)" userId="d6fb0841-ec78-4fc2-ae64-12d5f1a93283" providerId="ADAL" clId="{B0BF9627-31FF-4881-BF3E-16CD4916E8DE}" dt="2024-12-07T21:13:51.783" v="3737"/>
          <ac:cxnSpMkLst>
            <pc:docMk/>
            <pc:sldMk cId="229876854" sldId="293"/>
            <ac:cxnSpMk id="21" creationId="{2672B989-64D6-613E-59C8-05EAE0A512B5}"/>
          </ac:cxnSpMkLst>
        </pc:cxnChg>
      </pc:sldChg>
      <pc:sldChg chg="delSp modSp mod ord">
        <pc:chgData name="Hadi Dayeh (Student)" userId="d6fb0841-ec78-4fc2-ae64-12d5f1a93283" providerId="ADAL" clId="{B0BF9627-31FF-4881-BF3E-16CD4916E8DE}" dt="2024-12-10T20:50:18.369" v="3995" actId="20577"/>
        <pc:sldMkLst>
          <pc:docMk/>
          <pc:sldMk cId="301425526" sldId="293"/>
        </pc:sldMkLst>
        <pc:spChg chg="mod">
          <ac:chgData name="Hadi Dayeh (Student)" userId="d6fb0841-ec78-4fc2-ae64-12d5f1a93283" providerId="ADAL" clId="{B0BF9627-31FF-4881-BF3E-16CD4916E8DE}" dt="2024-12-07T23:12:47.888" v="3886" actId="122"/>
          <ac:spMkLst>
            <pc:docMk/>
            <pc:sldMk cId="301425526" sldId="293"/>
            <ac:spMk id="8" creationId="{0381F64C-5F4C-C2D9-C209-D5965DF17C64}"/>
          </ac:spMkLst>
        </pc:spChg>
        <pc:spChg chg="mod">
          <ac:chgData name="Hadi Dayeh (Student)" userId="d6fb0841-ec78-4fc2-ae64-12d5f1a93283" providerId="ADAL" clId="{B0BF9627-31FF-4881-BF3E-16CD4916E8DE}" dt="2024-12-07T22:32:53.391" v="3743" actId="1076"/>
          <ac:spMkLst>
            <pc:docMk/>
            <pc:sldMk cId="301425526" sldId="293"/>
            <ac:spMk id="9" creationId="{957AD081-58A3-8759-E06F-548ED67170A6}"/>
          </ac:spMkLst>
        </pc:spChg>
        <pc:spChg chg="mod">
          <ac:chgData name="Hadi Dayeh (Student)" userId="d6fb0841-ec78-4fc2-ae64-12d5f1a93283" providerId="ADAL" clId="{B0BF9627-31FF-4881-BF3E-16CD4916E8DE}" dt="2024-12-07T22:57:02.609" v="3746" actId="1076"/>
          <ac:spMkLst>
            <pc:docMk/>
            <pc:sldMk cId="301425526" sldId="293"/>
            <ac:spMk id="10" creationId="{E9BEF6CC-2E85-84D9-0D2F-30AC829E8DBC}"/>
          </ac:spMkLst>
        </pc:spChg>
        <pc:spChg chg="mod">
          <ac:chgData name="Hadi Dayeh (Student)" userId="d6fb0841-ec78-4fc2-ae64-12d5f1a93283" providerId="ADAL" clId="{B0BF9627-31FF-4881-BF3E-16CD4916E8DE}" dt="2024-12-07T22:57:02.609" v="3746" actId="1076"/>
          <ac:spMkLst>
            <pc:docMk/>
            <pc:sldMk cId="301425526" sldId="293"/>
            <ac:spMk id="11" creationId="{FC9EEF37-DBDD-680C-0112-07F66FCDC914}"/>
          </ac:spMkLst>
        </pc:spChg>
        <pc:spChg chg="mod">
          <ac:chgData name="Hadi Dayeh (Student)" userId="d6fb0841-ec78-4fc2-ae64-12d5f1a93283" providerId="ADAL" clId="{B0BF9627-31FF-4881-BF3E-16CD4916E8DE}" dt="2024-12-07T22:57:02.609" v="3746" actId="1076"/>
          <ac:spMkLst>
            <pc:docMk/>
            <pc:sldMk cId="301425526" sldId="293"/>
            <ac:spMk id="13" creationId="{0ED369EC-8C5D-DF4D-A366-72D1561685F9}"/>
          </ac:spMkLst>
        </pc:spChg>
        <pc:spChg chg="mod">
          <ac:chgData name="Hadi Dayeh (Student)" userId="d6fb0841-ec78-4fc2-ae64-12d5f1a93283" providerId="ADAL" clId="{B0BF9627-31FF-4881-BF3E-16CD4916E8DE}" dt="2024-12-07T22:32:53.391" v="3743" actId="1076"/>
          <ac:spMkLst>
            <pc:docMk/>
            <pc:sldMk cId="301425526" sldId="293"/>
            <ac:spMk id="16" creationId="{5209B43C-E56B-41DB-A0AA-B5D77DA9AE9B}"/>
          </ac:spMkLst>
        </pc:spChg>
        <pc:spChg chg="mod">
          <ac:chgData name="Hadi Dayeh (Student)" userId="d6fb0841-ec78-4fc2-ae64-12d5f1a93283" providerId="ADAL" clId="{B0BF9627-31FF-4881-BF3E-16CD4916E8DE}" dt="2024-12-07T22:57:02.609" v="3746" actId="1076"/>
          <ac:spMkLst>
            <pc:docMk/>
            <pc:sldMk cId="301425526" sldId="293"/>
            <ac:spMk id="18" creationId="{6639B2C1-AB28-015A-CC85-C8D24655720A}"/>
          </ac:spMkLst>
        </pc:spChg>
        <pc:spChg chg="mod">
          <ac:chgData name="Hadi Dayeh (Student)" userId="d6fb0841-ec78-4fc2-ae64-12d5f1a93283" providerId="ADAL" clId="{B0BF9627-31FF-4881-BF3E-16CD4916E8DE}" dt="2024-12-07T22:32:53.391" v="3743" actId="1076"/>
          <ac:spMkLst>
            <pc:docMk/>
            <pc:sldMk cId="301425526" sldId="293"/>
            <ac:spMk id="19" creationId="{DFE7AEE0-5394-6221-81A3-2C3B883CDCD7}"/>
          </ac:spMkLst>
        </pc:spChg>
        <pc:spChg chg="mod">
          <ac:chgData name="Hadi Dayeh (Student)" userId="d6fb0841-ec78-4fc2-ae64-12d5f1a93283" providerId="ADAL" clId="{B0BF9627-31FF-4881-BF3E-16CD4916E8DE}" dt="2024-12-07T22:32:53.391" v="3743" actId="1076"/>
          <ac:spMkLst>
            <pc:docMk/>
            <pc:sldMk cId="301425526" sldId="293"/>
            <ac:spMk id="20" creationId="{69AB5F11-8154-2410-BBA3-20C957062AFE}"/>
          </ac:spMkLst>
        </pc:spChg>
        <pc:spChg chg="mod">
          <ac:chgData name="Hadi Dayeh (Student)" userId="d6fb0841-ec78-4fc2-ae64-12d5f1a93283" providerId="ADAL" clId="{B0BF9627-31FF-4881-BF3E-16CD4916E8DE}" dt="2024-12-07T22:33:06.565" v="3745" actId="14100"/>
          <ac:spMkLst>
            <pc:docMk/>
            <pc:sldMk cId="301425526" sldId="293"/>
            <ac:spMk id="21" creationId="{278F4ED7-8C00-A4BD-2B89-673869599972}"/>
          </ac:spMkLst>
        </pc:spChg>
        <pc:spChg chg="mod">
          <ac:chgData name="Hadi Dayeh (Student)" userId="d6fb0841-ec78-4fc2-ae64-12d5f1a93283" providerId="ADAL" clId="{B0BF9627-31FF-4881-BF3E-16CD4916E8DE}" dt="2024-12-10T20:50:18.369" v="3995" actId="20577"/>
          <ac:spMkLst>
            <pc:docMk/>
            <pc:sldMk cId="301425526" sldId="293"/>
            <ac:spMk id="39" creationId="{82803472-966C-6A4A-3FCC-542412A10E3D}"/>
          </ac:spMkLst>
        </pc:spChg>
        <pc:spChg chg="mod">
          <ac:chgData name="Hadi Dayeh (Student)" userId="d6fb0841-ec78-4fc2-ae64-12d5f1a93283" providerId="ADAL" clId="{B0BF9627-31FF-4881-BF3E-16CD4916E8DE}" dt="2024-12-07T22:32:53.391" v="3743" actId="1076"/>
          <ac:spMkLst>
            <pc:docMk/>
            <pc:sldMk cId="301425526" sldId="293"/>
            <ac:spMk id="42" creationId="{82803472-966C-6A4A-3FCC-542412A10E3D}"/>
          </ac:spMkLst>
        </pc:spChg>
        <pc:picChg chg="mod">
          <ac:chgData name="Hadi Dayeh (Student)" userId="d6fb0841-ec78-4fc2-ae64-12d5f1a93283" providerId="ADAL" clId="{B0BF9627-31FF-4881-BF3E-16CD4916E8DE}" dt="2024-12-07T22:57:02.609" v="3746" actId="1076"/>
          <ac:picMkLst>
            <pc:docMk/>
            <pc:sldMk cId="301425526" sldId="293"/>
            <ac:picMk id="3" creationId="{227C5E35-1B91-BF1C-CB6C-02766216E309}"/>
          </ac:picMkLst>
        </pc:picChg>
        <pc:picChg chg="mod">
          <ac:chgData name="Hadi Dayeh (Student)" userId="d6fb0841-ec78-4fc2-ae64-12d5f1a93283" providerId="ADAL" clId="{B0BF9627-31FF-4881-BF3E-16CD4916E8DE}" dt="2024-12-07T22:57:02.609" v="3746" actId="1076"/>
          <ac:picMkLst>
            <pc:docMk/>
            <pc:sldMk cId="301425526" sldId="293"/>
            <ac:picMk id="22" creationId="{CA16BDDD-84FA-A946-88D3-8D985FD6DB4D}"/>
          </ac:picMkLst>
        </pc:picChg>
        <pc:picChg chg="mod">
          <ac:chgData name="Hadi Dayeh (Student)" userId="d6fb0841-ec78-4fc2-ae64-12d5f1a93283" providerId="ADAL" clId="{B0BF9627-31FF-4881-BF3E-16CD4916E8DE}" dt="2024-12-07T22:57:02.609" v="3746" actId="1076"/>
          <ac:picMkLst>
            <pc:docMk/>
            <pc:sldMk cId="301425526" sldId="293"/>
            <ac:picMk id="23" creationId="{20A6472D-270F-FEFA-7C91-15D63F1DB712}"/>
          </ac:picMkLst>
        </pc:picChg>
        <pc:picChg chg="mod">
          <ac:chgData name="Hadi Dayeh (Student)" userId="d6fb0841-ec78-4fc2-ae64-12d5f1a93283" providerId="ADAL" clId="{B0BF9627-31FF-4881-BF3E-16CD4916E8DE}" dt="2024-12-07T23:12:58.559" v="3890" actId="1076"/>
          <ac:picMkLst>
            <pc:docMk/>
            <pc:sldMk cId="301425526" sldId="293"/>
            <ac:picMk id="33" creationId="{E080654C-D17C-C565-2F21-C6C756893A0E}"/>
          </ac:picMkLst>
        </pc:picChg>
        <pc:picChg chg="mod">
          <ac:chgData name="Hadi Dayeh (Student)" userId="d6fb0841-ec78-4fc2-ae64-12d5f1a93283" providerId="ADAL" clId="{B0BF9627-31FF-4881-BF3E-16CD4916E8DE}" dt="2024-12-07T22:32:53.391" v="3743" actId="1076"/>
          <ac:picMkLst>
            <pc:docMk/>
            <pc:sldMk cId="301425526" sldId="293"/>
            <ac:picMk id="36" creationId="{E18159B1-FDFE-55BE-A0BF-85FA33CC4593}"/>
          </ac:picMkLst>
        </pc:picChg>
        <pc:picChg chg="mod">
          <ac:chgData name="Hadi Dayeh (Student)" userId="d6fb0841-ec78-4fc2-ae64-12d5f1a93283" providerId="ADAL" clId="{B0BF9627-31FF-4881-BF3E-16CD4916E8DE}" dt="2024-12-07T22:32:53.391" v="3743" actId="1076"/>
          <ac:picMkLst>
            <pc:docMk/>
            <pc:sldMk cId="301425526" sldId="293"/>
            <ac:picMk id="37" creationId="{79558A92-DE7B-6B16-1B9F-4607B9C36169}"/>
          </ac:picMkLst>
        </pc:picChg>
        <pc:picChg chg="mod">
          <ac:chgData name="Hadi Dayeh (Student)" userId="d6fb0841-ec78-4fc2-ae64-12d5f1a93283" providerId="ADAL" clId="{B0BF9627-31FF-4881-BF3E-16CD4916E8DE}" dt="2024-12-07T22:32:53.391" v="3743" actId="1076"/>
          <ac:picMkLst>
            <pc:docMk/>
            <pc:sldMk cId="301425526" sldId="293"/>
            <ac:picMk id="40" creationId="{69FDC326-6835-C479-5EDD-31BC2562AA05}"/>
          </ac:picMkLst>
        </pc:picChg>
        <pc:picChg chg="del">
          <ac:chgData name="Hadi Dayeh (Student)" userId="d6fb0841-ec78-4fc2-ae64-12d5f1a93283" providerId="ADAL" clId="{B0BF9627-31FF-4881-BF3E-16CD4916E8DE}" dt="2024-12-07T23:12:53.699" v="3888" actId="478"/>
          <ac:picMkLst>
            <pc:docMk/>
            <pc:sldMk cId="301425526" sldId="293"/>
            <ac:picMk id="74" creationId="{3C154090-2BD3-9D7C-91A8-D5A269941A55}"/>
          </ac:picMkLst>
        </pc:picChg>
        <pc:picChg chg="del">
          <ac:chgData name="Hadi Dayeh (Student)" userId="d6fb0841-ec78-4fc2-ae64-12d5f1a93283" providerId="ADAL" clId="{B0BF9627-31FF-4881-BF3E-16CD4916E8DE}" dt="2024-12-07T23:12:55.008" v="3889" actId="478"/>
          <ac:picMkLst>
            <pc:docMk/>
            <pc:sldMk cId="301425526" sldId="293"/>
            <ac:picMk id="88" creationId="{53EBF749-B398-B850-E58D-B5C49D0CCB8C}"/>
          </ac:picMkLst>
        </pc:picChg>
        <pc:picChg chg="del">
          <ac:chgData name="Hadi Dayeh (Student)" userId="d6fb0841-ec78-4fc2-ae64-12d5f1a93283" providerId="ADAL" clId="{B0BF9627-31FF-4881-BF3E-16CD4916E8DE}" dt="2024-12-07T23:12:46.089" v="3885" actId="478"/>
          <ac:picMkLst>
            <pc:docMk/>
            <pc:sldMk cId="301425526" sldId="293"/>
            <ac:picMk id="89" creationId="{90AA3E12-87E4-5290-A947-B227720551B3}"/>
          </ac:picMkLst>
        </pc:picChg>
        <pc:picChg chg="del">
          <ac:chgData name="Hadi Dayeh (Student)" userId="d6fb0841-ec78-4fc2-ae64-12d5f1a93283" providerId="ADAL" clId="{B0BF9627-31FF-4881-BF3E-16CD4916E8DE}" dt="2024-12-07T23:13:01.086" v="3891" actId="478"/>
          <ac:picMkLst>
            <pc:docMk/>
            <pc:sldMk cId="301425526" sldId="293"/>
            <ac:picMk id="90" creationId="{EE5ECA17-59CE-E025-DD4D-C60D4BC28CC8}"/>
          </ac:picMkLst>
        </pc:picChg>
        <pc:cxnChg chg="mod">
          <ac:chgData name="Hadi Dayeh (Student)" userId="d6fb0841-ec78-4fc2-ae64-12d5f1a93283" providerId="ADAL" clId="{B0BF9627-31FF-4881-BF3E-16CD4916E8DE}" dt="2024-12-07T22:32:53.391" v="3743" actId="1076"/>
          <ac:cxnSpMkLst>
            <pc:docMk/>
            <pc:sldMk cId="301425526" sldId="293"/>
            <ac:cxnSpMk id="2" creationId="{AD465DA2-30E4-9626-E25E-2F64F34207D4}"/>
          </ac:cxnSpMkLst>
        </pc:cxnChg>
        <pc:cxnChg chg="mod">
          <ac:chgData name="Hadi Dayeh (Student)" userId="d6fb0841-ec78-4fc2-ae64-12d5f1a93283" providerId="ADAL" clId="{B0BF9627-31FF-4881-BF3E-16CD4916E8DE}" dt="2024-12-07T22:32:53.391" v="3743" actId="1076"/>
          <ac:cxnSpMkLst>
            <pc:docMk/>
            <pc:sldMk cId="301425526" sldId="293"/>
            <ac:cxnSpMk id="4" creationId="{8E6C573E-AE80-F455-BBF7-3B505EE64C96}"/>
          </ac:cxnSpMkLst>
        </pc:cxnChg>
        <pc:cxnChg chg="mod">
          <ac:chgData name="Hadi Dayeh (Student)" userId="d6fb0841-ec78-4fc2-ae64-12d5f1a93283" providerId="ADAL" clId="{B0BF9627-31FF-4881-BF3E-16CD4916E8DE}" dt="2024-12-07T22:57:02.609" v="3746" actId="1076"/>
          <ac:cxnSpMkLst>
            <pc:docMk/>
            <pc:sldMk cId="301425526" sldId="293"/>
            <ac:cxnSpMk id="24" creationId="{35737867-0D85-C222-CD37-AB38F4BAA6D3}"/>
          </ac:cxnSpMkLst>
        </pc:cxnChg>
        <pc:cxnChg chg="mod">
          <ac:chgData name="Hadi Dayeh (Student)" userId="d6fb0841-ec78-4fc2-ae64-12d5f1a93283" providerId="ADAL" clId="{B0BF9627-31FF-4881-BF3E-16CD4916E8DE}" dt="2024-12-07T22:57:02.609" v="3746" actId="1076"/>
          <ac:cxnSpMkLst>
            <pc:docMk/>
            <pc:sldMk cId="301425526" sldId="293"/>
            <ac:cxnSpMk id="28" creationId="{69F0C2CC-9DD4-6E4B-85FE-270FADC49070}"/>
          </ac:cxnSpMkLst>
        </pc:cxnChg>
        <pc:cxnChg chg="mod">
          <ac:chgData name="Hadi Dayeh (Student)" userId="d6fb0841-ec78-4fc2-ae64-12d5f1a93283" providerId="ADAL" clId="{B0BF9627-31FF-4881-BF3E-16CD4916E8DE}" dt="2024-12-07T22:32:53.391" v="3743" actId="1076"/>
          <ac:cxnSpMkLst>
            <pc:docMk/>
            <pc:sldMk cId="301425526" sldId="293"/>
            <ac:cxnSpMk id="29" creationId="{D1D560AF-015B-39CC-1169-0594EED93BBD}"/>
          </ac:cxnSpMkLst>
        </pc:cxnChg>
        <pc:cxnChg chg="mod">
          <ac:chgData name="Hadi Dayeh (Student)" userId="d6fb0841-ec78-4fc2-ae64-12d5f1a93283" providerId="ADAL" clId="{B0BF9627-31FF-4881-BF3E-16CD4916E8DE}" dt="2024-12-07T22:57:02.609" v="3746" actId="1076"/>
          <ac:cxnSpMkLst>
            <pc:docMk/>
            <pc:sldMk cId="301425526" sldId="293"/>
            <ac:cxnSpMk id="31" creationId="{16031AB6-2A7C-6CCF-97DA-13B286209438}"/>
          </ac:cxnSpMkLst>
        </pc:cxnChg>
        <pc:cxnChg chg="mod">
          <ac:chgData name="Hadi Dayeh (Student)" userId="d6fb0841-ec78-4fc2-ae64-12d5f1a93283" providerId="ADAL" clId="{B0BF9627-31FF-4881-BF3E-16CD4916E8DE}" dt="2024-12-07T22:32:53.391" v="3743" actId="1076"/>
          <ac:cxnSpMkLst>
            <pc:docMk/>
            <pc:sldMk cId="301425526" sldId="293"/>
            <ac:cxnSpMk id="43" creationId="{495196E6-74C1-ABD6-5E33-427DA3CD02F5}"/>
          </ac:cxnSpMkLst>
        </pc:cxnChg>
        <pc:cxnChg chg="mod">
          <ac:chgData name="Hadi Dayeh (Student)" userId="d6fb0841-ec78-4fc2-ae64-12d5f1a93283" providerId="ADAL" clId="{B0BF9627-31FF-4881-BF3E-16CD4916E8DE}" dt="2024-12-07T22:32:53.391" v="3743" actId="1076"/>
          <ac:cxnSpMkLst>
            <pc:docMk/>
            <pc:sldMk cId="301425526" sldId="293"/>
            <ac:cxnSpMk id="44" creationId="{B80364E7-A154-B04B-8454-37395643F8C6}"/>
          </ac:cxnSpMkLst>
        </pc:cxnChg>
      </pc:sldChg>
      <pc:sldChg chg="new del">
        <pc:chgData name="Hadi Dayeh (Student)" userId="d6fb0841-ec78-4fc2-ae64-12d5f1a93283" providerId="ADAL" clId="{B0BF9627-31FF-4881-BF3E-16CD4916E8DE}" dt="2024-12-07T20:49:33.417" v="3704" actId="2696"/>
        <pc:sldMkLst>
          <pc:docMk/>
          <pc:sldMk cId="2687393328" sldId="293"/>
        </pc:sldMkLst>
      </pc:sldChg>
      <pc:sldChg chg="addSp modSp new del mod">
        <pc:chgData name="Hadi Dayeh (Student)" userId="d6fb0841-ec78-4fc2-ae64-12d5f1a93283" providerId="ADAL" clId="{B0BF9627-31FF-4881-BF3E-16CD4916E8DE}" dt="2024-12-02T12:33:39.828" v="3618" actId="2696"/>
        <pc:sldMkLst>
          <pc:docMk/>
          <pc:sldMk cId="3709975600" sldId="293"/>
        </pc:sldMkLst>
        <pc:graphicFrameChg chg="add mod modGraphic">
          <ac:chgData name="Hadi Dayeh (Student)" userId="d6fb0841-ec78-4fc2-ae64-12d5f1a93283" providerId="ADAL" clId="{B0BF9627-31FF-4881-BF3E-16CD4916E8DE}" dt="2024-11-30T23:36:58.114" v="3576" actId="339"/>
          <ac:graphicFrameMkLst>
            <pc:docMk/>
            <pc:sldMk cId="3709975600" sldId="293"/>
            <ac:graphicFrameMk id="2" creationId="{CB88C89F-F9BD-0B15-DDB3-5FCFBA554B3D}"/>
          </ac:graphicFrameMkLst>
        </pc:graphicFrameChg>
      </pc:sldChg>
      <pc:sldChg chg="addSp delSp modSp mod">
        <pc:chgData name="Hadi Dayeh (Student)" userId="d6fb0841-ec78-4fc2-ae64-12d5f1a93283" providerId="ADAL" clId="{B0BF9627-31FF-4881-BF3E-16CD4916E8DE}" dt="2024-12-07T23:05:01.569" v="3884" actId="1076"/>
        <pc:sldMkLst>
          <pc:docMk/>
          <pc:sldMk cId="2159397454" sldId="294"/>
        </pc:sldMkLst>
        <pc:spChg chg="del">
          <ac:chgData name="Hadi Dayeh (Student)" userId="d6fb0841-ec78-4fc2-ae64-12d5f1a93283" providerId="ADAL" clId="{B0BF9627-31FF-4881-BF3E-16CD4916E8DE}" dt="2024-12-07T22:59:13.197" v="3779" actId="478"/>
          <ac:spMkLst>
            <pc:docMk/>
            <pc:sldMk cId="2159397454" sldId="294"/>
            <ac:spMk id="3" creationId="{C6277170-47B7-87C9-FAAB-236356FE47C4}"/>
          </ac:spMkLst>
        </pc:spChg>
        <pc:spChg chg="del mod">
          <ac:chgData name="Hadi Dayeh (Student)" userId="d6fb0841-ec78-4fc2-ae64-12d5f1a93283" providerId="ADAL" clId="{B0BF9627-31FF-4881-BF3E-16CD4916E8DE}" dt="2024-12-07T23:00:45.318" v="3804" actId="478"/>
          <ac:spMkLst>
            <pc:docMk/>
            <pc:sldMk cId="2159397454" sldId="294"/>
            <ac:spMk id="4" creationId="{6FC25FE8-39EF-B745-6852-A360118FF3F3}"/>
          </ac:spMkLst>
        </pc:spChg>
        <pc:spChg chg="mod">
          <ac:chgData name="Hadi Dayeh (Student)" userId="d6fb0841-ec78-4fc2-ae64-12d5f1a93283" providerId="ADAL" clId="{B0BF9627-31FF-4881-BF3E-16CD4916E8DE}" dt="2024-12-07T23:04:29.038" v="3875" actId="1076"/>
          <ac:spMkLst>
            <pc:docMk/>
            <pc:sldMk cId="2159397454" sldId="294"/>
            <ac:spMk id="5" creationId="{82803472-966C-6A4A-3FCC-542412A10E3D}"/>
          </ac:spMkLst>
        </pc:spChg>
        <pc:spChg chg="mod">
          <ac:chgData name="Hadi Dayeh (Student)" userId="d6fb0841-ec78-4fc2-ae64-12d5f1a93283" providerId="ADAL" clId="{B0BF9627-31FF-4881-BF3E-16CD4916E8DE}" dt="2024-12-07T23:04:59.689" v="3883" actId="14100"/>
          <ac:spMkLst>
            <pc:docMk/>
            <pc:sldMk cId="2159397454" sldId="294"/>
            <ac:spMk id="6" creationId="{370A0D3D-F80B-38F8-470C-D3573D350C6F}"/>
          </ac:spMkLst>
        </pc:spChg>
        <pc:spChg chg="mod">
          <ac:chgData name="Hadi Dayeh (Student)" userId="d6fb0841-ec78-4fc2-ae64-12d5f1a93283" providerId="ADAL" clId="{B0BF9627-31FF-4881-BF3E-16CD4916E8DE}" dt="2024-12-07T23:03:44.342" v="3861" actId="14100"/>
          <ac:spMkLst>
            <pc:docMk/>
            <pc:sldMk cId="2159397454" sldId="294"/>
            <ac:spMk id="7" creationId="{C194B6D0-9ED6-F35D-49EC-9642AFE7D5CE}"/>
          </ac:spMkLst>
        </pc:spChg>
        <pc:spChg chg="mod">
          <ac:chgData name="Hadi Dayeh (Student)" userId="d6fb0841-ec78-4fc2-ae64-12d5f1a93283" providerId="ADAL" clId="{B0BF9627-31FF-4881-BF3E-16CD4916E8DE}" dt="2024-12-07T23:04:29.038" v="3875" actId="1076"/>
          <ac:spMkLst>
            <pc:docMk/>
            <pc:sldMk cId="2159397454" sldId="294"/>
            <ac:spMk id="8" creationId="{537F5C85-6BDC-7E7E-17FC-5D8D4F5B5293}"/>
          </ac:spMkLst>
        </pc:spChg>
        <pc:spChg chg="mod">
          <ac:chgData name="Hadi Dayeh (Student)" userId="d6fb0841-ec78-4fc2-ae64-12d5f1a93283" providerId="ADAL" clId="{B0BF9627-31FF-4881-BF3E-16CD4916E8DE}" dt="2024-12-07T23:04:01.256" v="3866" actId="1076"/>
          <ac:spMkLst>
            <pc:docMk/>
            <pc:sldMk cId="2159397454" sldId="294"/>
            <ac:spMk id="15" creationId="{5B923942-669C-0C34-1908-2FACCC703016}"/>
          </ac:spMkLst>
        </pc:spChg>
        <pc:spChg chg="mod">
          <ac:chgData name="Hadi Dayeh (Student)" userId="d6fb0841-ec78-4fc2-ae64-12d5f1a93283" providerId="ADAL" clId="{B0BF9627-31FF-4881-BF3E-16CD4916E8DE}" dt="2024-12-07T23:04:01.256" v="3866" actId="1076"/>
          <ac:spMkLst>
            <pc:docMk/>
            <pc:sldMk cId="2159397454" sldId="294"/>
            <ac:spMk id="16" creationId="{04969425-04BA-5FE5-DC8F-67B9A50B6A46}"/>
          </ac:spMkLst>
        </pc:spChg>
        <pc:spChg chg="mod">
          <ac:chgData name="Hadi Dayeh (Student)" userId="d6fb0841-ec78-4fc2-ae64-12d5f1a93283" providerId="ADAL" clId="{B0BF9627-31FF-4881-BF3E-16CD4916E8DE}" dt="2024-12-07T23:04:01.256" v="3866" actId="1076"/>
          <ac:spMkLst>
            <pc:docMk/>
            <pc:sldMk cId="2159397454" sldId="294"/>
            <ac:spMk id="17" creationId="{60C73A5A-46BF-1A3C-2415-D807EB670B87}"/>
          </ac:spMkLst>
        </pc:spChg>
        <pc:spChg chg="mod">
          <ac:chgData name="Hadi Dayeh (Student)" userId="d6fb0841-ec78-4fc2-ae64-12d5f1a93283" providerId="ADAL" clId="{B0BF9627-31FF-4881-BF3E-16CD4916E8DE}" dt="2024-12-07T23:04:32.405" v="3876" actId="1076"/>
          <ac:spMkLst>
            <pc:docMk/>
            <pc:sldMk cId="2159397454" sldId="294"/>
            <ac:spMk id="21" creationId="{F56F3081-762B-EB3F-5F5D-CCB8842C0DEF}"/>
          </ac:spMkLst>
        </pc:spChg>
        <pc:spChg chg="mod">
          <ac:chgData name="Hadi Dayeh (Student)" userId="d6fb0841-ec78-4fc2-ae64-12d5f1a93283" providerId="ADAL" clId="{B0BF9627-31FF-4881-BF3E-16CD4916E8DE}" dt="2024-12-07T23:04:29.038" v="3875" actId="1076"/>
          <ac:spMkLst>
            <pc:docMk/>
            <pc:sldMk cId="2159397454" sldId="294"/>
            <ac:spMk id="23" creationId="{F776A43E-FFE1-8065-BFA0-2BB788FA9569}"/>
          </ac:spMkLst>
        </pc:spChg>
        <pc:spChg chg="del">
          <ac:chgData name="Hadi Dayeh (Student)" userId="d6fb0841-ec78-4fc2-ae64-12d5f1a93283" providerId="ADAL" clId="{B0BF9627-31FF-4881-BF3E-16CD4916E8DE}" dt="2024-12-07T22:58:26.704" v="3769" actId="21"/>
          <ac:spMkLst>
            <pc:docMk/>
            <pc:sldMk cId="2159397454" sldId="294"/>
            <ac:spMk id="25" creationId="{EAC8C550-A871-393B-3094-F896EB7ECF9D}"/>
          </ac:spMkLst>
        </pc:spChg>
        <pc:spChg chg="del">
          <ac:chgData name="Hadi Dayeh (Student)" userId="d6fb0841-ec78-4fc2-ae64-12d5f1a93283" providerId="ADAL" clId="{B0BF9627-31FF-4881-BF3E-16CD4916E8DE}" dt="2024-12-07T23:00:47.510" v="3806" actId="478"/>
          <ac:spMkLst>
            <pc:docMk/>
            <pc:sldMk cId="2159397454" sldId="294"/>
            <ac:spMk id="30" creationId="{4BB5F82A-E186-AE3A-410D-BCB91739C1E8}"/>
          </ac:spMkLst>
        </pc:spChg>
        <pc:spChg chg="mod">
          <ac:chgData name="Hadi Dayeh (Student)" userId="d6fb0841-ec78-4fc2-ae64-12d5f1a93283" providerId="ADAL" clId="{B0BF9627-31FF-4881-BF3E-16CD4916E8DE}" dt="2024-12-07T23:04:41.842" v="3880" actId="1076"/>
          <ac:spMkLst>
            <pc:docMk/>
            <pc:sldMk cId="2159397454" sldId="294"/>
            <ac:spMk id="36" creationId="{BA1F3E0B-6283-C2DF-0F02-79E626F9F2C9}"/>
          </ac:spMkLst>
        </pc:spChg>
        <pc:spChg chg="del">
          <ac:chgData name="Hadi Dayeh (Student)" userId="d6fb0841-ec78-4fc2-ae64-12d5f1a93283" providerId="ADAL" clId="{B0BF9627-31FF-4881-BF3E-16CD4916E8DE}" dt="2024-12-07T23:00:46.220" v="3805" actId="478"/>
          <ac:spMkLst>
            <pc:docMk/>
            <pc:sldMk cId="2159397454" sldId="294"/>
            <ac:spMk id="40" creationId="{63208F37-C776-933A-68D1-51EB12FD2EC7}"/>
          </ac:spMkLst>
        </pc:spChg>
        <pc:spChg chg="mod">
          <ac:chgData name="Hadi Dayeh (Student)" userId="d6fb0841-ec78-4fc2-ae64-12d5f1a93283" providerId="ADAL" clId="{B0BF9627-31FF-4881-BF3E-16CD4916E8DE}" dt="2024-12-07T23:00:13.578" v="3795" actId="1076"/>
          <ac:spMkLst>
            <pc:docMk/>
            <pc:sldMk cId="2159397454" sldId="294"/>
            <ac:spMk id="42" creationId="{1EE69F56-FE3D-84A0-DDDB-D127B1FC1950}"/>
          </ac:spMkLst>
        </pc:spChg>
        <pc:spChg chg="add mod">
          <ac:chgData name="Hadi Dayeh (Student)" userId="d6fb0841-ec78-4fc2-ae64-12d5f1a93283" providerId="ADAL" clId="{B0BF9627-31FF-4881-BF3E-16CD4916E8DE}" dt="2024-12-07T23:03:34.517" v="3857" actId="122"/>
          <ac:spMkLst>
            <pc:docMk/>
            <pc:sldMk cId="2159397454" sldId="294"/>
            <ac:spMk id="44" creationId="{C9C893F6-5410-8445-AD3D-B530812FE382}"/>
          </ac:spMkLst>
        </pc:spChg>
        <pc:picChg chg="mod">
          <ac:chgData name="Hadi Dayeh (Student)" userId="d6fb0841-ec78-4fc2-ae64-12d5f1a93283" providerId="ADAL" clId="{B0BF9627-31FF-4881-BF3E-16CD4916E8DE}" dt="2024-12-07T22:58:08.202" v="3764" actId="1076"/>
          <ac:picMkLst>
            <pc:docMk/>
            <pc:sldMk cId="2159397454" sldId="294"/>
            <ac:picMk id="14" creationId="{4368EF83-C322-05EF-6DE7-51F7712E8012}"/>
          </ac:picMkLst>
        </pc:picChg>
        <pc:picChg chg="del">
          <ac:chgData name="Hadi Dayeh (Student)" userId="d6fb0841-ec78-4fc2-ae64-12d5f1a93283" providerId="ADAL" clId="{B0BF9627-31FF-4881-BF3E-16CD4916E8DE}" dt="2024-12-07T23:00:46.220" v="3805" actId="478"/>
          <ac:picMkLst>
            <pc:docMk/>
            <pc:sldMk cId="2159397454" sldId="294"/>
            <ac:picMk id="41" creationId="{CE1A6A01-9F8C-404C-57C4-25C4F7F54A98}"/>
          </ac:picMkLst>
        </pc:picChg>
        <pc:picChg chg="mod">
          <ac:chgData name="Hadi Dayeh (Student)" userId="d6fb0841-ec78-4fc2-ae64-12d5f1a93283" providerId="ADAL" clId="{B0BF9627-31FF-4881-BF3E-16CD4916E8DE}" dt="2024-12-07T22:57:55.345" v="3758" actId="1076"/>
          <ac:picMkLst>
            <pc:docMk/>
            <pc:sldMk cId="2159397454" sldId="294"/>
            <ac:picMk id="43" creationId="{12CD7EE1-D993-9735-EA95-EA557744D913}"/>
          </ac:picMkLst>
        </pc:picChg>
        <pc:picChg chg="mod">
          <ac:chgData name="Hadi Dayeh (Student)" userId="d6fb0841-ec78-4fc2-ae64-12d5f1a93283" providerId="ADAL" clId="{B0BF9627-31FF-4881-BF3E-16CD4916E8DE}" dt="2024-12-07T23:05:01.569" v="3884" actId="1076"/>
          <ac:picMkLst>
            <pc:docMk/>
            <pc:sldMk cId="2159397454" sldId="294"/>
            <ac:picMk id="45" creationId="{3308EFA9-DA63-D7B5-BB67-E0DC3E88C737}"/>
          </ac:picMkLst>
        </pc:picChg>
        <pc:cxnChg chg="del mod">
          <ac:chgData name="Hadi Dayeh (Student)" userId="d6fb0841-ec78-4fc2-ae64-12d5f1a93283" providerId="ADAL" clId="{B0BF9627-31FF-4881-BF3E-16CD4916E8DE}" dt="2024-12-07T23:03:25.918" v="3854" actId="478"/>
          <ac:cxnSpMkLst>
            <pc:docMk/>
            <pc:sldMk cId="2159397454" sldId="294"/>
            <ac:cxnSpMk id="9" creationId="{CAC56A0E-4FB8-EEA2-3BC6-FD260DB27708}"/>
          </ac:cxnSpMkLst>
        </pc:cxnChg>
        <pc:cxnChg chg="del mod">
          <ac:chgData name="Hadi Dayeh (Student)" userId="d6fb0841-ec78-4fc2-ae64-12d5f1a93283" providerId="ADAL" clId="{B0BF9627-31FF-4881-BF3E-16CD4916E8DE}" dt="2024-12-07T23:03:25.918" v="3854" actId="478"/>
          <ac:cxnSpMkLst>
            <pc:docMk/>
            <pc:sldMk cId="2159397454" sldId="294"/>
            <ac:cxnSpMk id="18" creationId="{040C2523-058D-CA27-AC04-8666AB2969EB}"/>
          </ac:cxnSpMkLst>
        </pc:cxnChg>
        <pc:cxnChg chg="del mod">
          <ac:chgData name="Hadi Dayeh (Student)" userId="d6fb0841-ec78-4fc2-ae64-12d5f1a93283" providerId="ADAL" clId="{B0BF9627-31FF-4881-BF3E-16CD4916E8DE}" dt="2024-12-07T23:03:25.918" v="3854" actId="478"/>
          <ac:cxnSpMkLst>
            <pc:docMk/>
            <pc:sldMk cId="2159397454" sldId="294"/>
            <ac:cxnSpMk id="19" creationId="{E54B4B1A-3293-BB61-849D-EA6E598A8F09}"/>
          </ac:cxnSpMkLst>
        </pc:cxnChg>
        <pc:cxnChg chg="mod">
          <ac:chgData name="Hadi Dayeh (Student)" userId="d6fb0841-ec78-4fc2-ae64-12d5f1a93283" providerId="ADAL" clId="{B0BF9627-31FF-4881-BF3E-16CD4916E8DE}" dt="2024-12-07T23:01:40.704" v="3821" actId="1076"/>
          <ac:cxnSpMkLst>
            <pc:docMk/>
            <pc:sldMk cId="2159397454" sldId="294"/>
            <ac:cxnSpMk id="20" creationId="{EDF61E5F-056B-65CC-1FFD-136754472BB1}"/>
          </ac:cxnSpMkLst>
        </pc:cxnChg>
        <pc:cxnChg chg="mod">
          <ac:chgData name="Hadi Dayeh (Student)" userId="d6fb0841-ec78-4fc2-ae64-12d5f1a93283" providerId="ADAL" clId="{B0BF9627-31FF-4881-BF3E-16CD4916E8DE}" dt="2024-12-07T23:04:37.605" v="3879" actId="14100"/>
          <ac:cxnSpMkLst>
            <pc:docMk/>
            <pc:sldMk cId="2159397454" sldId="294"/>
            <ac:cxnSpMk id="24" creationId="{2ACA39CA-CD53-8962-1191-09B0CA0835C6}"/>
          </ac:cxnSpMkLst>
        </pc:cxnChg>
        <pc:cxnChg chg="mod">
          <ac:chgData name="Hadi Dayeh (Student)" userId="d6fb0841-ec78-4fc2-ae64-12d5f1a93283" providerId="ADAL" clId="{B0BF9627-31FF-4881-BF3E-16CD4916E8DE}" dt="2024-12-07T23:01:14.759" v="3814" actId="1076"/>
          <ac:cxnSpMkLst>
            <pc:docMk/>
            <pc:sldMk cId="2159397454" sldId="294"/>
            <ac:cxnSpMk id="26" creationId="{4E2C5CF4-700D-0F10-383D-2ED8D56FC5EA}"/>
          </ac:cxnSpMkLst>
        </pc:cxnChg>
        <pc:cxnChg chg="mod">
          <ac:chgData name="Hadi Dayeh (Student)" userId="d6fb0841-ec78-4fc2-ae64-12d5f1a93283" providerId="ADAL" clId="{B0BF9627-31FF-4881-BF3E-16CD4916E8DE}" dt="2024-12-07T23:01:03.332" v="3810" actId="14100"/>
          <ac:cxnSpMkLst>
            <pc:docMk/>
            <pc:sldMk cId="2159397454" sldId="294"/>
            <ac:cxnSpMk id="27" creationId="{42881632-7B37-BB4D-6693-5350A8B95524}"/>
          </ac:cxnSpMkLst>
        </pc:cxnChg>
        <pc:cxnChg chg="mod">
          <ac:chgData name="Hadi Dayeh (Student)" userId="d6fb0841-ec78-4fc2-ae64-12d5f1a93283" providerId="ADAL" clId="{B0BF9627-31FF-4881-BF3E-16CD4916E8DE}" dt="2024-12-07T22:57:31.653" v="3755" actId="1076"/>
          <ac:cxnSpMkLst>
            <pc:docMk/>
            <pc:sldMk cId="2159397454" sldId="294"/>
            <ac:cxnSpMk id="28" creationId="{8E7D3471-98EA-F8DB-2B32-6E5B8BB39CD6}"/>
          </ac:cxnSpMkLst>
        </pc:cxnChg>
        <pc:cxnChg chg="mod">
          <ac:chgData name="Hadi Dayeh (Student)" userId="d6fb0841-ec78-4fc2-ae64-12d5f1a93283" providerId="ADAL" clId="{B0BF9627-31FF-4881-BF3E-16CD4916E8DE}" dt="2024-12-07T23:04:35.397" v="3877" actId="1076"/>
          <ac:cxnSpMkLst>
            <pc:docMk/>
            <pc:sldMk cId="2159397454" sldId="294"/>
            <ac:cxnSpMk id="31" creationId="{494FE1F5-ED8C-290B-2243-BE36475F52ED}"/>
          </ac:cxnSpMkLst>
        </pc:cxnChg>
        <pc:cxnChg chg="del">
          <ac:chgData name="Hadi Dayeh (Student)" userId="d6fb0841-ec78-4fc2-ae64-12d5f1a93283" providerId="ADAL" clId="{B0BF9627-31FF-4881-BF3E-16CD4916E8DE}" dt="2024-12-07T23:00:47.510" v="3806" actId="478"/>
          <ac:cxnSpMkLst>
            <pc:docMk/>
            <pc:sldMk cId="2159397454" sldId="294"/>
            <ac:cxnSpMk id="32" creationId="{297AA2A4-FF57-73B7-1B8A-96BD845F129B}"/>
          </ac:cxnSpMkLst>
        </pc:cxnChg>
        <pc:cxnChg chg="add mod">
          <ac:chgData name="Hadi Dayeh (Student)" userId="d6fb0841-ec78-4fc2-ae64-12d5f1a93283" providerId="ADAL" clId="{B0BF9627-31FF-4881-BF3E-16CD4916E8DE}" dt="2024-12-07T23:01:24.153" v="3816" actId="1076"/>
          <ac:cxnSpMkLst>
            <pc:docMk/>
            <pc:sldMk cId="2159397454" sldId="294"/>
            <ac:cxnSpMk id="48" creationId="{B25FA242-8A1D-F947-3027-A4A0E2F691C9}"/>
          </ac:cxnSpMkLst>
        </pc:cxnChg>
        <pc:cxnChg chg="add mod">
          <ac:chgData name="Hadi Dayeh (Student)" userId="d6fb0841-ec78-4fc2-ae64-12d5f1a93283" providerId="ADAL" clId="{B0BF9627-31FF-4881-BF3E-16CD4916E8DE}" dt="2024-12-07T23:03:54.083" v="3865" actId="14100"/>
          <ac:cxnSpMkLst>
            <pc:docMk/>
            <pc:sldMk cId="2159397454" sldId="294"/>
            <ac:cxnSpMk id="49" creationId="{862BBACD-A13F-3F29-25B9-5E74E81CD11E}"/>
          </ac:cxnSpMkLst>
        </pc:cxnChg>
        <pc:cxnChg chg="add mod">
          <ac:chgData name="Hadi Dayeh (Student)" userId="d6fb0841-ec78-4fc2-ae64-12d5f1a93283" providerId="ADAL" clId="{B0BF9627-31FF-4881-BF3E-16CD4916E8DE}" dt="2024-12-07T23:04:03.697" v="3867" actId="1076"/>
          <ac:cxnSpMkLst>
            <pc:docMk/>
            <pc:sldMk cId="2159397454" sldId="294"/>
            <ac:cxnSpMk id="51" creationId="{487CEEFC-F43B-CDF6-A7D5-27E65A959FE7}"/>
          </ac:cxnSpMkLst>
        </pc:cxnChg>
        <pc:cxnChg chg="add mod">
          <ac:chgData name="Hadi Dayeh (Student)" userId="d6fb0841-ec78-4fc2-ae64-12d5f1a93283" providerId="ADAL" clId="{B0BF9627-31FF-4881-BF3E-16CD4916E8DE}" dt="2024-12-07T23:04:29.038" v="3875" actId="1076"/>
          <ac:cxnSpMkLst>
            <pc:docMk/>
            <pc:sldMk cId="2159397454" sldId="294"/>
            <ac:cxnSpMk id="53" creationId="{83AF0647-C208-9240-BDE1-1753085C5E1A}"/>
          </ac:cxnSpMkLst>
        </pc:cxnChg>
        <pc:cxnChg chg="add mod">
          <ac:chgData name="Hadi Dayeh (Student)" userId="d6fb0841-ec78-4fc2-ae64-12d5f1a93283" providerId="ADAL" clId="{B0BF9627-31FF-4881-BF3E-16CD4916E8DE}" dt="2024-12-07T23:04:29.038" v="3875" actId="1076"/>
          <ac:cxnSpMkLst>
            <pc:docMk/>
            <pc:sldMk cId="2159397454" sldId="294"/>
            <ac:cxnSpMk id="55" creationId="{6BDC5CA1-708F-124D-9CF4-3C83FB0441CC}"/>
          </ac:cxnSpMkLst>
        </pc:cxnChg>
        <pc:cxnChg chg="add mod">
          <ac:chgData name="Hadi Dayeh (Student)" userId="d6fb0841-ec78-4fc2-ae64-12d5f1a93283" providerId="ADAL" clId="{B0BF9627-31FF-4881-BF3E-16CD4916E8DE}" dt="2024-12-07T23:04:29.038" v="3875" actId="1076"/>
          <ac:cxnSpMkLst>
            <pc:docMk/>
            <pc:sldMk cId="2159397454" sldId="294"/>
            <ac:cxnSpMk id="56" creationId="{2F8DD7D6-93F8-669B-A78E-FDB1C0A6101F}"/>
          </ac:cxnSpMkLst>
        </pc:cxnChg>
        <pc:cxnChg chg="add mod">
          <ac:chgData name="Hadi Dayeh (Student)" userId="d6fb0841-ec78-4fc2-ae64-12d5f1a93283" providerId="ADAL" clId="{B0BF9627-31FF-4881-BF3E-16CD4916E8DE}" dt="2024-12-07T23:04:29.038" v="3875" actId="1076"/>
          <ac:cxnSpMkLst>
            <pc:docMk/>
            <pc:sldMk cId="2159397454" sldId="294"/>
            <ac:cxnSpMk id="57" creationId="{4E074993-69BC-F95F-AA4F-FB3AC2B2D733}"/>
          </ac:cxnSpMkLst>
        </pc:cxnChg>
        <pc:cxnChg chg="add mod">
          <ac:chgData name="Hadi Dayeh (Student)" userId="d6fb0841-ec78-4fc2-ae64-12d5f1a93283" providerId="ADAL" clId="{B0BF9627-31FF-4881-BF3E-16CD4916E8DE}" dt="2024-12-07T23:04:29.038" v="3875" actId="1076"/>
          <ac:cxnSpMkLst>
            <pc:docMk/>
            <pc:sldMk cId="2159397454" sldId="294"/>
            <ac:cxnSpMk id="58" creationId="{07E19C7C-240A-5B76-48E9-7F02C18206B0}"/>
          </ac:cxnSpMkLst>
        </pc:cxnChg>
        <pc:cxnChg chg="add mod">
          <ac:chgData name="Hadi Dayeh (Student)" userId="d6fb0841-ec78-4fc2-ae64-12d5f1a93283" providerId="ADAL" clId="{B0BF9627-31FF-4881-BF3E-16CD4916E8DE}" dt="2024-12-07T23:04:13.285" v="3872" actId="1076"/>
          <ac:cxnSpMkLst>
            <pc:docMk/>
            <pc:sldMk cId="2159397454" sldId="294"/>
            <ac:cxnSpMk id="66" creationId="{45C0C8C8-5E0F-DAD9-D33D-EB0A9C562693}"/>
          </ac:cxnSpMkLst>
        </pc:cxnChg>
      </pc:sldChg>
      <pc:sldChg chg="modSp mod">
        <pc:chgData name="Hadi Dayeh (Student)" userId="d6fb0841-ec78-4fc2-ae64-12d5f1a93283" providerId="ADAL" clId="{B0BF9627-31FF-4881-BF3E-16CD4916E8DE}" dt="2024-12-10T23:09:09.318" v="3996" actId="1076"/>
        <pc:sldMkLst>
          <pc:docMk/>
          <pc:sldMk cId="3931279207" sldId="297"/>
        </pc:sldMkLst>
        <pc:spChg chg="mod">
          <ac:chgData name="Hadi Dayeh (Student)" userId="d6fb0841-ec78-4fc2-ae64-12d5f1a93283" providerId="ADAL" clId="{B0BF9627-31FF-4881-BF3E-16CD4916E8DE}" dt="2024-12-10T23:09:09.318" v="3996" actId="1076"/>
          <ac:spMkLst>
            <pc:docMk/>
            <pc:sldMk cId="3931279207" sldId="297"/>
            <ac:spMk id="31" creationId="{4D0E12AB-7A43-A523-C984-F8CEF5C2C7C7}"/>
          </ac:spMkLst>
        </pc:spChg>
      </pc:sldChg>
      <pc:sldChg chg="addSp modSp new mod">
        <pc:chgData name="Hadi Dayeh (Student)" userId="d6fb0841-ec78-4fc2-ae64-12d5f1a93283" providerId="ADAL" clId="{B0BF9627-31FF-4881-BF3E-16CD4916E8DE}" dt="2024-12-10T19:34:12.177" v="3942" actId="20577"/>
        <pc:sldMkLst>
          <pc:docMk/>
          <pc:sldMk cId="1445175406" sldId="298"/>
        </pc:sldMkLst>
        <pc:spChg chg="mod">
          <ac:chgData name="Hadi Dayeh (Student)" userId="d6fb0841-ec78-4fc2-ae64-12d5f1a93283" providerId="ADAL" clId="{B0BF9627-31FF-4881-BF3E-16CD4916E8DE}" dt="2024-12-10T19:34:12.177" v="3942" actId="20577"/>
          <ac:spMkLst>
            <pc:docMk/>
            <pc:sldMk cId="1445175406" sldId="298"/>
            <ac:spMk id="5" creationId="{C271B7DE-60A2-1D7D-28CF-0E78F2BAA20A}"/>
          </ac:spMkLst>
        </pc:spChg>
        <pc:picChg chg="add mod">
          <ac:chgData name="Hadi Dayeh (Student)" userId="d6fb0841-ec78-4fc2-ae64-12d5f1a93283" providerId="ADAL" clId="{B0BF9627-31FF-4881-BF3E-16CD4916E8DE}" dt="2024-12-08T21:19:22.084" v="3904" actId="1076"/>
          <ac:picMkLst>
            <pc:docMk/>
            <pc:sldMk cId="1445175406" sldId="298"/>
            <ac:picMk id="3" creationId="{8E1A07BD-9F1D-591C-5B38-1A2CE1FE0264}"/>
          </ac:picMkLst>
        </pc:picChg>
      </pc:sldChg>
    </pc:docChg>
  </pc:docChgLst>
  <pc:docChgLst>
    <pc:chgData name="Nour Shammaa (Student)" userId="S::nbs11@mail.aub.edu::7a420f5d-071e-45bd-a4dd-51998c095ba7" providerId="AD" clId="Web-{52483629-8B53-1705-1958-B131512F95DA}"/>
    <pc:docChg chg="addSld modSld">
      <pc:chgData name="Nour Shammaa (Student)" userId="S::nbs11@mail.aub.edu::7a420f5d-071e-45bd-a4dd-51998c095ba7" providerId="AD" clId="Web-{52483629-8B53-1705-1958-B131512F95DA}" dt="2024-11-30T21:37:33.334" v="1103"/>
      <pc:docMkLst>
        <pc:docMk/>
      </pc:docMkLst>
      <pc:sldChg chg="addSp delSp modSp">
        <pc:chgData name="Nour Shammaa (Student)" userId="S::nbs11@mail.aub.edu::7a420f5d-071e-45bd-a4dd-51998c095ba7" providerId="AD" clId="Web-{52483629-8B53-1705-1958-B131512F95DA}" dt="2024-11-30T21:25:29.627" v="750"/>
        <pc:sldMkLst>
          <pc:docMk/>
          <pc:sldMk cId="3218893900" sldId="286"/>
        </pc:sldMkLst>
        <pc:spChg chg="add del mod">
          <ac:chgData name="Nour Shammaa (Student)" userId="S::nbs11@mail.aub.edu::7a420f5d-071e-45bd-a4dd-51998c095ba7" providerId="AD" clId="Web-{52483629-8B53-1705-1958-B131512F95DA}" dt="2024-11-30T21:15:18.767" v="143"/>
          <ac:spMkLst>
            <pc:docMk/>
            <pc:sldMk cId="3218893900" sldId="286"/>
            <ac:spMk id="5" creationId="{7E568870-9B7F-466B-383D-4F1F3D167D54}"/>
          </ac:spMkLst>
        </pc:spChg>
        <pc:graphicFrameChg chg="add mod modGraphic">
          <ac:chgData name="Nour Shammaa (Student)" userId="S::nbs11@mail.aub.edu::7a420f5d-071e-45bd-a4dd-51998c095ba7" providerId="AD" clId="Web-{52483629-8B53-1705-1958-B131512F95DA}" dt="2024-11-30T21:25:29.627" v="750"/>
          <ac:graphicFrameMkLst>
            <pc:docMk/>
            <pc:sldMk cId="3218893900" sldId="286"/>
            <ac:graphicFrameMk id="3" creationId="{DBF59D89-72EE-244D-3555-F52BCC13D88E}"/>
          </ac:graphicFrameMkLst>
        </pc:graphicFrameChg>
        <pc:graphicFrameChg chg="add mod modGraphic">
          <ac:chgData name="Nour Shammaa (Student)" userId="S::nbs11@mail.aub.edu::7a420f5d-071e-45bd-a4dd-51998c095ba7" providerId="AD" clId="Web-{52483629-8B53-1705-1958-B131512F95DA}" dt="2024-11-30T21:25:27.236" v="749"/>
          <ac:graphicFrameMkLst>
            <pc:docMk/>
            <pc:sldMk cId="3218893900" sldId="286"/>
            <ac:graphicFrameMk id="6" creationId="{421EA8A8-82F0-95EE-1FC2-8D25233D0111}"/>
          </ac:graphicFrameMkLst>
        </pc:graphicFrameChg>
        <pc:graphicFrameChg chg="mod modGraphic">
          <ac:chgData name="Nour Shammaa (Student)" userId="S::nbs11@mail.aub.edu::7a420f5d-071e-45bd-a4dd-51998c095ba7" providerId="AD" clId="Web-{52483629-8B53-1705-1958-B131512F95DA}" dt="2024-11-30T21:25:20.939" v="748" actId="1076"/>
          <ac:graphicFrameMkLst>
            <pc:docMk/>
            <pc:sldMk cId="3218893900" sldId="286"/>
            <ac:graphicFrameMk id="7" creationId="{547FFB26-CD5F-6CD9-CC26-BD43177234F5}"/>
          </ac:graphicFrameMkLst>
        </pc:graphicFrameChg>
        <pc:graphicFrameChg chg="add del mod modGraphic">
          <ac:chgData name="Nour Shammaa (Student)" userId="S::nbs11@mail.aub.edu::7a420f5d-071e-45bd-a4dd-51998c095ba7" providerId="AD" clId="Web-{52483629-8B53-1705-1958-B131512F95DA}" dt="2024-11-30T21:22:36.591" v="470"/>
          <ac:graphicFrameMkLst>
            <pc:docMk/>
            <pc:sldMk cId="3218893900" sldId="286"/>
            <ac:graphicFrameMk id="8" creationId="{5E3944C6-93DE-2AE7-78A8-E28962B3DAEA}"/>
          </ac:graphicFrameMkLst>
        </pc:graphicFrameChg>
        <pc:graphicFrameChg chg="add mod modGraphic">
          <ac:chgData name="Nour Shammaa (Student)" userId="S::nbs11@mail.aub.edu::7a420f5d-071e-45bd-a4dd-51998c095ba7" providerId="AD" clId="Web-{52483629-8B53-1705-1958-B131512F95DA}" dt="2024-11-30T21:25:12.626" v="745" actId="1076"/>
          <ac:graphicFrameMkLst>
            <pc:docMk/>
            <pc:sldMk cId="3218893900" sldId="286"/>
            <ac:graphicFrameMk id="9" creationId="{20BCD170-DA80-1C68-838B-4632B133EC60}"/>
          </ac:graphicFrameMkLst>
        </pc:graphicFrameChg>
      </pc:sldChg>
      <pc:sldChg chg="addSp delSp modSp add replId">
        <pc:chgData name="Nour Shammaa (Student)" userId="S::nbs11@mail.aub.edu::7a420f5d-071e-45bd-a4dd-51998c095ba7" providerId="AD" clId="Web-{52483629-8B53-1705-1958-B131512F95DA}" dt="2024-11-30T21:37:33.334" v="1103"/>
        <pc:sldMkLst>
          <pc:docMk/>
          <pc:sldMk cId="2656481153" sldId="287"/>
        </pc:sldMkLst>
        <pc:spChg chg="mod">
          <ac:chgData name="Nour Shammaa (Student)" userId="S::nbs11@mail.aub.edu::7a420f5d-071e-45bd-a4dd-51998c095ba7" providerId="AD" clId="Web-{52483629-8B53-1705-1958-B131512F95DA}" dt="2024-11-30T21:30:24.120" v="769" actId="20577"/>
          <ac:spMkLst>
            <pc:docMk/>
            <pc:sldMk cId="2656481153" sldId="287"/>
            <ac:spMk id="4" creationId="{34378A29-8913-3815-315E-3460FA12E1C0}"/>
          </ac:spMkLst>
        </pc:spChg>
        <pc:spChg chg="add mod">
          <ac:chgData name="Nour Shammaa (Student)" userId="S::nbs11@mail.aub.edu::7a420f5d-071e-45bd-a4dd-51998c095ba7" providerId="AD" clId="Web-{52483629-8B53-1705-1958-B131512F95DA}" dt="2024-11-30T21:32:57.905" v="826" actId="1076"/>
          <ac:spMkLst>
            <pc:docMk/>
            <pc:sldMk cId="2656481153" sldId="287"/>
            <ac:spMk id="8" creationId="{8A749F7D-31FE-3775-3473-734085F808F1}"/>
          </ac:spMkLst>
        </pc:spChg>
        <pc:graphicFrameChg chg="del">
          <ac:chgData name="Nour Shammaa (Student)" userId="S::nbs11@mail.aub.edu::7a420f5d-071e-45bd-a4dd-51998c095ba7" providerId="AD" clId="Web-{52483629-8B53-1705-1958-B131512F95DA}" dt="2024-11-30T21:30:32.401" v="773"/>
          <ac:graphicFrameMkLst>
            <pc:docMk/>
            <pc:sldMk cId="2656481153" sldId="287"/>
            <ac:graphicFrameMk id="3" creationId="{DBF59D89-72EE-244D-3555-F52BCC13D88E}"/>
          </ac:graphicFrameMkLst>
        </pc:graphicFrameChg>
        <pc:graphicFrameChg chg="del">
          <ac:chgData name="Nour Shammaa (Student)" userId="S::nbs11@mail.aub.edu::7a420f5d-071e-45bd-a4dd-51998c095ba7" providerId="AD" clId="Web-{52483629-8B53-1705-1958-B131512F95DA}" dt="2024-11-30T21:30:26.807" v="770"/>
          <ac:graphicFrameMkLst>
            <pc:docMk/>
            <pc:sldMk cId="2656481153" sldId="287"/>
            <ac:graphicFrameMk id="6" creationId="{421EA8A8-82F0-95EE-1FC2-8D25233D0111}"/>
          </ac:graphicFrameMkLst>
        </pc:graphicFrameChg>
        <pc:graphicFrameChg chg="del">
          <ac:chgData name="Nour Shammaa (Student)" userId="S::nbs11@mail.aub.edu::7a420f5d-071e-45bd-a4dd-51998c095ba7" providerId="AD" clId="Web-{52483629-8B53-1705-1958-B131512F95DA}" dt="2024-11-30T21:30:30.401" v="772"/>
          <ac:graphicFrameMkLst>
            <pc:docMk/>
            <pc:sldMk cId="2656481153" sldId="287"/>
            <ac:graphicFrameMk id="7" creationId="{547FFB26-CD5F-6CD9-CC26-BD43177234F5}"/>
          </ac:graphicFrameMkLst>
        </pc:graphicFrameChg>
        <pc:graphicFrameChg chg="del">
          <ac:chgData name="Nour Shammaa (Student)" userId="S::nbs11@mail.aub.edu::7a420f5d-071e-45bd-a4dd-51998c095ba7" providerId="AD" clId="Web-{52483629-8B53-1705-1958-B131512F95DA}" dt="2024-11-30T21:30:28.589" v="771"/>
          <ac:graphicFrameMkLst>
            <pc:docMk/>
            <pc:sldMk cId="2656481153" sldId="287"/>
            <ac:graphicFrameMk id="9" creationId="{20BCD170-DA80-1C68-838B-4632B133EC60}"/>
          </ac:graphicFrameMkLst>
        </pc:graphicFrameChg>
        <pc:graphicFrameChg chg="add mod modGraphic">
          <ac:chgData name="Nour Shammaa (Student)" userId="S::nbs11@mail.aub.edu::7a420f5d-071e-45bd-a4dd-51998c095ba7" providerId="AD" clId="Web-{52483629-8B53-1705-1958-B131512F95DA}" dt="2024-11-30T21:37:33.334" v="1103"/>
          <ac:graphicFrameMkLst>
            <pc:docMk/>
            <pc:sldMk cId="2656481153" sldId="287"/>
            <ac:graphicFrameMk id="10" creationId="{38DE1C74-10E8-3BFB-0CB6-1186E16B2E63}"/>
          </ac:graphicFrameMkLst>
        </pc:graphicFrameChg>
      </pc:sldChg>
    </pc:docChg>
  </pc:docChgLst>
  <pc:docChgLst>
    <pc:chgData name="Nour Shammaa (Student)" userId="S::nbs11@mail.aub.edu::7a420f5d-071e-45bd-a4dd-51998c095ba7" providerId="AD" clId="Web-{FD246C1F-57D4-DE29-CBB7-DDC0CFE1C54D}"/>
    <pc:docChg chg="delSld modSld">
      <pc:chgData name="Nour Shammaa (Student)" userId="S::nbs11@mail.aub.edu::7a420f5d-071e-45bd-a4dd-51998c095ba7" providerId="AD" clId="Web-{FD246C1F-57D4-DE29-CBB7-DDC0CFE1C54D}" dt="2024-12-07T23:14:02.901" v="614"/>
      <pc:docMkLst>
        <pc:docMk/>
      </pc:docMkLst>
      <pc:sldChg chg="modSp">
        <pc:chgData name="Nour Shammaa (Student)" userId="S::nbs11@mail.aub.edu::7a420f5d-071e-45bd-a4dd-51998c095ba7" providerId="AD" clId="Web-{FD246C1F-57D4-DE29-CBB7-DDC0CFE1C54D}" dt="2024-12-07T23:14:02.901" v="614"/>
        <pc:sldMkLst>
          <pc:docMk/>
          <pc:sldMk cId="1822889145" sldId="289"/>
        </pc:sldMkLst>
        <pc:graphicFrameChg chg="mod modGraphic">
          <ac:chgData name="Nour Shammaa (Student)" userId="S::nbs11@mail.aub.edu::7a420f5d-071e-45bd-a4dd-51998c095ba7" providerId="AD" clId="Web-{FD246C1F-57D4-DE29-CBB7-DDC0CFE1C54D}" dt="2024-12-07T23:14:02.901" v="614"/>
          <ac:graphicFrameMkLst>
            <pc:docMk/>
            <pc:sldMk cId="1822889145" sldId="289"/>
            <ac:graphicFrameMk id="6" creationId="{042A4160-3CF0-10F7-6D57-961DB47FFEF0}"/>
          </ac:graphicFrameMkLst>
        </pc:graphicFrameChg>
      </pc:sldChg>
      <pc:sldChg chg="addSp delSp modSp">
        <pc:chgData name="Nour Shammaa (Student)" userId="S::nbs11@mail.aub.edu::7a420f5d-071e-45bd-a4dd-51998c095ba7" providerId="AD" clId="Web-{FD246C1F-57D4-DE29-CBB7-DDC0CFE1C54D}" dt="2024-12-07T23:12:59.915" v="576" actId="1076"/>
        <pc:sldMkLst>
          <pc:docMk/>
          <pc:sldMk cId="301425526" sldId="293"/>
        </pc:sldMkLst>
        <pc:spChg chg="mod">
          <ac:chgData name="Nour Shammaa (Student)" userId="S::nbs11@mail.aub.edu::7a420f5d-071e-45bd-a4dd-51998c095ba7" providerId="AD" clId="Web-{FD246C1F-57D4-DE29-CBB7-DDC0CFE1C54D}" dt="2024-12-07T23:07:23.957" v="548" actId="1076"/>
          <ac:spMkLst>
            <pc:docMk/>
            <pc:sldMk cId="301425526" sldId="293"/>
            <ac:spMk id="5" creationId="{9FF79580-45EB-1204-DC3D-98169A46FE2D}"/>
          </ac:spMkLst>
        </pc:spChg>
        <pc:spChg chg="add mod">
          <ac:chgData name="Nour Shammaa (Student)" userId="S::nbs11@mail.aub.edu::7a420f5d-071e-45bd-a4dd-51998c095ba7" providerId="AD" clId="Web-{FD246C1F-57D4-DE29-CBB7-DDC0CFE1C54D}" dt="2024-12-07T23:07:06.925" v="495" actId="1076"/>
          <ac:spMkLst>
            <pc:docMk/>
            <pc:sldMk cId="301425526" sldId="293"/>
            <ac:spMk id="8" creationId="{0381F64C-5F4C-C2D9-C209-D5965DF17C64}"/>
          </ac:spMkLst>
        </pc:spChg>
        <pc:spChg chg="mod">
          <ac:chgData name="Nour Shammaa (Student)" userId="S::nbs11@mail.aub.edu::7a420f5d-071e-45bd-a4dd-51998c095ba7" providerId="AD" clId="Web-{FD246C1F-57D4-DE29-CBB7-DDC0CFE1C54D}" dt="2024-12-07T23:07:13.660" v="535" actId="1076"/>
          <ac:spMkLst>
            <pc:docMk/>
            <pc:sldMk cId="301425526" sldId="293"/>
            <ac:spMk id="9" creationId="{957AD081-58A3-8759-E06F-548ED67170A6}"/>
          </ac:spMkLst>
        </pc:spChg>
        <pc:spChg chg="mod">
          <ac:chgData name="Nour Shammaa (Student)" userId="S::nbs11@mail.aub.edu::7a420f5d-071e-45bd-a4dd-51998c095ba7" providerId="AD" clId="Web-{FD246C1F-57D4-DE29-CBB7-DDC0CFE1C54D}" dt="2024-12-07T23:07:18.691" v="540" actId="1076"/>
          <ac:spMkLst>
            <pc:docMk/>
            <pc:sldMk cId="301425526" sldId="293"/>
            <ac:spMk id="10" creationId="{E9BEF6CC-2E85-84D9-0D2F-30AC829E8DBC}"/>
          </ac:spMkLst>
        </pc:spChg>
        <pc:spChg chg="mod">
          <ac:chgData name="Nour Shammaa (Student)" userId="S::nbs11@mail.aub.edu::7a420f5d-071e-45bd-a4dd-51998c095ba7" providerId="AD" clId="Web-{FD246C1F-57D4-DE29-CBB7-DDC0CFE1C54D}" dt="2024-12-07T23:11:35.413" v="561" actId="14100"/>
          <ac:spMkLst>
            <pc:docMk/>
            <pc:sldMk cId="301425526" sldId="293"/>
            <ac:spMk id="11" creationId="{FC9EEF37-DBDD-680C-0112-07F66FCDC914}"/>
          </ac:spMkLst>
        </pc:spChg>
        <pc:spChg chg="mod">
          <ac:chgData name="Nour Shammaa (Student)" userId="S::nbs11@mail.aub.edu::7a420f5d-071e-45bd-a4dd-51998c095ba7" providerId="AD" clId="Web-{FD246C1F-57D4-DE29-CBB7-DDC0CFE1C54D}" dt="2024-12-07T23:07:18.723" v="542" actId="1076"/>
          <ac:spMkLst>
            <pc:docMk/>
            <pc:sldMk cId="301425526" sldId="293"/>
            <ac:spMk id="13" creationId="{0ED369EC-8C5D-DF4D-A366-72D1561685F9}"/>
          </ac:spMkLst>
        </pc:spChg>
        <pc:spChg chg="add mod">
          <ac:chgData name="Nour Shammaa (Student)" userId="S::nbs11@mail.aub.edu::7a420f5d-071e-45bd-a4dd-51998c095ba7" providerId="AD" clId="Web-{FD246C1F-57D4-DE29-CBB7-DDC0CFE1C54D}" dt="2024-12-07T23:07:06.941" v="496" actId="1076"/>
          <ac:spMkLst>
            <pc:docMk/>
            <pc:sldMk cId="301425526" sldId="293"/>
            <ac:spMk id="14" creationId="{50F69875-F457-5E52-C599-BF524A3B7343}"/>
          </ac:spMkLst>
        </pc:spChg>
        <pc:spChg chg="del mod">
          <ac:chgData name="Nour Shammaa (Student)" userId="S::nbs11@mail.aub.edu::7a420f5d-071e-45bd-a4dd-51998c095ba7" providerId="AD" clId="Web-{FD246C1F-57D4-DE29-CBB7-DDC0CFE1C54D}" dt="2024-12-07T23:12:42.133" v="573"/>
          <ac:spMkLst>
            <pc:docMk/>
            <pc:sldMk cId="301425526" sldId="293"/>
            <ac:spMk id="16" creationId="{5209B43C-E56B-41DB-A0AA-B5D77DA9AE9B}"/>
          </ac:spMkLst>
        </pc:spChg>
        <pc:spChg chg="add mod">
          <ac:chgData name="Nour Shammaa (Student)" userId="S::nbs11@mail.aub.edu::7a420f5d-071e-45bd-a4dd-51998c095ba7" providerId="AD" clId="Web-{FD246C1F-57D4-DE29-CBB7-DDC0CFE1C54D}" dt="2024-12-07T23:07:06.957" v="497" actId="1076"/>
          <ac:spMkLst>
            <pc:docMk/>
            <pc:sldMk cId="301425526" sldId="293"/>
            <ac:spMk id="17" creationId="{8B40FB85-636D-C52B-A243-E4158DBB61DF}"/>
          </ac:spMkLst>
        </pc:spChg>
        <pc:spChg chg="mod">
          <ac:chgData name="Nour Shammaa (Student)" userId="S::nbs11@mail.aub.edu::7a420f5d-071e-45bd-a4dd-51998c095ba7" providerId="AD" clId="Web-{FD246C1F-57D4-DE29-CBB7-DDC0CFE1C54D}" dt="2024-12-07T23:11:52.882" v="564" actId="14100"/>
          <ac:spMkLst>
            <pc:docMk/>
            <pc:sldMk cId="301425526" sldId="293"/>
            <ac:spMk id="18" creationId="{6639B2C1-AB28-015A-CC85-C8D24655720A}"/>
          </ac:spMkLst>
        </pc:spChg>
        <pc:spChg chg="mod">
          <ac:chgData name="Nour Shammaa (Student)" userId="S::nbs11@mail.aub.edu::7a420f5d-071e-45bd-a4dd-51998c095ba7" providerId="AD" clId="Web-{FD246C1F-57D4-DE29-CBB7-DDC0CFE1C54D}" dt="2024-12-07T23:07:13.488" v="526" actId="1076"/>
          <ac:spMkLst>
            <pc:docMk/>
            <pc:sldMk cId="301425526" sldId="293"/>
            <ac:spMk id="19" creationId="{DFE7AEE0-5394-6221-81A3-2C3B883CDCD7}"/>
          </ac:spMkLst>
        </pc:spChg>
        <pc:spChg chg="mod">
          <ac:chgData name="Nour Shammaa (Student)" userId="S::nbs11@mail.aub.edu::7a420f5d-071e-45bd-a4dd-51998c095ba7" providerId="AD" clId="Web-{FD246C1F-57D4-DE29-CBB7-DDC0CFE1C54D}" dt="2024-12-07T23:07:13.519" v="527" actId="1076"/>
          <ac:spMkLst>
            <pc:docMk/>
            <pc:sldMk cId="301425526" sldId="293"/>
            <ac:spMk id="20" creationId="{69AB5F11-8154-2410-BBA3-20C957062AFE}"/>
          </ac:spMkLst>
        </pc:spChg>
        <pc:spChg chg="mod">
          <ac:chgData name="Nour Shammaa (Student)" userId="S::nbs11@mail.aub.edu::7a420f5d-071e-45bd-a4dd-51998c095ba7" providerId="AD" clId="Web-{FD246C1F-57D4-DE29-CBB7-DDC0CFE1C54D}" dt="2024-12-07T23:07:13.535" v="528" actId="1076"/>
          <ac:spMkLst>
            <pc:docMk/>
            <pc:sldMk cId="301425526" sldId="293"/>
            <ac:spMk id="21" creationId="{278F4ED7-8C00-A4BD-2B89-673869599972}"/>
          </ac:spMkLst>
        </pc:spChg>
        <pc:spChg chg="add mod">
          <ac:chgData name="Nour Shammaa (Student)" userId="S::nbs11@mail.aub.edu::7a420f5d-071e-45bd-a4dd-51998c095ba7" providerId="AD" clId="Web-{FD246C1F-57D4-DE29-CBB7-DDC0CFE1C54D}" dt="2024-12-07T23:07:06.972" v="498" actId="1076"/>
          <ac:spMkLst>
            <pc:docMk/>
            <pc:sldMk cId="301425526" sldId="293"/>
            <ac:spMk id="26" creationId="{81F37AA7-87AC-01D6-4F6B-36FFFC83727C}"/>
          </ac:spMkLst>
        </pc:spChg>
        <pc:spChg chg="add mod">
          <ac:chgData name="Nour Shammaa (Student)" userId="S::nbs11@mail.aub.edu::7a420f5d-071e-45bd-a4dd-51998c095ba7" providerId="AD" clId="Web-{FD246C1F-57D4-DE29-CBB7-DDC0CFE1C54D}" dt="2024-12-07T23:07:07.019" v="501" actId="1076"/>
          <ac:spMkLst>
            <pc:docMk/>
            <pc:sldMk cId="301425526" sldId="293"/>
            <ac:spMk id="35" creationId="{4A5F3858-7AAC-AD3C-4B7A-24E879228CFF}"/>
          </ac:spMkLst>
        </pc:spChg>
        <pc:spChg chg="mod">
          <ac:chgData name="Nour Shammaa (Student)" userId="S::nbs11@mail.aub.edu::7a420f5d-071e-45bd-a4dd-51998c095ba7" providerId="AD" clId="Web-{FD246C1F-57D4-DE29-CBB7-DDC0CFE1C54D}" dt="2024-12-07T23:07:13.676" v="536" actId="1076"/>
          <ac:spMkLst>
            <pc:docMk/>
            <pc:sldMk cId="301425526" sldId="293"/>
            <ac:spMk id="39" creationId="{82803472-966C-6A4A-3FCC-542412A10E3D}"/>
          </ac:spMkLst>
        </pc:spChg>
        <pc:spChg chg="add mod">
          <ac:chgData name="Nour Shammaa (Student)" userId="S::nbs11@mail.aub.edu::7a420f5d-071e-45bd-a4dd-51998c095ba7" providerId="AD" clId="Web-{FD246C1F-57D4-DE29-CBB7-DDC0CFE1C54D}" dt="2024-12-07T23:07:07.035" v="502" actId="1076"/>
          <ac:spMkLst>
            <pc:docMk/>
            <pc:sldMk cId="301425526" sldId="293"/>
            <ac:spMk id="41" creationId="{506CE030-8FEC-7377-6C10-9B1E6A60FCCE}"/>
          </ac:spMkLst>
        </pc:spChg>
        <pc:spChg chg="mod">
          <ac:chgData name="Nour Shammaa (Student)" userId="S::nbs11@mail.aub.edu::7a420f5d-071e-45bd-a4dd-51998c095ba7" providerId="AD" clId="Web-{FD246C1F-57D4-DE29-CBB7-DDC0CFE1C54D}" dt="2024-12-07T23:07:13.691" v="537" actId="1076"/>
          <ac:spMkLst>
            <pc:docMk/>
            <pc:sldMk cId="301425526" sldId="293"/>
            <ac:spMk id="42" creationId="{82803472-966C-6A4A-3FCC-542412A10E3D}"/>
          </ac:spMkLst>
        </pc:spChg>
        <pc:spChg chg="add mod">
          <ac:chgData name="Nour Shammaa (Student)" userId="S::nbs11@mail.aub.edu::7a420f5d-071e-45bd-a4dd-51998c095ba7" providerId="AD" clId="Web-{FD246C1F-57D4-DE29-CBB7-DDC0CFE1C54D}" dt="2024-12-07T23:07:07.050" v="503" actId="1076"/>
          <ac:spMkLst>
            <pc:docMk/>
            <pc:sldMk cId="301425526" sldId="293"/>
            <ac:spMk id="46" creationId="{CC1EFE66-E9D7-0280-45EF-921808FEF972}"/>
          </ac:spMkLst>
        </pc:spChg>
        <pc:spChg chg="add mod">
          <ac:chgData name="Nour Shammaa (Student)" userId="S::nbs11@mail.aub.edu::7a420f5d-071e-45bd-a4dd-51998c095ba7" providerId="AD" clId="Web-{FD246C1F-57D4-DE29-CBB7-DDC0CFE1C54D}" dt="2024-12-07T23:07:07.082" v="504" actId="1076"/>
          <ac:spMkLst>
            <pc:docMk/>
            <pc:sldMk cId="301425526" sldId="293"/>
            <ac:spMk id="48" creationId="{5C1FBAA1-3245-792C-C7A4-0FD69F9F7385}"/>
          </ac:spMkLst>
        </pc:spChg>
        <pc:spChg chg="add mod">
          <ac:chgData name="Nour Shammaa (Student)" userId="S::nbs11@mail.aub.edu::7a420f5d-071e-45bd-a4dd-51998c095ba7" providerId="AD" clId="Web-{FD246C1F-57D4-DE29-CBB7-DDC0CFE1C54D}" dt="2024-12-07T23:07:07.097" v="505" actId="1076"/>
          <ac:spMkLst>
            <pc:docMk/>
            <pc:sldMk cId="301425526" sldId="293"/>
            <ac:spMk id="50" creationId="{47397F4D-0E3B-626A-4721-117851FED18C}"/>
          </ac:spMkLst>
        </pc:spChg>
        <pc:spChg chg="add mod">
          <ac:chgData name="Nour Shammaa (Student)" userId="S::nbs11@mail.aub.edu::7a420f5d-071e-45bd-a4dd-51998c095ba7" providerId="AD" clId="Web-{FD246C1F-57D4-DE29-CBB7-DDC0CFE1C54D}" dt="2024-12-07T23:07:07.175" v="510" actId="1076"/>
          <ac:spMkLst>
            <pc:docMk/>
            <pc:sldMk cId="301425526" sldId="293"/>
            <ac:spMk id="60" creationId="{BE524353-94ED-38B2-5408-613860EF2EF9}"/>
          </ac:spMkLst>
        </pc:spChg>
        <pc:spChg chg="add mod">
          <ac:chgData name="Nour Shammaa (Student)" userId="S::nbs11@mail.aub.edu::7a420f5d-071e-45bd-a4dd-51998c095ba7" providerId="AD" clId="Web-{FD246C1F-57D4-DE29-CBB7-DDC0CFE1C54D}" dt="2024-12-07T23:07:07.191" v="511" actId="1076"/>
          <ac:spMkLst>
            <pc:docMk/>
            <pc:sldMk cId="301425526" sldId="293"/>
            <ac:spMk id="62" creationId="{44387C20-0F27-C0E7-924F-16763E095629}"/>
          </ac:spMkLst>
        </pc:spChg>
        <pc:spChg chg="add mod">
          <ac:chgData name="Nour Shammaa (Student)" userId="S::nbs11@mail.aub.edu::7a420f5d-071e-45bd-a4dd-51998c095ba7" providerId="AD" clId="Web-{FD246C1F-57D4-DE29-CBB7-DDC0CFE1C54D}" dt="2024-12-07T23:07:07.238" v="513" actId="1076"/>
          <ac:spMkLst>
            <pc:docMk/>
            <pc:sldMk cId="301425526" sldId="293"/>
            <ac:spMk id="66" creationId="{E4EA3125-8BB3-EB91-336E-F2DE0EEBED8E}"/>
          </ac:spMkLst>
        </pc:spChg>
        <pc:picChg chg="mod">
          <ac:chgData name="Nour Shammaa (Student)" userId="S::nbs11@mail.aub.edu::7a420f5d-071e-45bd-a4dd-51998c095ba7" providerId="AD" clId="Web-{FD246C1F-57D4-DE29-CBB7-DDC0CFE1C54D}" dt="2024-12-07T23:07:18.801" v="546" actId="1076"/>
          <ac:picMkLst>
            <pc:docMk/>
            <pc:sldMk cId="301425526" sldId="293"/>
            <ac:picMk id="3" creationId="{227C5E35-1B91-BF1C-CB6C-02766216E309}"/>
          </ac:picMkLst>
        </pc:picChg>
        <pc:picChg chg="mod">
          <ac:chgData name="Nour Shammaa (Student)" userId="S::nbs11@mail.aub.edu::7a420f5d-071e-45bd-a4dd-51998c095ba7" providerId="AD" clId="Web-{FD246C1F-57D4-DE29-CBB7-DDC0CFE1C54D}" dt="2024-12-07T23:11:41.616" v="563" actId="1076"/>
          <ac:picMkLst>
            <pc:docMk/>
            <pc:sldMk cId="301425526" sldId="293"/>
            <ac:picMk id="22" creationId="{CA16BDDD-84FA-A946-88D3-8D985FD6DB4D}"/>
          </ac:picMkLst>
        </pc:picChg>
        <pc:picChg chg="mod">
          <ac:chgData name="Nour Shammaa (Student)" userId="S::nbs11@mail.aub.edu::7a420f5d-071e-45bd-a4dd-51998c095ba7" providerId="AD" clId="Web-{FD246C1F-57D4-DE29-CBB7-DDC0CFE1C54D}" dt="2024-12-07T23:12:38.977" v="572" actId="1076"/>
          <ac:picMkLst>
            <pc:docMk/>
            <pc:sldMk cId="301425526" sldId="293"/>
            <ac:picMk id="23" creationId="{20A6472D-270F-FEFA-7C91-15D63F1DB712}"/>
          </ac:picMkLst>
        </pc:picChg>
        <pc:picChg chg="add mod">
          <ac:chgData name="Nour Shammaa (Student)" userId="S::nbs11@mail.aub.edu::7a420f5d-071e-45bd-a4dd-51998c095ba7" providerId="AD" clId="Web-{FD246C1F-57D4-DE29-CBB7-DDC0CFE1C54D}" dt="2024-12-07T23:07:06.988" v="499" actId="1076"/>
          <ac:picMkLst>
            <pc:docMk/>
            <pc:sldMk cId="301425526" sldId="293"/>
            <ac:picMk id="30" creationId="{2E24C4D2-4694-4192-58F7-A7DF189158D7}"/>
          </ac:picMkLst>
        </pc:picChg>
        <pc:picChg chg="add mod">
          <ac:chgData name="Nour Shammaa (Student)" userId="S::nbs11@mail.aub.edu::7a420f5d-071e-45bd-a4dd-51998c095ba7" providerId="AD" clId="Web-{FD246C1F-57D4-DE29-CBB7-DDC0CFE1C54D}" dt="2024-12-07T23:12:59.915" v="576" actId="1076"/>
          <ac:picMkLst>
            <pc:docMk/>
            <pc:sldMk cId="301425526" sldId="293"/>
            <ac:picMk id="33" creationId="{E080654C-D17C-C565-2F21-C6C756893A0E}"/>
          </ac:picMkLst>
        </pc:picChg>
        <pc:picChg chg="mod">
          <ac:chgData name="Nour Shammaa (Student)" userId="S::nbs11@mail.aub.edu::7a420f5d-071e-45bd-a4dd-51998c095ba7" providerId="AD" clId="Web-{FD246C1F-57D4-DE29-CBB7-DDC0CFE1C54D}" dt="2024-12-07T23:07:13.582" v="531" actId="1076"/>
          <ac:picMkLst>
            <pc:docMk/>
            <pc:sldMk cId="301425526" sldId="293"/>
            <ac:picMk id="36" creationId="{E18159B1-FDFE-55BE-A0BF-85FA33CC4593}"/>
          </ac:picMkLst>
        </pc:picChg>
        <pc:picChg chg="mod">
          <ac:chgData name="Nour Shammaa (Student)" userId="S::nbs11@mail.aub.edu::7a420f5d-071e-45bd-a4dd-51998c095ba7" providerId="AD" clId="Web-{FD246C1F-57D4-DE29-CBB7-DDC0CFE1C54D}" dt="2024-12-07T23:07:13.597" v="532" actId="1076"/>
          <ac:picMkLst>
            <pc:docMk/>
            <pc:sldMk cId="301425526" sldId="293"/>
            <ac:picMk id="37" creationId="{79558A92-DE7B-6B16-1B9F-4607B9C36169}"/>
          </ac:picMkLst>
        </pc:picChg>
        <pc:picChg chg="mod">
          <ac:chgData name="Nour Shammaa (Student)" userId="S::nbs11@mail.aub.edu::7a420f5d-071e-45bd-a4dd-51998c095ba7" providerId="AD" clId="Web-{FD246C1F-57D4-DE29-CBB7-DDC0CFE1C54D}" dt="2024-12-07T23:07:13.566" v="530" actId="1076"/>
          <ac:picMkLst>
            <pc:docMk/>
            <pc:sldMk cId="301425526" sldId="293"/>
            <ac:picMk id="40" creationId="{69FDC326-6835-C479-5EDD-31BC2562AA05}"/>
          </ac:picMkLst>
        </pc:picChg>
        <pc:picChg chg="add mod">
          <ac:chgData name="Nour Shammaa (Student)" userId="S::nbs11@mail.aub.edu::7a420f5d-071e-45bd-a4dd-51998c095ba7" providerId="AD" clId="Web-{FD246C1F-57D4-DE29-CBB7-DDC0CFE1C54D}" dt="2024-12-07T23:07:07.207" v="512" actId="1076"/>
          <ac:picMkLst>
            <pc:docMk/>
            <pc:sldMk cId="301425526" sldId="293"/>
            <ac:picMk id="64" creationId="{BE922EB6-0321-3386-8ABE-5843073BA559}"/>
          </ac:picMkLst>
        </pc:picChg>
        <pc:picChg chg="add mod">
          <ac:chgData name="Nour Shammaa (Student)" userId="S::nbs11@mail.aub.edu::7a420f5d-071e-45bd-a4dd-51998c095ba7" providerId="AD" clId="Web-{FD246C1F-57D4-DE29-CBB7-DDC0CFE1C54D}" dt="2024-12-07T23:07:07.300" v="517" actId="1076"/>
          <ac:picMkLst>
            <pc:docMk/>
            <pc:sldMk cId="301425526" sldId="293"/>
            <ac:picMk id="74" creationId="{3C154090-2BD3-9D7C-91A8-D5A269941A55}"/>
          </ac:picMkLst>
        </pc:picChg>
        <pc:picChg chg="add mod">
          <ac:chgData name="Nour Shammaa (Student)" userId="S::nbs11@mail.aub.edu::7a420f5d-071e-45bd-a4dd-51998c095ba7" providerId="AD" clId="Web-{FD246C1F-57D4-DE29-CBB7-DDC0CFE1C54D}" dt="2024-12-07T23:07:33.598" v="550" actId="14100"/>
          <ac:picMkLst>
            <pc:docMk/>
            <pc:sldMk cId="301425526" sldId="293"/>
            <ac:picMk id="88" creationId="{53EBF749-B398-B850-E58D-B5C49D0CCB8C}"/>
          </ac:picMkLst>
        </pc:picChg>
        <pc:picChg chg="add mod">
          <ac:chgData name="Nour Shammaa (Student)" userId="S::nbs11@mail.aub.edu::7a420f5d-071e-45bd-a4dd-51998c095ba7" providerId="AD" clId="Web-{FD246C1F-57D4-DE29-CBB7-DDC0CFE1C54D}" dt="2024-12-07T23:07:49.177" v="554" actId="14100"/>
          <ac:picMkLst>
            <pc:docMk/>
            <pc:sldMk cId="301425526" sldId="293"/>
            <ac:picMk id="89" creationId="{90AA3E12-87E4-5290-A947-B227720551B3}"/>
          </ac:picMkLst>
        </pc:picChg>
        <pc:picChg chg="add mod">
          <ac:chgData name="Nour Shammaa (Student)" userId="S::nbs11@mail.aub.edu::7a420f5d-071e-45bd-a4dd-51998c095ba7" providerId="AD" clId="Web-{FD246C1F-57D4-DE29-CBB7-DDC0CFE1C54D}" dt="2024-12-07T23:12:25.461" v="569" actId="14100"/>
          <ac:picMkLst>
            <pc:docMk/>
            <pc:sldMk cId="301425526" sldId="293"/>
            <ac:picMk id="90" creationId="{EE5ECA17-59CE-E025-DD4D-C60D4BC28CC8}"/>
          </ac:picMkLst>
        </pc:picChg>
        <pc:picChg chg="add mod">
          <ac:chgData name="Nour Shammaa (Student)" userId="S::nbs11@mail.aub.edu::7a420f5d-071e-45bd-a4dd-51998c095ba7" providerId="AD" clId="Web-{FD246C1F-57D4-DE29-CBB7-DDC0CFE1C54D}" dt="2024-12-07T23:12:32.539" v="571"/>
          <ac:picMkLst>
            <pc:docMk/>
            <pc:sldMk cId="301425526" sldId="293"/>
            <ac:picMk id="91" creationId="{19212E8B-340B-3824-0B40-3D0947E5F360}"/>
          </ac:picMkLst>
        </pc:picChg>
        <pc:cxnChg chg="mod">
          <ac:chgData name="Nour Shammaa (Student)" userId="S::nbs11@mail.aub.edu::7a420f5d-071e-45bd-a4dd-51998c095ba7" providerId="AD" clId="Web-{FD246C1F-57D4-DE29-CBB7-DDC0CFE1C54D}" dt="2024-12-07T23:07:13.613" v="533" actId="1076"/>
          <ac:cxnSpMkLst>
            <pc:docMk/>
            <pc:sldMk cId="301425526" sldId="293"/>
            <ac:cxnSpMk id="2" creationId="{AD465DA2-30E4-9626-E25E-2F64F34207D4}"/>
          </ac:cxnSpMkLst>
        </pc:cxnChg>
        <pc:cxnChg chg="mod">
          <ac:chgData name="Nour Shammaa (Student)" userId="S::nbs11@mail.aub.edu::7a420f5d-071e-45bd-a4dd-51998c095ba7" providerId="AD" clId="Web-{FD246C1F-57D4-DE29-CBB7-DDC0CFE1C54D}" dt="2024-12-07T23:07:13.644" v="534" actId="1076"/>
          <ac:cxnSpMkLst>
            <pc:docMk/>
            <pc:sldMk cId="301425526" sldId="293"/>
            <ac:cxnSpMk id="4" creationId="{8E6C573E-AE80-F455-BBF7-3B505EE64C96}"/>
          </ac:cxnSpMkLst>
        </pc:cxnChg>
        <pc:cxnChg chg="mod">
          <ac:chgData name="Nour Shammaa (Student)" userId="S::nbs11@mail.aub.edu::7a420f5d-071e-45bd-a4dd-51998c095ba7" providerId="AD" clId="Web-{FD246C1F-57D4-DE29-CBB7-DDC0CFE1C54D}" dt="2024-12-07T23:07:18.832" v="547" actId="1076"/>
          <ac:cxnSpMkLst>
            <pc:docMk/>
            <pc:sldMk cId="301425526" sldId="293"/>
            <ac:cxnSpMk id="24" creationId="{35737867-0D85-C222-CD37-AB38F4BAA6D3}"/>
          </ac:cxnSpMkLst>
        </pc:cxnChg>
        <pc:cxnChg chg="mod">
          <ac:chgData name="Nour Shammaa (Student)" userId="S::nbs11@mail.aub.edu::7a420f5d-071e-45bd-a4dd-51998c095ba7" providerId="AD" clId="Web-{FD246C1F-57D4-DE29-CBB7-DDC0CFE1C54D}" dt="2024-12-07T23:07:18.769" v="544" actId="1076"/>
          <ac:cxnSpMkLst>
            <pc:docMk/>
            <pc:sldMk cId="301425526" sldId="293"/>
            <ac:cxnSpMk id="28" creationId="{69F0C2CC-9DD4-6E4B-85FE-270FADC49070}"/>
          </ac:cxnSpMkLst>
        </pc:cxnChg>
        <pc:cxnChg chg="mod">
          <ac:chgData name="Nour Shammaa (Student)" userId="S::nbs11@mail.aub.edu::7a420f5d-071e-45bd-a4dd-51998c095ba7" providerId="AD" clId="Web-{FD246C1F-57D4-DE29-CBB7-DDC0CFE1C54D}" dt="2024-12-07T23:07:13.551" v="529" actId="1076"/>
          <ac:cxnSpMkLst>
            <pc:docMk/>
            <pc:sldMk cId="301425526" sldId="293"/>
            <ac:cxnSpMk id="29" creationId="{D1D560AF-015B-39CC-1169-0594EED93BBD}"/>
          </ac:cxnSpMkLst>
        </pc:cxnChg>
        <pc:cxnChg chg="mod">
          <ac:chgData name="Nour Shammaa (Student)" userId="S::nbs11@mail.aub.edu::7a420f5d-071e-45bd-a4dd-51998c095ba7" providerId="AD" clId="Web-{FD246C1F-57D4-DE29-CBB7-DDC0CFE1C54D}" dt="2024-12-07T23:07:18.785" v="545" actId="1076"/>
          <ac:cxnSpMkLst>
            <pc:docMk/>
            <pc:sldMk cId="301425526" sldId="293"/>
            <ac:cxnSpMk id="31" creationId="{16031AB6-2A7C-6CCF-97DA-13B286209438}"/>
          </ac:cxnSpMkLst>
        </pc:cxnChg>
        <pc:cxnChg chg="mod">
          <ac:chgData name="Nour Shammaa (Student)" userId="S::nbs11@mail.aub.edu::7a420f5d-071e-45bd-a4dd-51998c095ba7" providerId="AD" clId="Web-{FD246C1F-57D4-DE29-CBB7-DDC0CFE1C54D}" dt="2024-12-07T23:07:13.707" v="538" actId="1076"/>
          <ac:cxnSpMkLst>
            <pc:docMk/>
            <pc:sldMk cId="301425526" sldId="293"/>
            <ac:cxnSpMk id="43" creationId="{495196E6-74C1-ABD6-5E33-427DA3CD02F5}"/>
          </ac:cxnSpMkLst>
        </pc:cxnChg>
        <pc:cxnChg chg="mod">
          <ac:chgData name="Nour Shammaa (Student)" userId="S::nbs11@mail.aub.edu::7a420f5d-071e-45bd-a4dd-51998c095ba7" providerId="AD" clId="Web-{FD246C1F-57D4-DE29-CBB7-DDC0CFE1C54D}" dt="2024-12-07T23:07:13.722" v="539" actId="1076"/>
          <ac:cxnSpMkLst>
            <pc:docMk/>
            <pc:sldMk cId="301425526" sldId="293"/>
            <ac:cxnSpMk id="44" creationId="{B80364E7-A154-B04B-8454-37395643F8C6}"/>
          </ac:cxnSpMkLst>
        </pc:cxnChg>
        <pc:cxnChg chg="add mod">
          <ac:chgData name="Nour Shammaa (Student)" userId="S::nbs11@mail.aub.edu::7a420f5d-071e-45bd-a4dd-51998c095ba7" providerId="AD" clId="Web-{FD246C1F-57D4-DE29-CBB7-DDC0CFE1C54D}" dt="2024-12-07T23:07:07.113" v="506" actId="1076"/>
          <ac:cxnSpMkLst>
            <pc:docMk/>
            <pc:sldMk cId="301425526" sldId="293"/>
            <ac:cxnSpMk id="52" creationId="{553BBE93-8D46-550C-3E25-A7EE2C2F84F7}"/>
          </ac:cxnSpMkLst>
        </pc:cxnChg>
        <pc:cxnChg chg="add mod">
          <ac:chgData name="Nour Shammaa (Student)" userId="S::nbs11@mail.aub.edu::7a420f5d-071e-45bd-a4dd-51998c095ba7" providerId="AD" clId="Web-{FD246C1F-57D4-DE29-CBB7-DDC0CFE1C54D}" dt="2024-12-07T23:07:07.128" v="507" actId="1076"/>
          <ac:cxnSpMkLst>
            <pc:docMk/>
            <pc:sldMk cId="301425526" sldId="293"/>
            <ac:cxnSpMk id="54" creationId="{A8B5A981-43BD-B041-F772-6FE591CBD8FB}"/>
          </ac:cxnSpMkLst>
        </pc:cxnChg>
        <pc:cxnChg chg="add mod">
          <ac:chgData name="Nour Shammaa (Student)" userId="S::nbs11@mail.aub.edu::7a420f5d-071e-45bd-a4dd-51998c095ba7" providerId="AD" clId="Web-{FD246C1F-57D4-DE29-CBB7-DDC0CFE1C54D}" dt="2024-12-07T23:07:07.144" v="508" actId="1076"/>
          <ac:cxnSpMkLst>
            <pc:docMk/>
            <pc:sldMk cId="301425526" sldId="293"/>
            <ac:cxnSpMk id="56" creationId="{13BA4BCB-9C23-BAE0-AB42-AB4B6E376368}"/>
          </ac:cxnSpMkLst>
        </pc:cxnChg>
        <pc:cxnChg chg="add mod">
          <ac:chgData name="Nour Shammaa (Student)" userId="S::nbs11@mail.aub.edu::7a420f5d-071e-45bd-a4dd-51998c095ba7" providerId="AD" clId="Web-{FD246C1F-57D4-DE29-CBB7-DDC0CFE1C54D}" dt="2024-12-07T23:07:07.160" v="509" actId="1076"/>
          <ac:cxnSpMkLst>
            <pc:docMk/>
            <pc:sldMk cId="301425526" sldId="293"/>
            <ac:cxnSpMk id="58" creationId="{8075ED4F-EBEF-379D-BA2B-3B9F61E88C27}"/>
          </ac:cxnSpMkLst>
        </pc:cxnChg>
        <pc:cxnChg chg="add mod">
          <ac:chgData name="Nour Shammaa (Student)" userId="S::nbs11@mail.aub.edu::7a420f5d-071e-45bd-a4dd-51998c095ba7" providerId="AD" clId="Web-{FD246C1F-57D4-DE29-CBB7-DDC0CFE1C54D}" dt="2024-12-07T23:07:07.253" v="514" actId="1076"/>
          <ac:cxnSpMkLst>
            <pc:docMk/>
            <pc:sldMk cId="301425526" sldId="293"/>
            <ac:cxnSpMk id="68" creationId="{6E992AD4-4857-FD60-2C48-AC578AC8846C}"/>
          </ac:cxnSpMkLst>
        </pc:cxnChg>
        <pc:cxnChg chg="add mod">
          <ac:chgData name="Nour Shammaa (Student)" userId="S::nbs11@mail.aub.edu::7a420f5d-071e-45bd-a4dd-51998c095ba7" providerId="AD" clId="Web-{FD246C1F-57D4-DE29-CBB7-DDC0CFE1C54D}" dt="2024-12-07T23:07:07.269" v="515" actId="1076"/>
          <ac:cxnSpMkLst>
            <pc:docMk/>
            <pc:sldMk cId="301425526" sldId="293"/>
            <ac:cxnSpMk id="70" creationId="{025DA9B2-3722-6D92-1B0C-C2D564534E6F}"/>
          </ac:cxnSpMkLst>
        </pc:cxnChg>
        <pc:cxnChg chg="add mod">
          <ac:chgData name="Nour Shammaa (Student)" userId="S::nbs11@mail.aub.edu::7a420f5d-071e-45bd-a4dd-51998c095ba7" providerId="AD" clId="Web-{FD246C1F-57D4-DE29-CBB7-DDC0CFE1C54D}" dt="2024-12-07T23:07:07.285" v="516" actId="1076"/>
          <ac:cxnSpMkLst>
            <pc:docMk/>
            <pc:sldMk cId="301425526" sldId="293"/>
            <ac:cxnSpMk id="72" creationId="{C0A1FB96-49E7-74F2-D5BD-C30DCCD5DD7A}"/>
          </ac:cxnSpMkLst>
        </pc:cxnChg>
        <pc:cxnChg chg="add mod">
          <ac:chgData name="Nour Shammaa (Student)" userId="S::nbs11@mail.aub.edu::7a420f5d-071e-45bd-a4dd-51998c095ba7" providerId="AD" clId="Web-{FD246C1F-57D4-DE29-CBB7-DDC0CFE1C54D}" dt="2024-12-07T23:07:07.316" v="518" actId="1076"/>
          <ac:cxnSpMkLst>
            <pc:docMk/>
            <pc:sldMk cId="301425526" sldId="293"/>
            <ac:cxnSpMk id="76" creationId="{13588E4C-EDCB-0EE3-D476-5C65B73FB4D9}"/>
          </ac:cxnSpMkLst>
        </pc:cxnChg>
        <pc:cxnChg chg="add mod">
          <ac:chgData name="Nour Shammaa (Student)" userId="S::nbs11@mail.aub.edu::7a420f5d-071e-45bd-a4dd-51998c095ba7" providerId="AD" clId="Web-{FD246C1F-57D4-DE29-CBB7-DDC0CFE1C54D}" dt="2024-12-07T23:07:07.332" v="519" actId="1076"/>
          <ac:cxnSpMkLst>
            <pc:docMk/>
            <pc:sldMk cId="301425526" sldId="293"/>
            <ac:cxnSpMk id="78" creationId="{1406C87C-394E-B588-5FED-48195DD38BEC}"/>
          </ac:cxnSpMkLst>
        </pc:cxnChg>
        <pc:cxnChg chg="add mod">
          <ac:chgData name="Nour Shammaa (Student)" userId="S::nbs11@mail.aub.edu::7a420f5d-071e-45bd-a4dd-51998c095ba7" providerId="AD" clId="Web-{FD246C1F-57D4-DE29-CBB7-DDC0CFE1C54D}" dt="2024-12-07T23:07:07.347" v="520" actId="1076"/>
          <ac:cxnSpMkLst>
            <pc:docMk/>
            <pc:sldMk cId="301425526" sldId="293"/>
            <ac:cxnSpMk id="80" creationId="{F6528F4D-CD54-6F24-6544-2FB0C38D6D0D}"/>
          </ac:cxnSpMkLst>
        </pc:cxnChg>
        <pc:cxnChg chg="add mod">
          <ac:chgData name="Nour Shammaa (Student)" userId="S::nbs11@mail.aub.edu::7a420f5d-071e-45bd-a4dd-51998c095ba7" providerId="AD" clId="Web-{FD246C1F-57D4-DE29-CBB7-DDC0CFE1C54D}" dt="2024-12-07T23:07:07.363" v="521" actId="1076"/>
          <ac:cxnSpMkLst>
            <pc:docMk/>
            <pc:sldMk cId="301425526" sldId="293"/>
            <ac:cxnSpMk id="82" creationId="{FF57929C-1CB7-9FA3-54AA-BA85B24FA064}"/>
          </ac:cxnSpMkLst>
        </pc:cxnChg>
        <pc:cxnChg chg="add mod">
          <ac:chgData name="Nour Shammaa (Student)" userId="S::nbs11@mail.aub.edu::7a420f5d-071e-45bd-a4dd-51998c095ba7" providerId="AD" clId="Web-{FD246C1F-57D4-DE29-CBB7-DDC0CFE1C54D}" dt="2024-12-07T23:07:07.378" v="522" actId="1076"/>
          <ac:cxnSpMkLst>
            <pc:docMk/>
            <pc:sldMk cId="301425526" sldId="293"/>
            <ac:cxnSpMk id="84" creationId="{E96A722A-1102-BDAE-B302-9DB01591E7A8}"/>
          </ac:cxnSpMkLst>
        </pc:cxnChg>
        <pc:cxnChg chg="add mod">
          <ac:chgData name="Nour Shammaa (Student)" userId="S::nbs11@mail.aub.edu::7a420f5d-071e-45bd-a4dd-51998c095ba7" providerId="AD" clId="Web-{FD246C1F-57D4-DE29-CBB7-DDC0CFE1C54D}" dt="2024-12-07T23:07:07.394" v="523" actId="1076"/>
          <ac:cxnSpMkLst>
            <pc:docMk/>
            <pc:sldMk cId="301425526" sldId="293"/>
            <ac:cxnSpMk id="86" creationId="{401F3856-A6A1-46F5-00D7-0DC7EA2E7D46}"/>
          </ac:cxnSpMkLst>
        </pc:cxnChg>
      </pc:sldChg>
      <pc:sldChg chg="addSp delSp modSp del">
        <pc:chgData name="Nour Shammaa (Student)" userId="S::nbs11@mail.aub.edu::7a420f5d-071e-45bd-a4dd-51998c095ba7" providerId="AD" clId="Web-{FD246C1F-57D4-DE29-CBB7-DDC0CFE1C54D}" dt="2024-12-07T23:07:25.879" v="549"/>
        <pc:sldMkLst>
          <pc:docMk/>
          <pc:sldMk cId="2159397454" sldId="294"/>
        </pc:sldMkLst>
        <pc:spChg chg="add mod">
          <ac:chgData name="Nour Shammaa (Student)" userId="S::nbs11@mail.aub.edu::7a420f5d-071e-45bd-a4dd-51998c095ba7" providerId="AD" clId="Web-{FD246C1F-57D4-DE29-CBB7-DDC0CFE1C54D}" dt="2024-12-07T22:58:03.128" v="361" actId="1076"/>
          <ac:spMkLst>
            <pc:docMk/>
            <pc:sldMk cId="2159397454" sldId="294"/>
            <ac:spMk id="3" creationId="{C6277170-47B7-87C9-FAAB-236356FE47C4}"/>
          </ac:spMkLst>
        </pc:spChg>
        <pc:spChg chg="add mod">
          <ac:chgData name="Nour Shammaa (Student)" userId="S::nbs11@mail.aub.edu::7a420f5d-071e-45bd-a4dd-51998c095ba7" providerId="AD" clId="Web-{FD246C1F-57D4-DE29-CBB7-DDC0CFE1C54D}" dt="2024-12-07T23:00:12.601" v="389" actId="1076"/>
          <ac:spMkLst>
            <pc:docMk/>
            <pc:sldMk cId="2159397454" sldId="294"/>
            <ac:spMk id="4" creationId="{6FC25FE8-39EF-B745-6852-A360118FF3F3}"/>
          </ac:spMkLst>
        </pc:spChg>
        <pc:spChg chg="mod">
          <ac:chgData name="Nour Shammaa (Student)" userId="S::nbs11@mail.aub.edu::7a420f5d-071e-45bd-a4dd-51998c095ba7" providerId="AD" clId="Web-{FD246C1F-57D4-DE29-CBB7-DDC0CFE1C54D}" dt="2024-12-07T23:05:28.016" v="439" actId="1076"/>
          <ac:spMkLst>
            <pc:docMk/>
            <pc:sldMk cId="2159397454" sldId="294"/>
            <ac:spMk id="5" creationId="{82803472-966C-6A4A-3FCC-542412A10E3D}"/>
          </ac:spMkLst>
        </pc:spChg>
        <pc:spChg chg="mod">
          <ac:chgData name="Nour Shammaa (Student)" userId="S::nbs11@mail.aub.edu::7a420f5d-071e-45bd-a4dd-51998c095ba7" providerId="AD" clId="Web-{FD246C1F-57D4-DE29-CBB7-DDC0CFE1C54D}" dt="2024-12-07T23:06:44.925" v="464" actId="14100"/>
          <ac:spMkLst>
            <pc:docMk/>
            <pc:sldMk cId="2159397454" sldId="294"/>
            <ac:spMk id="6" creationId="{370A0D3D-F80B-38F8-470C-D3573D350C6F}"/>
          </ac:spMkLst>
        </pc:spChg>
        <pc:spChg chg="mod">
          <ac:chgData name="Nour Shammaa (Student)" userId="S::nbs11@mail.aub.edu::7a420f5d-071e-45bd-a4dd-51998c095ba7" providerId="AD" clId="Web-{FD246C1F-57D4-DE29-CBB7-DDC0CFE1C54D}" dt="2024-12-07T22:57:40.065" v="354" actId="1076"/>
          <ac:spMkLst>
            <pc:docMk/>
            <pc:sldMk cId="2159397454" sldId="294"/>
            <ac:spMk id="7" creationId="{C194B6D0-9ED6-F35D-49EC-9642AFE7D5CE}"/>
          </ac:spMkLst>
        </pc:spChg>
        <pc:spChg chg="mod">
          <ac:chgData name="Nour Shammaa (Student)" userId="S::nbs11@mail.aub.edu::7a420f5d-071e-45bd-a4dd-51998c095ba7" providerId="AD" clId="Web-{FD246C1F-57D4-DE29-CBB7-DDC0CFE1C54D}" dt="2024-12-07T23:01:01.977" v="394" actId="1076"/>
          <ac:spMkLst>
            <pc:docMk/>
            <pc:sldMk cId="2159397454" sldId="294"/>
            <ac:spMk id="8" creationId="{537F5C85-6BDC-7E7E-17FC-5D8D4F5B5293}"/>
          </ac:spMkLst>
        </pc:spChg>
        <pc:spChg chg="mod">
          <ac:chgData name="Nour Shammaa (Student)" userId="S::nbs11@mail.aub.edu::7a420f5d-071e-45bd-a4dd-51998c095ba7" providerId="AD" clId="Web-{FD246C1F-57D4-DE29-CBB7-DDC0CFE1C54D}" dt="2024-12-07T23:01:21.853" v="399" actId="1076"/>
          <ac:spMkLst>
            <pc:docMk/>
            <pc:sldMk cId="2159397454" sldId="294"/>
            <ac:spMk id="15" creationId="{5B923942-669C-0C34-1908-2FACCC703016}"/>
          </ac:spMkLst>
        </pc:spChg>
        <pc:spChg chg="mod">
          <ac:chgData name="Nour Shammaa (Student)" userId="S::nbs11@mail.aub.edu::7a420f5d-071e-45bd-a4dd-51998c095ba7" providerId="AD" clId="Web-{FD246C1F-57D4-DE29-CBB7-DDC0CFE1C54D}" dt="2024-12-07T23:01:09.618" v="395" actId="1076"/>
          <ac:spMkLst>
            <pc:docMk/>
            <pc:sldMk cId="2159397454" sldId="294"/>
            <ac:spMk id="16" creationId="{04969425-04BA-5FE5-DC8F-67B9A50B6A46}"/>
          </ac:spMkLst>
        </pc:spChg>
        <pc:spChg chg="mod">
          <ac:chgData name="Nour Shammaa (Student)" userId="S::nbs11@mail.aub.edu::7a420f5d-071e-45bd-a4dd-51998c095ba7" providerId="AD" clId="Web-{FD246C1F-57D4-DE29-CBB7-DDC0CFE1C54D}" dt="2024-12-07T23:01:30.353" v="401" actId="14100"/>
          <ac:spMkLst>
            <pc:docMk/>
            <pc:sldMk cId="2159397454" sldId="294"/>
            <ac:spMk id="17" creationId="{60C73A5A-46BF-1A3C-2415-D807EB670B87}"/>
          </ac:spMkLst>
        </pc:spChg>
        <pc:spChg chg="mod">
          <ac:chgData name="Nour Shammaa (Student)" userId="S::nbs11@mail.aub.edu::7a420f5d-071e-45bd-a4dd-51998c095ba7" providerId="AD" clId="Web-{FD246C1F-57D4-DE29-CBB7-DDC0CFE1C54D}" dt="2024-12-07T22:58:08.534" v="368" actId="1076"/>
          <ac:spMkLst>
            <pc:docMk/>
            <pc:sldMk cId="2159397454" sldId="294"/>
            <ac:spMk id="21" creationId="{F56F3081-762B-EB3F-5F5D-CCB8842C0DEF}"/>
          </ac:spMkLst>
        </pc:spChg>
        <pc:spChg chg="mod">
          <ac:chgData name="Nour Shammaa (Student)" userId="S::nbs11@mail.aub.edu::7a420f5d-071e-45bd-a4dd-51998c095ba7" providerId="AD" clId="Web-{FD246C1F-57D4-DE29-CBB7-DDC0CFE1C54D}" dt="2024-12-07T23:05:17.016" v="435" actId="14100"/>
          <ac:spMkLst>
            <pc:docMk/>
            <pc:sldMk cId="2159397454" sldId="294"/>
            <ac:spMk id="23" creationId="{F776A43E-FFE1-8065-BFA0-2BB788FA9569}"/>
          </ac:spMkLst>
        </pc:spChg>
        <pc:spChg chg="mod">
          <ac:chgData name="Nour Shammaa (Student)" userId="S::nbs11@mail.aub.edu::7a420f5d-071e-45bd-a4dd-51998c095ba7" providerId="AD" clId="Web-{FD246C1F-57D4-DE29-CBB7-DDC0CFE1C54D}" dt="2024-12-07T22:53:50.402" v="223" actId="1076"/>
          <ac:spMkLst>
            <pc:docMk/>
            <pc:sldMk cId="2159397454" sldId="294"/>
            <ac:spMk id="25" creationId="{EAC8C550-A871-393B-3094-F896EB7ECF9D}"/>
          </ac:spMkLst>
        </pc:spChg>
        <pc:spChg chg="add mod">
          <ac:chgData name="Nour Shammaa (Student)" userId="S::nbs11@mail.aub.edu::7a420f5d-071e-45bd-a4dd-51998c095ba7" providerId="AD" clId="Web-{FD246C1F-57D4-DE29-CBB7-DDC0CFE1C54D}" dt="2024-12-07T22:56:17.719" v="300" actId="1076"/>
          <ac:spMkLst>
            <pc:docMk/>
            <pc:sldMk cId="2159397454" sldId="294"/>
            <ac:spMk id="30" creationId="{4BB5F82A-E186-AE3A-410D-BCB91739C1E8}"/>
          </ac:spMkLst>
        </pc:spChg>
        <pc:spChg chg="add mod">
          <ac:chgData name="Nour Shammaa (Student)" userId="S::nbs11@mail.aub.edu::7a420f5d-071e-45bd-a4dd-51998c095ba7" providerId="AD" clId="Web-{FD246C1F-57D4-DE29-CBB7-DDC0CFE1C54D}" dt="2024-12-07T23:06:32.737" v="460" actId="14100"/>
          <ac:spMkLst>
            <pc:docMk/>
            <pc:sldMk cId="2159397454" sldId="294"/>
            <ac:spMk id="36" creationId="{BA1F3E0B-6283-C2DF-0F02-79E626F9F2C9}"/>
          </ac:spMkLst>
        </pc:spChg>
        <pc:spChg chg="add del mod">
          <ac:chgData name="Nour Shammaa (Student)" userId="S::nbs11@mail.aub.edu::7a420f5d-071e-45bd-a4dd-51998c095ba7" providerId="AD" clId="Web-{FD246C1F-57D4-DE29-CBB7-DDC0CFE1C54D}" dt="2024-12-07T22:52:21.680" v="207"/>
          <ac:spMkLst>
            <pc:docMk/>
            <pc:sldMk cId="2159397454" sldId="294"/>
            <ac:spMk id="38" creationId="{3714149E-EB08-379A-1F78-7A779CDC4710}"/>
          </ac:spMkLst>
        </pc:spChg>
        <pc:spChg chg="add mod">
          <ac:chgData name="Nour Shammaa (Student)" userId="S::nbs11@mail.aub.edu::7a420f5d-071e-45bd-a4dd-51998c095ba7" providerId="AD" clId="Web-{FD246C1F-57D4-DE29-CBB7-DDC0CFE1C54D}" dt="2024-12-07T22:54:06.980" v="258" actId="1076"/>
          <ac:spMkLst>
            <pc:docMk/>
            <pc:sldMk cId="2159397454" sldId="294"/>
            <ac:spMk id="40" creationId="{63208F37-C776-933A-68D1-51EB12FD2EC7}"/>
          </ac:spMkLst>
        </pc:spChg>
        <pc:spChg chg="add mod">
          <ac:chgData name="Nour Shammaa (Student)" userId="S::nbs11@mail.aub.edu::7a420f5d-071e-45bd-a4dd-51998c095ba7" providerId="AD" clId="Web-{FD246C1F-57D4-DE29-CBB7-DDC0CFE1C54D}" dt="2024-12-07T22:54:49.310" v="281" actId="1076"/>
          <ac:spMkLst>
            <pc:docMk/>
            <pc:sldMk cId="2159397454" sldId="294"/>
            <ac:spMk id="42" creationId="{1EE69F56-FE3D-84A0-DDDB-D127B1FC1950}"/>
          </ac:spMkLst>
        </pc:spChg>
        <pc:spChg chg="mod">
          <ac:chgData name="Nour Shammaa (Student)" userId="S::nbs11@mail.aub.edu::7a420f5d-071e-45bd-a4dd-51998c095ba7" providerId="AD" clId="Web-{FD246C1F-57D4-DE29-CBB7-DDC0CFE1C54D}" dt="2024-12-07T23:06:27.924" v="458" actId="1076"/>
          <ac:spMkLst>
            <pc:docMk/>
            <pc:sldMk cId="2159397454" sldId="294"/>
            <ac:spMk id="44" creationId="{C9C893F6-5410-8445-AD3D-B530812FE382}"/>
          </ac:spMkLst>
        </pc:spChg>
        <pc:picChg chg="add del mod">
          <ac:chgData name="Nour Shammaa (Student)" userId="S::nbs11@mail.aub.edu::7a420f5d-071e-45bd-a4dd-51998c095ba7" providerId="AD" clId="Web-{FD246C1F-57D4-DE29-CBB7-DDC0CFE1C54D}" dt="2024-12-07T23:03:05.262" v="414"/>
          <ac:picMkLst>
            <pc:docMk/>
            <pc:sldMk cId="2159397454" sldId="294"/>
            <ac:picMk id="2" creationId="{B9CCADBB-8621-C74D-B7EC-CE01C4818649}"/>
          </ac:picMkLst>
        </pc:picChg>
        <pc:picChg chg="add mod">
          <ac:chgData name="Nour Shammaa (Student)" userId="S::nbs11@mail.aub.edu::7a420f5d-071e-45bd-a4dd-51998c095ba7" providerId="AD" clId="Web-{FD246C1F-57D4-DE29-CBB7-DDC0CFE1C54D}" dt="2024-12-07T23:06:27.940" v="459" actId="1076"/>
          <ac:picMkLst>
            <pc:docMk/>
            <pc:sldMk cId="2159397454" sldId="294"/>
            <ac:picMk id="3" creationId="{B52868F7-0A6B-870C-59C3-E13F2375F213}"/>
          </ac:picMkLst>
        </pc:picChg>
        <pc:picChg chg="mod">
          <ac:chgData name="Nour Shammaa (Student)" userId="S::nbs11@mail.aub.edu::7a420f5d-071e-45bd-a4dd-51998c095ba7" providerId="AD" clId="Web-{FD246C1F-57D4-DE29-CBB7-DDC0CFE1C54D}" dt="2024-12-07T23:02:18.573" v="407" actId="1076"/>
          <ac:picMkLst>
            <pc:docMk/>
            <pc:sldMk cId="2159397454" sldId="294"/>
            <ac:picMk id="13" creationId="{CF33A3FA-7E7A-1A7F-92F8-4B5134DF4E64}"/>
          </ac:picMkLst>
        </pc:picChg>
        <pc:picChg chg="mod">
          <ac:chgData name="Nour Shammaa (Student)" userId="S::nbs11@mail.aub.edu::7a420f5d-071e-45bd-a4dd-51998c095ba7" providerId="AD" clId="Web-{FD246C1F-57D4-DE29-CBB7-DDC0CFE1C54D}" dt="2024-12-07T23:03:47.576" v="426" actId="1076"/>
          <ac:picMkLst>
            <pc:docMk/>
            <pc:sldMk cId="2159397454" sldId="294"/>
            <ac:picMk id="14" creationId="{4368EF83-C322-05EF-6DE7-51F7712E8012}"/>
          </ac:picMkLst>
        </pc:picChg>
        <pc:picChg chg="add del mod">
          <ac:chgData name="Nour Shammaa (Student)" userId="S::nbs11@mail.aub.edu::7a420f5d-071e-45bd-a4dd-51998c095ba7" providerId="AD" clId="Web-{FD246C1F-57D4-DE29-CBB7-DDC0CFE1C54D}" dt="2024-12-07T22:52:21.680" v="206"/>
          <ac:picMkLst>
            <pc:docMk/>
            <pc:sldMk cId="2159397454" sldId="294"/>
            <ac:picMk id="39" creationId="{63906A51-E439-4A94-BD9D-6EDE3E917190}"/>
          </ac:picMkLst>
        </pc:picChg>
        <pc:picChg chg="add mod">
          <ac:chgData name="Nour Shammaa (Student)" userId="S::nbs11@mail.aub.edu::7a420f5d-071e-45bd-a4dd-51998c095ba7" providerId="AD" clId="Web-{FD246C1F-57D4-DE29-CBB7-DDC0CFE1C54D}" dt="2024-12-07T22:54:06.980" v="259" actId="1076"/>
          <ac:picMkLst>
            <pc:docMk/>
            <pc:sldMk cId="2159397454" sldId="294"/>
            <ac:picMk id="41" creationId="{CE1A6A01-9F8C-404C-57C4-25C4F7F54A98}"/>
          </ac:picMkLst>
        </pc:picChg>
        <pc:picChg chg="add mod">
          <ac:chgData name="Nour Shammaa (Student)" userId="S::nbs11@mail.aub.edu::7a420f5d-071e-45bd-a4dd-51998c095ba7" providerId="AD" clId="Web-{FD246C1F-57D4-DE29-CBB7-DDC0CFE1C54D}" dt="2024-12-07T23:03:03.684" v="413" actId="1076"/>
          <ac:picMkLst>
            <pc:docMk/>
            <pc:sldMk cId="2159397454" sldId="294"/>
            <ac:picMk id="43" creationId="{12CD7EE1-D993-9735-EA95-EA557744D913}"/>
          </ac:picMkLst>
        </pc:picChg>
        <pc:picChg chg="add mod">
          <ac:chgData name="Nour Shammaa (Student)" userId="S::nbs11@mail.aub.edu::7a420f5d-071e-45bd-a4dd-51998c095ba7" providerId="AD" clId="Web-{FD246C1F-57D4-DE29-CBB7-DDC0CFE1C54D}" dt="2024-12-07T23:02:42.699" v="411" actId="1076"/>
          <ac:picMkLst>
            <pc:docMk/>
            <pc:sldMk cId="2159397454" sldId="294"/>
            <ac:picMk id="45" creationId="{3308EFA9-DA63-D7B5-BB67-E0DC3E88C737}"/>
          </ac:picMkLst>
        </pc:picChg>
        <pc:cxnChg chg="add del mod">
          <ac:chgData name="Nour Shammaa (Student)" userId="S::nbs11@mail.aub.edu::7a420f5d-071e-45bd-a4dd-51998c095ba7" providerId="AD" clId="Web-{FD246C1F-57D4-DE29-CBB7-DDC0CFE1C54D}" dt="2024-12-07T22:59:36.381" v="385"/>
          <ac:cxnSpMkLst>
            <pc:docMk/>
            <pc:sldMk cId="2159397454" sldId="294"/>
            <ac:cxnSpMk id="2" creationId="{F01E8ECF-5350-04DB-197F-0708634C34E4}"/>
          </ac:cxnSpMkLst>
        </pc:cxnChg>
        <pc:cxnChg chg="mod">
          <ac:chgData name="Nour Shammaa (Student)" userId="S::nbs11@mail.aub.edu::7a420f5d-071e-45bd-a4dd-51998c095ba7" providerId="AD" clId="Web-{FD246C1F-57D4-DE29-CBB7-DDC0CFE1C54D}" dt="2024-12-07T22:57:24.002" v="350" actId="1076"/>
          <ac:cxnSpMkLst>
            <pc:docMk/>
            <pc:sldMk cId="2159397454" sldId="294"/>
            <ac:cxnSpMk id="9" creationId="{CAC56A0E-4FB8-EEA2-3BC6-FD260DB27708}"/>
          </ac:cxnSpMkLst>
        </pc:cxnChg>
        <pc:cxnChg chg="del mod">
          <ac:chgData name="Nour Shammaa (Student)" userId="S::nbs11@mail.aub.edu::7a420f5d-071e-45bd-a4dd-51998c095ba7" providerId="AD" clId="Web-{FD246C1F-57D4-DE29-CBB7-DDC0CFE1C54D}" dt="2024-12-07T22:48:23.907" v="117"/>
          <ac:cxnSpMkLst>
            <pc:docMk/>
            <pc:sldMk cId="2159397454" sldId="294"/>
            <ac:cxnSpMk id="10" creationId="{85B1F838-BE99-2EDA-0871-249302879E6C}"/>
          </ac:cxnSpMkLst>
        </pc:cxnChg>
        <pc:cxnChg chg="del mod">
          <ac:chgData name="Nour Shammaa (Student)" userId="S::nbs11@mail.aub.edu::7a420f5d-071e-45bd-a4dd-51998c095ba7" providerId="AD" clId="Web-{FD246C1F-57D4-DE29-CBB7-DDC0CFE1C54D}" dt="2024-12-07T22:59:17.068" v="379"/>
          <ac:cxnSpMkLst>
            <pc:docMk/>
            <pc:sldMk cId="2159397454" sldId="294"/>
            <ac:cxnSpMk id="11" creationId="{DCBD6EDB-6283-8344-F27E-89F16D0B6BA5}"/>
          </ac:cxnSpMkLst>
        </pc:cxnChg>
        <pc:cxnChg chg="del mod">
          <ac:chgData name="Nour Shammaa (Student)" userId="S::nbs11@mail.aub.edu::7a420f5d-071e-45bd-a4dd-51998c095ba7" providerId="AD" clId="Web-{FD246C1F-57D4-DE29-CBB7-DDC0CFE1C54D}" dt="2024-12-07T22:59:39.146" v="387"/>
          <ac:cxnSpMkLst>
            <pc:docMk/>
            <pc:sldMk cId="2159397454" sldId="294"/>
            <ac:cxnSpMk id="12" creationId="{FF8D2E17-7B33-AE3E-EB57-2CF53E098CB8}"/>
          </ac:cxnSpMkLst>
        </pc:cxnChg>
        <pc:cxnChg chg="mod">
          <ac:chgData name="Nour Shammaa (Student)" userId="S::nbs11@mail.aub.edu::7a420f5d-071e-45bd-a4dd-51998c095ba7" providerId="AD" clId="Web-{FD246C1F-57D4-DE29-CBB7-DDC0CFE1C54D}" dt="2024-12-07T22:54:06.746" v="236" actId="1076"/>
          <ac:cxnSpMkLst>
            <pc:docMk/>
            <pc:sldMk cId="2159397454" sldId="294"/>
            <ac:cxnSpMk id="18" creationId="{040C2523-058D-CA27-AC04-8666AB2969EB}"/>
          </ac:cxnSpMkLst>
        </pc:cxnChg>
        <pc:cxnChg chg="mod">
          <ac:chgData name="Nour Shammaa (Student)" userId="S::nbs11@mail.aub.edu::7a420f5d-071e-45bd-a4dd-51998c095ba7" providerId="AD" clId="Web-{FD246C1F-57D4-DE29-CBB7-DDC0CFE1C54D}" dt="2024-12-07T22:55:18.951" v="290" actId="14100"/>
          <ac:cxnSpMkLst>
            <pc:docMk/>
            <pc:sldMk cId="2159397454" sldId="294"/>
            <ac:cxnSpMk id="19" creationId="{E54B4B1A-3293-BB61-849D-EA6E598A8F09}"/>
          </ac:cxnSpMkLst>
        </pc:cxnChg>
        <pc:cxnChg chg="del mod">
          <ac:chgData name="Nour Shammaa (Student)" userId="S::nbs11@mail.aub.edu::7a420f5d-071e-45bd-a4dd-51998c095ba7" providerId="AD" clId="Web-{FD246C1F-57D4-DE29-CBB7-DDC0CFE1C54D}" dt="2024-12-07T23:03:34.247" v="424"/>
          <ac:cxnSpMkLst>
            <pc:docMk/>
            <pc:sldMk cId="2159397454" sldId="294"/>
            <ac:cxnSpMk id="20" creationId="{EDF61E5F-056B-65CC-1FFD-136754472BB1}"/>
          </ac:cxnSpMkLst>
        </pc:cxnChg>
        <pc:cxnChg chg="del mod">
          <ac:chgData name="Nour Shammaa (Student)" userId="S::nbs11@mail.aub.edu::7a420f5d-071e-45bd-a4dd-51998c095ba7" providerId="AD" clId="Web-{FD246C1F-57D4-DE29-CBB7-DDC0CFE1C54D}" dt="2024-12-07T22:59:17.068" v="378"/>
          <ac:cxnSpMkLst>
            <pc:docMk/>
            <pc:sldMk cId="2159397454" sldId="294"/>
            <ac:cxnSpMk id="22" creationId="{BCBB129E-F573-2128-5FE1-ABED8663AB12}"/>
          </ac:cxnSpMkLst>
        </pc:cxnChg>
        <pc:cxnChg chg="add mod">
          <ac:chgData name="Nour Shammaa (Student)" userId="S::nbs11@mail.aub.edu::7a420f5d-071e-45bd-a4dd-51998c095ba7" providerId="AD" clId="Web-{FD246C1F-57D4-DE29-CBB7-DDC0CFE1C54D}" dt="2024-12-07T23:05:31.797" v="441" actId="14100"/>
          <ac:cxnSpMkLst>
            <pc:docMk/>
            <pc:sldMk cId="2159397454" sldId="294"/>
            <ac:cxnSpMk id="24" creationId="{2ACA39CA-CD53-8962-1191-09B0CA0835C6}"/>
          </ac:cxnSpMkLst>
        </pc:cxnChg>
        <pc:cxnChg chg="add mod">
          <ac:chgData name="Nour Shammaa (Student)" userId="S::nbs11@mail.aub.edu::7a420f5d-071e-45bd-a4dd-51998c095ba7" providerId="AD" clId="Web-{FD246C1F-57D4-DE29-CBB7-DDC0CFE1C54D}" dt="2024-12-07T22:54:06.855" v="246" actId="1076"/>
          <ac:cxnSpMkLst>
            <pc:docMk/>
            <pc:sldMk cId="2159397454" sldId="294"/>
            <ac:cxnSpMk id="26" creationId="{4E2C5CF4-700D-0F10-383D-2ED8D56FC5EA}"/>
          </ac:cxnSpMkLst>
        </pc:cxnChg>
        <pc:cxnChg chg="add mod">
          <ac:chgData name="Nour Shammaa (Student)" userId="S::nbs11@mail.aub.edu::7a420f5d-071e-45bd-a4dd-51998c095ba7" providerId="AD" clId="Web-{FD246C1F-57D4-DE29-CBB7-DDC0CFE1C54D}" dt="2024-12-07T23:06:38.987" v="463" actId="14100"/>
          <ac:cxnSpMkLst>
            <pc:docMk/>
            <pc:sldMk cId="2159397454" sldId="294"/>
            <ac:cxnSpMk id="27" creationId="{42881632-7B37-BB4D-6693-5350A8B95524}"/>
          </ac:cxnSpMkLst>
        </pc:cxnChg>
        <pc:cxnChg chg="add del mod">
          <ac:chgData name="Nour Shammaa (Student)" userId="S::nbs11@mail.aub.edu::7a420f5d-071e-45bd-a4dd-51998c095ba7" providerId="AD" clId="Web-{FD246C1F-57D4-DE29-CBB7-DDC0CFE1C54D}" dt="2024-12-07T22:59:17.068" v="377"/>
          <ac:cxnSpMkLst>
            <pc:docMk/>
            <pc:sldMk cId="2159397454" sldId="294"/>
            <ac:cxnSpMk id="28" creationId="{8E7D3471-98EA-F8DB-2B32-6E5B8BB39CD6}"/>
          </ac:cxnSpMkLst>
        </pc:cxnChg>
        <pc:cxnChg chg="add del mod">
          <ac:chgData name="Nour Shammaa (Student)" userId="S::nbs11@mail.aub.edu::7a420f5d-071e-45bd-a4dd-51998c095ba7" providerId="AD" clId="Web-{FD246C1F-57D4-DE29-CBB7-DDC0CFE1C54D}" dt="2024-12-07T22:59:36.381" v="384"/>
          <ac:cxnSpMkLst>
            <pc:docMk/>
            <pc:sldMk cId="2159397454" sldId="294"/>
            <ac:cxnSpMk id="29" creationId="{6744ACD5-755B-E873-130E-E4F62E25C00D}"/>
          </ac:cxnSpMkLst>
        </pc:cxnChg>
        <pc:cxnChg chg="add mod">
          <ac:chgData name="Nour Shammaa (Student)" userId="S::nbs11@mail.aub.edu::7a420f5d-071e-45bd-a4dd-51998c095ba7" providerId="AD" clId="Web-{FD246C1F-57D4-DE29-CBB7-DDC0CFE1C54D}" dt="2024-12-07T23:05:29.454" v="440" actId="14100"/>
          <ac:cxnSpMkLst>
            <pc:docMk/>
            <pc:sldMk cId="2159397454" sldId="294"/>
            <ac:cxnSpMk id="31" creationId="{494FE1F5-ED8C-290B-2243-BE36475F52ED}"/>
          </ac:cxnSpMkLst>
        </pc:cxnChg>
        <pc:cxnChg chg="add mod">
          <ac:chgData name="Nour Shammaa (Student)" userId="S::nbs11@mail.aub.edu::7a420f5d-071e-45bd-a4dd-51998c095ba7" providerId="AD" clId="Web-{FD246C1F-57D4-DE29-CBB7-DDC0CFE1C54D}" dt="2024-12-07T22:56:38.875" v="307" actId="1076"/>
          <ac:cxnSpMkLst>
            <pc:docMk/>
            <pc:sldMk cId="2159397454" sldId="294"/>
            <ac:cxnSpMk id="32" creationId="{297AA2A4-FF57-73B7-1B8A-96BD845F129B}"/>
          </ac:cxnSpMkLst>
        </pc:cxnChg>
        <pc:cxnChg chg="add del mod">
          <ac:chgData name="Nour Shammaa (Student)" userId="S::nbs11@mail.aub.edu::7a420f5d-071e-45bd-a4dd-51998c095ba7" providerId="AD" clId="Web-{FD246C1F-57D4-DE29-CBB7-DDC0CFE1C54D}" dt="2024-12-07T22:59:36.381" v="383"/>
          <ac:cxnSpMkLst>
            <pc:docMk/>
            <pc:sldMk cId="2159397454" sldId="294"/>
            <ac:cxnSpMk id="33" creationId="{95131F96-433B-C3AC-343E-DB59B3EEBE54}"/>
          </ac:cxnSpMkLst>
        </pc:cxnChg>
        <pc:cxnChg chg="add del mod">
          <ac:chgData name="Nour Shammaa (Student)" userId="S::nbs11@mail.aub.edu::7a420f5d-071e-45bd-a4dd-51998c095ba7" providerId="AD" clId="Web-{FD246C1F-57D4-DE29-CBB7-DDC0CFE1C54D}" dt="2024-12-07T22:59:36.381" v="382"/>
          <ac:cxnSpMkLst>
            <pc:docMk/>
            <pc:sldMk cId="2159397454" sldId="294"/>
            <ac:cxnSpMk id="34" creationId="{EC526723-AA16-7962-DF62-9AF32D0967E1}"/>
          </ac:cxnSpMkLst>
        </pc:cxnChg>
        <pc:cxnChg chg="add del mod">
          <ac:chgData name="Nour Shammaa (Student)" userId="S::nbs11@mail.aub.edu::7a420f5d-071e-45bd-a4dd-51998c095ba7" providerId="AD" clId="Web-{FD246C1F-57D4-DE29-CBB7-DDC0CFE1C54D}" dt="2024-12-07T22:59:36.428" v="386"/>
          <ac:cxnSpMkLst>
            <pc:docMk/>
            <pc:sldMk cId="2159397454" sldId="294"/>
            <ac:cxnSpMk id="35" creationId="{CB40B54D-31D3-C374-33C5-4D17F8FD9D91}"/>
          </ac:cxnSpMkLst>
        </pc:cxnChg>
        <pc:cxnChg chg="add del mod">
          <ac:chgData name="Nour Shammaa (Student)" userId="S::nbs11@mail.aub.edu::7a420f5d-071e-45bd-a4dd-51998c095ba7" providerId="AD" clId="Web-{FD246C1F-57D4-DE29-CBB7-DDC0CFE1C54D}" dt="2024-12-07T22:59:36.381" v="381"/>
          <ac:cxnSpMkLst>
            <pc:docMk/>
            <pc:sldMk cId="2159397454" sldId="294"/>
            <ac:cxnSpMk id="37" creationId="{7EBC77CA-BC5C-2B22-61F7-2FF2FA44DED6}"/>
          </ac:cxnSpMkLst>
        </pc:cxnChg>
        <pc:cxnChg chg="mod">
          <ac:chgData name="Nour Shammaa (Student)" userId="S::nbs11@mail.aub.edu::7a420f5d-071e-45bd-a4dd-51998c095ba7" providerId="AD" clId="Web-{FD246C1F-57D4-DE29-CBB7-DDC0CFE1C54D}" dt="2024-12-07T23:05:19.829" v="436" actId="1076"/>
          <ac:cxnSpMkLst>
            <pc:docMk/>
            <pc:sldMk cId="2159397454" sldId="294"/>
            <ac:cxnSpMk id="57" creationId="{4E074993-69BC-F95F-AA4F-FB3AC2B2D733}"/>
          </ac:cxnSpMkLst>
        </pc:cxnChg>
        <pc:cxnChg chg="mod">
          <ac:chgData name="Nour Shammaa (Student)" userId="S::nbs11@mail.aub.edu::7a420f5d-071e-45bd-a4dd-51998c095ba7" providerId="AD" clId="Web-{FD246C1F-57D4-DE29-CBB7-DDC0CFE1C54D}" dt="2024-12-07T23:05:34.454" v="442" actId="1076"/>
          <ac:cxnSpMkLst>
            <pc:docMk/>
            <pc:sldMk cId="2159397454" sldId="294"/>
            <ac:cxnSpMk id="58" creationId="{07E19C7C-240A-5B76-48E9-7F02C18206B0}"/>
          </ac:cxnSpMkLst>
        </pc:cxnChg>
      </pc:sldChg>
    </pc:docChg>
  </pc:docChgLst>
  <pc:docChgLst>
    <pc:chgData name="Riwa El Kari (Student)" userId="8b226094-da4d-4e0a-bb1b-9774c185ba1a" providerId="ADAL" clId="{47701AB9-5721-491F-9CA2-BC70EFDF2948}"/>
    <pc:docChg chg="undo redo custSel modSld">
      <pc:chgData name="Riwa El Kari (Student)" userId="8b226094-da4d-4e0a-bb1b-9774c185ba1a" providerId="ADAL" clId="{47701AB9-5721-491F-9CA2-BC70EFDF2948}" dt="2024-10-22T22:02:11.878" v="723" actId="120"/>
      <pc:docMkLst>
        <pc:docMk/>
      </pc:docMkLst>
      <pc:sldChg chg="delSp modSp mod">
        <pc:chgData name="Riwa El Kari (Student)" userId="8b226094-da4d-4e0a-bb1b-9774c185ba1a" providerId="ADAL" clId="{47701AB9-5721-491F-9CA2-BC70EFDF2948}" dt="2024-10-22T21:45:36.638" v="552"/>
        <pc:sldMkLst>
          <pc:docMk/>
          <pc:sldMk cId="2587426178" sldId="268"/>
        </pc:sldMkLst>
        <pc:spChg chg="del mod">
          <ac:chgData name="Riwa El Kari (Student)" userId="8b226094-da4d-4e0a-bb1b-9774c185ba1a" providerId="ADAL" clId="{47701AB9-5721-491F-9CA2-BC70EFDF2948}" dt="2024-10-22T21:45:36.638" v="552"/>
          <ac:spMkLst>
            <pc:docMk/>
            <pc:sldMk cId="2587426178" sldId="268"/>
            <ac:spMk id="14" creationId="{A800CEF9-BBB7-6A87-368A-D73C620227D8}"/>
          </ac:spMkLst>
        </pc:spChg>
        <pc:spChg chg="mod">
          <ac:chgData name="Riwa El Kari (Student)" userId="8b226094-da4d-4e0a-bb1b-9774c185ba1a" providerId="ADAL" clId="{47701AB9-5721-491F-9CA2-BC70EFDF2948}" dt="2024-10-22T21:45:16.585" v="547" actId="313"/>
          <ac:spMkLst>
            <pc:docMk/>
            <pc:sldMk cId="2587426178" sldId="268"/>
            <ac:spMk id="16" creationId="{9000BD60-B38A-D7A0-3211-B38EEF547CEF}"/>
          </ac:spMkLst>
        </pc:spChg>
        <pc:spChg chg="mod">
          <ac:chgData name="Riwa El Kari (Student)" userId="8b226094-da4d-4e0a-bb1b-9774c185ba1a" providerId="ADAL" clId="{47701AB9-5721-491F-9CA2-BC70EFDF2948}" dt="2024-10-22T21:45:03.115" v="546" actId="20577"/>
          <ac:spMkLst>
            <pc:docMk/>
            <pc:sldMk cId="2587426178" sldId="268"/>
            <ac:spMk id="18" creationId="{39B61885-8EEE-179E-7A23-38FCE90F0F8A}"/>
          </ac:spMkLst>
        </pc:spChg>
        <pc:spChg chg="mod">
          <ac:chgData name="Riwa El Kari (Student)" userId="8b226094-da4d-4e0a-bb1b-9774c185ba1a" providerId="ADAL" clId="{47701AB9-5721-491F-9CA2-BC70EFDF2948}" dt="2024-10-22T20:52:42.816" v="126"/>
          <ac:spMkLst>
            <pc:docMk/>
            <pc:sldMk cId="2587426178" sldId="268"/>
            <ac:spMk id="20" creationId="{5AC321CF-82B5-27CD-2E10-86254E775D99}"/>
          </ac:spMkLst>
        </pc:spChg>
        <pc:spChg chg="mod">
          <ac:chgData name="Riwa El Kari (Student)" userId="8b226094-da4d-4e0a-bb1b-9774c185ba1a" providerId="ADAL" clId="{47701AB9-5721-491F-9CA2-BC70EFDF2948}" dt="2024-10-22T21:45:32.521" v="550" actId="20577"/>
          <ac:spMkLst>
            <pc:docMk/>
            <pc:sldMk cId="2587426178" sldId="268"/>
            <ac:spMk id="36" creationId="{070EAC5E-8208-F6A9-A539-7ABED714B417}"/>
          </ac:spMkLst>
        </pc:spChg>
        <pc:spChg chg="mod">
          <ac:chgData name="Riwa El Kari (Student)" userId="8b226094-da4d-4e0a-bb1b-9774c185ba1a" providerId="ADAL" clId="{47701AB9-5721-491F-9CA2-BC70EFDF2948}" dt="2024-10-22T21:28:06.291" v="443"/>
          <ac:spMkLst>
            <pc:docMk/>
            <pc:sldMk cId="2587426178" sldId="268"/>
            <ac:spMk id="39" creationId="{B153CE86-3C1C-3660-C85C-161ABD8C8A03}"/>
          </ac:spMkLst>
        </pc:spChg>
      </pc:sldChg>
      <pc:sldChg chg="modSp mod">
        <pc:chgData name="Riwa El Kari (Student)" userId="8b226094-da4d-4e0a-bb1b-9774c185ba1a" providerId="ADAL" clId="{47701AB9-5721-491F-9CA2-BC70EFDF2948}" dt="2024-10-22T21:39:49.761" v="502" actId="2711"/>
        <pc:sldMkLst>
          <pc:docMk/>
          <pc:sldMk cId="3030192224" sldId="270"/>
        </pc:sldMkLst>
        <pc:spChg chg="mod">
          <ac:chgData name="Riwa El Kari (Student)" userId="8b226094-da4d-4e0a-bb1b-9774c185ba1a" providerId="ADAL" clId="{47701AB9-5721-491F-9CA2-BC70EFDF2948}" dt="2024-10-22T21:39:49.761" v="502" actId="2711"/>
          <ac:spMkLst>
            <pc:docMk/>
            <pc:sldMk cId="3030192224" sldId="270"/>
            <ac:spMk id="3" creationId="{73E36361-EBAF-16DD-AEF4-AFAE5C077DDF}"/>
          </ac:spMkLst>
        </pc:spChg>
        <pc:spChg chg="mod">
          <ac:chgData name="Riwa El Kari (Student)" userId="8b226094-da4d-4e0a-bb1b-9774c185ba1a" providerId="ADAL" clId="{47701AB9-5721-491F-9CA2-BC70EFDF2948}" dt="2024-10-22T21:39:44.164" v="501" actId="2711"/>
          <ac:spMkLst>
            <pc:docMk/>
            <pc:sldMk cId="3030192224" sldId="270"/>
            <ac:spMk id="4" creationId="{3E7F70EE-A36B-AEC4-2A53-6C7EAAB1B5EE}"/>
          </ac:spMkLst>
        </pc:spChg>
        <pc:spChg chg="mod">
          <ac:chgData name="Riwa El Kari (Student)" userId="8b226094-da4d-4e0a-bb1b-9774c185ba1a" providerId="ADAL" clId="{47701AB9-5721-491F-9CA2-BC70EFDF2948}" dt="2024-10-22T21:27:56.249" v="438"/>
          <ac:spMkLst>
            <pc:docMk/>
            <pc:sldMk cId="3030192224" sldId="270"/>
            <ac:spMk id="5" creationId="{F55D7D79-8E6E-BDB4-C042-4D69A553769A}"/>
          </ac:spMkLst>
        </pc:spChg>
      </pc:sldChg>
      <pc:sldChg chg="addSp delSp modSp mod">
        <pc:chgData name="Riwa El Kari (Student)" userId="8b226094-da4d-4e0a-bb1b-9774c185ba1a" providerId="ADAL" clId="{47701AB9-5721-491F-9CA2-BC70EFDF2948}" dt="2024-10-22T21:41:25.395" v="520" actId="14100"/>
        <pc:sldMkLst>
          <pc:docMk/>
          <pc:sldMk cId="3921111115" sldId="272"/>
        </pc:sldMkLst>
        <pc:spChg chg="mod">
          <ac:chgData name="Riwa El Kari (Student)" userId="8b226094-da4d-4e0a-bb1b-9774c185ba1a" providerId="ADAL" clId="{47701AB9-5721-491F-9CA2-BC70EFDF2948}" dt="2024-10-22T21:40:43.743" v="509" actId="2711"/>
          <ac:spMkLst>
            <pc:docMk/>
            <pc:sldMk cId="3921111115" sldId="272"/>
            <ac:spMk id="2" creationId="{22160E9A-6B81-3F81-A42E-26680D6B32C3}"/>
          </ac:spMkLst>
        </pc:spChg>
        <pc:spChg chg="mod">
          <ac:chgData name="Riwa El Kari (Student)" userId="8b226094-da4d-4e0a-bb1b-9774c185ba1a" providerId="ADAL" clId="{47701AB9-5721-491F-9CA2-BC70EFDF2948}" dt="2024-10-22T21:40:53.694" v="514" actId="2711"/>
          <ac:spMkLst>
            <pc:docMk/>
            <pc:sldMk cId="3921111115" sldId="272"/>
            <ac:spMk id="3" creationId="{B16FB693-AB71-F8ED-4D5B-DFD9B9EC0115}"/>
          </ac:spMkLst>
        </pc:spChg>
        <pc:spChg chg="mod">
          <ac:chgData name="Riwa El Kari (Student)" userId="8b226094-da4d-4e0a-bb1b-9774c185ba1a" providerId="ADAL" clId="{47701AB9-5721-491F-9CA2-BC70EFDF2948}" dt="2024-10-22T21:41:11.600" v="517" actId="2711"/>
          <ac:spMkLst>
            <pc:docMk/>
            <pc:sldMk cId="3921111115" sldId="272"/>
            <ac:spMk id="4" creationId="{848A14B2-38BF-BC21-4597-3AFD0E12718C}"/>
          </ac:spMkLst>
        </pc:spChg>
        <pc:spChg chg="mod">
          <ac:chgData name="Riwa El Kari (Student)" userId="8b226094-da4d-4e0a-bb1b-9774c185ba1a" providerId="ADAL" clId="{47701AB9-5721-491F-9CA2-BC70EFDF2948}" dt="2024-10-22T21:27:39.248" v="428"/>
          <ac:spMkLst>
            <pc:docMk/>
            <pc:sldMk cId="3921111115" sldId="272"/>
            <ac:spMk id="6" creationId="{F1E22D5E-E7C0-D205-4312-7AC56559B4D8}"/>
          </ac:spMkLst>
        </pc:spChg>
        <pc:spChg chg="mod">
          <ac:chgData name="Riwa El Kari (Student)" userId="8b226094-da4d-4e0a-bb1b-9774c185ba1a" providerId="ADAL" clId="{47701AB9-5721-491F-9CA2-BC70EFDF2948}" dt="2024-10-22T21:40:14.109" v="505" actId="2711"/>
          <ac:spMkLst>
            <pc:docMk/>
            <pc:sldMk cId="3921111115" sldId="272"/>
            <ac:spMk id="7" creationId="{D23E4A70-BA5A-EBDE-5486-A587A9CE0ECB}"/>
          </ac:spMkLst>
        </pc:spChg>
        <pc:spChg chg="mod">
          <ac:chgData name="Riwa El Kari (Student)" userId="8b226094-da4d-4e0a-bb1b-9774c185ba1a" providerId="ADAL" clId="{47701AB9-5721-491F-9CA2-BC70EFDF2948}" dt="2024-10-22T21:40:31.265" v="507" actId="2711"/>
          <ac:spMkLst>
            <pc:docMk/>
            <pc:sldMk cId="3921111115" sldId="272"/>
            <ac:spMk id="11" creationId="{E37D19DF-BBEE-8EA5-95B9-D175BBC9ADFF}"/>
          </ac:spMkLst>
        </pc:spChg>
        <pc:spChg chg="mod">
          <ac:chgData name="Riwa El Kari (Student)" userId="8b226094-da4d-4e0a-bb1b-9774c185ba1a" providerId="ADAL" clId="{47701AB9-5721-491F-9CA2-BC70EFDF2948}" dt="2024-10-22T21:41:05.534" v="516" actId="2711"/>
          <ac:spMkLst>
            <pc:docMk/>
            <pc:sldMk cId="3921111115" sldId="272"/>
            <ac:spMk id="12" creationId="{998FA545-B91B-4AB7-99A8-29DC76818309}"/>
          </ac:spMkLst>
        </pc:spChg>
        <pc:spChg chg="add del mod">
          <ac:chgData name="Riwa El Kari (Student)" userId="8b226094-da4d-4e0a-bb1b-9774c185ba1a" providerId="ADAL" clId="{47701AB9-5721-491F-9CA2-BC70EFDF2948}" dt="2024-10-22T20:40:50.607" v="56" actId="478"/>
          <ac:spMkLst>
            <pc:docMk/>
            <pc:sldMk cId="3921111115" sldId="272"/>
            <ac:spMk id="15" creationId="{B9DBC3D9-273A-5308-540E-1A46C8B6DD89}"/>
          </ac:spMkLst>
        </pc:spChg>
        <pc:spChg chg="add del mod">
          <ac:chgData name="Riwa El Kari (Student)" userId="8b226094-da4d-4e0a-bb1b-9774c185ba1a" providerId="ADAL" clId="{47701AB9-5721-491F-9CA2-BC70EFDF2948}" dt="2024-10-22T20:40:48.528" v="54" actId="478"/>
          <ac:spMkLst>
            <pc:docMk/>
            <pc:sldMk cId="3921111115" sldId="272"/>
            <ac:spMk id="16" creationId="{E807DD00-71CE-C048-3AFF-F54B04267AFC}"/>
          </ac:spMkLst>
        </pc:spChg>
        <pc:spChg chg="mod">
          <ac:chgData name="Riwa El Kari (Student)" userId="8b226094-da4d-4e0a-bb1b-9774c185ba1a" providerId="ADAL" clId="{47701AB9-5721-491F-9CA2-BC70EFDF2948}" dt="2024-10-22T21:40:36.279" v="508" actId="2711"/>
          <ac:spMkLst>
            <pc:docMk/>
            <pc:sldMk cId="3921111115" sldId="272"/>
            <ac:spMk id="18" creationId="{E0505C11-3BB9-C3BB-D51F-02215D78C891}"/>
          </ac:spMkLst>
        </pc:spChg>
        <pc:spChg chg="mod">
          <ac:chgData name="Riwa El Kari (Student)" userId="8b226094-da4d-4e0a-bb1b-9774c185ba1a" providerId="ADAL" clId="{47701AB9-5721-491F-9CA2-BC70EFDF2948}" dt="2024-10-22T21:39:59.817" v="503" actId="2711"/>
          <ac:spMkLst>
            <pc:docMk/>
            <pc:sldMk cId="3921111115" sldId="272"/>
            <ac:spMk id="19" creationId="{030C4DDE-45ED-B55F-E04E-E11B9BA5E38C}"/>
          </ac:spMkLst>
        </pc:spChg>
        <pc:spChg chg="add del mod">
          <ac:chgData name="Riwa El Kari (Student)" userId="8b226094-da4d-4e0a-bb1b-9774c185ba1a" providerId="ADAL" clId="{47701AB9-5721-491F-9CA2-BC70EFDF2948}" dt="2024-10-22T21:40:59.748" v="515" actId="2711"/>
          <ac:spMkLst>
            <pc:docMk/>
            <pc:sldMk cId="3921111115" sldId="272"/>
            <ac:spMk id="20" creationId="{097CA857-75AC-43AE-91F0-03834E20A0AC}"/>
          </ac:spMkLst>
        </pc:spChg>
        <pc:spChg chg="mod">
          <ac:chgData name="Riwa El Kari (Student)" userId="8b226094-da4d-4e0a-bb1b-9774c185ba1a" providerId="ADAL" clId="{47701AB9-5721-491F-9CA2-BC70EFDF2948}" dt="2024-10-22T21:41:17.423" v="518" actId="2711"/>
          <ac:spMkLst>
            <pc:docMk/>
            <pc:sldMk cId="3921111115" sldId="272"/>
            <ac:spMk id="28" creationId="{689C4E87-8EA5-3207-2AD4-22FFBDD7F0C6}"/>
          </ac:spMkLst>
        </pc:spChg>
        <pc:spChg chg="mod">
          <ac:chgData name="Riwa El Kari (Student)" userId="8b226094-da4d-4e0a-bb1b-9774c185ba1a" providerId="ADAL" clId="{47701AB9-5721-491F-9CA2-BC70EFDF2948}" dt="2024-10-22T21:40:24.578" v="506" actId="2711"/>
          <ac:spMkLst>
            <pc:docMk/>
            <pc:sldMk cId="3921111115" sldId="272"/>
            <ac:spMk id="46" creationId="{C6F02DA3-C656-4AC3-B7DC-9D80F952A9D6}"/>
          </ac:spMkLst>
        </pc:spChg>
        <pc:cxnChg chg="mod">
          <ac:chgData name="Riwa El Kari (Student)" userId="8b226094-da4d-4e0a-bb1b-9774c185ba1a" providerId="ADAL" clId="{47701AB9-5721-491F-9CA2-BC70EFDF2948}" dt="2024-10-22T20:49:30.522" v="112" actId="14100"/>
          <ac:cxnSpMkLst>
            <pc:docMk/>
            <pc:sldMk cId="3921111115" sldId="272"/>
            <ac:cxnSpMk id="5" creationId="{E32FE184-85B6-FEDA-11F2-D3F17BEE3BDA}"/>
          </ac:cxnSpMkLst>
        </pc:cxnChg>
        <pc:cxnChg chg="add mod">
          <ac:chgData name="Riwa El Kari (Student)" userId="8b226094-da4d-4e0a-bb1b-9774c185ba1a" providerId="ADAL" clId="{47701AB9-5721-491F-9CA2-BC70EFDF2948}" dt="2024-10-22T20:45:21.208" v="62" actId="1582"/>
          <ac:cxnSpMkLst>
            <pc:docMk/>
            <pc:sldMk cId="3921111115" sldId="272"/>
            <ac:cxnSpMk id="8" creationId="{9E233922-8B01-1BD5-F4AE-B39B7902B647}"/>
          </ac:cxnSpMkLst>
        </pc:cxnChg>
        <pc:cxnChg chg="mod">
          <ac:chgData name="Riwa El Kari (Student)" userId="8b226094-da4d-4e0a-bb1b-9774c185ba1a" providerId="ADAL" clId="{47701AB9-5721-491F-9CA2-BC70EFDF2948}" dt="2024-10-22T20:45:37.248" v="64" actId="1582"/>
          <ac:cxnSpMkLst>
            <pc:docMk/>
            <pc:sldMk cId="3921111115" sldId="272"/>
            <ac:cxnSpMk id="9" creationId="{86684328-077E-2E09-D9D7-065ADF72C7B9}"/>
          </ac:cxnSpMkLst>
        </pc:cxnChg>
        <pc:cxnChg chg="add del mod">
          <ac:chgData name="Riwa El Kari (Student)" userId="8b226094-da4d-4e0a-bb1b-9774c185ba1a" providerId="ADAL" clId="{47701AB9-5721-491F-9CA2-BC70EFDF2948}" dt="2024-10-22T20:40:26.651" v="43" actId="478"/>
          <ac:cxnSpMkLst>
            <pc:docMk/>
            <pc:sldMk cId="3921111115" sldId="272"/>
            <ac:cxnSpMk id="14" creationId="{94890D7F-4B9D-5B88-57E3-C5B17CB7F67E}"/>
          </ac:cxnSpMkLst>
        </pc:cxnChg>
        <pc:cxnChg chg="mod">
          <ac:chgData name="Riwa El Kari (Student)" userId="8b226094-da4d-4e0a-bb1b-9774c185ba1a" providerId="ADAL" clId="{47701AB9-5721-491F-9CA2-BC70EFDF2948}" dt="2024-10-22T21:41:25.395" v="520" actId="14100"/>
          <ac:cxnSpMkLst>
            <pc:docMk/>
            <pc:sldMk cId="3921111115" sldId="272"/>
            <ac:cxnSpMk id="25" creationId="{8BBC7229-D652-1565-7C02-6E5FD14BE484}"/>
          </ac:cxnSpMkLst>
        </pc:cxnChg>
        <pc:cxnChg chg="mod">
          <ac:chgData name="Riwa El Kari (Student)" userId="8b226094-da4d-4e0a-bb1b-9774c185ba1a" providerId="ADAL" clId="{47701AB9-5721-491F-9CA2-BC70EFDF2948}" dt="2024-10-22T20:49:16.471" v="109" actId="14100"/>
          <ac:cxnSpMkLst>
            <pc:docMk/>
            <pc:sldMk cId="3921111115" sldId="272"/>
            <ac:cxnSpMk id="29" creationId="{B42019F5-AADF-7717-AF8A-00AE35998889}"/>
          </ac:cxnSpMkLst>
        </pc:cxnChg>
        <pc:cxnChg chg="mod">
          <ac:chgData name="Riwa El Kari (Student)" userId="8b226094-da4d-4e0a-bb1b-9774c185ba1a" providerId="ADAL" clId="{47701AB9-5721-491F-9CA2-BC70EFDF2948}" dt="2024-10-22T20:49:09.574" v="107" actId="14100"/>
          <ac:cxnSpMkLst>
            <pc:docMk/>
            <pc:sldMk cId="3921111115" sldId="272"/>
            <ac:cxnSpMk id="31" creationId="{6A312970-6AC0-2FA4-3F48-5156CB2D369F}"/>
          </ac:cxnSpMkLst>
        </pc:cxnChg>
        <pc:cxnChg chg="mod">
          <ac:chgData name="Riwa El Kari (Student)" userId="8b226094-da4d-4e0a-bb1b-9774c185ba1a" providerId="ADAL" clId="{47701AB9-5721-491F-9CA2-BC70EFDF2948}" dt="2024-10-22T20:49:13.433" v="108" actId="14100"/>
          <ac:cxnSpMkLst>
            <pc:docMk/>
            <pc:sldMk cId="3921111115" sldId="272"/>
            <ac:cxnSpMk id="33" creationId="{E3D53DFC-B1D0-DCE5-2F86-24B0A4C33BA7}"/>
          </ac:cxnSpMkLst>
        </pc:cxnChg>
        <pc:cxnChg chg="mod">
          <ac:chgData name="Riwa El Kari (Student)" userId="8b226094-da4d-4e0a-bb1b-9774c185ba1a" providerId="ADAL" clId="{47701AB9-5721-491F-9CA2-BC70EFDF2948}" dt="2024-10-22T20:49:59.700" v="117" actId="14100"/>
          <ac:cxnSpMkLst>
            <pc:docMk/>
            <pc:sldMk cId="3921111115" sldId="272"/>
            <ac:cxnSpMk id="37" creationId="{6D5C5D2A-88AB-6FEA-3329-014F754AA765}"/>
          </ac:cxnSpMkLst>
        </pc:cxnChg>
      </pc:sldChg>
      <pc:sldChg chg="addSp delSp modSp mod">
        <pc:chgData name="Riwa El Kari (Student)" userId="8b226094-da4d-4e0a-bb1b-9774c185ba1a" providerId="ADAL" clId="{47701AB9-5721-491F-9CA2-BC70EFDF2948}" dt="2024-10-22T22:02:11.878" v="723" actId="120"/>
        <pc:sldMkLst>
          <pc:docMk/>
          <pc:sldMk cId="314588257" sldId="273"/>
        </pc:sldMkLst>
        <pc:spChg chg="del">
          <ac:chgData name="Riwa El Kari (Student)" userId="8b226094-da4d-4e0a-bb1b-9774c185ba1a" providerId="ADAL" clId="{47701AB9-5721-491F-9CA2-BC70EFDF2948}" dt="2024-10-22T20:57:15.457" v="127" actId="478"/>
          <ac:spMkLst>
            <pc:docMk/>
            <pc:sldMk cId="314588257" sldId="273"/>
            <ac:spMk id="2" creationId="{FDAB9162-D0A7-4957-6FA6-7FBE007BC3FD}"/>
          </ac:spMkLst>
        </pc:spChg>
        <pc:spChg chg="del">
          <ac:chgData name="Riwa El Kari (Student)" userId="8b226094-da4d-4e0a-bb1b-9774c185ba1a" providerId="ADAL" clId="{47701AB9-5721-491F-9CA2-BC70EFDF2948}" dt="2024-10-22T20:57:18.733" v="129" actId="478"/>
          <ac:spMkLst>
            <pc:docMk/>
            <pc:sldMk cId="314588257" sldId="273"/>
            <ac:spMk id="3" creationId="{2BD3DA87-E526-3553-B058-AD6A75D795A9}"/>
          </ac:spMkLst>
        </pc:spChg>
        <pc:spChg chg="del">
          <ac:chgData name="Riwa El Kari (Student)" userId="8b226094-da4d-4e0a-bb1b-9774c185ba1a" providerId="ADAL" clId="{47701AB9-5721-491F-9CA2-BC70EFDF2948}" dt="2024-10-22T20:57:17.559" v="128" actId="478"/>
          <ac:spMkLst>
            <pc:docMk/>
            <pc:sldMk cId="314588257" sldId="273"/>
            <ac:spMk id="4" creationId="{573AD426-3E22-B361-A1CD-FE911FF46072}"/>
          </ac:spMkLst>
        </pc:spChg>
        <pc:spChg chg="mod">
          <ac:chgData name="Riwa El Kari (Student)" userId="8b226094-da4d-4e0a-bb1b-9774c185ba1a" providerId="ADAL" clId="{47701AB9-5721-491F-9CA2-BC70EFDF2948}" dt="2024-10-22T21:05:25.846" v="143" actId="313"/>
          <ac:spMkLst>
            <pc:docMk/>
            <pc:sldMk cId="314588257" sldId="273"/>
            <ac:spMk id="5" creationId="{9FF79580-45EB-1204-DC3D-98169A46FE2D}"/>
          </ac:spMkLst>
        </pc:spChg>
        <pc:spChg chg="mod">
          <ac:chgData name="Riwa El Kari (Student)" userId="8b226094-da4d-4e0a-bb1b-9774c185ba1a" providerId="ADAL" clId="{47701AB9-5721-491F-9CA2-BC70EFDF2948}" dt="2024-10-22T21:27:01.675" v="413"/>
          <ac:spMkLst>
            <pc:docMk/>
            <pc:sldMk cId="314588257" sldId="273"/>
            <ac:spMk id="6" creationId="{5B3E9B38-ECC5-2469-6210-68121152D308}"/>
          </ac:spMkLst>
        </pc:spChg>
        <pc:spChg chg="add del mod">
          <ac:chgData name="Riwa El Kari (Student)" userId="8b226094-da4d-4e0a-bb1b-9774c185ba1a" providerId="ADAL" clId="{47701AB9-5721-491F-9CA2-BC70EFDF2948}" dt="2024-10-22T20:59:28.116" v="133"/>
          <ac:spMkLst>
            <pc:docMk/>
            <pc:sldMk cId="314588257" sldId="273"/>
            <ac:spMk id="7" creationId="{984FBC10-C041-26E3-4E58-5DD62D5F4AF7}"/>
          </ac:spMkLst>
        </pc:spChg>
        <pc:spChg chg="add mod">
          <ac:chgData name="Riwa El Kari (Student)" userId="8b226094-da4d-4e0a-bb1b-9774c185ba1a" providerId="ADAL" clId="{47701AB9-5721-491F-9CA2-BC70EFDF2948}" dt="2024-10-22T21:17:14.945" v="212" actId="207"/>
          <ac:spMkLst>
            <pc:docMk/>
            <pc:sldMk cId="314588257" sldId="273"/>
            <ac:spMk id="8" creationId="{6B04ACAD-4FBA-24DF-576E-B41152C770C8}"/>
          </ac:spMkLst>
        </pc:spChg>
        <pc:spChg chg="add mod">
          <ac:chgData name="Riwa El Kari (Student)" userId="8b226094-da4d-4e0a-bb1b-9774c185ba1a" providerId="ADAL" clId="{47701AB9-5721-491F-9CA2-BC70EFDF2948}" dt="2024-10-22T22:01:21.437" v="716" actId="1076"/>
          <ac:spMkLst>
            <pc:docMk/>
            <pc:sldMk cId="314588257" sldId="273"/>
            <ac:spMk id="9" creationId="{BCD403F3-C0F5-BC5A-F604-D7E504BA4B6F}"/>
          </ac:spMkLst>
        </pc:spChg>
        <pc:spChg chg="add mod">
          <ac:chgData name="Riwa El Kari (Student)" userId="8b226094-da4d-4e0a-bb1b-9774c185ba1a" providerId="ADAL" clId="{47701AB9-5721-491F-9CA2-BC70EFDF2948}" dt="2024-10-22T21:47:58.724" v="571" actId="20577"/>
          <ac:spMkLst>
            <pc:docMk/>
            <pc:sldMk cId="314588257" sldId="273"/>
            <ac:spMk id="10" creationId="{1319E432-22ED-C14F-3392-2F445E45BAF1}"/>
          </ac:spMkLst>
        </pc:spChg>
        <pc:spChg chg="add mod">
          <ac:chgData name="Riwa El Kari (Student)" userId="8b226094-da4d-4e0a-bb1b-9774c185ba1a" providerId="ADAL" clId="{47701AB9-5721-491F-9CA2-BC70EFDF2948}" dt="2024-10-22T22:01:21.437" v="716" actId="1076"/>
          <ac:spMkLst>
            <pc:docMk/>
            <pc:sldMk cId="314588257" sldId="273"/>
            <ac:spMk id="11" creationId="{A7D90377-5C53-AF48-0EC0-DB47E7505FD0}"/>
          </ac:spMkLst>
        </pc:spChg>
        <pc:spChg chg="add del mod">
          <ac:chgData name="Riwa El Kari (Student)" userId="8b226094-da4d-4e0a-bb1b-9774c185ba1a" providerId="ADAL" clId="{47701AB9-5721-491F-9CA2-BC70EFDF2948}" dt="2024-10-22T21:24:38.722" v="404" actId="478"/>
          <ac:spMkLst>
            <pc:docMk/>
            <pc:sldMk cId="314588257" sldId="273"/>
            <ac:spMk id="12" creationId="{8E34FA20-BA6B-2579-93A6-0F9A1589E143}"/>
          </ac:spMkLst>
        </pc:spChg>
        <pc:spChg chg="add mod">
          <ac:chgData name="Riwa El Kari (Student)" userId="8b226094-da4d-4e0a-bb1b-9774c185ba1a" providerId="ADAL" clId="{47701AB9-5721-491F-9CA2-BC70EFDF2948}" dt="2024-10-22T22:01:21.437" v="716" actId="1076"/>
          <ac:spMkLst>
            <pc:docMk/>
            <pc:sldMk cId="314588257" sldId="273"/>
            <ac:spMk id="13" creationId="{055CA720-DFFB-D9C9-462E-5EC0B1394B28}"/>
          </ac:spMkLst>
        </pc:spChg>
        <pc:spChg chg="add mod">
          <ac:chgData name="Riwa El Kari (Student)" userId="8b226094-da4d-4e0a-bb1b-9774c185ba1a" providerId="ADAL" clId="{47701AB9-5721-491F-9CA2-BC70EFDF2948}" dt="2024-10-22T22:01:21.437" v="716" actId="1076"/>
          <ac:spMkLst>
            <pc:docMk/>
            <pc:sldMk cId="314588257" sldId="273"/>
            <ac:spMk id="14" creationId="{1098B982-8A40-0406-1D33-43A539FA3891}"/>
          </ac:spMkLst>
        </pc:spChg>
        <pc:spChg chg="add del mod">
          <ac:chgData name="Riwa El Kari (Student)" userId="8b226094-da4d-4e0a-bb1b-9774c185ba1a" providerId="ADAL" clId="{47701AB9-5721-491F-9CA2-BC70EFDF2948}" dt="2024-10-22T21:24:38.722" v="404" actId="478"/>
          <ac:spMkLst>
            <pc:docMk/>
            <pc:sldMk cId="314588257" sldId="273"/>
            <ac:spMk id="15" creationId="{F7110E63-01BF-8A23-EB3D-8E41DCCBA465}"/>
          </ac:spMkLst>
        </pc:spChg>
        <pc:spChg chg="add mod">
          <ac:chgData name="Riwa El Kari (Student)" userId="8b226094-da4d-4e0a-bb1b-9774c185ba1a" providerId="ADAL" clId="{47701AB9-5721-491F-9CA2-BC70EFDF2948}" dt="2024-10-22T22:01:21.437" v="716" actId="1076"/>
          <ac:spMkLst>
            <pc:docMk/>
            <pc:sldMk cId="314588257" sldId="273"/>
            <ac:spMk id="16" creationId="{8A94F031-ADB3-9760-5F50-E9D430EF0061}"/>
          </ac:spMkLst>
        </pc:spChg>
        <pc:spChg chg="add mod">
          <ac:chgData name="Riwa El Kari (Student)" userId="8b226094-da4d-4e0a-bb1b-9774c185ba1a" providerId="ADAL" clId="{47701AB9-5721-491F-9CA2-BC70EFDF2948}" dt="2024-10-22T22:02:11.878" v="723" actId="120"/>
          <ac:spMkLst>
            <pc:docMk/>
            <pc:sldMk cId="314588257" sldId="273"/>
            <ac:spMk id="17" creationId="{3E6773F2-3F81-4082-20D6-E48BDE8E2EB8}"/>
          </ac:spMkLst>
        </pc:spChg>
        <pc:spChg chg="add mod">
          <ac:chgData name="Riwa El Kari (Student)" userId="8b226094-da4d-4e0a-bb1b-9774c185ba1a" providerId="ADAL" clId="{47701AB9-5721-491F-9CA2-BC70EFDF2948}" dt="2024-10-22T21:44:19.145" v="537" actId="313"/>
          <ac:spMkLst>
            <pc:docMk/>
            <pc:sldMk cId="314588257" sldId="273"/>
            <ac:spMk id="18" creationId="{0C28DB24-C70C-47FA-EB60-F5C0D57ED106}"/>
          </ac:spMkLst>
        </pc:spChg>
        <pc:spChg chg="add mod">
          <ac:chgData name="Riwa El Kari (Student)" userId="8b226094-da4d-4e0a-bb1b-9774c185ba1a" providerId="ADAL" clId="{47701AB9-5721-491F-9CA2-BC70EFDF2948}" dt="2024-10-22T21:30:53.299" v="491" actId="20577"/>
          <ac:spMkLst>
            <pc:docMk/>
            <pc:sldMk cId="314588257" sldId="273"/>
            <ac:spMk id="19" creationId="{760E2D70-C90A-5D78-69B6-81AA7685BC04}"/>
          </ac:spMkLst>
        </pc:spChg>
        <pc:picChg chg="add mod">
          <ac:chgData name="Riwa El Kari (Student)" userId="8b226094-da4d-4e0a-bb1b-9774c185ba1a" providerId="ADAL" clId="{47701AB9-5721-491F-9CA2-BC70EFDF2948}" dt="2024-10-22T22:01:21.437" v="716" actId="1076"/>
          <ac:picMkLst>
            <pc:docMk/>
            <pc:sldMk cId="314588257" sldId="273"/>
            <ac:picMk id="37" creationId="{833713F9-90F3-2D3E-FC2C-7819FAD5F806}"/>
          </ac:picMkLst>
        </pc:picChg>
        <pc:picChg chg="add mod">
          <ac:chgData name="Riwa El Kari (Student)" userId="8b226094-da4d-4e0a-bb1b-9774c185ba1a" providerId="ADAL" clId="{47701AB9-5721-491F-9CA2-BC70EFDF2948}" dt="2024-10-22T21:47:47.552" v="566" actId="1076"/>
          <ac:picMkLst>
            <pc:docMk/>
            <pc:sldMk cId="314588257" sldId="273"/>
            <ac:picMk id="42" creationId="{5EB30EC2-6FA1-DCA8-4A4D-472EC0B07481}"/>
          </ac:picMkLst>
        </pc:picChg>
        <pc:picChg chg="add mod">
          <ac:chgData name="Riwa El Kari (Student)" userId="8b226094-da4d-4e0a-bb1b-9774c185ba1a" providerId="ADAL" clId="{47701AB9-5721-491F-9CA2-BC70EFDF2948}" dt="2024-10-22T22:01:29.291" v="717" actId="1076"/>
          <ac:picMkLst>
            <pc:docMk/>
            <pc:sldMk cId="314588257" sldId="273"/>
            <ac:picMk id="43" creationId="{B9C962BA-163F-F6C8-7187-427D493F7257}"/>
          </ac:picMkLst>
        </pc:picChg>
        <pc:picChg chg="add mod">
          <ac:chgData name="Riwa El Kari (Student)" userId="8b226094-da4d-4e0a-bb1b-9774c185ba1a" providerId="ADAL" clId="{47701AB9-5721-491F-9CA2-BC70EFDF2948}" dt="2024-10-22T22:01:21.437" v="716" actId="1076"/>
          <ac:picMkLst>
            <pc:docMk/>
            <pc:sldMk cId="314588257" sldId="273"/>
            <ac:picMk id="44" creationId="{1AB6413B-0CAC-28A0-885F-23743D52B627}"/>
          </ac:picMkLst>
        </pc:picChg>
        <pc:picChg chg="add mod">
          <ac:chgData name="Riwa El Kari (Student)" userId="8b226094-da4d-4e0a-bb1b-9774c185ba1a" providerId="ADAL" clId="{47701AB9-5721-491F-9CA2-BC70EFDF2948}" dt="2024-10-22T22:01:21.437" v="716" actId="1076"/>
          <ac:picMkLst>
            <pc:docMk/>
            <pc:sldMk cId="314588257" sldId="273"/>
            <ac:picMk id="45" creationId="{49E0EF85-C6C3-148D-0B2C-DB55619F3D43}"/>
          </ac:picMkLst>
        </pc:picChg>
        <pc:picChg chg="add mod">
          <ac:chgData name="Riwa El Kari (Student)" userId="8b226094-da4d-4e0a-bb1b-9774c185ba1a" providerId="ADAL" clId="{47701AB9-5721-491F-9CA2-BC70EFDF2948}" dt="2024-10-22T22:01:21.437" v="716" actId="1076"/>
          <ac:picMkLst>
            <pc:docMk/>
            <pc:sldMk cId="314588257" sldId="273"/>
            <ac:picMk id="46" creationId="{B4A1C5F4-8107-06A7-9542-D98D8E6DA357}"/>
          </ac:picMkLst>
        </pc:picChg>
        <pc:picChg chg="add mod">
          <ac:chgData name="Riwa El Kari (Student)" userId="8b226094-da4d-4e0a-bb1b-9774c185ba1a" providerId="ADAL" clId="{47701AB9-5721-491F-9CA2-BC70EFDF2948}" dt="2024-10-22T22:02:07.991" v="722" actId="1076"/>
          <ac:picMkLst>
            <pc:docMk/>
            <pc:sldMk cId="314588257" sldId="273"/>
            <ac:picMk id="51" creationId="{B3A402DE-E673-EF47-F20C-980FBB1D20C5}"/>
          </ac:picMkLst>
        </pc:picChg>
        <pc:cxnChg chg="add mod">
          <ac:chgData name="Riwa El Kari (Student)" userId="8b226094-da4d-4e0a-bb1b-9774c185ba1a" providerId="ADAL" clId="{47701AB9-5721-491F-9CA2-BC70EFDF2948}" dt="2024-10-22T22:01:21.437" v="716" actId="1076"/>
          <ac:cxnSpMkLst>
            <pc:docMk/>
            <pc:sldMk cId="314588257" sldId="273"/>
            <ac:cxnSpMk id="21" creationId="{945FA781-9447-4819-63E0-EEE763BCC2AE}"/>
          </ac:cxnSpMkLst>
        </pc:cxnChg>
        <pc:cxnChg chg="add mod">
          <ac:chgData name="Riwa El Kari (Student)" userId="8b226094-da4d-4e0a-bb1b-9774c185ba1a" providerId="ADAL" clId="{47701AB9-5721-491F-9CA2-BC70EFDF2948}" dt="2024-10-22T22:01:21.437" v="716" actId="1076"/>
          <ac:cxnSpMkLst>
            <pc:docMk/>
            <pc:sldMk cId="314588257" sldId="273"/>
            <ac:cxnSpMk id="22" creationId="{A41BC827-64ED-788E-093D-189E3B39D37B}"/>
          </ac:cxnSpMkLst>
        </pc:cxnChg>
        <pc:cxnChg chg="add mod">
          <ac:chgData name="Riwa El Kari (Student)" userId="8b226094-da4d-4e0a-bb1b-9774c185ba1a" providerId="ADAL" clId="{47701AB9-5721-491F-9CA2-BC70EFDF2948}" dt="2024-10-22T22:01:21.437" v="716" actId="1076"/>
          <ac:cxnSpMkLst>
            <pc:docMk/>
            <pc:sldMk cId="314588257" sldId="273"/>
            <ac:cxnSpMk id="28" creationId="{FD6B1BDC-A115-617D-0386-D065873042D6}"/>
          </ac:cxnSpMkLst>
        </pc:cxnChg>
        <pc:cxnChg chg="add mod">
          <ac:chgData name="Riwa El Kari (Student)" userId="8b226094-da4d-4e0a-bb1b-9774c185ba1a" providerId="ADAL" clId="{47701AB9-5721-491F-9CA2-BC70EFDF2948}" dt="2024-10-22T22:01:21.437" v="716" actId="1076"/>
          <ac:cxnSpMkLst>
            <pc:docMk/>
            <pc:sldMk cId="314588257" sldId="273"/>
            <ac:cxnSpMk id="31" creationId="{CA507BDA-4193-905F-BD8A-6845A843B681}"/>
          </ac:cxnSpMkLst>
        </pc:cxnChg>
        <pc:cxnChg chg="add mod">
          <ac:chgData name="Riwa El Kari (Student)" userId="8b226094-da4d-4e0a-bb1b-9774c185ba1a" providerId="ADAL" clId="{47701AB9-5721-491F-9CA2-BC70EFDF2948}" dt="2024-10-22T22:01:21.437" v="716" actId="1076"/>
          <ac:cxnSpMkLst>
            <pc:docMk/>
            <pc:sldMk cId="314588257" sldId="273"/>
            <ac:cxnSpMk id="34" creationId="{2A6AAEF2-2259-3FBE-EDF6-941B2F950DD7}"/>
          </ac:cxnSpMkLst>
        </pc:cxnChg>
      </pc:sldChg>
      <pc:sldChg chg="modSp mod">
        <pc:chgData name="Riwa El Kari (Student)" userId="8b226094-da4d-4e0a-bb1b-9774c185ba1a" providerId="ADAL" clId="{47701AB9-5721-491F-9CA2-BC70EFDF2948}" dt="2024-10-22T21:27:47.349" v="433"/>
        <pc:sldMkLst>
          <pc:docMk/>
          <pc:sldMk cId="2375012905" sldId="274"/>
        </pc:sldMkLst>
        <pc:spChg chg="mod">
          <ac:chgData name="Riwa El Kari (Student)" userId="8b226094-da4d-4e0a-bb1b-9774c185ba1a" providerId="ADAL" clId="{47701AB9-5721-491F-9CA2-BC70EFDF2948}" dt="2024-10-22T21:27:47.349" v="433"/>
          <ac:spMkLst>
            <pc:docMk/>
            <pc:sldMk cId="2375012905" sldId="274"/>
            <ac:spMk id="2" creationId="{98201203-84CF-C33A-D94B-39DE51FA1CED}"/>
          </ac:spMkLst>
        </pc:spChg>
        <pc:spChg chg="mod">
          <ac:chgData name="Riwa El Kari (Student)" userId="8b226094-da4d-4e0a-bb1b-9774c185ba1a" providerId="ADAL" clId="{47701AB9-5721-491F-9CA2-BC70EFDF2948}" dt="2024-10-22T20:50:53.493" v="121" actId="20577"/>
          <ac:spMkLst>
            <pc:docMk/>
            <pc:sldMk cId="2375012905" sldId="274"/>
            <ac:spMk id="5" creationId="{366CAF7B-1657-43E6-F40B-F5E0E9AF8905}"/>
          </ac:spMkLst>
        </pc:spChg>
      </pc:sldChg>
      <pc:sldChg chg="modSp mod">
        <pc:chgData name="Riwa El Kari (Student)" userId="8b226094-da4d-4e0a-bb1b-9774c185ba1a" providerId="ADAL" clId="{47701AB9-5721-491F-9CA2-BC70EFDF2948}" dt="2024-10-22T20:41:32.556" v="57" actId="14100"/>
        <pc:sldMkLst>
          <pc:docMk/>
          <pc:sldMk cId="2806152822" sldId="277"/>
        </pc:sldMkLst>
        <pc:spChg chg="mod">
          <ac:chgData name="Riwa El Kari (Student)" userId="8b226094-da4d-4e0a-bb1b-9774c185ba1a" providerId="ADAL" clId="{47701AB9-5721-491F-9CA2-BC70EFDF2948}" dt="2024-10-22T20:20:00.379" v="14" actId="20577"/>
          <ac:spMkLst>
            <pc:docMk/>
            <pc:sldMk cId="2806152822" sldId="277"/>
            <ac:spMk id="2" creationId="{B99A7999-4916-D2C4-6B0B-D7B6942D8F7E}"/>
          </ac:spMkLst>
        </pc:spChg>
        <pc:spChg chg="mod">
          <ac:chgData name="Riwa El Kari (Student)" userId="8b226094-da4d-4e0a-bb1b-9774c185ba1a" providerId="ADAL" clId="{47701AB9-5721-491F-9CA2-BC70EFDF2948}" dt="2024-10-22T20:31:50.768" v="28" actId="20577"/>
          <ac:spMkLst>
            <pc:docMk/>
            <pc:sldMk cId="2806152822" sldId="277"/>
            <ac:spMk id="5" creationId="{6C68B999-77D6-85F7-7025-4018B821B740}"/>
          </ac:spMkLst>
        </pc:spChg>
        <pc:picChg chg="mod">
          <ac:chgData name="Riwa El Kari (Student)" userId="8b226094-da4d-4e0a-bb1b-9774c185ba1a" providerId="ADAL" clId="{47701AB9-5721-491F-9CA2-BC70EFDF2948}" dt="2024-10-22T20:41:32.556" v="57" actId="14100"/>
          <ac:picMkLst>
            <pc:docMk/>
            <pc:sldMk cId="2806152822" sldId="277"/>
            <ac:picMk id="12" creationId="{F9E5A7F5-C198-DC72-B93C-19FCDAAD5FC6}"/>
          </ac:picMkLst>
        </pc:picChg>
      </pc:sldChg>
      <pc:sldChg chg="addSp delSp modSp mod">
        <pc:chgData name="Riwa El Kari (Student)" userId="8b226094-da4d-4e0a-bb1b-9774c185ba1a" providerId="ADAL" clId="{47701AB9-5721-491F-9CA2-BC70EFDF2948}" dt="2024-10-22T21:58:59.085" v="678" actId="1076"/>
        <pc:sldMkLst>
          <pc:docMk/>
          <pc:sldMk cId="2051374725" sldId="278"/>
        </pc:sldMkLst>
        <pc:spChg chg="mod">
          <ac:chgData name="Riwa El Kari (Student)" userId="8b226094-da4d-4e0a-bb1b-9774c185ba1a" providerId="ADAL" clId="{47701AB9-5721-491F-9CA2-BC70EFDF2948}" dt="2024-10-22T21:39:12.724" v="500" actId="2711"/>
          <ac:spMkLst>
            <pc:docMk/>
            <pc:sldMk cId="2051374725" sldId="278"/>
            <ac:spMk id="4" creationId="{573AD426-3E22-B361-A1CD-FE911FF46072}"/>
          </ac:spMkLst>
        </pc:spChg>
        <pc:spChg chg="del">
          <ac:chgData name="Riwa El Kari (Student)" userId="8b226094-da4d-4e0a-bb1b-9774c185ba1a" providerId="ADAL" clId="{47701AB9-5721-491F-9CA2-BC70EFDF2948}" dt="2024-10-22T21:52:07.841" v="581" actId="931"/>
          <ac:spMkLst>
            <pc:docMk/>
            <pc:sldMk cId="2051374725" sldId="278"/>
            <ac:spMk id="5" creationId="{9FF79580-45EB-1204-DC3D-98169A46FE2D}"/>
          </ac:spMkLst>
        </pc:spChg>
        <pc:spChg chg="del mod">
          <ac:chgData name="Riwa El Kari (Student)" userId="8b226094-da4d-4e0a-bb1b-9774c185ba1a" providerId="ADAL" clId="{47701AB9-5721-491F-9CA2-BC70EFDF2948}" dt="2024-10-22T21:52:07.841" v="581" actId="931"/>
          <ac:spMkLst>
            <pc:docMk/>
            <pc:sldMk cId="2051374725" sldId="278"/>
            <ac:spMk id="6" creationId="{5B3E9B38-ECC5-2469-6210-68121152D308}"/>
          </ac:spMkLst>
        </pc:spChg>
        <pc:spChg chg="mod">
          <ac:chgData name="Riwa El Kari (Student)" userId="8b226094-da4d-4e0a-bb1b-9774c185ba1a" providerId="ADAL" clId="{47701AB9-5721-491F-9CA2-BC70EFDF2948}" dt="2024-10-22T21:55:13.553" v="621" actId="20577"/>
          <ac:spMkLst>
            <pc:docMk/>
            <pc:sldMk cId="2051374725" sldId="278"/>
            <ac:spMk id="9" creationId="{5F687A13-D549-497A-2F04-04A9BA8D19BE}"/>
          </ac:spMkLst>
        </pc:spChg>
        <pc:spChg chg="mod">
          <ac:chgData name="Riwa El Kari (Student)" userId="8b226094-da4d-4e0a-bb1b-9774c185ba1a" providerId="ADAL" clId="{47701AB9-5721-491F-9CA2-BC70EFDF2948}" dt="2024-10-22T21:55:23.195" v="626" actId="20577"/>
          <ac:spMkLst>
            <pc:docMk/>
            <pc:sldMk cId="2051374725" sldId="278"/>
            <ac:spMk id="10" creationId="{E9BEF6CC-2E85-84D9-0D2F-30AC829E8DBC}"/>
          </ac:spMkLst>
        </pc:spChg>
        <pc:spChg chg="mod">
          <ac:chgData name="Riwa El Kari (Student)" userId="8b226094-da4d-4e0a-bb1b-9774c185ba1a" providerId="ADAL" clId="{47701AB9-5721-491F-9CA2-BC70EFDF2948}" dt="2024-10-22T21:56:16.449" v="654" actId="20577"/>
          <ac:spMkLst>
            <pc:docMk/>
            <pc:sldMk cId="2051374725" sldId="278"/>
            <ac:spMk id="11" creationId="{FC9EEF37-DBDD-680C-0112-07F66FCDC914}"/>
          </ac:spMkLst>
        </pc:spChg>
        <pc:spChg chg="mod">
          <ac:chgData name="Riwa El Kari (Student)" userId="8b226094-da4d-4e0a-bb1b-9774c185ba1a" providerId="ADAL" clId="{47701AB9-5721-491F-9CA2-BC70EFDF2948}" dt="2024-10-22T21:43:18.593" v="533" actId="2711"/>
          <ac:spMkLst>
            <pc:docMk/>
            <pc:sldMk cId="2051374725" sldId="278"/>
            <ac:spMk id="12" creationId="{82803472-966C-6A4A-3FCC-542412A10E3D}"/>
          </ac:spMkLst>
        </pc:spChg>
        <pc:spChg chg="mod">
          <ac:chgData name="Riwa El Kari (Student)" userId="8b226094-da4d-4e0a-bb1b-9774c185ba1a" providerId="ADAL" clId="{47701AB9-5721-491F-9CA2-BC70EFDF2948}" dt="2024-10-22T21:42:24.417" v="525" actId="2711"/>
          <ac:spMkLst>
            <pc:docMk/>
            <pc:sldMk cId="2051374725" sldId="278"/>
            <ac:spMk id="13" creationId="{0ED369EC-8C5D-DF4D-A366-72D1561685F9}"/>
          </ac:spMkLst>
        </pc:spChg>
        <pc:spChg chg="mod">
          <ac:chgData name="Riwa El Kari (Student)" userId="8b226094-da4d-4e0a-bb1b-9774c185ba1a" providerId="ADAL" clId="{47701AB9-5721-491F-9CA2-BC70EFDF2948}" dt="2024-10-22T21:55:45.277" v="640" actId="120"/>
          <ac:spMkLst>
            <pc:docMk/>
            <pc:sldMk cId="2051374725" sldId="278"/>
            <ac:spMk id="14" creationId="{370A0D3D-F80B-38F8-470C-D3573D350C6F}"/>
          </ac:spMkLst>
        </pc:spChg>
        <pc:spChg chg="mod">
          <ac:chgData name="Riwa El Kari (Student)" userId="8b226094-da4d-4e0a-bb1b-9774c185ba1a" providerId="ADAL" clId="{47701AB9-5721-491F-9CA2-BC70EFDF2948}" dt="2024-10-22T21:43:26.069" v="534" actId="2711"/>
          <ac:spMkLst>
            <pc:docMk/>
            <pc:sldMk cId="2051374725" sldId="278"/>
            <ac:spMk id="15" creationId="{C194B6D0-9ED6-F35D-49EC-9642AFE7D5CE}"/>
          </ac:spMkLst>
        </pc:spChg>
        <pc:spChg chg="mod">
          <ac:chgData name="Riwa El Kari (Student)" userId="8b226094-da4d-4e0a-bb1b-9774c185ba1a" providerId="ADAL" clId="{47701AB9-5721-491F-9CA2-BC70EFDF2948}" dt="2024-10-22T21:43:02.680" v="531" actId="2711"/>
          <ac:spMkLst>
            <pc:docMk/>
            <pc:sldMk cId="2051374725" sldId="278"/>
            <ac:spMk id="16" creationId="{5209B43C-E56B-41DB-A0AA-B5D77DA9AE9B}"/>
          </ac:spMkLst>
        </pc:spChg>
        <pc:spChg chg="mod">
          <ac:chgData name="Riwa El Kari (Student)" userId="8b226094-da4d-4e0a-bb1b-9774c185ba1a" providerId="ADAL" clId="{47701AB9-5721-491F-9CA2-BC70EFDF2948}" dt="2024-10-22T21:56:04.736" v="647" actId="1076"/>
          <ac:spMkLst>
            <pc:docMk/>
            <pc:sldMk cId="2051374725" sldId="278"/>
            <ac:spMk id="17" creationId="{537F5C85-6BDC-7E7E-17FC-5D8D4F5B5293}"/>
          </ac:spMkLst>
        </pc:spChg>
        <pc:spChg chg="mod">
          <ac:chgData name="Riwa El Kari (Student)" userId="8b226094-da4d-4e0a-bb1b-9774c185ba1a" providerId="ADAL" clId="{47701AB9-5721-491F-9CA2-BC70EFDF2948}" dt="2024-10-22T21:42:04.409" v="523" actId="2711"/>
          <ac:spMkLst>
            <pc:docMk/>
            <pc:sldMk cId="2051374725" sldId="278"/>
            <ac:spMk id="18" creationId="{6639B2C1-AB28-015A-CC85-C8D24655720A}"/>
          </ac:spMkLst>
        </pc:spChg>
        <pc:spChg chg="mod">
          <ac:chgData name="Riwa El Kari (Student)" userId="8b226094-da4d-4e0a-bb1b-9774c185ba1a" providerId="ADAL" clId="{47701AB9-5721-491F-9CA2-BC70EFDF2948}" dt="2024-10-22T21:58:59.085" v="678" actId="1076"/>
          <ac:spMkLst>
            <pc:docMk/>
            <pc:sldMk cId="2051374725" sldId="278"/>
            <ac:spMk id="19" creationId="{DFE7AEE0-5394-6221-81A3-2C3B883CDCD7}"/>
          </ac:spMkLst>
        </pc:spChg>
        <pc:spChg chg="mod">
          <ac:chgData name="Riwa El Kari (Student)" userId="8b226094-da4d-4e0a-bb1b-9774c185ba1a" providerId="ADAL" clId="{47701AB9-5721-491F-9CA2-BC70EFDF2948}" dt="2024-10-22T21:42:50.792" v="529" actId="2711"/>
          <ac:spMkLst>
            <pc:docMk/>
            <pc:sldMk cId="2051374725" sldId="278"/>
            <ac:spMk id="20" creationId="{69AB5F11-8154-2410-BBA3-20C957062AFE}"/>
          </ac:spMkLst>
        </pc:spChg>
        <pc:spChg chg="mod">
          <ac:chgData name="Riwa El Kari (Student)" userId="8b226094-da4d-4e0a-bb1b-9774c185ba1a" providerId="ADAL" clId="{47701AB9-5721-491F-9CA2-BC70EFDF2948}" dt="2024-10-22T21:54:54.658" v="616" actId="20577"/>
          <ac:spMkLst>
            <pc:docMk/>
            <pc:sldMk cId="2051374725" sldId="278"/>
            <ac:spMk id="21" creationId="{278F4ED7-8C00-A4BD-2B89-673869599972}"/>
          </ac:spMkLst>
        </pc:spChg>
        <pc:picChg chg="mod">
          <ac:chgData name="Riwa El Kari (Student)" userId="8b226094-da4d-4e0a-bb1b-9774c185ba1a" providerId="ADAL" clId="{47701AB9-5721-491F-9CA2-BC70EFDF2948}" dt="2024-10-22T21:55:16.710" v="622" actId="1076"/>
          <ac:picMkLst>
            <pc:docMk/>
            <pc:sldMk cId="2051374725" sldId="278"/>
            <ac:picMk id="2" creationId="{4BCD9C93-B428-5B80-4207-2A3C3CEEDAD5}"/>
          </ac:picMkLst>
        </pc:picChg>
        <pc:picChg chg="mod">
          <ac:chgData name="Riwa El Kari (Student)" userId="8b226094-da4d-4e0a-bb1b-9774c185ba1a" providerId="ADAL" clId="{47701AB9-5721-491F-9CA2-BC70EFDF2948}" dt="2024-10-22T21:55:26.679" v="627" actId="1076"/>
          <ac:picMkLst>
            <pc:docMk/>
            <pc:sldMk cId="2051374725" sldId="278"/>
            <ac:picMk id="3" creationId="{227C5E35-1B91-BF1C-CB6C-02766216E309}"/>
          </ac:picMkLst>
        </pc:picChg>
        <pc:picChg chg="mod">
          <ac:chgData name="Riwa El Kari (Student)" userId="8b226094-da4d-4e0a-bb1b-9774c185ba1a" providerId="ADAL" clId="{47701AB9-5721-491F-9CA2-BC70EFDF2948}" dt="2024-10-22T21:56:08.292" v="648" actId="1076"/>
          <ac:picMkLst>
            <pc:docMk/>
            <pc:sldMk cId="2051374725" sldId="278"/>
            <ac:picMk id="8" creationId="{ED665C8C-6686-19BA-7F2A-8D7979B7555D}"/>
          </ac:picMkLst>
        </pc:picChg>
        <pc:picChg chg="add mod">
          <ac:chgData name="Riwa El Kari (Student)" userId="8b226094-da4d-4e0a-bb1b-9774c185ba1a" providerId="ADAL" clId="{47701AB9-5721-491F-9CA2-BC70EFDF2948}" dt="2024-10-22T21:52:11.025" v="582" actId="1076"/>
          <ac:picMkLst>
            <pc:docMk/>
            <pc:sldMk cId="2051374725" sldId="278"/>
            <ac:picMk id="23" creationId="{20A6472D-270F-FEFA-7C91-15D63F1DB712}"/>
          </ac:picMkLst>
        </pc:picChg>
        <pc:picChg chg="mod">
          <ac:chgData name="Riwa El Kari (Student)" userId="8b226094-da4d-4e0a-bb1b-9774c185ba1a" providerId="ADAL" clId="{47701AB9-5721-491F-9CA2-BC70EFDF2948}" dt="2024-10-22T21:58:55.925" v="677" actId="14100"/>
          <ac:picMkLst>
            <pc:docMk/>
            <pc:sldMk cId="2051374725" sldId="278"/>
            <ac:picMk id="36" creationId="{E18159B1-FDFE-55BE-A0BF-85FA33CC4593}"/>
          </ac:picMkLst>
        </pc:picChg>
        <pc:picChg chg="add del mod">
          <ac:chgData name="Riwa El Kari (Student)" userId="8b226094-da4d-4e0a-bb1b-9774c185ba1a" providerId="ADAL" clId="{47701AB9-5721-491F-9CA2-BC70EFDF2948}" dt="2024-10-22T21:52:22.930" v="585" actId="478"/>
          <ac:picMkLst>
            <pc:docMk/>
            <pc:sldMk cId="2051374725" sldId="278"/>
            <ac:picMk id="36" creationId="{F2094894-B0AC-5274-B61F-6EF564B18E06}"/>
          </ac:picMkLst>
        </pc:picChg>
        <pc:picChg chg="add del mod ord">
          <ac:chgData name="Riwa El Kari (Student)" userId="8b226094-da4d-4e0a-bb1b-9774c185ba1a" providerId="ADAL" clId="{47701AB9-5721-491F-9CA2-BC70EFDF2948}" dt="2024-10-22T21:53:25.492" v="600" actId="478"/>
          <ac:picMkLst>
            <pc:docMk/>
            <pc:sldMk cId="2051374725" sldId="278"/>
            <ac:picMk id="37" creationId="{06C6A45E-5902-AA68-D883-E6D88971E92E}"/>
          </ac:picMkLst>
        </pc:picChg>
        <pc:picChg chg="mod">
          <ac:chgData name="Riwa El Kari (Student)" userId="8b226094-da4d-4e0a-bb1b-9774c185ba1a" providerId="ADAL" clId="{47701AB9-5721-491F-9CA2-BC70EFDF2948}" dt="2024-10-22T21:58:50.290" v="676" actId="1076"/>
          <ac:picMkLst>
            <pc:docMk/>
            <pc:sldMk cId="2051374725" sldId="278"/>
            <ac:picMk id="37" creationId="{79558A92-DE7B-6B16-1B9F-4607B9C36169}"/>
          </ac:picMkLst>
        </pc:picChg>
        <pc:picChg chg="add mod">
          <ac:chgData name="Riwa El Kari (Student)" userId="8b226094-da4d-4e0a-bb1b-9774c185ba1a" providerId="ADAL" clId="{47701AB9-5721-491F-9CA2-BC70EFDF2948}" dt="2024-10-22T21:55:01.656" v="617" actId="1076"/>
          <ac:picMkLst>
            <pc:docMk/>
            <pc:sldMk cId="2051374725" sldId="278"/>
            <ac:picMk id="40" creationId="{69FDC326-6835-C479-5EDD-31BC2562AA05}"/>
          </ac:picMkLst>
        </pc:picChg>
        <pc:picChg chg="mod">
          <ac:chgData name="Riwa El Kari (Student)" userId="8b226094-da4d-4e0a-bb1b-9774c185ba1a" providerId="ADAL" clId="{47701AB9-5721-491F-9CA2-BC70EFDF2948}" dt="2024-10-22T21:57:34.949" v="658" actId="207"/>
          <ac:picMkLst>
            <pc:docMk/>
            <pc:sldMk cId="2051374725" sldId="278"/>
            <ac:picMk id="41" creationId="{4368EF83-C322-05EF-6DE7-51F7712E8012}"/>
          </ac:picMkLst>
        </pc:picChg>
        <pc:cxnChg chg="mod">
          <ac:chgData name="Riwa El Kari (Student)" userId="8b226094-da4d-4e0a-bb1b-9774c185ba1a" providerId="ADAL" clId="{47701AB9-5721-491F-9CA2-BC70EFDF2948}" dt="2024-10-22T21:53:54.236" v="603" actId="1076"/>
          <ac:cxnSpMkLst>
            <pc:docMk/>
            <pc:sldMk cId="2051374725" sldId="278"/>
            <ac:cxnSpMk id="28" creationId="{69F0C2CC-9DD4-6E4B-85FE-270FADC49070}"/>
          </ac:cxnSpMkLst>
        </pc:cxnChg>
      </pc:sldChg>
      <pc:sldChg chg="modSp mod">
        <pc:chgData name="Riwa El Kari (Student)" userId="8b226094-da4d-4e0a-bb1b-9774c185ba1a" providerId="ADAL" clId="{47701AB9-5721-491F-9CA2-BC70EFDF2948}" dt="2024-10-22T21:50:08.959" v="580" actId="20577"/>
        <pc:sldMkLst>
          <pc:docMk/>
          <pc:sldMk cId="1793229708" sldId="279"/>
        </pc:sldMkLst>
        <pc:spChg chg="mod">
          <ac:chgData name="Riwa El Kari (Student)" userId="8b226094-da4d-4e0a-bb1b-9774c185ba1a" providerId="ADAL" clId="{47701AB9-5721-491F-9CA2-BC70EFDF2948}" dt="2024-10-22T21:27:14.382" v="418"/>
          <ac:spMkLst>
            <pc:docMk/>
            <pc:sldMk cId="1793229708" sldId="279"/>
            <ac:spMk id="6" creationId="{5B3E9B38-ECC5-2469-6210-68121152D308}"/>
          </ac:spMkLst>
        </pc:spChg>
        <pc:spChg chg="mod">
          <ac:chgData name="Riwa El Kari (Student)" userId="8b226094-da4d-4e0a-bb1b-9774c185ba1a" providerId="ADAL" clId="{47701AB9-5721-491F-9CA2-BC70EFDF2948}" dt="2024-10-22T21:50:08.959" v="580" actId="20577"/>
          <ac:spMkLst>
            <pc:docMk/>
            <pc:sldMk cId="1793229708" sldId="279"/>
            <ac:spMk id="19" creationId="{DFE7AEE0-5394-6221-81A3-2C3B883CDCD7}"/>
          </ac:spMkLst>
        </pc:spChg>
        <pc:spChg chg="mod">
          <ac:chgData name="Riwa El Kari (Student)" userId="8b226094-da4d-4e0a-bb1b-9774c185ba1a" providerId="ADAL" clId="{47701AB9-5721-491F-9CA2-BC70EFDF2948}" dt="2024-10-22T21:44:03.104" v="536" actId="2711"/>
          <ac:spMkLst>
            <pc:docMk/>
            <pc:sldMk cId="1793229708" sldId="279"/>
            <ac:spMk id="21" creationId="{278F4ED7-8C00-A4BD-2B89-673869599972}"/>
          </ac:spMkLst>
        </pc:spChg>
      </pc:sldChg>
    </pc:docChg>
  </pc:docChgLst>
  <pc:docChgLst>
    <pc:chgData name="Nour Shammaa (Student)" userId="S::nbs11@mail.aub.edu::7a420f5d-071e-45bd-a4dd-51998c095ba7" providerId="AD" clId="Web-{21CDB00F-B35A-5EC4-F59F-7F2739057AB6}"/>
    <pc:docChg chg="addSld modSld sldOrd">
      <pc:chgData name="Nour Shammaa (Student)" userId="S::nbs11@mail.aub.edu::7a420f5d-071e-45bd-a4dd-51998c095ba7" providerId="AD" clId="Web-{21CDB00F-B35A-5EC4-F59F-7F2739057AB6}" dt="2024-12-07T22:14:31.074" v="689" actId="1076"/>
      <pc:docMkLst>
        <pc:docMk/>
      </pc:docMkLst>
      <pc:sldChg chg="delSp mod modShow">
        <pc:chgData name="Nour Shammaa (Student)" userId="S::nbs11@mail.aub.edu::7a420f5d-071e-45bd-a4dd-51998c095ba7" providerId="AD" clId="Web-{21CDB00F-B35A-5EC4-F59F-7F2739057AB6}" dt="2024-12-07T21:31:45.193" v="451"/>
        <pc:sldMkLst>
          <pc:docMk/>
          <pc:sldMk cId="2587426178" sldId="268"/>
        </pc:sldMkLst>
        <pc:spChg chg="del">
          <ac:chgData name="Nour Shammaa (Student)" userId="S::nbs11@mail.aub.edu::7a420f5d-071e-45bd-a4dd-51998c095ba7" providerId="AD" clId="Web-{21CDB00F-B35A-5EC4-F59F-7F2739057AB6}" dt="2024-12-07T21:02:48.358" v="288"/>
          <ac:spMkLst>
            <pc:docMk/>
            <pc:sldMk cId="2587426178" sldId="268"/>
            <ac:spMk id="38" creationId="{AE5B6CCA-DE34-763D-E7D3-A919747B62C4}"/>
          </ac:spMkLst>
        </pc:spChg>
      </pc:sldChg>
      <pc:sldChg chg="modSp mod modShow modNotes">
        <pc:chgData name="Nour Shammaa (Student)" userId="S::nbs11@mail.aub.edu::7a420f5d-071e-45bd-a4dd-51998c095ba7" providerId="AD" clId="Web-{21CDB00F-B35A-5EC4-F59F-7F2739057AB6}" dt="2024-12-07T21:31:40.599" v="450"/>
        <pc:sldMkLst>
          <pc:docMk/>
          <pc:sldMk cId="3030192224" sldId="270"/>
        </pc:sldMkLst>
        <pc:spChg chg="mod">
          <ac:chgData name="Nour Shammaa (Student)" userId="S::nbs11@mail.aub.edu::7a420f5d-071e-45bd-a4dd-51998c095ba7" providerId="AD" clId="Web-{21CDB00F-B35A-5EC4-F59F-7F2739057AB6}" dt="2024-12-07T21:03:25.640" v="291" actId="1076"/>
          <ac:spMkLst>
            <pc:docMk/>
            <pc:sldMk cId="3030192224" sldId="270"/>
            <ac:spMk id="3" creationId="{73E36361-EBAF-16DD-AEF4-AFAE5C077DDF}"/>
          </ac:spMkLst>
        </pc:spChg>
        <pc:spChg chg="mod">
          <ac:chgData name="Nour Shammaa (Student)" userId="S::nbs11@mail.aub.edu::7a420f5d-071e-45bd-a4dd-51998c095ba7" providerId="AD" clId="Web-{21CDB00F-B35A-5EC4-F59F-7F2739057AB6}" dt="2024-12-07T21:10:01.688" v="378" actId="20577"/>
          <ac:spMkLst>
            <pc:docMk/>
            <pc:sldMk cId="3030192224" sldId="270"/>
            <ac:spMk id="4" creationId="{3E7F70EE-A36B-AEC4-2A53-6C7EAAB1B5EE}"/>
          </ac:spMkLst>
        </pc:spChg>
      </pc:sldChg>
      <pc:sldChg chg="modSp mod modShow modNotes">
        <pc:chgData name="Nour Shammaa (Student)" userId="S::nbs11@mail.aub.edu::7a420f5d-071e-45bd-a4dd-51998c095ba7" providerId="AD" clId="Web-{21CDB00F-B35A-5EC4-F59F-7F2739057AB6}" dt="2024-12-07T21:31:36.474" v="448"/>
        <pc:sldMkLst>
          <pc:docMk/>
          <pc:sldMk cId="3921111115" sldId="272"/>
        </pc:sldMkLst>
        <pc:spChg chg="mod">
          <ac:chgData name="Nour Shammaa (Student)" userId="S::nbs11@mail.aub.edu::7a420f5d-071e-45bd-a4dd-51998c095ba7" providerId="AD" clId="Web-{21CDB00F-B35A-5EC4-F59F-7F2739057AB6}" dt="2024-12-07T21:12:37.068" v="413" actId="20577"/>
          <ac:spMkLst>
            <pc:docMk/>
            <pc:sldMk cId="3921111115" sldId="272"/>
            <ac:spMk id="7" creationId="{D23E4A70-BA5A-EBDE-5486-A587A9CE0ECB}"/>
          </ac:spMkLst>
        </pc:spChg>
        <pc:spChg chg="mod">
          <ac:chgData name="Nour Shammaa (Student)" userId="S::nbs11@mail.aub.edu::7a420f5d-071e-45bd-a4dd-51998c095ba7" providerId="AD" clId="Web-{21CDB00F-B35A-5EC4-F59F-7F2739057AB6}" dt="2024-12-07T21:12:50.287" v="416" actId="20577"/>
          <ac:spMkLst>
            <pc:docMk/>
            <pc:sldMk cId="3921111115" sldId="272"/>
            <ac:spMk id="11" creationId="{E37D19DF-BBEE-8EA5-95B9-D175BBC9ADFF}"/>
          </ac:spMkLst>
        </pc:spChg>
        <pc:spChg chg="mod">
          <ac:chgData name="Nour Shammaa (Student)" userId="S::nbs11@mail.aub.edu::7a420f5d-071e-45bd-a4dd-51998c095ba7" providerId="AD" clId="Web-{21CDB00F-B35A-5EC4-F59F-7F2739057AB6}" dt="2024-12-07T21:13:05.085" v="418" actId="20577"/>
          <ac:spMkLst>
            <pc:docMk/>
            <pc:sldMk cId="3921111115" sldId="272"/>
            <ac:spMk id="12" creationId="{998FA545-B91B-4AB7-99A8-29DC76818309}"/>
          </ac:spMkLst>
        </pc:spChg>
        <pc:spChg chg="mod">
          <ac:chgData name="Nour Shammaa (Student)" userId="S::nbs11@mail.aub.edu::7a420f5d-071e-45bd-a4dd-51998c095ba7" providerId="AD" clId="Web-{21CDB00F-B35A-5EC4-F59F-7F2739057AB6}" dt="2024-12-07T21:12:55.303" v="417" actId="20577"/>
          <ac:spMkLst>
            <pc:docMk/>
            <pc:sldMk cId="3921111115" sldId="272"/>
            <ac:spMk id="14" creationId="{6121D1AE-9558-6842-B1B1-50DB4C7DFEF7}"/>
          </ac:spMkLst>
        </pc:spChg>
        <pc:spChg chg="mod">
          <ac:chgData name="Nour Shammaa (Student)" userId="S::nbs11@mail.aub.edu::7a420f5d-071e-45bd-a4dd-51998c095ba7" providerId="AD" clId="Web-{21CDB00F-B35A-5EC4-F59F-7F2739057AB6}" dt="2024-12-07T21:12:46.131" v="415" actId="20577"/>
          <ac:spMkLst>
            <pc:docMk/>
            <pc:sldMk cId="3921111115" sldId="272"/>
            <ac:spMk id="18" creationId="{E0505C11-3BB9-C3BB-D51F-02215D78C891}"/>
          </ac:spMkLst>
        </pc:spChg>
        <pc:spChg chg="mod">
          <ac:chgData name="Nour Shammaa (Student)" userId="S::nbs11@mail.aub.edu::7a420f5d-071e-45bd-a4dd-51998c095ba7" providerId="AD" clId="Web-{21CDB00F-B35A-5EC4-F59F-7F2739057AB6}" dt="2024-12-07T21:12:09.911" v="411" actId="1076"/>
          <ac:spMkLst>
            <pc:docMk/>
            <pc:sldMk cId="3921111115" sldId="272"/>
            <ac:spMk id="19" creationId="{030C4DDE-45ED-B55F-E04E-E11B9BA5E38C}"/>
          </ac:spMkLst>
        </pc:spChg>
        <pc:spChg chg="mod">
          <ac:chgData name="Nour Shammaa (Student)" userId="S::nbs11@mail.aub.edu::7a420f5d-071e-45bd-a4dd-51998c095ba7" providerId="AD" clId="Web-{21CDB00F-B35A-5EC4-F59F-7F2739057AB6}" dt="2024-12-07T21:12:42.037" v="414" actId="20577"/>
          <ac:spMkLst>
            <pc:docMk/>
            <pc:sldMk cId="3921111115" sldId="272"/>
            <ac:spMk id="46" creationId="{C6F02DA3-C656-4AC3-B7DC-9D80F952A9D6}"/>
          </ac:spMkLst>
        </pc:spChg>
      </pc:sldChg>
      <pc:sldChg chg="mod modShow">
        <pc:chgData name="Nour Shammaa (Student)" userId="S::nbs11@mail.aub.edu::7a420f5d-071e-45bd-a4dd-51998c095ba7" providerId="AD" clId="Web-{21CDB00F-B35A-5EC4-F59F-7F2739057AB6}" dt="2024-12-07T21:31:30.974" v="445"/>
        <pc:sldMkLst>
          <pc:docMk/>
          <pc:sldMk cId="314588257" sldId="273"/>
        </pc:sldMkLst>
      </pc:sldChg>
      <pc:sldChg chg="modSp mod modShow modNotes">
        <pc:chgData name="Nour Shammaa (Student)" userId="S::nbs11@mail.aub.edu::7a420f5d-071e-45bd-a4dd-51998c095ba7" providerId="AD" clId="Web-{21CDB00F-B35A-5EC4-F59F-7F2739057AB6}" dt="2024-12-07T21:31:38.115" v="449"/>
        <pc:sldMkLst>
          <pc:docMk/>
          <pc:sldMk cId="2375012905" sldId="274"/>
        </pc:sldMkLst>
        <pc:spChg chg="mod">
          <ac:chgData name="Nour Shammaa (Student)" userId="S::nbs11@mail.aub.edu::7a420f5d-071e-45bd-a4dd-51998c095ba7" providerId="AD" clId="Web-{21CDB00F-B35A-5EC4-F59F-7F2739057AB6}" dt="2024-12-07T21:09:34.234" v="376" actId="1076"/>
          <ac:spMkLst>
            <pc:docMk/>
            <pc:sldMk cId="2375012905" sldId="274"/>
            <ac:spMk id="5" creationId="{366CAF7B-1657-43E6-F40B-F5E0E9AF8905}"/>
          </ac:spMkLst>
        </pc:spChg>
      </pc:sldChg>
      <pc:sldChg chg="modSp mod modShow">
        <pc:chgData name="Nour Shammaa (Student)" userId="S::nbs11@mail.aub.edu::7a420f5d-071e-45bd-a4dd-51998c095ba7" providerId="AD" clId="Web-{21CDB00F-B35A-5EC4-F59F-7F2739057AB6}" dt="2024-12-07T21:31:34.318" v="447"/>
        <pc:sldMkLst>
          <pc:docMk/>
          <pc:sldMk cId="2051374725" sldId="278"/>
        </pc:sldMkLst>
        <pc:spChg chg="mod">
          <ac:chgData name="Nour Shammaa (Student)" userId="S::nbs11@mail.aub.edu::7a420f5d-071e-45bd-a4dd-51998c095ba7" providerId="AD" clId="Web-{21CDB00F-B35A-5EC4-F59F-7F2739057AB6}" dt="2024-12-07T21:12:27.943" v="412" actId="20577"/>
          <ac:spMkLst>
            <pc:docMk/>
            <pc:sldMk cId="2051374725" sldId="278"/>
            <ac:spMk id="4" creationId="{573AD426-3E22-B361-A1CD-FE911FF46072}"/>
          </ac:spMkLst>
        </pc:spChg>
      </pc:sldChg>
      <pc:sldChg chg="mod modShow">
        <pc:chgData name="Nour Shammaa (Student)" userId="S::nbs11@mail.aub.edu::7a420f5d-071e-45bd-a4dd-51998c095ba7" providerId="AD" clId="Web-{21CDB00F-B35A-5EC4-F59F-7F2739057AB6}" dt="2024-12-07T21:31:32.662" v="446"/>
        <pc:sldMkLst>
          <pc:docMk/>
          <pc:sldMk cId="1793229708" sldId="279"/>
        </pc:sldMkLst>
      </pc:sldChg>
      <pc:sldChg chg="modNotes">
        <pc:chgData name="Nour Shammaa (Student)" userId="S::nbs11@mail.aub.edu::7a420f5d-071e-45bd-a4dd-51998c095ba7" providerId="AD" clId="Web-{21CDB00F-B35A-5EC4-F59F-7F2739057AB6}" dt="2024-12-07T20:58:37.735" v="271"/>
        <pc:sldMkLst>
          <pc:docMk/>
          <pc:sldMk cId="3260139768" sldId="281"/>
        </pc:sldMkLst>
      </pc:sldChg>
      <pc:sldChg chg="modSp">
        <pc:chgData name="Nour Shammaa (Student)" userId="S::nbs11@mail.aub.edu::7a420f5d-071e-45bd-a4dd-51998c095ba7" providerId="AD" clId="Web-{21CDB00F-B35A-5EC4-F59F-7F2739057AB6}" dt="2024-12-07T21:38:04.768" v="489"/>
        <pc:sldMkLst>
          <pc:docMk/>
          <pc:sldMk cId="3346164853" sldId="282"/>
        </pc:sldMkLst>
        <pc:graphicFrameChg chg="mod modGraphic">
          <ac:chgData name="Nour Shammaa (Student)" userId="S::nbs11@mail.aub.edu::7a420f5d-071e-45bd-a4dd-51998c095ba7" providerId="AD" clId="Web-{21CDB00F-B35A-5EC4-F59F-7F2739057AB6}" dt="2024-12-07T21:37:58.799" v="487"/>
          <ac:graphicFrameMkLst>
            <pc:docMk/>
            <pc:sldMk cId="3346164853" sldId="282"/>
            <ac:graphicFrameMk id="3" creationId="{7E56A942-E97F-8B35-6402-C7652F5195EC}"/>
          </ac:graphicFrameMkLst>
        </pc:graphicFrameChg>
        <pc:graphicFrameChg chg="mod modGraphic">
          <ac:chgData name="Nour Shammaa (Student)" userId="S::nbs11@mail.aub.edu::7a420f5d-071e-45bd-a4dd-51998c095ba7" providerId="AD" clId="Web-{21CDB00F-B35A-5EC4-F59F-7F2739057AB6}" dt="2024-12-07T21:38:04.768" v="489"/>
          <ac:graphicFrameMkLst>
            <pc:docMk/>
            <pc:sldMk cId="3346164853" sldId="282"/>
            <ac:graphicFrameMk id="8" creationId="{676B80E6-7F31-345E-FF13-693A003CEC29}"/>
          </ac:graphicFrameMkLst>
        </pc:graphicFrameChg>
      </pc:sldChg>
      <pc:sldChg chg="modSp">
        <pc:chgData name="Nour Shammaa (Student)" userId="S::nbs11@mail.aub.edu::7a420f5d-071e-45bd-a4dd-51998c095ba7" providerId="AD" clId="Web-{21CDB00F-B35A-5EC4-F59F-7F2739057AB6}" dt="2024-12-07T21:01:54.008" v="287" actId="1076"/>
        <pc:sldMkLst>
          <pc:docMk/>
          <pc:sldMk cId="3284166618" sldId="283"/>
        </pc:sldMkLst>
        <pc:spChg chg="mod">
          <ac:chgData name="Nour Shammaa (Student)" userId="S::nbs11@mail.aub.edu::7a420f5d-071e-45bd-a4dd-51998c095ba7" providerId="AD" clId="Web-{21CDB00F-B35A-5EC4-F59F-7F2739057AB6}" dt="2024-12-07T21:01:21.772" v="282" actId="20577"/>
          <ac:spMkLst>
            <pc:docMk/>
            <pc:sldMk cId="3284166618" sldId="283"/>
            <ac:spMk id="3" creationId="{4316D11E-B630-1431-E9E0-FE1D4B0578BC}"/>
          </ac:spMkLst>
        </pc:spChg>
        <pc:spChg chg="mod">
          <ac:chgData name="Nour Shammaa (Student)" userId="S::nbs11@mail.aub.edu::7a420f5d-071e-45bd-a4dd-51998c095ba7" providerId="AD" clId="Web-{21CDB00F-B35A-5EC4-F59F-7F2739057AB6}" dt="2024-12-07T21:01:38.991" v="284" actId="14100"/>
          <ac:spMkLst>
            <pc:docMk/>
            <pc:sldMk cId="3284166618" sldId="283"/>
            <ac:spMk id="4" creationId="{62CFE4A6-0E95-0D00-ED77-2C3EBF1248B0}"/>
          </ac:spMkLst>
        </pc:spChg>
        <pc:spChg chg="mod">
          <ac:chgData name="Nour Shammaa (Student)" userId="S::nbs11@mail.aub.edu::7a420f5d-071e-45bd-a4dd-51998c095ba7" providerId="AD" clId="Web-{21CDB00F-B35A-5EC4-F59F-7F2739057AB6}" dt="2024-12-07T21:01:33.085" v="283" actId="14100"/>
          <ac:spMkLst>
            <pc:docMk/>
            <pc:sldMk cId="3284166618" sldId="283"/>
            <ac:spMk id="10" creationId="{E330A463-1EDD-C7EB-46F5-2FF43CE97512}"/>
          </ac:spMkLst>
        </pc:spChg>
        <pc:spChg chg="mod">
          <ac:chgData name="Nour Shammaa (Student)" userId="S::nbs11@mail.aub.edu::7a420f5d-071e-45bd-a4dd-51998c095ba7" providerId="AD" clId="Web-{21CDB00F-B35A-5EC4-F59F-7F2739057AB6}" dt="2024-12-07T21:00:40.677" v="278" actId="14100"/>
          <ac:spMkLst>
            <pc:docMk/>
            <pc:sldMk cId="3284166618" sldId="283"/>
            <ac:spMk id="11" creationId="{3B356E6F-4A52-D4F4-6569-545CD863396B}"/>
          </ac:spMkLst>
        </pc:spChg>
        <pc:spChg chg="mod">
          <ac:chgData name="Nour Shammaa (Student)" userId="S::nbs11@mail.aub.edu::7a420f5d-071e-45bd-a4dd-51998c095ba7" providerId="AD" clId="Web-{21CDB00F-B35A-5EC4-F59F-7F2739057AB6}" dt="2024-12-07T20:59:04.907" v="272" actId="20577"/>
          <ac:spMkLst>
            <pc:docMk/>
            <pc:sldMk cId="3284166618" sldId="283"/>
            <ac:spMk id="12" creationId="{9404DE6B-09E9-5F67-4FA3-D84E19D384E8}"/>
          </ac:spMkLst>
        </pc:spChg>
        <pc:picChg chg="mod">
          <ac:chgData name="Nour Shammaa (Student)" userId="S::nbs11@mail.aub.edu::7a420f5d-071e-45bd-a4dd-51998c095ba7" providerId="AD" clId="Web-{21CDB00F-B35A-5EC4-F59F-7F2739057AB6}" dt="2024-12-07T21:01:45.351" v="286" actId="1076"/>
          <ac:picMkLst>
            <pc:docMk/>
            <pc:sldMk cId="3284166618" sldId="283"/>
            <ac:picMk id="5" creationId="{C268AAC2-D48D-602C-8CD2-280E32C0AE41}"/>
          </ac:picMkLst>
        </pc:picChg>
        <pc:picChg chg="mod">
          <ac:chgData name="Nour Shammaa (Student)" userId="S::nbs11@mail.aub.edu::7a420f5d-071e-45bd-a4dd-51998c095ba7" providerId="AD" clId="Web-{21CDB00F-B35A-5EC4-F59F-7F2739057AB6}" dt="2024-12-07T21:01:54.008" v="287" actId="1076"/>
          <ac:picMkLst>
            <pc:docMk/>
            <pc:sldMk cId="3284166618" sldId="283"/>
            <ac:picMk id="7" creationId="{9462ACF8-5B89-875C-D1F1-38E6994BFC12}"/>
          </ac:picMkLst>
        </pc:picChg>
        <pc:picChg chg="mod">
          <ac:chgData name="Nour Shammaa (Student)" userId="S::nbs11@mail.aub.edu::7a420f5d-071e-45bd-a4dd-51998c095ba7" providerId="AD" clId="Web-{21CDB00F-B35A-5EC4-F59F-7F2739057AB6}" dt="2024-12-07T21:01:42.132" v="285" actId="1076"/>
          <ac:picMkLst>
            <pc:docMk/>
            <pc:sldMk cId="3284166618" sldId="283"/>
            <ac:picMk id="8" creationId="{72EFE082-A791-644C-E421-129206359EF5}"/>
          </ac:picMkLst>
        </pc:picChg>
      </pc:sldChg>
      <pc:sldChg chg="modSp ord">
        <pc:chgData name="Nour Shammaa (Student)" userId="S::nbs11@mail.aub.edu::7a420f5d-071e-45bd-a4dd-51998c095ba7" providerId="AD" clId="Web-{21CDB00F-B35A-5EC4-F59F-7F2739057AB6}" dt="2024-12-07T22:02:39.613" v="583" actId="1076"/>
        <pc:sldMkLst>
          <pc:docMk/>
          <pc:sldMk cId="1302358107" sldId="285"/>
        </pc:sldMkLst>
        <pc:spChg chg="mod">
          <ac:chgData name="Nour Shammaa (Student)" userId="S::nbs11@mail.aub.edu::7a420f5d-071e-45bd-a4dd-51998c095ba7" providerId="AD" clId="Web-{21CDB00F-B35A-5EC4-F59F-7F2739057AB6}" dt="2024-12-07T21:56:50.961" v="566" actId="20577"/>
          <ac:spMkLst>
            <pc:docMk/>
            <pc:sldMk cId="1302358107" sldId="285"/>
            <ac:spMk id="2" creationId="{B8EAA616-F2B9-4C73-DF76-68044D7A8C08}"/>
          </ac:spMkLst>
        </pc:spChg>
        <pc:spChg chg="mod">
          <ac:chgData name="Nour Shammaa (Student)" userId="S::nbs11@mail.aub.edu::7a420f5d-071e-45bd-a4dd-51998c095ba7" providerId="AD" clId="Web-{21CDB00F-B35A-5EC4-F59F-7F2739057AB6}" dt="2024-12-07T22:02:24.925" v="581" actId="14100"/>
          <ac:spMkLst>
            <pc:docMk/>
            <pc:sldMk cId="1302358107" sldId="285"/>
            <ac:spMk id="6" creationId="{BCD403F3-C0F5-BC5A-F604-D7E504BA4B6F}"/>
          </ac:spMkLst>
        </pc:spChg>
        <pc:spChg chg="mod">
          <ac:chgData name="Nour Shammaa (Student)" userId="S::nbs11@mail.aub.edu::7a420f5d-071e-45bd-a4dd-51998c095ba7" providerId="AD" clId="Web-{21CDB00F-B35A-5EC4-F59F-7F2739057AB6}" dt="2024-12-07T22:02:15.034" v="580" actId="1076"/>
          <ac:spMkLst>
            <pc:docMk/>
            <pc:sldMk cId="1302358107" sldId="285"/>
            <ac:spMk id="7" creationId="{F36C07A1-B694-6A05-A194-A9F1FDEDB7E1}"/>
          </ac:spMkLst>
        </pc:spChg>
        <pc:spChg chg="mod">
          <ac:chgData name="Nour Shammaa (Student)" userId="S::nbs11@mail.aub.edu::7a420f5d-071e-45bd-a4dd-51998c095ba7" providerId="AD" clId="Web-{21CDB00F-B35A-5EC4-F59F-7F2739057AB6}" dt="2024-12-07T22:02:31.738" v="582" actId="14100"/>
          <ac:spMkLst>
            <pc:docMk/>
            <pc:sldMk cId="1302358107" sldId="285"/>
            <ac:spMk id="9" creationId="{A98D7D02-5E81-883F-3607-55EBA8234AB6}"/>
          </ac:spMkLst>
        </pc:spChg>
        <pc:spChg chg="mod">
          <ac:chgData name="Nour Shammaa (Student)" userId="S::nbs11@mail.aub.edu::7a420f5d-071e-45bd-a4dd-51998c095ba7" providerId="AD" clId="Web-{21CDB00F-B35A-5EC4-F59F-7F2739057AB6}" dt="2024-12-07T22:00:57.391" v="573" actId="1076"/>
          <ac:spMkLst>
            <pc:docMk/>
            <pc:sldMk cId="1302358107" sldId="285"/>
            <ac:spMk id="10" creationId="{B519FE42-06FE-2A99-D792-5A12AC78B762}"/>
          </ac:spMkLst>
        </pc:spChg>
        <pc:spChg chg="mod">
          <ac:chgData name="Nour Shammaa (Student)" userId="S::nbs11@mail.aub.edu::7a420f5d-071e-45bd-a4dd-51998c095ba7" providerId="AD" clId="Web-{21CDB00F-B35A-5EC4-F59F-7F2739057AB6}" dt="2024-12-07T22:00:57.516" v="575" actId="1076"/>
          <ac:spMkLst>
            <pc:docMk/>
            <pc:sldMk cId="1302358107" sldId="285"/>
            <ac:spMk id="11" creationId="{3DC7C6D5-AAC1-173B-7DB5-48005F3D3549}"/>
          </ac:spMkLst>
        </pc:spChg>
        <pc:picChg chg="mod">
          <ac:chgData name="Nour Shammaa (Student)" userId="S::nbs11@mail.aub.edu::7a420f5d-071e-45bd-a4dd-51998c095ba7" providerId="AD" clId="Web-{21CDB00F-B35A-5EC4-F59F-7F2739057AB6}" dt="2024-12-07T22:02:39.613" v="583" actId="1076"/>
          <ac:picMkLst>
            <pc:docMk/>
            <pc:sldMk cId="1302358107" sldId="285"/>
            <ac:picMk id="12" creationId="{FA4594A8-7192-3B58-C885-02C80749F347}"/>
          </ac:picMkLst>
        </pc:picChg>
        <pc:picChg chg="mod">
          <ac:chgData name="Nour Shammaa (Student)" userId="S::nbs11@mail.aub.edu::7a420f5d-071e-45bd-a4dd-51998c095ba7" providerId="AD" clId="Web-{21CDB00F-B35A-5EC4-F59F-7F2739057AB6}" dt="2024-12-07T22:01:05.485" v="579" actId="1076"/>
          <ac:picMkLst>
            <pc:docMk/>
            <pc:sldMk cId="1302358107" sldId="285"/>
            <ac:picMk id="14" creationId="{1B0584FE-5D24-9775-9BD3-928A127F5CBA}"/>
          </ac:picMkLst>
        </pc:picChg>
      </pc:sldChg>
      <pc:sldChg chg="modSp">
        <pc:chgData name="Nour Shammaa (Student)" userId="S::nbs11@mail.aub.edu::7a420f5d-071e-45bd-a4dd-51998c095ba7" providerId="AD" clId="Web-{21CDB00F-B35A-5EC4-F59F-7F2739057AB6}" dt="2024-12-07T21:52:49.374" v="541"/>
        <pc:sldMkLst>
          <pc:docMk/>
          <pc:sldMk cId="3218893900" sldId="286"/>
        </pc:sldMkLst>
        <pc:spChg chg="mod">
          <ac:chgData name="Nour Shammaa (Student)" userId="S::nbs11@mail.aub.edu::7a420f5d-071e-45bd-a4dd-51998c095ba7" providerId="AD" clId="Web-{21CDB00F-B35A-5EC4-F59F-7F2739057AB6}" dt="2024-12-07T21:37:16.079" v="481" actId="20577"/>
          <ac:spMkLst>
            <pc:docMk/>
            <pc:sldMk cId="3218893900" sldId="286"/>
            <ac:spMk id="4" creationId="{34378A29-8913-3815-315E-3460FA12E1C0}"/>
          </ac:spMkLst>
        </pc:spChg>
        <pc:graphicFrameChg chg="mod modGraphic">
          <ac:chgData name="Nour Shammaa (Student)" userId="S::nbs11@mail.aub.edu::7a420f5d-071e-45bd-a4dd-51998c095ba7" providerId="AD" clId="Web-{21CDB00F-B35A-5EC4-F59F-7F2739057AB6}" dt="2024-12-07T21:52:28.624" v="537"/>
          <ac:graphicFrameMkLst>
            <pc:docMk/>
            <pc:sldMk cId="3218893900" sldId="286"/>
            <ac:graphicFrameMk id="3" creationId="{DBF59D89-72EE-244D-3555-F52BCC13D88E}"/>
          </ac:graphicFrameMkLst>
        </pc:graphicFrameChg>
        <pc:graphicFrameChg chg="mod modGraphic">
          <ac:chgData name="Nour Shammaa (Student)" userId="S::nbs11@mail.aub.edu::7a420f5d-071e-45bd-a4dd-51998c095ba7" providerId="AD" clId="Web-{21CDB00F-B35A-5EC4-F59F-7F2739057AB6}" dt="2024-12-07T21:51:39.388" v="529"/>
          <ac:graphicFrameMkLst>
            <pc:docMk/>
            <pc:sldMk cId="3218893900" sldId="286"/>
            <ac:graphicFrameMk id="6" creationId="{421EA8A8-82F0-95EE-1FC2-8D25233D0111}"/>
          </ac:graphicFrameMkLst>
        </pc:graphicFrameChg>
        <pc:graphicFrameChg chg="mod modGraphic">
          <ac:chgData name="Nour Shammaa (Student)" userId="S::nbs11@mail.aub.edu::7a420f5d-071e-45bd-a4dd-51998c095ba7" providerId="AD" clId="Web-{21CDB00F-B35A-5EC4-F59F-7F2739057AB6}" dt="2024-12-07T21:52:40.155" v="540"/>
          <ac:graphicFrameMkLst>
            <pc:docMk/>
            <pc:sldMk cId="3218893900" sldId="286"/>
            <ac:graphicFrameMk id="7" creationId="{547FFB26-CD5F-6CD9-CC26-BD43177234F5}"/>
          </ac:graphicFrameMkLst>
        </pc:graphicFrameChg>
        <pc:graphicFrameChg chg="mod modGraphic">
          <ac:chgData name="Nour Shammaa (Student)" userId="S::nbs11@mail.aub.edu::7a420f5d-071e-45bd-a4dd-51998c095ba7" providerId="AD" clId="Web-{21CDB00F-B35A-5EC4-F59F-7F2739057AB6}" dt="2024-12-07T21:52:49.374" v="541"/>
          <ac:graphicFrameMkLst>
            <pc:docMk/>
            <pc:sldMk cId="3218893900" sldId="286"/>
            <ac:graphicFrameMk id="9" creationId="{20BCD170-DA80-1C68-838B-4632B133EC60}"/>
          </ac:graphicFrameMkLst>
        </pc:graphicFrameChg>
      </pc:sldChg>
      <pc:sldChg chg="modSp">
        <pc:chgData name="Nour Shammaa (Student)" userId="S::nbs11@mail.aub.edu::7a420f5d-071e-45bd-a4dd-51998c095ba7" providerId="AD" clId="Web-{21CDB00F-B35A-5EC4-F59F-7F2739057AB6}" dt="2024-12-07T21:54:28.362" v="560"/>
        <pc:sldMkLst>
          <pc:docMk/>
          <pc:sldMk cId="2656481153" sldId="287"/>
        </pc:sldMkLst>
        <pc:graphicFrameChg chg="mod modGraphic">
          <ac:chgData name="Nour Shammaa (Student)" userId="S::nbs11@mail.aub.edu::7a420f5d-071e-45bd-a4dd-51998c095ba7" providerId="AD" clId="Web-{21CDB00F-B35A-5EC4-F59F-7F2739057AB6}" dt="2024-12-07T21:54:28.362" v="560"/>
          <ac:graphicFrameMkLst>
            <pc:docMk/>
            <pc:sldMk cId="2656481153" sldId="287"/>
            <ac:graphicFrameMk id="10" creationId="{38DE1C74-10E8-3BFB-0CB6-1186E16B2E63}"/>
          </ac:graphicFrameMkLst>
        </pc:graphicFrameChg>
      </pc:sldChg>
      <pc:sldChg chg="modSp">
        <pc:chgData name="Nour Shammaa (Student)" userId="S::nbs11@mail.aub.edu::7a420f5d-071e-45bd-a4dd-51998c095ba7" providerId="AD" clId="Web-{21CDB00F-B35A-5EC4-F59F-7F2739057AB6}" dt="2024-12-07T22:06:20.667" v="592"/>
        <pc:sldMkLst>
          <pc:docMk/>
          <pc:sldMk cId="1822889145" sldId="289"/>
        </pc:sldMkLst>
        <pc:graphicFrameChg chg="mod modGraphic">
          <ac:chgData name="Nour Shammaa (Student)" userId="S::nbs11@mail.aub.edu::7a420f5d-071e-45bd-a4dd-51998c095ba7" providerId="AD" clId="Web-{21CDB00F-B35A-5EC4-F59F-7F2739057AB6}" dt="2024-12-07T22:06:20.667" v="592"/>
          <ac:graphicFrameMkLst>
            <pc:docMk/>
            <pc:sldMk cId="1822889145" sldId="289"/>
            <ac:graphicFrameMk id="6" creationId="{042A4160-3CF0-10F7-6D57-961DB47FFEF0}"/>
          </ac:graphicFrameMkLst>
        </pc:graphicFrameChg>
      </pc:sldChg>
      <pc:sldChg chg="addSp delSp modSp add mod replId modShow">
        <pc:chgData name="Nour Shammaa (Student)" userId="S::nbs11@mail.aub.edu::7a420f5d-071e-45bd-a4dd-51998c095ba7" providerId="AD" clId="Web-{21CDB00F-B35A-5EC4-F59F-7F2739057AB6}" dt="2024-12-07T22:14:31.074" v="689" actId="1076"/>
        <pc:sldMkLst>
          <pc:docMk/>
          <pc:sldMk cId="301425526" sldId="293"/>
        </pc:sldMkLst>
        <pc:spChg chg="del">
          <ac:chgData name="Nour Shammaa (Student)" userId="S::nbs11@mail.aub.edu::7a420f5d-071e-45bd-a4dd-51998c095ba7" providerId="AD" clId="Web-{21CDB00F-B35A-5EC4-F59F-7F2739057AB6}" dt="2024-12-07T22:13:42.104" v="670"/>
          <ac:spMkLst>
            <pc:docMk/>
            <pc:sldMk cId="301425526" sldId="293"/>
            <ac:spMk id="4" creationId="{573AD426-3E22-B361-A1CD-FE911FF46072}"/>
          </ac:spMkLst>
        </pc:spChg>
        <pc:spChg chg="del mod">
          <ac:chgData name="Nour Shammaa (Student)" userId="S::nbs11@mail.aub.edu::7a420f5d-071e-45bd-a4dd-51998c095ba7" providerId="AD" clId="Web-{21CDB00F-B35A-5EC4-F59F-7F2739057AB6}" dt="2024-12-07T22:12:07.413" v="641"/>
          <ac:spMkLst>
            <pc:docMk/>
            <pc:sldMk cId="301425526" sldId="293"/>
            <ac:spMk id="9" creationId="{5F687A13-D549-497A-2F04-04A9BA8D19BE}"/>
          </ac:spMkLst>
        </pc:spChg>
        <pc:spChg chg="mod">
          <ac:chgData name="Nour Shammaa (Student)" userId="S::nbs11@mail.aub.edu::7a420f5d-071e-45bd-a4dd-51998c095ba7" providerId="AD" clId="Web-{21CDB00F-B35A-5EC4-F59F-7F2739057AB6}" dt="2024-12-07T22:14:29.574" v="688" actId="14100"/>
          <ac:spMkLst>
            <pc:docMk/>
            <pc:sldMk cId="301425526" sldId="293"/>
            <ac:spMk id="10" creationId="{E9BEF6CC-2E85-84D9-0D2F-30AC829E8DBC}"/>
          </ac:spMkLst>
        </pc:spChg>
        <pc:spChg chg="mod">
          <ac:chgData name="Nour Shammaa (Student)" userId="S::nbs11@mail.aub.edu::7a420f5d-071e-45bd-a4dd-51998c095ba7" providerId="AD" clId="Web-{21CDB00F-B35A-5EC4-F59F-7F2739057AB6}" dt="2024-12-07T22:14:17.183" v="676" actId="1076"/>
          <ac:spMkLst>
            <pc:docMk/>
            <pc:sldMk cId="301425526" sldId="293"/>
            <ac:spMk id="11" creationId="{FC9EEF37-DBDD-680C-0112-07F66FCDC914}"/>
          </ac:spMkLst>
        </pc:spChg>
        <pc:spChg chg="mod">
          <ac:chgData name="Nour Shammaa (Student)" userId="S::nbs11@mail.aub.edu::7a420f5d-071e-45bd-a4dd-51998c095ba7" providerId="AD" clId="Web-{21CDB00F-B35A-5EC4-F59F-7F2739057AB6}" dt="2024-12-07T22:13:51.573" v="673" actId="1076"/>
          <ac:spMkLst>
            <pc:docMk/>
            <pc:sldMk cId="301425526" sldId="293"/>
            <ac:spMk id="14" creationId="{370A0D3D-F80B-38F8-470C-D3573D350C6F}"/>
          </ac:spMkLst>
        </pc:spChg>
        <pc:spChg chg="mod">
          <ac:chgData name="Nour Shammaa (Student)" userId="S::nbs11@mail.aub.edu::7a420f5d-071e-45bd-a4dd-51998c095ba7" providerId="AD" clId="Web-{21CDB00F-B35A-5EC4-F59F-7F2739057AB6}" dt="2024-12-07T22:14:17.199" v="677" actId="1076"/>
          <ac:spMkLst>
            <pc:docMk/>
            <pc:sldMk cId="301425526" sldId="293"/>
            <ac:spMk id="16" creationId="{5209B43C-E56B-41DB-A0AA-B5D77DA9AE9B}"/>
          </ac:spMkLst>
        </pc:spChg>
        <pc:spChg chg="mod">
          <ac:chgData name="Nour Shammaa (Student)" userId="S::nbs11@mail.aub.edu::7a420f5d-071e-45bd-a4dd-51998c095ba7" providerId="AD" clId="Web-{21CDB00F-B35A-5EC4-F59F-7F2739057AB6}" dt="2024-12-07T22:14:17.199" v="678" actId="1076"/>
          <ac:spMkLst>
            <pc:docMk/>
            <pc:sldMk cId="301425526" sldId="293"/>
            <ac:spMk id="17" creationId="{537F5C85-6BDC-7E7E-17FC-5D8D4F5B5293}"/>
          </ac:spMkLst>
        </pc:spChg>
        <pc:spChg chg="mod">
          <ac:chgData name="Nour Shammaa (Student)" userId="S::nbs11@mail.aub.edu::7a420f5d-071e-45bd-a4dd-51998c095ba7" providerId="AD" clId="Web-{21CDB00F-B35A-5EC4-F59F-7F2739057AB6}" dt="2024-12-07T22:14:20.214" v="685" actId="1076"/>
          <ac:spMkLst>
            <pc:docMk/>
            <pc:sldMk cId="301425526" sldId="293"/>
            <ac:spMk id="18" creationId="{6639B2C1-AB28-015A-CC85-C8D24655720A}"/>
          </ac:spMkLst>
        </pc:spChg>
        <pc:spChg chg="add del mod">
          <ac:chgData name="Nour Shammaa (Student)" userId="S::nbs11@mail.aub.edu::7a420f5d-071e-45bd-a4dd-51998c095ba7" providerId="AD" clId="Web-{21CDB00F-B35A-5EC4-F59F-7F2739057AB6}" dt="2024-12-07T22:13:46.057" v="671"/>
          <ac:spMkLst>
            <pc:docMk/>
            <pc:sldMk cId="301425526" sldId="293"/>
            <ac:spMk id="42" creationId="{636A8E4E-D231-3576-86E1-7C021EAE632B}"/>
          </ac:spMkLst>
        </pc:spChg>
        <pc:picChg chg="del">
          <ac:chgData name="Nour Shammaa (Student)" userId="S::nbs11@mail.aub.edu::7a420f5d-071e-45bd-a4dd-51998c095ba7" providerId="AD" clId="Web-{21CDB00F-B35A-5EC4-F59F-7F2739057AB6}" dt="2024-12-07T22:11:44.584" v="607"/>
          <ac:picMkLst>
            <pc:docMk/>
            <pc:sldMk cId="301425526" sldId="293"/>
            <ac:picMk id="2" creationId="{4BCD9C93-B428-5B80-4207-2A3C3CEEDAD5}"/>
          </ac:picMkLst>
        </pc:picChg>
        <pc:picChg chg="mod">
          <ac:chgData name="Nour Shammaa (Student)" userId="S::nbs11@mail.aub.edu::7a420f5d-071e-45bd-a4dd-51998c095ba7" providerId="AD" clId="Web-{21CDB00F-B35A-5EC4-F59F-7F2739057AB6}" dt="2024-12-07T22:14:31.074" v="689" actId="1076"/>
          <ac:picMkLst>
            <pc:docMk/>
            <pc:sldMk cId="301425526" sldId="293"/>
            <ac:picMk id="3" creationId="{227C5E35-1B91-BF1C-CB6C-02766216E309}"/>
          </ac:picMkLst>
        </pc:picChg>
        <pc:picChg chg="mod">
          <ac:chgData name="Nour Shammaa (Student)" userId="S::nbs11@mail.aub.edu::7a420f5d-071e-45bd-a4dd-51998c095ba7" providerId="AD" clId="Web-{21CDB00F-B35A-5EC4-F59F-7F2739057AB6}" dt="2024-12-07T22:13:56.932" v="674" actId="1076"/>
          <ac:picMkLst>
            <pc:docMk/>
            <pc:sldMk cId="301425526" sldId="293"/>
            <ac:picMk id="7" creationId="{CF33A3FA-7E7A-1A7F-92F8-4B5134DF4E64}"/>
          </ac:picMkLst>
        </pc:picChg>
        <pc:picChg chg="mod">
          <ac:chgData name="Nour Shammaa (Student)" userId="S::nbs11@mail.aub.edu::7a420f5d-071e-45bd-a4dd-51998c095ba7" providerId="AD" clId="Web-{21CDB00F-B35A-5EC4-F59F-7F2739057AB6}" dt="2024-12-07T22:14:17.246" v="682" actId="1076"/>
          <ac:picMkLst>
            <pc:docMk/>
            <pc:sldMk cId="301425526" sldId="293"/>
            <ac:picMk id="8" creationId="{ED665C8C-6686-19BA-7F2A-8D7979B7555D}"/>
          </ac:picMkLst>
        </pc:picChg>
        <pc:picChg chg="mod">
          <ac:chgData name="Nour Shammaa (Student)" userId="S::nbs11@mail.aub.edu::7a420f5d-071e-45bd-a4dd-51998c095ba7" providerId="AD" clId="Web-{21CDB00F-B35A-5EC4-F59F-7F2739057AB6}" dt="2024-12-07T22:14:17.246" v="683" actId="1076"/>
          <ac:picMkLst>
            <pc:docMk/>
            <pc:sldMk cId="301425526" sldId="293"/>
            <ac:picMk id="22" creationId="{CA16BDDD-84FA-A946-88D3-8D985FD6DB4D}"/>
          </ac:picMkLst>
        </pc:picChg>
        <pc:picChg chg="mod">
          <ac:chgData name="Nour Shammaa (Student)" userId="S::nbs11@mail.aub.edu::7a420f5d-071e-45bd-a4dd-51998c095ba7" providerId="AD" clId="Web-{21CDB00F-B35A-5EC4-F59F-7F2739057AB6}" dt="2024-12-07T22:14:17.261" v="684" actId="1076"/>
          <ac:picMkLst>
            <pc:docMk/>
            <pc:sldMk cId="301425526" sldId="293"/>
            <ac:picMk id="23" creationId="{20A6472D-270F-FEFA-7C91-15D63F1DB712}"/>
          </ac:picMkLst>
        </pc:picChg>
        <pc:cxnChg chg="add mod">
          <ac:chgData name="Nour Shammaa (Student)" userId="S::nbs11@mail.aub.edu::7a420f5d-071e-45bd-a4dd-51998c095ba7" providerId="AD" clId="Web-{21CDB00F-B35A-5EC4-F59F-7F2739057AB6}" dt="2024-12-07T22:14:26.777" v="687" actId="1076"/>
          <ac:cxnSpMkLst>
            <pc:docMk/>
            <pc:sldMk cId="301425526" sldId="293"/>
            <ac:cxnSpMk id="24" creationId="{35737867-0D85-C222-CD37-AB38F4BAA6D3}"/>
          </ac:cxnSpMkLst>
        </pc:cxnChg>
        <pc:cxnChg chg="del">
          <ac:chgData name="Nour Shammaa (Student)" userId="S::nbs11@mail.aub.edu::7a420f5d-071e-45bd-a4dd-51998c095ba7" providerId="AD" clId="Web-{21CDB00F-B35A-5EC4-F59F-7F2739057AB6}" dt="2024-12-07T22:12:08.585" v="642"/>
          <ac:cxnSpMkLst>
            <pc:docMk/>
            <pc:sldMk cId="301425526" sldId="293"/>
            <ac:cxnSpMk id="25" creationId="{0BEF703F-EFF5-C8A0-0CF1-E098F5D18F3A}"/>
          </ac:cxnSpMkLst>
        </pc:cxnChg>
        <pc:cxnChg chg="mod">
          <ac:chgData name="Nour Shammaa (Student)" userId="S::nbs11@mail.aub.edu::7a420f5d-071e-45bd-a4dd-51998c095ba7" providerId="AD" clId="Web-{21CDB00F-B35A-5EC4-F59F-7F2739057AB6}" dt="2024-12-07T22:13:48.963" v="672" actId="1076"/>
          <ac:cxnSpMkLst>
            <pc:docMk/>
            <pc:sldMk cId="301425526" sldId="293"/>
            <ac:cxnSpMk id="26" creationId="{CAC56A0E-4FB8-EEA2-3BC6-FD260DB27708}"/>
          </ac:cxnSpMkLst>
        </pc:cxnChg>
        <pc:cxnChg chg="mod">
          <ac:chgData name="Nour Shammaa (Student)" userId="S::nbs11@mail.aub.edu::7a420f5d-071e-45bd-a4dd-51998c095ba7" providerId="AD" clId="Web-{21CDB00F-B35A-5EC4-F59F-7F2739057AB6}" dt="2024-12-07T22:14:17.214" v="679" actId="1076"/>
          <ac:cxnSpMkLst>
            <pc:docMk/>
            <pc:sldMk cId="301425526" sldId="293"/>
            <ac:cxnSpMk id="27" creationId="{85B1F838-BE99-2EDA-0871-249302879E6C}"/>
          </ac:cxnSpMkLst>
        </pc:cxnChg>
        <pc:cxnChg chg="mod">
          <ac:chgData name="Nour Shammaa (Student)" userId="S::nbs11@mail.aub.edu::7a420f5d-071e-45bd-a4dd-51998c095ba7" providerId="AD" clId="Web-{21CDB00F-B35A-5EC4-F59F-7F2739057AB6}" dt="2024-12-07T22:14:17.230" v="680" actId="1076"/>
          <ac:cxnSpMkLst>
            <pc:docMk/>
            <pc:sldMk cId="301425526" sldId="293"/>
            <ac:cxnSpMk id="28" creationId="{69F0C2CC-9DD4-6E4B-85FE-270FADC49070}"/>
          </ac:cxnSpMkLst>
        </pc:cxnChg>
        <pc:cxnChg chg="mod">
          <ac:chgData name="Nour Shammaa (Student)" userId="S::nbs11@mail.aub.edu::7a420f5d-071e-45bd-a4dd-51998c095ba7" providerId="AD" clId="Web-{21CDB00F-B35A-5EC4-F59F-7F2739057AB6}" dt="2024-12-07T22:14:17.230" v="681" actId="1076"/>
          <ac:cxnSpMkLst>
            <pc:docMk/>
            <pc:sldMk cId="301425526" sldId="293"/>
            <ac:cxnSpMk id="29" creationId="{D1D560AF-015B-39CC-1169-0594EED93BBD}"/>
          </ac:cxnSpMkLst>
        </pc:cxnChg>
        <pc:cxnChg chg="mod">
          <ac:chgData name="Nour Shammaa (Student)" userId="S::nbs11@mail.aub.edu::7a420f5d-071e-45bd-a4dd-51998c095ba7" providerId="AD" clId="Web-{21CDB00F-B35A-5EC4-F59F-7F2739057AB6}" dt="2024-12-07T22:13:01.478" v="650" actId="14100"/>
          <ac:cxnSpMkLst>
            <pc:docMk/>
            <pc:sldMk cId="301425526" sldId="293"/>
            <ac:cxnSpMk id="31" creationId="{16031AB6-2A7C-6CCF-97DA-13B286209438}"/>
          </ac:cxnSpMkLst>
        </pc:cxnChg>
      </pc:sldChg>
    </pc:docChg>
  </pc:docChgLst>
  <pc:docChgLst>
    <pc:chgData name="Nour Shammaa (Student)" userId="S::nbs11@mail.aub.edu::7a420f5d-071e-45bd-a4dd-51998c095ba7" providerId="AD" clId="Web-{41F56F0F-2249-AA4F-DD1B-87CD64E02E32}"/>
    <pc:docChg chg="modSld">
      <pc:chgData name="Nour Shammaa (Student)" userId="S::nbs11@mail.aub.edu::7a420f5d-071e-45bd-a4dd-51998c095ba7" providerId="AD" clId="Web-{41F56F0F-2249-AA4F-DD1B-87CD64E02E32}" dt="2024-10-22T21:55:06.981" v="71" actId="14100"/>
      <pc:docMkLst>
        <pc:docMk/>
      </pc:docMkLst>
      <pc:sldChg chg="addSp modSp">
        <pc:chgData name="Nour Shammaa (Student)" userId="S::nbs11@mail.aub.edu::7a420f5d-071e-45bd-a4dd-51998c095ba7" providerId="AD" clId="Web-{41F56F0F-2249-AA4F-DD1B-87CD64E02E32}" dt="2024-10-22T21:55:06.981" v="71" actId="14100"/>
        <pc:sldMkLst>
          <pc:docMk/>
          <pc:sldMk cId="2051374725" sldId="278"/>
        </pc:sldMkLst>
        <pc:spChg chg="mod">
          <ac:chgData name="Nour Shammaa (Student)" userId="S::nbs11@mail.aub.edu::7a420f5d-071e-45bd-a4dd-51998c095ba7" providerId="AD" clId="Web-{41F56F0F-2249-AA4F-DD1B-87CD64E02E32}" dt="2024-10-22T21:43:26.697" v="15" actId="14100"/>
          <ac:spMkLst>
            <pc:docMk/>
            <pc:sldMk cId="2051374725" sldId="278"/>
            <ac:spMk id="9" creationId="{5F687A13-D549-497A-2F04-04A9BA8D19BE}"/>
          </ac:spMkLst>
        </pc:spChg>
        <pc:spChg chg="mod">
          <ac:chgData name="Nour Shammaa (Student)" userId="S::nbs11@mail.aub.edu::7a420f5d-071e-45bd-a4dd-51998c095ba7" providerId="AD" clId="Web-{41F56F0F-2249-AA4F-DD1B-87CD64E02E32}" dt="2024-10-22T21:45:56.373" v="28" actId="14100"/>
          <ac:spMkLst>
            <pc:docMk/>
            <pc:sldMk cId="2051374725" sldId="278"/>
            <ac:spMk id="10" creationId="{E9BEF6CC-2E85-84D9-0D2F-30AC829E8DBC}"/>
          </ac:spMkLst>
        </pc:spChg>
        <pc:spChg chg="mod">
          <ac:chgData name="Nour Shammaa (Student)" userId="S::nbs11@mail.aub.edu::7a420f5d-071e-45bd-a4dd-51998c095ba7" providerId="AD" clId="Web-{41F56F0F-2249-AA4F-DD1B-87CD64E02E32}" dt="2024-10-22T21:52:37.727" v="52" actId="14100"/>
          <ac:spMkLst>
            <pc:docMk/>
            <pc:sldMk cId="2051374725" sldId="278"/>
            <ac:spMk id="11" creationId="{FC9EEF37-DBDD-680C-0112-07F66FCDC914}"/>
          </ac:spMkLst>
        </pc:spChg>
        <pc:spChg chg="mod">
          <ac:chgData name="Nour Shammaa (Student)" userId="S::nbs11@mail.aub.edu::7a420f5d-071e-45bd-a4dd-51998c095ba7" providerId="AD" clId="Web-{41F56F0F-2249-AA4F-DD1B-87CD64E02E32}" dt="2024-10-22T21:53:32.370" v="62" actId="14100"/>
          <ac:spMkLst>
            <pc:docMk/>
            <pc:sldMk cId="2051374725" sldId="278"/>
            <ac:spMk id="12" creationId="{82803472-966C-6A4A-3FCC-542412A10E3D}"/>
          </ac:spMkLst>
        </pc:spChg>
        <pc:spChg chg="mod">
          <ac:chgData name="Nour Shammaa (Student)" userId="S::nbs11@mail.aub.edu::7a420f5d-071e-45bd-a4dd-51998c095ba7" providerId="AD" clId="Web-{41F56F0F-2249-AA4F-DD1B-87CD64E02E32}" dt="2024-10-22T21:53:02.509" v="56" actId="14100"/>
          <ac:spMkLst>
            <pc:docMk/>
            <pc:sldMk cId="2051374725" sldId="278"/>
            <ac:spMk id="13" creationId="{0ED369EC-8C5D-DF4D-A366-72D1561685F9}"/>
          </ac:spMkLst>
        </pc:spChg>
        <pc:spChg chg="mod">
          <ac:chgData name="Nour Shammaa (Student)" userId="S::nbs11@mail.aub.edu::7a420f5d-071e-45bd-a4dd-51998c095ba7" providerId="AD" clId="Web-{41F56F0F-2249-AA4F-DD1B-87CD64E02E32}" dt="2024-10-22T21:53:36.026" v="64" actId="14100"/>
          <ac:spMkLst>
            <pc:docMk/>
            <pc:sldMk cId="2051374725" sldId="278"/>
            <ac:spMk id="15" creationId="{C194B6D0-9ED6-F35D-49EC-9642AFE7D5CE}"/>
          </ac:spMkLst>
        </pc:spChg>
        <pc:spChg chg="mod">
          <ac:chgData name="Nour Shammaa (Student)" userId="S::nbs11@mail.aub.edu::7a420f5d-071e-45bd-a4dd-51998c095ba7" providerId="AD" clId="Web-{41F56F0F-2249-AA4F-DD1B-87CD64E02E32}" dt="2024-10-22T21:53:40.245" v="65" actId="14100"/>
          <ac:spMkLst>
            <pc:docMk/>
            <pc:sldMk cId="2051374725" sldId="278"/>
            <ac:spMk id="17" creationId="{537F5C85-6BDC-7E7E-17FC-5D8D4F5B5293}"/>
          </ac:spMkLst>
        </pc:spChg>
        <pc:spChg chg="mod">
          <ac:chgData name="Nour Shammaa (Student)" userId="S::nbs11@mail.aub.edu::7a420f5d-071e-45bd-a4dd-51998c095ba7" providerId="AD" clId="Web-{41F56F0F-2249-AA4F-DD1B-87CD64E02E32}" dt="2024-10-22T21:52:59.853" v="55" actId="14100"/>
          <ac:spMkLst>
            <pc:docMk/>
            <pc:sldMk cId="2051374725" sldId="278"/>
            <ac:spMk id="18" creationId="{6639B2C1-AB28-015A-CC85-C8D24655720A}"/>
          </ac:spMkLst>
        </pc:spChg>
        <pc:spChg chg="mod">
          <ac:chgData name="Nour Shammaa (Student)" userId="S::nbs11@mail.aub.edu::7a420f5d-071e-45bd-a4dd-51998c095ba7" providerId="AD" clId="Web-{41F56F0F-2249-AA4F-DD1B-87CD64E02E32}" dt="2024-10-22T21:54:27.824" v="70" actId="14100"/>
          <ac:spMkLst>
            <pc:docMk/>
            <pc:sldMk cId="2051374725" sldId="278"/>
            <ac:spMk id="19" creationId="{DFE7AEE0-5394-6221-81A3-2C3B883CDCD7}"/>
          </ac:spMkLst>
        </pc:spChg>
        <pc:spChg chg="mod">
          <ac:chgData name="Nour Shammaa (Student)" userId="S::nbs11@mail.aub.edu::7a420f5d-071e-45bd-a4dd-51998c095ba7" providerId="AD" clId="Web-{41F56F0F-2249-AA4F-DD1B-87CD64E02E32}" dt="2024-10-22T21:53:23.901" v="60" actId="14100"/>
          <ac:spMkLst>
            <pc:docMk/>
            <pc:sldMk cId="2051374725" sldId="278"/>
            <ac:spMk id="20" creationId="{69AB5F11-8154-2410-BBA3-20C957062AFE}"/>
          </ac:spMkLst>
        </pc:spChg>
        <pc:spChg chg="mod">
          <ac:chgData name="Nour Shammaa (Student)" userId="S::nbs11@mail.aub.edu::7a420f5d-071e-45bd-a4dd-51998c095ba7" providerId="AD" clId="Web-{41F56F0F-2249-AA4F-DD1B-87CD64E02E32}" dt="2024-10-22T21:53:15.635" v="59" actId="14100"/>
          <ac:spMkLst>
            <pc:docMk/>
            <pc:sldMk cId="2051374725" sldId="278"/>
            <ac:spMk id="21" creationId="{278F4ED7-8C00-A4BD-2B89-673869599972}"/>
          </ac:spMkLst>
        </pc:spChg>
        <pc:picChg chg="add mod">
          <ac:chgData name="Nour Shammaa (Student)" userId="S::nbs11@mail.aub.edu::7a420f5d-071e-45bd-a4dd-51998c095ba7" providerId="AD" clId="Web-{41F56F0F-2249-AA4F-DD1B-87CD64E02E32}" dt="2024-10-22T21:43:36.416" v="18"/>
          <ac:picMkLst>
            <pc:docMk/>
            <pc:sldMk cId="2051374725" sldId="278"/>
            <ac:picMk id="2" creationId="{4BCD9C93-B428-5B80-4207-2A3C3CEEDAD5}"/>
          </ac:picMkLst>
        </pc:picChg>
        <pc:picChg chg="add mod">
          <ac:chgData name="Nour Shammaa (Student)" userId="S::nbs11@mail.aub.edu::7a420f5d-071e-45bd-a4dd-51998c095ba7" providerId="AD" clId="Web-{41F56F0F-2249-AA4F-DD1B-87CD64E02E32}" dt="2024-10-22T21:45:46.841" v="26" actId="1076"/>
          <ac:picMkLst>
            <pc:docMk/>
            <pc:sldMk cId="2051374725" sldId="278"/>
            <ac:picMk id="3" creationId="{227C5E35-1B91-BF1C-CB6C-02766216E309}"/>
          </ac:picMkLst>
        </pc:picChg>
        <pc:picChg chg="add mod">
          <ac:chgData name="Nour Shammaa (Student)" userId="S::nbs11@mail.aub.edu::7a420f5d-071e-45bd-a4dd-51998c095ba7" providerId="AD" clId="Web-{41F56F0F-2249-AA4F-DD1B-87CD64E02E32}" dt="2024-10-22T21:47:19.031" v="32" actId="1076"/>
          <ac:picMkLst>
            <pc:docMk/>
            <pc:sldMk cId="2051374725" sldId="278"/>
            <ac:picMk id="7" creationId="{CF33A3FA-7E7A-1A7F-92F8-4B5134DF4E64}"/>
          </ac:picMkLst>
        </pc:picChg>
        <pc:picChg chg="add mod">
          <ac:chgData name="Nour Shammaa (Student)" userId="S::nbs11@mail.aub.edu::7a420f5d-071e-45bd-a4dd-51998c095ba7" providerId="AD" clId="Web-{41F56F0F-2249-AA4F-DD1B-87CD64E02E32}" dt="2024-10-22T21:55:06.981" v="71" actId="14100"/>
          <ac:picMkLst>
            <pc:docMk/>
            <pc:sldMk cId="2051374725" sldId="278"/>
            <ac:picMk id="8" creationId="{ED665C8C-6686-19BA-7F2A-8D7979B7555D}"/>
          </ac:picMkLst>
        </pc:picChg>
        <pc:picChg chg="add mod">
          <ac:chgData name="Nour Shammaa (Student)" userId="S::nbs11@mail.aub.edu::7a420f5d-071e-45bd-a4dd-51998c095ba7" providerId="AD" clId="Web-{41F56F0F-2249-AA4F-DD1B-87CD64E02E32}" dt="2024-10-22T21:52:46.103" v="54" actId="14100"/>
          <ac:picMkLst>
            <pc:docMk/>
            <pc:sldMk cId="2051374725" sldId="278"/>
            <ac:picMk id="22" creationId="{CA16BDDD-84FA-A946-88D3-8D985FD6DB4D}"/>
          </ac:picMkLst>
        </pc:picChg>
        <pc:picChg chg="add mod">
          <ac:chgData name="Nour Shammaa (Student)" userId="S::nbs11@mail.aub.edu::7a420f5d-071e-45bd-a4dd-51998c095ba7" providerId="AD" clId="Web-{41F56F0F-2249-AA4F-DD1B-87CD64E02E32}" dt="2024-10-22T21:52:23.883" v="51" actId="1076"/>
          <ac:picMkLst>
            <pc:docMk/>
            <pc:sldMk cId="2051374725" sldId="278"/>
            <ac:picMk id="23" creationId="{20A6472D-270F-FEFA-7C91-15D63F1DB712}"/>
          </ac:picMkLst>
        </pc:picChg>
      </pc:sldChg>
      <pc:sldChg chg="modSp">
        <pc:chgData name="Nour Shammaa (Student)" userId="S::nbs11@mail.aub.edu::7a420f5d-071e-45bd-a4dd-51998c095ba7" providerId="AD" clId="Web-{41F56F0F-2249-AA4F-DD1B-87CD64E02E32}" dt="2024-10-22T21:42:35.773" v="11" actId="20577"/>
        <pc:sldMkLst>
          <pc:docMk/>
          <pc:sldMk cId="1793229708" sldId="279"/>
        </pc:sldMkLst>
        <pc:spChg chg="mod">
          <ac:chgData name="Nour Shammaa (Student)" userId="S::nbs11@mail.aub.edu::7a420f5d-071e-45bd-a4dd-51998c095ba7" providerId="AD" clId="Web-{41F56F0F-2249-AA4F-DD1B-87CD64E02E32}" dt="2024-10-22T21:42:21.367" v="7" actId="20577"/>
          <ac:spMkLst>
            <pc:docMk/>
            <pc:sldMk cId="1793229708" sldId="279"/>
            <ac:spMk id="19" creationId="{DFE7AEE0-5394-6221-81A3-2C3B883CDCD7}"/>
          </ac:spMkLst>
        </pc:spChg>
        <pc:spChg chg="mod">
          <ac:chgData name="Nour Shammaa (Student)" userId="S::nbs11@mail.aub.edu::7a420f5d-071e-45bd-a4dd-51998c095ba7" providerId="AD" clId="Web-{41F56F0F-2249-AA4F-DD1B-87CD64E02E32}" dt="2024-10-22T21:42:14.804" v="5" actId="20577"/>
          <ac:spMkLst>
            <pc:docMk/>
            <pc:sldMk cId="1793229708" sldId="279"/>
            <ac:spMk id="20" creationId="{69AB5F11-8154-2410-BBA3-20C957062AFE}"/>
          </ac:spMkLst>
        </pc:spChg>
        <pc:spChg chg="mod">
          <ac:chgData name="Nour Shammaa (Student)" userId="S::nbs11@mail.aub.edu::7a420f5d-071e-45bd-a4dd-51998c095ba7" providerId="AD" clId="Web-{41F56F0F-2249-AA4F-DD1B-87CD64E02E32}" dt="2024-10-22T21:42:35.773" v="11" actId="20577"/>
          <ac:spMkLst>
            <pc:docMk/>
            <pc:sldMk cId="1793229708" sldId="279"/>
            <ac:spMk id="21" creationId="{278F4ED7-8C00-A4BD-2B89-673869599972}"/>
          </ac:spMkLst>
        </pc:spChg>
      </pc:sldChg>
    </pc:docChg>
  </pc:docChgLst>
  <pc:docChgLst>
    <pc:chgData name="Nour Shammaa (Student)" userId="S::nbs11@mail.aub.edu::7a420f5d-071e-45bd-a4dd-51998c095ba7" providerId="AD" clId="Web-{6CA631AE-46F4-4801-B567-78A441E19C96}"/>
    <pc:docChg chg="addSld modSld sldOrd">
      <pc:chgData name="Nour Shammaa (Student)" userId="S::nbs11@mail.aub.edu::7a420f5d-071e-45bd-a4dd-51998c095ba7" providerId="AD" clId="Web-{6CA631AE-46F4-4801-B567-78A441E19C96}" dt="2024-10-22T21:41:21.335" v="1070" actId="14100"/>
      <pc:docMkLst>
        <pc:docMk/>
      </pc:docMkLst>
      <pc:sldChg chg="addSp delSp modSp">
        <pc:chgData name="Nour Shammaa (Student)" userId="S::nbs11@mail.aub.edu::7a420f5d-071e-45bd-a4dd-51998c095ba7" providerId="AD" clId="Web-{6CA631AE-46F4-4801-B567-78A441E19C96}" dt="2024-10-22T21:37:00.683" v="1016" actId="20577"/>
        <pc:sldMkLst>
          <pc:docMk/>
          <pc:sldMk cId="3921111115" sldId="272"/>
        </pc:sldMkLst>
        <pc:spChg chg="add mod">
          <ac:chgData name="Nour Shammaa (Student)" userId="S::nbs11@mail.aub.edu::7a420f5d-071e-45bd-a4dd-51998c095ba7" providerId="AD" clId="Web-{6CA631AE-46F4-4801-B567-78A441E19C96}" dt="2024-10-22T20:46:54.963" v="273" actId="20577"/>
          <ac:spMkLst>
            <pc:docMk/>
            <pc:sldMk cId="3921111115" sldId="272"/>
            <ac:spMk id="2" creationId="{22160E9A-6B81-3F81-A42E-26680D6B32C3}"/>
          </ac:spMkLst>
        </pc:spChg>
        <pc:spChg chg="add mod">
          <ac:chgData name="Nour Shammaa (Student)" userId="S::nbs11@mail.aub.edu::7a420f5d-071e-45bd-a4dd-51998c095ba7" providerId="AD" clId="Web-{6CA631AE-46F4-4801-B567-78A441E19C96}" dt="2024-10-22T20:47:49.362" v="363" actId="20577"/>
          <ac:spMkLst>
            <pc:docMk/>
            <pc:sldMk cId="3921111115" sldId="272"/>
            <ac:spMk id="3" creationId="{B16FB693-AB71-F8ED-4D5B-DFD9B9EC0115}"/>
          </ac:spMkLst>
        </pc:spChg>
        <pc:spChg chg="add mod">
          <ac:chgData name="Nour Shammaa (Student)" userId="S::nbs11@mail.aub.edu::7a420f5d-071e-45bd-a4dd-51998c095ba7" providerId="AD" clId="Web-{6CA631AE-46F4-4801-B567-78A441E19C96}" dt="2024-10-22T20:48:31.145" v="395" actId="1076"/>
          <ac:spMkLst>
            <pc:docMk/>
            <pc:sldMk cId="3921111115" sldId="272"/>
            <ac:spMk id="4" creationId="{848A14B2-38BF-BC21-4597-3AFD0E12718C}"/>
          </ac:spMkLst>
        </pc:spChg>
        <pc:spChg chg="mod">
          <ac:chgData name="Nour Shammaa (Student)" userId="S::nbs11@mail.aub.edu::7a420f5d-071e-45bd-a4dd-51998c095ba7" providerId="AD" clId="Web-{6CA631AE-46F4-4801-B567-78A441E19C96}" dt="2024-10-22T20:43:43.689" v="127" actId="20577"/>
          <ac:spMkLst>
            <pc:docMk/>
            <pc:sldMk cId="3921111115" sldId="272"/>
            <ac:spMk id="7" creationId="{D23E4A70-BA5A-EBDE-5486-A587A9CE0ECB}"/>
          </ac:spMkLst>
        </pc:spChg>
        <pc:spChg chg="mod">
          <ac:chgData name="Nour Shammaa (Student)" userId="S::nbs11@mail.aub.edu::7a420f5d-071e-45bd-a4dd-51998c095ba7" providerId="AD" clId="Web-{6CA631AE-46F4-4801-B567-78A441E19C96}" dt="2024-10-22T21:36:27.041" v="1012" actId="20577"/>
          <ac:spMkLst>
            <pc:docMk/>
            <pc:sldMk cId="3921111115" sldId="272"/>
            <ac:spMk id="11" creationId="{E37D19DF-BBEE-8EA5-95B9-D175BBC9ADFF}"/>
          </ac:spMkLst>
        </pc:spChg>
        <pc:spChg chg="mod">
          <ac:chgData name="Nour Shammaa (Student)" userId="S::nbs11@mail.aub.edu::7a420f5d-071e-45bd-a4dd-51998c095ba7" providerId="AD" clId="Web-{6CA631AE-46F4-4801-B567-78A441E19C96}" dt="2024-10-22T21:37:00.683" v="1016" actId="20577"/>
          <ac:spMkLst>
            <pc:docMk/>
            <pc:sldMk cId="3921111115" sldId="272"/>
            <ac:spMk id="12" creationId="{998FA545-B91B-4AB7-99A8-29DC76818309}"/>
          </ac:spMkLst>
        </pc:spChg>
        <pc:spChg chg="add mod">
          <ac:chgData name="Nour Shammaa (Student)" userId="S::nbs11@mail.aub.edu::7a420f5d-071e-45bd-a4dd-51998c095ba7" providerId="AD" clId="Web-{6CA631AE-46F4-4801-B567-78A441E19C96}" dt="2024-10-22T20:46:10.258" v="226" actId="1076"/>
          <ac:spMkLst>
            <pc:docMk/>
            <pc:sldMk cId="3921111115" sldId="272"/>
            <ac:spMk id="18" creationId="{E0505C11-3BB9-C3BB-D51F-02215D78C891}"/>
          </ac:spMkLst>
        </pc:spChg>
        <pc:picChg chg="add del mod">
          <ac:chgData name="Nour Shammaa (Student)" userId="S::nbs11@mail.aub.edu::7a420f5d-071e-45bd-a4dd-51998c095ba7" providerId="AD" clId="Web-{6CA631AE-46F4-4801-B567-78A441E19C96}" dt="2024-10-22T20:44:36.113" v="158"/>
          <ac:picMkLst>
            <pc:docMk/>
            <pc:sldMk cId="3921111115" sldId="272"/>
            <ac:picMk id="13" creationId="{D6F0D63B-7ECE-B058-CFEF-54203E3542B3}"/>
          </ac:picMkLst>
        </pc:picChg>
        <pc:picChg chg="add del mod">
          <ac:chgData name="Nour Shammaa (Student)" userId="S::nbs11@mail.aub.edu::7a420f5d-071e-45bd-a4dd-51998c095ba7" providerId="AD" clId="Web-{6CA631AE-46F4-4801-B567-78A441E19C96}" dt="2024-10-22T20:44:41.098" v="160"/>
          <ac:picMkLst>
            <pc:docMk/>
            <pc:sldMk cId="3921111115" sldId="272"/>
            <ac:picMk id="17" creationId="{00AC723C-9F48-1F78-4248-E847129ECA76}"/>
          </ac:picMkLst>
        </pc:picChg>
        <pc:cxnChg chg="add mod">
          <ac:chgData name="Nour Shammaa (Student)" userId="S::nbs11@mail.aub.edu::7a420f5d-071e-45bd-a4dd-51998c095ba7" providerId="AD" clId="Web-{6CA631AE-46F4-4801-B567-78A441E19C96}" dt="2024-10-22T20:48:45.442" v="400" actId="14100"/>
          <ac:cxnSpMkLst>
            <pc:docMk/>
            <pc:sldMk cId="3921111115" sldId="272"/>
            <ac:cxnSpMk id="5" creationId="{E32FE184-85B6-FEDA-11F2-D3F17BEE3BDA}"/>
          </ac:cxnSpMkLst>
        </pc:cxnChg>
      </pc:sldChg>
      <pc:sldChg chg="modSp">
        <pc:chgData name="Nour Shammaa (Student)" userId="S::nbs11@mail.aub.edu::7a420f5d-071e-45bd-a4dd-51998c095ba7" providerId="AD" clId="Web-{6CA631AE-46F4-4801-B567-78A441E19C96}" dt="2024-10-22T20:52:56.551" v="423" actId="20577"/>
        <pc:sldMkLst>
          <pc:docMk/>
          <pc:sldMk cId="314588257" sldId="273"/>
        </pc:sldMkLst>
        <pc:spChg chg="mod">
          <ac:chgData name="Nour Shammaa (Student)" userId="S::nbs11@mail.aub.edu::7a420f5d-071e-45bd-a4dd-51998c095ba7" providerId="AD" clId="Web-{6CA631AE-46F4-4801-B567-78A441E19C96}" dt="2024-10-22T20:52:56.551" v="423" actId="20577"/>
          <ac:spMkLst>
            <pc:docMk/>
            <pc:sldMk cId="314588257" sldId="273"/>
            <ac:spMk id="5" creationId="{9FF79580-45EB-1204-DC3D-98169A46FE2D}"/>
          </ac:spMkLst>
        </pc:spChg>
      </pc:sldChg>
      <pc:sldChg chg="addSp delSp">
        <pc:chgData name="Nour Shammaa (Student)" userId="S::nbs11@mail.aub.edu::7a420f5d-071e-45bd-a4dd-51998c095ba7" providerId="AD" clId="Web-{6CA631AE-46F4-4801-B567-78A441E19C96}" dt="2024-10-22T20:50:08.321" v="402"/>
        <pc:sldMkLst>
          <pc:docMk/>
          <pc:sldMk cId="2375012905" sldId="274"/>
        </pc:sldMkLst>
        <pc:cxnChg chg="add del">
          <ac:chgData name="Nour Shammaa (Student)" userId="S::nbs11@mail.aub.edu::7a420f5d-071e-45bd-a4dd-51998c095ba7" providerId="AD" clId="Web-{6CA631AE-46F4-4801-B567-78A441E19C96}" dt="2024-10-22T20:50:08.321" v="402"/>
          <ac:cxnSpMkLst>
            <pc:docMk/>
            <pc:sldMk cId="2375012905" sldId="274"/>
            <ac:cxnSpMk id="6" creationId="{6063750A-AD08-9A20-5B66-68F9E54D671F}"/>
          </ac:cxnSpMkLst>
        </pc:cxnChg>
      </pc:sldChg>
      <pc:sldChg chg="addSp delSp modSp">
        <pc:chgData name="Nour Shammaa (Student)" userId="S::nbs11@mail.aub.edu::7a420f5d-071e-45bd-a4dd-51998c095ba7" providerId="AD" clId="Web-{6CA631AE-46F4-4801-B567-78A441E19C96}" dt="2024-10-22T20:40:33.275" v="56" actId="1076"/>
        <pc:sldMkLst>
          <pc:docMk/>
          <pc:sldMk cId="2806152822" sldId="277"/>
        </pc:sldMkLst>
        <pc:spChg chg="mod">
          <ac:chgData name="Nour Shammaa (Student)" userId="S::nbs11@mail.aub.edu::7a420f5d-071e-45bd-a4dd-51998c095ba7" providerId="AD" clId="Web-{6CA631AE-46F4-4801-B567-78A441E19C96}" dt="2024-10-22T20:25:04.220" v="5" actId="20577"/>
          <ac:spMkLst>
            <pc:docMk/>
            <pc:sldMk cId="2806152822" sldId="277"/>
            <ac:spMk id="2" creationId="{B99A7999-4916-D2C4-6B0B-D7B6942D8F7E}"/>
          </ac:spMkLst>
        </pc:spChg>
        <pc:picChg chg="add del mod">
          <ac:chgData name="Nour Shammaa (Student)" userId="S::nbs11@mail.aub.edu::7a420f5d-071e-45bd-a4dd-51998c095ba7" providerId="AD" clId="Web-{6CA631AE-46F4-4801-B567-78A441E19C96}" dt="2024-10-22T20:39:12.443" v="43" actId="1076"/>
          <ac:picMkLst>
            <pc:docMk/>
            <pc:sldMk cId="2806152822" sldId="277"/>
            <ac:picMk id="7" creationId="{4C8499F0-1A30-DFA3-E781-C5D7DCE2D010}"/>
          </ac:picMkLst>
        </pc:picChg>
        <pc:picChg chg="add">
          <ac:chgData name="Nour Shammaa (Student)" userId="S::nbs11@mail.aub.edu::7a420f5d-071e-45bd-a4dd-51998c095ba7" providerId="AD" clId="Web-{6CA631AE-46F4-4801-B567-78A441E19C96}" dt="2024-10-22T20:38:51.005" v="40"/>
          <ac:picMkLst>
            <pc:docMk/>
            <pc:sldMk cId="2806152822" sldId="277"/>
            <ac:picMk id="8" creationId="{9C8E6689-B98B-9751-14B5-0DC1129101FE}"/>
          </ac:picMkLst>
        </pc:picChg>
        <pc:picChg chg="add mod">
          <ac:chgData name="Nour Shammaa (Student)" userId="S::nbs11@mail.aub.edu::7a420f5d-071e-45bd-a4dd-51998c095ba7" providerId="AD" clId="Web-{6CA631AE-46F4-4801-B567-78A441E19C96}" dt="2024-10-22T20:40:33.275" v="56" actId="1076"/>
          <ac:picMkLst>
            <pc:docMk/>
            <pc:sldMk cId="2806152822" sldId="277"/>
            <ac:picMk id="10" creationId="{7F253FB3-08AF-186E-441C-4077A9F22E41}"/>
          </ac:picMkLst>
        </pc:picChg>
      </pc:sldChg>
      <pc:sldChg chg="addSp delSp modSp add ord replId">
        <pc:chgData name="Nour Shammaa (Student)" userId="S::nbs11@mail.aub.edu::7a420f5d-071e-45bd-a4dd-51998c095ba7" providerId="AD" clId="Web-{6CA631AE-46F4-4801-B567-78A441E19C96}" dt="2024-10-22T21:38:02.545" v="1033" actId="1076"/>
        <pc:sldMkLst>
          <pc:docMk/>
          <pc:sldMk cId="2051374725" sldId="278"/>
        </pc:sldMkLst>
        <pc:spChg chg="del">
          <ac:chgData name="Nour Shammaa (Student)" userId="S::nbs11@mail.aub.edu::7a420f5d-071e-45bd-a4dd-51998c095ba7" providerId="AD" clId="Web-{6CA631AE-46F4-4801-B567-78A441E19C96}" dt="2024-10-22T20:56:23.075" v="443"/>
          <ac:spMkLst>
            <pc:docMk/>
            <pc:sldMk cId="2051374725" sldId="278"/>
            <ac:spMk id="2" creationId="{FDAB9162-D0A7-4957-6FA6-7FBE007BC3FD}"/>
          </ac:spMkLst>
        </pc:spChg>
        <pc:spChg chg="del mod">
          <ac:chgData name="Nour Shammaa (Student)" userId="S::nbs11@mail.aub.edu::7a420f5d-071e-45bd-a4dd-51998c095ba7" providerId="AD" clId="Web-{6CA631AE-46F4-4801-B567-78A441E19C96}" dt="2024-10-22T21:20:50.186" v="920"/>
          <ac:spMkLst>
            <pc:docMk/>
            <pc:sldMk cId="2051374725" sldId="278"/>
            <ac:spMk id="3" creationId="{2BD3DA87-E526-3553-B058-AD6A75D795A9}"/>
          </ac:spMkLst>
        </pc:spChg>
        <pc:spChg chg="mod">
          <ac:chgData name="Nour Shammaa (Student)" userId="S::nbs11@mail.aub.edu::7a420f5d-071e-45bd-a4dd-51998c095ba7" providerId="AD" clId="Web-{6CA631AE-46F4-4801-B567-78A441E19C96}" dt="2024-10-22T20:58:47.097" v="494" actId="1076"/>
          <ac:spMkLst>
            <pc:docMk/>
            <pc:sldMk cId="2051374725" sldId="278"/>
            <ac:spMk id="4" creationId="{573AD426-3E22-B361-A1CD-FE911FF46072}"/>
          </ac:spMkLst>
        </pc:spChg>
        <pc:spChg chg="mod">
          <ac:chgData name="Nour Shammaa (Student)" userId="S::nbs11@mail.aub.edu::7a420f5d-071e-45bd-a4dd-51998c095ba7" providerId="AD" clId="Web-{6CA631AE-46F4-4801-B567-78A441E19C96}" dt="2024-10-22T20:54:04.085" v="441" actId="20577"/>
          <ac:spMkLst>
            <pc:docMk/>
            <pc:sldMk cId="2051374725" sldId="278"/>
            <ac:spMk id="5" creationId="{9FF79580-45EB-1204-DC3D-98169A46FE2D}"/>
          </ac:spMkLst>
        </pc:spChg>
        <pc:spChg chg="add del mod">
          <ac:chgData name="Nour Shammaa (Student)" userId="S::nbs11@mail.aub.edu::7a420f5d-071e-45bd-a4dd-51998c095ba7" providerId="AD" clId="Web-{6CA631AE-46F4-4801-B567-78A441E19C96}" dt="2024-10-22T20:56:35.326" v="450"/>
          <ac:spMkLst>
            <pc:docMk/>
            <pc:sldMk cId="2051374725" sldId="278"/>
            <ac:spMk id="7" creationId="{732A68B7-3654-D65C-B5D0-72B2E82D66F8}"/>
          </ac:spMkLst>
        </pc:spChg>
        <pc:spChg chg="add mod">
          <ac:chgData name="Nour Shammaa (Student)" userId="S::nbs11@mail.aub.edu::7a420f5d-071e-45bd-a4dd-51998c095ba7" providerId="AD" clId="Web-{6CA631AE-46F4-4801-B567-78A441E19C96}" dt="2024-10-22T21:07:59.403" v="693" actId="1076"/>
          <ac:spMkLst>
            <pc:docMk/>
            <pc:sldMk cId="2051374725" sldId="278"/>
            <ac:spMk id="9" creationId="{5F687A13-D549-497A-2F04-04A9BA8D19BE}"/>
          </ac:spMkLst>
        </pc:spChg>
        <pc:spChg chg="add mod">
          <ac:chgData name="Nour Shammaa (Student)" userId="S::nbs11@mail.aub.edu::7a420f5d-071e-45bd-a4dd-51998c095ba7" providerId="AD" clId="Web-{6CA631AE-46F4-4801-B567-78A441E19C96}" dt="2024-10-22T21:08:18.153" v="697" actId="20577"/>
          <ac:spMkLst>
            <pc:docMk/>
            <pc:sldMk cId="2051374725" sldId="278"/>
            <ac:spMk id="10" creationId="{E9BEF6CC-2E85-84D9-0D2F-30AC829E8DBC}"/>
          </ac:spMkLst>
        </pc:spChg>
        <pc:spChg chg="add mod">
          <ac:chgData name="Nour Shammaa (Student)" userId="S::nbs11@mail.aub.edu::7a420f5d-071e-45bd-a4dd-51998c095ba7" providerId="AD" clId="Web-{6CA631AE-46F4-4801-B567-78A441E19C96}" dt="2024-10-22T21:33:15.377" v="974" actId="1076"/>
          <ac:spMkLst>
            <pc:docMk/>
            <pc:sldMk cId="2051374725" sldId="278"/>
            <ac:spMk id="11" creationId="{FC9EEF37-DBDD-680C-0112-07F66FCDC914}"/>
          </ac:spMkLst>
        </pc:spChg>
        <pc:spChg chg="add mod">
          <ac:chgData name="Nour Shammaa (Student)" userId="S::nbs11@mail.aub.edu::7a420f5d-071e-45bd-a4dd-51998c095ba7" providerId="AD" clId="Web-{6CA631AE-46F4-4801-B567-78A441E19C96}" dt="2024-10-22T21:37:59.998" v="1031" actId="1076"/>
          <ac:spMkLst>
            <pc:docMk/>
            <pc:sldMk cId="2051374725" sldId="278"/>
            <ac:spMk id="12" creationId="{82803472-966C-6A4A-3FCC-542412A10E3D}"/>
          </ac:spMkLst>
        </pc:spChg>
        <pc:spChg chg="add mod">
          <ac:chgData name="Nour Shammaa (Student)" userId="S::nbs11@mail.aub.edu::7a420f5d-071e-45bd-a4dd-51998c095ba7" providerId="AD" clId="Web-{6CA631AE-46F4-4801-B567-78A441E19C96}" dt="2024-10-22T21:34:35.021" v="993" actId="1076"/>
          <ac:spMkLst>
            <pc:docMk/>
            <pc:sldMk cId="2051374725" sldId="278"/>
            <ac:spMk id="13" creationId="{0ED369EC-8C5D-DF4D-A366-72D1561685F9}"/>
          </ac:spMkLst>
        </pc:spChg>
        <pc:spChg chg="add mod">
          <ac:chgData name="Nour Shammaa (Student)" userId="S::nbs11@mail.aub.edu::7a420f5d-071e-45bd-a4dd-51998c095ba7" providerId="AD" clId="Web-{6CA631AE-46F4-4801-B567-78A441E19C96}" dt="2024-10-22T21:15:48.798" v="816" actId="20577"/>
          <ac:spMkLst>
            <pc:docMk/>
            <pc:sldMk cId="2051374725" sldId="278"/>
            <ac:spMk id="14" creationId="{370A0D3D-F80B-38F8-470C-D3573D350C6F}"/>
          </ac:spMkLst>
        </pc:spChg>
        <pc:spChg chg="add mod">
          <ac:chgData name="Nour Shammaa (Student)" userId="S::nbs11@mail.aub.edu::7a420f5d-071e-45bd-a4dd-51998c095ba7" providerId="AD" clId="Web-{6CA631AE-46F4-4801-B567-78A441E19C96}" dt="2024-10-22T21:38:02.545" v="1033" actId="1076"/>
          <ac:spMkLst>
            <pc:docMk/>
            <pc:sldMk cId="2051374725" sldId="278"/>
            <ac:spMk id="15" creationId="{C194B6D0-9ED6-F35D-49EC-9642AFE7D5CE}"/>
          </ac:spMkLst>
        </pc:spChg>
        <pc:spChg chg="add mod">
          <ac:chgData name="Nour Shammaa (Student)" userId="S::nbs11@mail.aub.edu::7a420f5d-071e-45bd-a4dd-51998c095ba7" providerId="AD" clId="Web-{6CA631AE-46F4-4801-B567-78A441E19C96}" dt="2024-10-22T21:33:27.799" v="979" actId="1076"/>
          <ac:spMkLst>
            <pc:docMk/>
            <pc:sldMk cId="2051374725" sldId="278"/>
            <ac:spMk id="16" creationId="{5209B43C-E56B-41DB-A0AA-B5D77DA9AE9B}"/>
          </ac:spMkLst>
        </pc:spChg>
        <pc:spChg chg="add mod">
          <ac:chgData name="Nour Shammaa (Student)" userId="S::nbs11@mail.aub.edu::7a420f5d-071e-45bd-a4dd-51998c095ba7" providerId="AD" clId="Web-{6CA631AE-46F4-4801-B567-78A441E19C96}" dt="2024-10-22T21:31:12.759" v="970" actId="1076"/>
          <ac:spMkLst>
            <pc:docMk/>
            <pc:sldMk cId="2051374725" sldId="278"/>
            <ac:spMk id="17" creationId="{537F5C85-6BDC-7E7E-17FC-5D8D4F5B5293}"/>
          </ac:spMkLst>
        </pc:spChg>
        <pc:spChg chg="add mod">
          <ac:chgData name="Nour Shammaa (Student)" userId="S::nbs11@mail.aub.edu::7a420f5d-071e-45bd-a4dd-51998c095ba7" providerId="AD" clId="Web-{6CA631AE-46F4-4801-B567-78A441E19C96}" dt="2024-10-22T21:34:28.443" v="992" actId="1076"/>
          <ac:spMkLst>
            <pc:docMk/>
            <pc:sldMk cId="2051374725" sldId="278"/>
            <ac:spMk id="18" creationId="{6639B2C1-AB28-015A-CC85-C8D24655720A}"/>
          </ac:spMkLst>
        </pc:spChg>
        <pc:spChg chg="add mod">
          <ac:chgData name="Nour Shammaa (Student)" userId="S::nbs11@mail.aub.edu::7a420f5d-071e-45bd-a4dd-51998c095ba7" providerId="AD" clId="Web-{6CA631AE-46F4-4801-B567-78A441E19C96}" dt="2024-10-22T21:34:54.272" v="997" actId="1076"/>
          <ac:spMkLst>
            <pc:docMk/>
            <pc:sldMk cId="2051374725" sldId="278"/>
            <ac:spMk id="19" creationId="{DFE7AEE0-5394-6221-81A3-2C3B883CDCD7}"/>
          </ac:spMkLst>
        </pc:spChg>
        <pc:spChg chg="add mod">
          <ac:chgData name="Nour Shammaa (Student)" userId="S::nbs11@mail.aub.edu::7a420f5d-071e-45bd-a4dd-51998c095ba7" providerId="AD" clId="Web-{6CA631AE-46F4-4801-B567-78A441E19C96}" dt="2024-10-22T21:34:52.772" v="996" actId="1076"/>
          <ac:spMkLst>
            <pc:docMk/>
            <pc:sldMk cId="2051374725" sldId="278"/>
            <ac:spMk id="20" creationId="{69AB5F11-8154-2410-BBA3-20C957062AFE}"/>
          </ac:spMkLst>
        </pc:spChg>
        <pc:spChg chg="add mod">
          <ac:chgData name="Nour Shammaa (Student)" userId="S::nbs11@mail.aub.edu::7a420f5d-071e-45bd-a4dd-51998c095ba7" providerId="AD" clId="Web-{6CA631AE-46F4-4801-B567-78A441E19C96}" dt="2024-10-22T21:34:49.772" v="995" actId="1076"/>
          <ac:spMkLst>
            <pc:docMk/>
            <pc:sldMk cId="2051374725" sldId="278"/>
            <ac:spMk id="21" creationId="{278F4ED7-8C00-A4BD-2B89-673869599972}"/>
          </ac:spMkLst>
        </pc:spChg>
        <pc:spChg chg="add del mod">
          <ac:chgData name="Nour Shammaa (Student)" userId="S::nbs11@mail.aub.edu::7a420f5d-071e-45bd-a4dd-51998c095ba7" providerId="AD" clId="Web-{6CA631AE-46F4-4801-B567-78A441E19C96}" dt="2024-10-22T21:20:59.420" v="921"/>
          <ac:spMkLst>
            <pc:docMk/>
            <pc:sldMk cId="2051374725" sldId="278"/>
            <ac:spMk id="23" creationId="{E568AA76-750A-9846-B325-CEAC627259F8}"/>
          </ac:spMkLst>
        </pc:spChg>
        <pc:cxnChg chg="add mod">
          <ac:chgData name="Nour Shammaa (Student)" userId="S::nbs11@mail.aub.edu::7a420f5d-071e-45bd-a4dd-51998c095ba7" providerId="AD" clId="Web-{6CA631AE-46F4-4801-B567-78A441E19C96}" dt="2024-10-22T21:27:38.265" v="943" actId="14100"/>
          <ac:cxnSpMkLst>
            <pc:docMk/>
            <pc:sldMk cId="2051374725" sldId="278"/>
            <ac:cxnSpMk id="25" creationId="{0BEF703F-EFF5-C8A0-0CF1-E098F5D18F3A}"/>
          </ac:cxnSpMkLst>
        </pc:cxnChg>
        <pc:cxnChg chg="add mod">
          <ac:chgData name="Nour Shammaa (Student)" userId="S::nbs11@mail.aub.edu::7a420f5d-071e-45bd-a4dd-51998c095ba7" providerId="AD" clId="Web-{6CA631AE-46F4-4801-B567-78A441E19C96}" dt="2024-10-22T21:29:57.162" v="947" actId="14100"/>
          <ac:cxnSpMkLst>
            <pc:docMk/>
            <pc:sldMk cId="2051374725" sldId="278"/>
            <ac:cxnSpMk id="26" creationId="{CAC56A0E-4FB8-EEA2-3BC6-FD260DB27708}"/>
          </ac:cxnSpMkLst>
        </pc:cxnChg>
        <pc:cxnChg chg="add mod">
          <ac:chgData name="Nour Shammaa (Student)" userId="S::nbs11@mail.aub.edu::7a420f5d-071e-45bd-a4dd-51998c095ba7" providerId="AD" clId="Web-{6CA631AE-46F4-4801-B567-78A441E19C96}" dt="2024-10-22T21:31:10.212" v="969" actId="1076"/>
          <ac:cxnSpMkLst>
            <pc:docMk/>
            <pc:sldMk cId="2051374725" sldId="278"/>
            <ac:cxnSpMk id="27" creationId="{85B1F838-BE99-2EDA-0871-249302879E6C}"/>
          </ac:cxnSpMkLst>
        </pc:cxnChg>
        <pc:cxnChg chg="add mod">
          <ac:chgData name="Nour Shammaa (Student)" userId="S::nbs11@mail.aub.edu::7a420f5d-071e-45bd-a4dd-51998c095ba7" providerId="AD" clId="Web-{6CA631AE-46F4-4801-B567-78A441E19C96}" dt="2024-10-22T21:33:11.439" v="973" actId="1076"/>
          <ac:cxnSpMkLst>
            <pc:docMk/>
            <pc:sldMk cId="2051374725" sldId="278"/>
            <ac:cxnSpMk id="28" creationId="{69F0C2CC-9DD4-6E4B-85FE-270FADC49070}"/>
          </ac:cxnSpMkLst>
        </pc:cxnChg>
        <pc:cxnChg chg="add mod">
          <ac:chgData name="Nour Shammaa (Student)" userId="S::nbs11@mail.aub.edu::7a420f5d-071e-45bd-a4dd-51998c095ba7" providerId="AD" clId="Web-{6CA631AE-46F4-4801-B567-78A441E19C96}" dt="2024-10-22T21:33:23.080" v="977" actId="1076"/>
          <ac:cxnSpMkLst>
            <pc:docMk/>
            <pc:sldMk cId="2051374725" sldId="278"/>
            <ac:cxnSpMk id="29" creationId="{D1D560AF-015B-39CC-1169-0594EED93BBD}"/>
          </ac:cxnSpMkLst>
        </pc:cxnChg>
        <pc:cxnChg chg="add mod">
          <ac:chgData name="Nour Shammaa (Student)" userId="S::nbs11@mail.aub.edu::7a420f5d-071e-45bd-a4dd-51998c095ba7" providerId="AD" clId="Web-{6CA631AE-46F4-4801-B567-78A441E19C96}" dt="2024-10-22T21:38:00.014" v="1032" actId="1076"/>
          <ac:cxnSpMkLst>
            <pc:docMk/>
            <pc:sldMk cId="2051374725" sldId="278"/>
            <ac:cxnSpMk id="30" creationId="{DCBD6EDB-6283-8344-F27E-89F16D0B6BA5}"/>
          </ac:cxnSpMkLst>
        </pc:cxnChg>
        <pc:cxnChg chg="add mod">
          <ac:chgData name="Nour Shammaa (Student)" userId="S::nbs11@mail.aub.edu::7a420f5d-071e-45bd-a4dd-51998c095ba7" providerId="AD" clId="Web-{6CA631AE-46F4-4801-B567-78A441E19C96}" dt="2024-10-22T21:35:21.648" v="999" actId="1076"/>
          <ac:cxnSpMkLst>
            <pc:docMk/>
            <pc:sldMk cId="2051374725" sldId="278"/>
            <ac:cxnSpMk id="31" creationId="{16031AB6-2A7C-6CCF-97DA-13B286209438}"/>
          </ac:cxnSpMkLst>
        </pc:cxnChg>
        <pc:cxnChg chg="add mod">
          <ac:chgData name="Nour Shammaa (Student)" userId="S::nbs11@mail.aub.edu::7a420f5d-071e-45bd-a4dd-51998c095ba7" providerId="AD" clId="Web-{6CA631AE-46F4-4801-B567-78A441E19C96}" dt="2024-10-22T21:35:31.789" v="1003" actId="1076"/>
          <ac:cxnSpMkLst>
            <pc:docMk/>
            <pc:sldMk cId="2051374725" sldId="278"/>
            <ac:cxnSpMk id="32" creationId="{47825B89-7C8B-054A-4B8D-E08370777955}"/>
          </ac:cxnSpMkLst>
        </pc:cxnChg>
        <pc:cxnChg chg="add mod">
          <ac:chgData name="Nour Shammaa (Student)" userId="S::nbs11@mail.aub.edu::7a420f5d-071e-45bd-a4dd-51998c095ba7" providerId="AD" clId="Web-{6CA631AE-46F4-4801-B567-78A441E19C96}" dt="2024-10-22T21:35:37.680" v="1006" actId="1076"/>
          <ac:cxnSpMkLst>
            <pc:docMk/>
            <pc:sldMk cId="2051374725" sldId="278"/>
            <ac:cxnSpMk id="33" creationId="{E64C23EA-4741-1EDC-AA8A-8AA36F38A40B}"/>
          </ac:cxnSpMkLst>
        </pc:cxnChg>
        <pc:cxnChg chg="add mod">
          <ac:chgData name="Nour Shammaa (Student)" userId="S::nbs11@mail.aub.edu::7a420f5d-071e-45bd-a4dd-51998c095ba7" providerId="AD" clId="Web-{6CA631AE-46F4-4801-B567-78A441E19C96}" dt="2024-10-22T21:35:42.977" v="1009" actId="1076"/>
          <ac:cxnSpMkLst>
            <pc:docMk/>
            <pc:sldMk cId="2051374725" sldId="278"/>
            <ac:cxnSpMk id="34" creationId="{D3BFE929-C4C8-51CB-86FB-05267549CA54}"/>
          </ac:cxnSpMkLst>
        </pc:cxnChg>
        <pc:cxnChg chg="add mod">
          <ac:chgData name="Nour Shammaa (Student)" userId="S::nbs11@mail.aub.edu::7a420f5d-071e-45bd-a4dd-51998c095ba7" providerId="AD" clId="Web-{6CA631AE-46F4-4801-B567-78A441E19C96}" dt="2024-10-22T21:37:59.983" v="1030" actId="1076"/>
          <ac:cxnSpMkLst>
            <pc:docMk/>
            <pc:sldMk cId="2051374725" sldId="278"/>
            <ac:cxnSpMk id="35" creationId="{FF8D2E17-7B33-AE3E-EB57-2CF53E098CB8}"/>
          </ac:cxnSpMkLst>
        </pc:cxnChg>
      </pc:sldChg>
      <pc:sldChg chg="addSp delSp modSp add replId">
        <pc:chgData name="Nour Shammaa (Student)" userId="S::nbs11@mail.aub.edu::7a420f5d-071e-45bd-a4dd-51998c095ba7" providerId="AD" clId="Web-{6CA631AE-46F4-4801-B567-78A441E19C96}" dt="2024-10-22T21:41:21.335" v="1070" actId="14100"/>
        <pc:sldMkLst>
          <pc:docMk/>
          <pc:sldMk cId="1793229708" sldId="279"/>
        </pc:sldMkLst>
        <pc:spChg chg="del mod">
          <ac:chgData name="Nour Shammaa (Student)" userId="S::nbs11@mail.aub.edu::7a420f5d-071e-45bd-a4dd-51998c095ba7" providerId="AD" clId="Web-{6CA631AE-46F4-4801-B567-78A441E19C96}" dt="2024-10-22T21:40:46.599" v="1056"/>
          <ac:spMkLst>
            <pc:docMk/>
            <pc:sldMk cId="1793229708" sldId="279"/>
            <ac:spMk id="3" creationId="{2BD3DA87-E526-3553-B058-AD6A75D795A9}"/>
          </ac:spMkLst>
        </pc:spChg>
        <pc:spChg chg="del mod">
          <ac:chgData name="Nour Shammaa (Student)" userId="S::nbs11@mail.aub.edu::7a420f5d-071e-45bd-a4dd-51998c095ba7" providerId="AD" clId="Web-{6CA631AE-46F4-4801-B567-78A441E19C96}" dt="2024-10-22T21:38:38.938" v="1039"/>
          <ac:spMkLst>
            <pc:docMk/>
            <pc:sldMk cId="1793229708" sldId="279"/>
            <ac:spMk id="4" creationId="{573AD426-3E22-B361-A1CD-FE911FF46072}"/>
          </ac:spMkLst>
        </pc:spChg>
        <pc:spChg chg="add del mod">
          <ac:chgData name="Nour Shammaa (Student)" userId="S::nbs11@mail.aub.edu::7a420f5d-071e-45bd-a4dd-51998c095ba7" providerId="AD" clId="Web-{6CA631AE-46F4-4801-B567-78A441E19C96}" dt="2024-10-22T21:38:42.406" v="1040"/>
          <ac:spMkLst>
            <pc:docMk/>
            <pc:sldMk cId="1793229708" sldId="279"/>
            <ac:spMk id="7" creationId="{6C2ADA91-FBE3-5751-6C69-6E53805E4A72}"/>
          </ac:spMkLst>
        </pc:spChg>
        <pc:spChg chg="del">
          <ac:chgData name="Nour Shammaa (Student)" userId="S::nbs11@mail.aub.edu::7a420f5d-071e-45bd-a4dd-51998c095ba7" providerId="AD" clId="Web-{6CA631AE-46F4-4801-B567-78A441E19C96}" dt="2024-10-22T21:20:36.888" v="919"/>
          <ac:spMkLst>
            <pc:docMk/>
            <pc:sldMk cId="1793229708" sldId="279"/>
            <ac:spMk id="9" creationId="{5F687A13-D549-497A-2F04-04A9BA8D19BE}"/>
          </ac:spMkLst>
        </pc:spChg>
        <pc:spChg chg="del">
          <ac:chgData name="Nour Shammaa (Student)" userId="S::nbs11@mail.aub.edu::7a420f5d-071e-45bd-a4dd-51998c095ba7" providerId="AD" clId="Web-{6CA631AE-46F4-4801-B567-78A441E19C96}" dt="2024-10-22T21:20:36.888" v="918"/>
          <ac:spMkLst>
            <pc:docMk/>
            <pc:sldMk cId="1793229708" sldId="279"/>
            <ac:spMk id="10" creationId="{E9BEF6CC-2E85-84D9-0D2F-30AC829E8DBC}"/>
          </ac:spMkLst>
        </pc:spChg>
        <pc:spChg chg="del">
          <ac:chgData name="Nour Shammaa (Student)" userId="S::nbs11@mail.aub.edu::7a420f5d-071e-45bd-a4dd-51998c095ba7" providerId="AD" clId="Web-{6CA631AE-46F4-4801-B567-78A441E19C96}" dt="2024-10-22T21:20:36.888" v="917"/>
          <ac:spMkLst>
            <pc:docMk/>
            <pc:sldMk cId="1793229708" sldId="279"/>
            <ac:spMk id="11" creationId="{FC9EEF37-DBDD-680C-0112-07F66FCDC914}"/>
          </ac:spMkLst>
        </pc:spChg>
        <pc:spChg chg="del">
          <ac:chgData name="Nour Shammaa (Student)" userId="S::nbs11@mail.aub.edu::7a420f5d-071e-45bd-a4dd-51998c095ba7" providerId="AD" clId="Web-{6CA631AE-46F4-4801-B567-78A441E19C96}" dt="2024-10-22T21:20:36.888" v="916"/>
          <ac:spMkLst>
            <pc:docMk/>
            <pc:sldMk cId="1793229708" sldId="279"/>
            <ac:spMk id="12" creationId="{82803472-966C-6A4A-3FCC-542412A10E3D}"/>
          </ac:spMkLst>
        </pc:spChg>
        <pc:spChg chg="del">
          <ac:chgData name="Nour Shammaa (Student)" userId="S::nbs11@mail.aub.edu::7a420f5d-071e-45bd-a4dd-51998c095ba7" providerId="AD" clId="Web-{6CA631AE-46F4-4801-B567-78A441E19C96}" dt="2024-10-22T21:20:36.888" v="915"/>
          <ac:spMkLst>
            <pc:docMk/>
            <pc:sldMk cId="1793229708" sldId="279"/>
            <ac:spMk id="13" creationId="{0ED369EC-8C5D-DF4D-A366-72D1561685F9}"/>
          </ac:spMkLst>
        </pc:spChg>
        <pc:spChg chg="del">
          <ac:chgData name="Nour Shammaa (Student)" userId="S::nbs11@mail.aub.edu::7a420f5d-071e-45bd-a4dd-51998c095ba7" providerId="AD" clId="Web-{6CA631AE-46F4-4801-B567-78A441E19C96}" dt="2024-10-22T21:20:36.888" v="914"/>
          <ac:spMkLst>
            <pc:docMk/>
            <pc:sldMk cId="1793229708" sldId="279"/>
            <ac:spMk id="14" creationId="{370A0D3D-F80B-38F8-470C-D3573D350C6F}"/>
          </ac:spMkLst>
        </pc:spChg>
        <pc:spChg chg="del">
          <ac:chgData name="Nour Shammaa (Student)" userId="S::nbs11@mail.aub.edu::7a420f5d-071e-45bd-a4dd-51998c095ba7" providerId="AD" clId="Web-{6CA631AE-46F4-4801-B567-78A441E19C96}" dt="2024-10-22T21:20:36.888" v="913"/>
          <ac:spMkLst>
            <pc:docMk/>
            <pc:sldMk cId="1793229708" sldId="279"/>
            <ac:spMk id="15" creationId="{C194B6D0-9ED6-F35D-49EC-9642AFE7D5CE}"/>
          </ac:spMkLst>
        </pc:spChg>
        <pc:spChg chg="del">
          <ac:chgData name="Nour Shammaa (Student)" userId="S::nbs11@mail.aub.edu::7a420f5d-071e-45bd-a4dd-51998c095ba7" providerId="AD" clId="Web-{6CA631AE-46F4-4801-B567-78A441E19C96}" dt="2024-10-22T21:20:36.888" v="912"/>
          <ac:spMkLst>
            <pc:docMk/>
            <pc:sldMk cId="1793229708" sldId="279"/>
            <ac:spMk id="16" creationId="{5209B43C-E56B-41DB-A0AA-B5D77DA9AE9B}"/>
          </ac:spMkLst>
        </pc:spChg>
        <pc:spChg chg="del">
          <ac:chgData name="Nour Shammaa (Student)" userId="S::nbs11@mail.aub.edu::7a420f5d-071e-45bd-a4dd-51998c095ba7" providerId="AD" clId="Web-{6CA631AE-46F4-4801-B567-78A441E19C96}" dt="2024-10-22T21:20:36.888" v="911"/>
          <ac:spMkLst>
            <pc:docMk/>
            <pc:sldMk cId="1793229708" sldId="279"/>
            <ac:spMk id="17" creationId="{537F5C85-6BDC-7E7E-17FC-5D8D4F5B5293}"/>
          </ac:spMkLst>
        </pc:spChg>
        <pc:spChg chg="del">
          <ac:chgData name="Nour Shammaa (Student)" userId="S::nbs11@mail.aub.edu::7a420f5d-071e-45bd-a4dd-51998c095ba7" providerId="AD" clId="Web-{6CA631AE-46F4-4801-B567-78A441E19C96}" dt="2024-10-22T21:20:36.888" v="910"/>
          <ac:spMkLst>
            <pc:docMk/>
            <pc:sldMk cId="1793229708" sldId="279"/>
            <ac:spMk id="18" creationId="{6639B2C1-AB28-015A-CC85-C8D24655720A}"/>
          </ac:spMkLst>
        </pc:spChg>
        <pc:spChg chg="mod">
          <ac:chgData name="Nour Shammaa (Student)" userId="S::nbs11@mail.aub.edu::7a420f5d-071e-45bd-a4dd-51998c095ba7" providerId="AD" clId="Web-{6CA631AE-46F4-4801-B567-78A441E19C96}" dt="2024-10-22T21:41:12.256" v="1067" actId="1076"/>
          <ac:spMkLst>
            <pc:docMk/>
            <pc:sldMk cId="1793229708" sldId="279"/>
            <ac:spMk id="19" creationId="{DFE7AEE0-5394-6221-81A3-2C3B883CDCD7}"/>
          </ac:spMkLst>
        </pc:spChg>
        <pc:spChg chg="mod">
          <ac:chgData name="Nour Shammaa (Student)" userId="S::nbs11@mail.aub.edu::7a420f5d-071e-45bd-a4dd-51998c095ba7" providerId="AD" clId="Web-{6CA631AE-46F4-4801-B567-78A441E19C96}" dt="2024-10-22T21:41:12.241" v="1066" actId="1076"/>
          <ac:spMkLst>
            <pc:docMk/>
            <pc:sldMk cId="1793229708" sldId="279"/>
            <ac:spMk id="20" creationId="{69AB5F11-8154-2410-BBA3-20C957062AFE}"/>
          </ac:spMkLst>
        </pc:spChg>
        <pc:spChg chg="mod">
          <ac:chgData name="Nour Shammaa (Student)" userId="S::nbs11@mail.aub.edu::7a420f5d-071e-45bd-a4dd-51998c095ba7" providerId="AD" clId="Web-{6CA631AE-46F4-4801-B567-78A441E19C96}" dt="2024-10-22T21:41:21.335" v="1070" actId="14100"/>
          <ac:spMkLst>
            <pc:docMk/>
            <pc:sldMk cId="1793229708" sldId="279"/>
            <ac:spMk id="21" creationId="{278F4ED7-8C00-A4BD-2B89-673869599972}"/>
          </ac:spMkLst>
        </pc:spChg>
        <pc:spChg chg="add del mod">
          <ac:chgData name="Nour Shammaa (Student)" userId="S::nbs11@mail.aub.edu::7a420f5d-071e-45bd-a4dd-51998c095ba7" providerId="AD" clId="Web-{6CA631AE-46F4-4801-B567-78A441E19C96}" dt="2024-10-22T21:40:48.927" v="1057"/>
          <ac:spMkLst>
            <pc:docMk/>
            <pc:sldMk cId="1793229708" sldId="279"/>
            <ac:spMk id="22" creationId="{C5426D7D-F0B0-4655-EEB4-D0A65CE6FE30}"/>
          </ac:spMkLst>
        </pc:spChg>
      </pc:sldChg>
    </pc:docChg>
  </pc:docChgLst>
  <pc:docChgLst>
    <pc:chgData name="Nour Shammaa (Student)" userId="S::nbs11@mail.aub.edu::7a420f5d-071e-45bd-a4dd-51998c095ba7" providerId="AD" clId="Web-{0FCF92FF-F93E-DCC1-D9E5-F02AAC56B3FB}"/>
    <pc:docChg chg="addSld delSld modSld sldOrd">
      <pc:chgData name="Nour Shammaa (Student)" userId="S::nbs11@mail.aub.edu::7a420f5d-071e-45bd-a4dd-51998c095ba7" providerId="AD" clId="Web-{0FCF92FF-F93E-DCC1-D9E5-F02AAC56B3FB}" dt="2024-12-11T08:48:08.942" v="1500"/>
      <pc:docMkLst>
        <pc:docMk/>
      </pc:docMkLst>
      <pc:sldChg chg="ord">
        <pc:chgData name="Nour Shammaa (Student)" userId="S::nbs11@mail.aub.edu::7a420f5d-071e-45bd-a4dd-51998c095ba7" providerId="AD" clId="Web-{0FCF92FF-F93E-DCC1-D9E5-F02AAC56B3FB}" dt="2024-12-08T00:00:22.570" v="1140"/>
        <pc:sldMkLst>
          <pc:docMk/>
          <pc:sldMk cId="2587426178" sldId="268"/>
        </pc:sldMkLst>
      </pc:sldChg>
      <pc:sldChg chg="ord">
        <pc:chgData name="Nour Shammaa (Student)" userId="S::nbs11@mail.aub.edu::7a420f5d-071e-45bd-a4dd-51998c095ba7" providerId="AD" clId="Web-{0FCF92FF-F93E-DCC1-D9E5-F02AAC56B3FB}" dt="2024-12-08T00:00:16.101" v="1139"/>
        <pc:sldMkLst>
          <pc:docMk/>
          <pc:sldMk cId="3030192224" sldId="270"/>
        </pc:sldMkLst>
      </pc:sldChg>
      <pc:sldChg chg="ord">
        <pc:chgData name="Nour Shammaa (Student)" userId="S::nbs11@mail.aub.edu::7a420f5d-071e-45bd-a4dd-51998c095ba7" providerId="AD" clId="Web-{0FCF92FF-F93E-DCC1-D9E5-F02AAC56B3FB}" dt="2024-12-08T00:00:02.382" v="1137"/>
        <pc:sldMkLst>
          <pc:docMk/>
          <pc:sldMk cId="3921111115" sldId="272"/>
        </pc:sldMkLst>
      </pc:sldChg>
      <pc:sldChg chg="add del ord">
        <pc:chgData name="Nour Shammaa (Student)" userId="S::nbs11@mail.aub.edu::7a420f5d-071e-45bd-a4dd-51998c095ba7" providerId="AD" clId="Web-{0FCF92FF-F93E-DCC1-D9E5-F02AAC56B3FB}" dt="2024-12-07T23:59:45.272" v="1134"/>
        <pc:sldMkLst>
          <pc:docMk/>
          <pc:sldMk cId="314588257" sldId="273"/>
        </pc:sldMkLst>
      </pc:sldChg>
      <pc:sldChg chg="ord">
        <pc:chgData name="Nour Shammaa (Student)" userId="S::nbs11@mail.aub.edu::7a420f5d-071e-45bd-a4dd-51998c095ba7" providerId="AD" clId="Web-{0FCF92FF-F93E-DCC1-D9E5-F02AAC56B3FB}" dt="2024-12-08T00:00:08.195" v="1138"/>
        <pc:sldMkLst>
          <pc:docMk/>
          <pc:sldMk cId="2375012905" sldId="274"/>
        </pc:sldMkLst>
      </pc:sldChg>
      <pc:sldChg chg="modSp ord">
        <pc:chgData name="Nour Shammaa (Student)" userId="S::nbs11@mail.aub.edu::7a420f5d-071e-45bd-a4dd-51998c095ba7" providerId="AD" clId="Web-{0FCF92FF-F93E-DCC1-D9E5-F02AAC56B3FB}" dt="2024-12-07T23:22:34.295" v="87"/>
        <pc:sldMkLst>
          <pc:docMk/>
          <pc:sldMk cId="4112918770" sldId="275"/>
        </pc:sldMkLst>
        <pc:spChg chg="mod">
          <ac:chgData name="Nour Shammaa (Student)" userId="S::nbs11@mail.aub.edu::7a420f5d-071e-45bd-a4dd-51998c095ba7" providerId="AD" clId="Web-{0FCF92FF-F93E-DCC1-D9E5-F02AAC56B3FB}" dt="2024-12-07T23:15:15.089" v="17" actId="1076"/>
          <ac:spMkLst>
            <pc:docMk/>
            <pc:sldMk cId="4112918770" sldId="275"/>
            <ac:spMk id="2" creationId="{B4319C23-2995-A4C2-5E46-15A29F539897}"/>
          </ac:spMkLst>
        </pc:spChg>
      </pc:sldChg>
      <pc:sldChg chg="ord">
        <pc:chgData name="Nour Shammaa (Student)" userId="S::nbs11@mail.aub.edu::7a420f5d-071e-45bd-a4dd-51998c095ba7" providerId="AD" clId="Web-{0FCF92FF-F93E-DCC1-D9E5-F02AAC56B3FB}" dt="2024-12-07T23:59:57.413" v="1136"/>
        <pc:sldMkLst>
          <pc:docMk/>
          <pc:sldMk cId="2051374725" sldId="278"/>
        </pc:sldMkLst>
      </pc:sldChg>
      <pc:sldChg chg="ord">
        <pc:chgData name="Nour Shammaa (Student)" userId="S::nbs11@mail.aub.edu::7a420f5d-071e-45bd-a4dd-51998c095ba7" providerId="AD" clId="Web-{0FCF92FF-F93E-DCC1-D9E5-F02AAC56B3FB}" dt="2024-12-07T23:59:50.866" v="1135"/>
        <pc:sldMkLst>
          <pc:docMk/>
          <pc:sldMk cId="1793229708" sldId="279"/>
        </pc:sldMkLst>
      </pc:sldChg>
      <pc:sldChg chg="modSp modNotes">
        <pc:chgData name="Nour Shammaa (Student)" userId="S::nbs11@mail.aub.edu::7a420f5d-071e-45bd-a4dd-51998c095ba7" providerId="AD" clId="Web-{0FCF92FF-F93E-DCC1-D9E5-F02AAC56B3FB}" dt="2024-12-11T08:48:08.942" v="1500"/>
        <pc:sldMkLst>
          <pc:docMk/>
          <pc:sldMk cId="3284166618" sldId="283"/>
        </pc:sldMkLst>
        <pc:spChg chg="mod">
          <ac:chgData name="Nour Shammaa (Student)" userId="S::nbs11@mail.aub.edu::7a420f5d-071e-45bd-a4dd-51998c095ba7" providerId="AD" clId="Web-{0FCF92FF-F93E-DCC1-D9E5-F02AAC56B3FB}" dt="2024-12-07T23:21:29.117" v="82" actId="20577"/>
          <ac:spMkLst>
            <pc:docMk/>
            <pc:sldMk cId="3284166618" sldId="283"/>
            <ac:spMk id="3" creationId="{4316D11E-B630-1431-E9E0-FE1D4B0578BC}"/>
          </ac:spMkLst>
        </pc:spChg>
        <pc:spChg chg="mod">
          <ac:chgData name="Nour Shammaa (Student)" userId="S::nbs11@mail.aub.edu::7a420f5d-071e-45bd-a4dd-51998c095ba7" providerId="AD" clId="Web-{0FCF92FF-F93E-DCC1-D9E5-F02AAC56B3FB}" dt="2024-12-07T23:21:45.820" v="85" actId="20577"/>
          <ac:spMkLst>
            <pc:docMk/>
            <pc:sldMk cId="3284166618" sldId="283"/>
            <ac:spMk id="4" creationId="{62CFE4A6-0E95-0D00-ED77-2C3EBF1248B0}"/>
          </ac:spMkLst>
        </pc:spChg>
        <pc:spChg chg="mod">
          <ac:chgData name="Nour Shammaa (Student)" userId="S::nbs11@mail.aub.edu::7a420f5d-071e-45bd-a4dd-51998c095ba7" providerId="AD" clId="Web-{0FCF92FF-F93E-DCC1-D9E5-F02AAC56B3FB}" dt="2024-12-07T23:20:57.991" v="75" actId="1076"/>
          <ac:spMkLst>
            <pc:docMk/>
            <pc:sldMk cId="3284166618" sldId="283"/>
            <ac:spMk id="9" creationId="{343A74C9-B786-30CA-8598-6A2F959CE818}"/>
          </ac:spMkLst>
        </pc:spChg>
        <pc:spChg chg="mod">
          <ac:chgData name="Nour Shammaa (Student)" userId="S::nbs11@mail.aub.edu::7a420f5d-071e-45bd-a4dd-51998c095ba7" providerId="AD" clId="Web-{0FCF92FF-F93E-DCC1-D9E5-F02AAC56B3FB}" dt="2024-12-07T23:21:36.695" v="83" actId="20577"/>
          <ac:spMkLst>
            <pc:docMk/>
            <pc:sldMk cId="3284166618" sldId="283"/>
            <ac:spMk id="10" creationId="{E330A463-1EDD-C7EB-46F5-2FF43CE97512}"/>
          </ac:spMkLst>
        </pc:spChg>
        <pc:spChg chg="mod">
          <ac:chgData name="Nour Shammaa (Student)" userId="S::nbs11@mail.aub.edu::7a420f5d-071e-45bd-a4dd-51998c095ba7" providerId="AD" clId="Web-{0FCF92FF-F93E-DCC1-D9E5-F02AAC56B3FB}" dt="2024-12-07T23:21:11.804" v="78" actId="20577"/>
          <ac:spMkLst>
            <pc:docMk/>
            <pc:sldMk cId="3284166618" sldId="283"/>
            <ac:spMk id="11" creationId="{3B356E6F-4A52-D4F4-6569-545CD863396B}"/>
          </ac:spMkLst>
        </pc:spChg>
        <pc:spChg chg="mod">
          <ac:chgData name="Nour Shammaa (Student)" userId="S::nbs11@mail.aub.edu::7a420f5d-071e-45bd-a4dd-51998c095ba7" providerId="AD" clId="Web-{0FCF92FF-F93E-DCC1-D9E5-F02AAC56B3FB}" dt="2024-12-07T23:21:07.132" v="77" actId="20577"/>
          <ac:spMkLst>
            <pc:docMk/>
            <pc:sldMk cId="3284166618" sldId="283"/>
            <ac:spMk id="12" creationId="{9404DE6B-09E9-5F67-4FA3-D84E19D384E8}"/>
          </ac:spMkLst>
        </pc:spChg>
        <pc:spChg chg="mod">
          <ac:chgData name="Nour Shammaa (Student)" userId="S::nbs11@mail.aub.edu::7a420f5d-071e-45bd-a4dd-51998c095ba7" providerId="AD" clId="Web-{0FCF92FF-F93E-DCC1-D9E5-F02AAC56B3FB}" dt="2024-12-07T23:20:57.944" v="73" actId="1076"/>
          <ac:spMkLst>
            <pc:docMk/>
            <pc:sldMk cId="3284166618" sldId="283"/>
            <ac:spMk id="13" creationId="{A50201FB-5839-8294-E97B-C710A987209A}"/>
          </ac:spMkLst>
        </pc:spChg>
        <pc:picChg chg="mod">
          <ac:chgData name="Nour Shammaa (Student)" userId="S::nbs11@mail.aub.edu::7a420f5d-071e-45bd-a4dd-51998c095ba7" providerId="AD" clId="Web-{0FCF92FF-F93E-DCC1-D9E5-F02AAC56B3FB}" dt="2024-12-07T23:21:22.570" v="81" actId="1076"/>
          <ac:picMkLst>
            <pc:docMk/>
            <pc:sldMk cId="3284166618" sldId="283"/>
            <ac:picMk id="5" creationId="{C268AAC2-D48D-602C-8CD2-280E32C0AE41}"/>
          </ac:picMkLst>
        </pc:picChg>
        <pc:picChg chg="mod">
          <ac:chgData name="Nour Shammaa (Student)" userId="S::nbs11@mail.aub.edu::7a420f5d-071e-45bd-a4dd-51998c095ba7" providerId="AD" clId="Web-{0FCF92FF-F93E-DCC1-D9E5-F02AAC56B3FB}" dt="2024-12-07T23:20:57.975" v="74" actId="1076"/>
          <ac:picMkLst>
            <pc:docMk/>
            <pc:sldMk cId="3284166618" sldId="283"/>
            <ac:picMk id="6" creationId="{32094BA2-A089-A014-C497-9CF4E0CB2397}"/>
          </ac:picMkLst>
        </pc:picChg>
        <pc:picChg chg="mod">
          <ac:chgData name="Nour Shammaa (Student)" userId="S::nbs11@mail.aub.edu::7a420f5d-071e-45bd-a4dd-51998c095ba7" providerId="AD" clId="Web-{0FCF92FF-F93E-DCC1-D9E5-F02AAC56B3FB}" dt="2024-12-07T23:21:39.648" v="84" actId="1076"/>
          <ac:picMkLst>
            <pc:docMk/>
            <pc:sldMk cId="3284166618" sldId="283"/>
            <ac:picMk id="7" creationId="{9462ACF8-5B89-875C-D1F1-38E6994BFC12}"/>
          </ac:picMkLst>
        </pc:picChg>
        <pc:picChg chg="mod">
          <ac:chgData name="Nour Shammaa (Student)" userId="S::nbs11@mail.aub.edu::7a420f5d-071e-45bd-a4dd-51998c095ba7" providerId="AD" clId="Web-{0FCF92FF-F93E-DCC1-D9E5-F02AAC56B3FB}" dt="2024-12-07T23:21:17.444" v="79" actId="1076"/>
          <ac:picMkLst>
            <pc:docMk/>
            <pc:sldMk cId="3284166618" sldId="283"/>
            <ac:picMk id="8" creationId="{72EFE082-A791-644C-E421-129206359EF5}"/>
          </ac:picMkLst>
        </pc:picChg>
        <pc:picChg chg="mod">
          <ac:chgData name="Nour Shammaa (Student)" userId="S::nbs11@mail.aub.edu::7a420f5d-071e-45bd-a4dd-51998c095ba7" providerId="AD" clId="Web-{0FCF92FF-F93E-DCC1-D9E5-F02AAC56B3FB}" dt="2024-12-07T23:20:36.740" v="61" actId="1076"/>
          <ac:picMkLst>
            <pc:docMk/>
            <pc:sldMk cId="3284166618" sldId="283"/>
            <ac:picMk id="14" creationId="{664A10CC-2580-FF89-3361-7200DB754A8A}"/>
          </ac:picMkLst>
        </pc:picChg>
        <pc:picChg chg="mod">
          <ac:chgData name="Nour Shammaa (Student)" userId="S::nbs11@mail.aub.edu::7a420f5d-071e-45bd-a4dd-51998c095ba7" providerId="AD" clId="Web-{0FCF92FF-F93E-DCC1-D9E5-F02AAC56B3FB}" dt="2024-12-07T23:20:47.256" v="66" actId="1076"/>
          <ac:picMkLst>
            <pc:docMk/>
            <pc:sldMk cId="3284166618" sldId="283"/>
            <ac:picMk id="16" creationId="{32B31B1D-F023-5362-029B-F8C40D4C342D}"/>
          </ac:picMkLst>
        </pc:picChg>
      </pc:sldChg>
      <pc:sldChg chg="mod ord modShow">
        <pc:chgData name="Nour Shammaa (Student)" userId="S::nbs11@mail.aub.edu::7a420f5d-071e-45bd-a4dd-51998c095ba7" providerId="AD" clId="Web-{0FCF92FF-F93E-DCC1-D9E5-F02AAC56B3FB}" dt="2024-12-07T23:19:58.129" v="55"/>
        <pc:sldMkLst>
          <pc:docMk/>
          <pc:sldMk cId="2656481153" sldId="287"/>
        </pc:sldMkLst>
      </pc:sldChg>
      <pc:sldChg chg="modSp ord modNotes">
        <pc:chgData name="Nour Shammaa (Student)" userId="S::nbs11@mail.aub.edu::7a420f5d-071e-45bd-a4dd-51998c095ba7" providerId="AD" clId="Web-{0FCF92FF-F93E-DCC1-D9E5-F02AAC56B3FB}" dt="2024-12-11T07:23:38.338" v="1148"/>
        <pc:sldMkLst>
          <pc:docMk/>
          <pc:sldMk cId="1397147174" sldId="292"/>
        </pc:sldMkLst>
        <pc:spChg chg="mod">
          <ac:chgData name="Nour Shammaa (Student)" userId="S::nbs11@mail.aub.edu::7a420f5d-071e-45bd-a4dd-51998c095ba7" providerId="AD" clId="Web-{0FCF92FF-F93E-DCC1-D9E5-F02AAC56B3FB}" dt="2024-12-07T23:18:14.704" v="42" actId="20577"/>
          <ac:spMkLst>
            <pc:docMk/>
            <pc:sldMk cId="1397147174" sldId="292"/>
            <ac:spMk id="3" creationId="{155231CB-3DD8-713F-E6BC-A879EF84D57F}"/>
          </ac:spMkLst>
        </pc:spChg>
        <pc:spChg chg="mod">
          <ac:chgData name="Nour Shammaa (Student)" userId="S::nbs11@mail.aub.edu::7a420f5d-071e-45bd-a4dd-51998c095ba7" providerId="AD" clId="Web-{0FCF92FF-F93E-DCC1-D9E5-F02AAC56B3FB}" dt="2024-12-07T23:16:24.497" v="22" actId="1076"/>
          <ac:spMkLst>
            <pc:docMk/>
            <pc:sldMk cId="1397147174" sldId="292"/>
            <ac:spMk id="4" creationId="{34378A29-8913-3815-315E-3460FA12E1C0}"/>
          </ac:spMkLst>
        </pc:spChg>
        <pc:spChg chg="mod">
          <ac:chgData name="Nour Shammaa (Student)" userId="S::nbs11@mail.aub.edu::7a420f5d-071e-45bd-a4dd-51998c095ba7" providerId="AD" clId="Web-{0FCF92FF-F93E-DCC1-D9E5-F02AAC56B3FB}" dt="2024-12-07T23:17:08.327" v="28" actId="1076"/>
          <ac:spMkLst>
            <pc:docMk/>
            <pc:sldMk cId="1397147174" sldId="292"/>
            <ac:spMk id="6" creationId="{BCD403F3-C0F5-BC5A-F604-D7E504BA4B6F}"/>
          </ac:spMkLst>
        </pc:spChg>
        <pc:spChg chg="mod">
          <ac:chgData name="Nour Shammaa (Student)" userId="S::nbs11@mail.aub.edu::7a420f5d-071e-45bd-a4dd-51998c095ba7" providerId="AD" clId="Web-{0FCF92FF-F93E-DCC1-D9E5-F02AAC56B3FB}" dt="2024-12-07T23:17:48.297" v="35" actId="20577"/>
          <ac:spMkLst>
            <pc:docMk/>
            <pc:sldMk cId="1397147174" sldId="292"/>
            <ac:spMk id="7" creationId="{F36C07A1-B694-6A05-A194-A9F1FDEDB7E1}"/>
          </ac:spMkLst>
        </pc:spChg>
        <pc:spChg chg="mod">
          <ac:chgData name="Nour Shammaa (Student)" userId="S::nbs11@mail.aub.edu::7a420f5d-071e-45bd-a4dd-51998c095ba7" providerId="AD" clId="Web-{0FCF92FF-F93E-DCC1-D9E5-F02AAC56B3FB}" dt="2024-12-07T23:18:58.815" v="51" actId="20577"/>
          <ac:spMkLst>
            <pc:docMk/>
            <pc:sldMk cId="1397147174" sldId="292"/>
            <ac:spMk id="9" creationId="{A98D7D02-5E81-883F-3607-55EBA8234AB6}"/>
          </ac:spMkLst>
        </pc:spChg>
        <pc:spChg chg="mod">
          <ac:chgData name="Nour Shammaa (Student)" userId="S::nbs11@mail.aub.edu::7a420f5d-071e-45bd-a4dd-51998c095ba7" providerId="AD" clId="Web-{0FCF92FF-F93E-DCC1-D9E5-F02AAC56B3FB}" dt="2024-12-07T23:19:06.425" v="53" actId="20577"/>
          <ac:spMkLst>
            <pc:docMk/>
            <pc:sldMk cId="1397147174" sldId="292"/>
            <ac:spMk id="10" creationId="{B519FE42-06FE-2A99-D792-5A12AC78B762}"/>
          </ac:spMkLst>
        </pc:spChg>
        <pc:spChg chg="mod">
          <ac:chgData name="Nour Shammaa (Student)" userId="S::nbs11@mail.aub.edu::7a420f5d-071e-45bd-a4dd-51998c095ba7" providerId="AD" clId="Web-{0FCF92FF-F93E-DCC1-D9E5-F02AAC56B3FB}" dt="2024-12-07T23:17:27.468" v="31" actId="1076"/>
          <ac:spMkLst>
            <pc:docMk/>
            <pc:sldMk cId="1397147174" sldId="292"/>
            <ac:spMk id="11" creationId="{41F1E70A-2D0F-AFE1-1F42-3CF7FA2FB9E8}"/>
          </ac:spMkLst>
        </pc:spChg>
      </pc:sldChg>
      <pc:sldChg chg="modSp ord">
        <pc:chgData name="Nour Shammaa (Student)" userId="S::nbs11@mail.aub.edu::7a420f5d-071e-45bd-a4dd-51998c095ba7" providerId="AD" clId="Web-{0FCF92FF-F93E-DCC1-D9E5-F02AAC56B3FB}" dt="2024-12-07T23:23:08.639" v="89" actId="1076"/>
        <pc:sldMkLst>
          <pc:docMk/>
          <pc:sldMk cId="301425526" sldId="293"/>
        </pc:sldMkLst>
        <pc:spChg chg="mod">
          <ac:chgData name="Nour Shammaa (Student)" userId="S::nbs11@mail.aub.edu::7a420f5d-071e-45bd-a4dd-51998c095ba7" providerId="AD" clId="Web-{0FCF92FF-F93E-DCC1-D9E5-F02AAC56B3FB}" dt="2024-12-07T23:23:08.639" v="89" actId="1076"/>
          <ac:spMkLst>
            <pc:docMk/>
            <pc:sldMk cId="301425526" sldId="293"/>
            <ac:spMk id="5" creationId="{9FF79580-45EB-1204-DC3D-98169A46FE2D}"/>
          </ac:spMkLst>
        </pc:spChg>
      </pc:sldChg>
      <pc:sldChg chg="addSp delSp modSp add replId">
        <pc:chgData name="Nour Shammaa (Student)" userId="S::nbs11@mail.aub.edu::7a420f5d-071e-45bd-a4dd-51998c095ba7" providerId="AD" clId="Web-{0FCF92FF-F93E-DCC1-D9E5-F02AAC56B3FB}" dt="2024-12-07T23:35:27.295" v="481" actId="1076"/>
        <pc:sldMkLst>
          <pc:docMk/>
          <pc:sldMk cId="2418656974" sldId="294"/>
        </pc:sldMkLst>
        <pc:spChg chg="mod">
          <ac:chgData name="Nour Shammaa (Student)" userId="S::nbs11@mail.aub.edu::7a420f5d-071e-45bd-a4dd-51998c095ba7" providerId="AD" clId="Web-{0FCF92FF-F93E-DCC1-D9E5-F02AAC56B3FB}" dt="2024-12-07T23:23:22.656" v="102" actId="20577"/>
          <ac:spMkLst>
            <pc:docMk/>
            <pc:sldMk cId="2418656974" sldId="294"/>
            <ac:spMk id="5" creationId="{9FF79580-45EB-1204-DC3D-98169A46FE2D}"/>
          </ac:spMkLst>
        </pc:spChg>
        <pc:spChg chg="add mod">
          <ac:chgData name="Nour Shammaa (Student)" userId="S::nbs11@mail.aub.edu::7a420f5d-071e-45bd-a4dd-51998c095ba7" providerId="AD" clId="Web-{0FCF92FF-F93E-DCC1-D9E5-F02AAC56B3FB}" dt="2024-12-07T23:26:23.271" v="254" actId="1076"/>
          <ac:spMkLst>
            <pc:docMk/>
            <pc:sldMk cId="2418656974" sldId="294"/>
            <ac:spMk id="7" creationId="{D6D7E1D0-5C95-7073-FA9C-4C21007DF37C}"/>
          </ac:spMkLst>
        </pc:spChg>
        <pc:spChg chg="del">
          <ac:chgData name="Nour Shammaa (Student)" userId="S::nbs11@mail.aub.edu::7a420f5d-071e-45bd-a4dd-51998c095ba7" providerId="AD" clId="Web-{0FCF92FF-F93E-DCC1-D9E5-F02AAC56B3FB}" dt="2024-12-07T23:24:44.096" v="148"/>
          <ac:spMkLst>
            <pc:docMk/>
            <pc:sldMk cId="2418656974" sldId="294"/>
            <ac:spMk id="8" creationId="{0381F64C-5F4C-C2D9-C209-D5965DF17C64}"/>
          </ac:spMkLst>
        </pc:spChg>
        <pc:spChg chg="del">
          <ac:chgData name="Nour Shammaa (Student)" userId="S::nbs11@mail.aub.edu::7a420f5d-071e-45bd-a4dd-51998c095ba7" providerId="AD" clId="Web-{0FCF92FF-F93E-DCC1-D9E5-F02AAC56B3FB}" dt="2024-12-07T23:24:44.096" v="153"/>
          <ac:spMkLst>
            <pc:docMk/>
            <pc:sldMk cId="2418656974" sldId="294"/>
            <ac:spMk id="9" creationId="{957AD081-58A3-8759-E06F-548ED67170A6}"/>
          </ac:spMkLst>
        </pc:spChg>
        <pc:spChg chg="mod">
          <ac:chgData name="Nour Shammaa (Student)" userId="S::nbs11@mail.aub.edu::7a420f5d-071e-45bd-a4dd-51998c095ba7" providerId="AD" clId="Web-{0FCF92FF-F93E-DCC1-D9E5-F02AAC56B3FB}" dt="2024-12-07T23:25:41.894" v="241" actId="14100"/>
          <ac:spMkLst>
            <pc:docMk/>
            <pc:sldMk cId="2418656974" sldId="294"/>
            <ac:spMk id="10" creationId="{E9BEF6CC-2E85-84D9-0D2F-30AC829E8DBC}"/>
          </ac:spMkLst>
        </pc:spChg>
        <pc:spChg chg="del mod">
          <ac:chgData name="Nour Shammaa (Student)" userId="S::nbs11@mail.aub.edu::7a420f5d-071e-45bd-a4dd-51998c095ba7" providerId="AD" clId="Web-{0FCF92FF-F93E-DCC1-D9E5-F02AAC56B3FB}" dt="2024-12-07T23:32:49.665" v="398"/>
          <ac:spMkLst>
            <pc:docMk/>
            <pc:sldMk cId="2418656974" sldId="294"/>
            <ac:spMk id="11" creationId="{FC9EEF37-DBDD-680C-0112-07F66FCDC914}"/>
          </ac:spMkLst>
        </pc:spChg>
        <pc:spChg chg="del mod">
          <ac:chgData name="Nour Shammaa (Student)" userId="S::nbs11@mail.aub.edu::7a420f5d-071e-45bd-a4dd-51998c095ba7" providerId="AD" clId="Web-{0FCF92FF-F93E-DCC1-D9E5-F02AAC56B3FB}" dt="2024-12-07T23:32:49.665" v="397"/>
          <ac:spMkLst>
            <pc:docMk/>
            <pc:sldMk cId="2418656974" sldId="294"/>
            <ac:spMk id="13" creationId="{0ED369EC-8C5D-DF4D-A366-72D1561685F9}"/>
          </ac:spMkLst>
        </pc:spChg>
        <pc:spChg chg="del">
          <ac:chgData name="Nour Shammaa (Student)" userId="S::nbs11@mail.aub.edu::7a420f5d-071e-45bd-a4dd-51998c095ba7" providerId="AD" clId="Web-{0FCF92FF-F93E-DCC1-D9E5-F02AAC56B3FB}" dt="2024-12-07T23:24:44.096" v="147"/>
          <ac:spMkLst>
            <pc:docMk/>
            <pc:sldMk cId="2418656974" sldId="294"/>
            <ac:spMk id="14" creationId="{50F69875-F457-5E52-C599-BF524A3B7343}"/>
          </ac:spMkLst>
        </pc:spChg>
        <pc:spChg chg="del">
          <ac:chgData name="Nour Shammaa (Student)" userId="S::nbs11@mail.aub.edu::7a420f5d-071e-45bd-a4dd-51998c095ba7" providerId="AD" clId="Web-{0FCF92FF-F93E-DCC1-D9E5-F02AAC56B3FB}" dt="2024-12-07T23:24:44.096" v="146"/>
          <ac:spMkLst>
            <pc:docMk/>
            <pc:sldMk cId="2418656974" sldId="294"/>
            <ac:spMk id="17" creationId="{8B40FB85-636D-C52B-A243-E4158DBB61DF}"/>
          </ac:spMkLst>
        </pc:spChg>
        <pc:spChg chg="mod">
          <ac:chgData name="Nour Shammaa (Student)" userId="S::nbs11@mail.aub.edu::7a420f5d-071e-45bd-a4dd-51998c095ba7" providerId="AD" clId="Web-{0FCF92FF-F93E-DCC1-D9E5-F02AAC56B3FB}" dt="2024-12-07T23:26:10.536" v="247" actId="1076"/>
          <ac:spMkLst>
            <pc:docMk/>
            <pc:sldMk cId="2418656974" sldId="294"/>
            <ac:spMk id="18" creationId="{6639B2C1-AB28-015A-CC85-C8D24655720A}"/>
          </ac:spMkLst>
        </pc:spChg>
        <pc:spChg chg="del">
          <ac:chgData name="Nour Shammaa (Student)" userId="S::nbs11@mail.aub.edu::7a420f5d-071e-45bd-a4dd-51998c095ba7" providerId="AD" clId="Web-{0FCF92FF-F93E-DCC1-D9E5-F02AAC56B3FB}" dt="2024-12-07T23:24:44.096" v="163"/>
          <ac:spMkLst>
            <pc:docMk/>
            <pc:sldMk cId="2418656974" sldId="294"/>
            <ac:spMk id="19" creationId="{DFE7AEE0-5394-6221-81A3-2C3B883CDCD7}"/>
          </ac:spMkLst>
        </pc:spChg>
        <pc:spChg chg="del">
          <ac:chgData name="Nour Shammaa (Student)" userId="S::nbs11@mail.aub.edu::7a420f5d-071e-45bd-a4dd-51998c095ba7" providerId="AD" clId="Web-{0FCF92FF-F93E-DCC1-D9E5-F02AAC56B3FB}" dt="2024-12-07T23:24:44.096" v="162"/>
          <ac:spMkLst>
            <pc:docMk/>
            <pc:sldMk cId="2418656974" sldId="294"/>
            <ac:spMk id="20" creationId="{69AB5F11-8154-2410-BBA3-20C957062AFE}"/>
          </ac:spMkLst>
        </pc:spChg>
        <pc:spChg chg="del">
          <ac:chgData name="Nour Shammaa (Student)" userId="S::nbs11@mail.aub.edu::7a420f5d-071e-45bd-a4dd-51998c095ba7" providerId="AD" clId="Web-{0FCF92FF-F93E-DCC1-D9E5-F02AAC56B3FB}" dt="2024-12-07T23:24:44.096" v="161"/>
          <ac:spMkLst>
            <pc:docMk/>
            <pc:sldMk cId="2418656974" sldId="294"/>
            <ac:spMk id="21" creationId="{278F4ED7-8C00-A4BD-2B89-673869599972}"/>
          </ac:spMkLst>
        </pc:spChg>
        <pc:spChg chg="del">
          <ac:chgData name="Nour Shammaa (Student)" userId="S::nbs11@mail.aub.edu::7a420f5d-071e-45bd-a4dd-51998c095ba7" providerId="AD" clId="Web-{0FCF92FF-F93E-DCC1-D9E5-F02AAC56B3FB}" dt="2024-12-07T23:24:44.096" v="145"/>
          <ac:spMkLst>
            <pc:docMk/>
            <pc:sldMk cId="2418656974" sldId="294"/>
            <ac:spMk id="26" creationId="{81F37AA7-87AC-01D6-4F6B-36FFFC83727C}"/>
          </ac:spMkLst>
        </pc:spChg>
        <pc:spChg chg="add mod">
          <ac:chgData name="Nour Shammaa (Student)" userId="S::nbs11@mail.aub.edu::7a420f5d-071e-45bd-a4dd-51998c095ba7" providerId="AD" clId="Web-{0FCF92FF-F93E-DCC1-D9E5-F02AAC56B3FB}" dt="2024-12-07T23:28:44.916" v="296" actId="1076"/>
          <ac:spMkLst>
            <pc:docMk/>
            <pc:sldMk cId="2418656974" sldId="294"/>
            <ac:spMk id="32" creationId="{9BD00365-B059-28D2-269A-66FF86842FF1}"/>
          </ac:spMkLst>
        </pc:spChg>
        <pc:spChg chg="add mod">
          <ac:chgData name="Nour Shammaa (Student)" userId="S::nbs11@mail.aub.edu::7a420f5d-071e-45bd-a4dd-51998c095ba7" providerId="AD" clId="Web-{0FCF92FF-F93E-DCC1-D9E5-F02AAC56B3FB}" dt="2024-12-07T23:29:30.761" v="337" actId="1076"/>
          <ac:spMkLst>
            <pc:docMk/>
            <pc:sldMk cId="2418656974" sldId="294"/>
            <ac:spMk id="34" creationId="{EC430272-12C6-F129-C8F7-8BCB18DE1225}"/>
          </ac:spMkLst>
        </pc:spChg>
        <pc:spChg chg="del">
          <ac:chgData name="Nour Shammaa (Student)" userId="S::nbs11@mail.aub.edu::7a420f5d-071e-45bd-a4dd-51998c095ba7" providerId="AD" clId="Web-{0FCF92FF-F93E-DCC1-D9E5-F02AAC56B3FB}" dt="2024-12-07T23:24:44.096" v="142"/>
          <ac:spMkLst>
            <pc:docMk/>
            <pc:sldMk cId="2418656974" sldId="294"/>
            <ac:spMk id="35" creationId="{4A5F3858-7AAC-AD3C-4B7A-24E879228CFF}"/>
          </ac:spMkLst>
        </pc:spChg>
        <pc:spChg chg="add mod">
          <ac:chgData name="Nour Shammaa (Student)" userId="S::nbs11@mail.aub.edu::7a420f5d-071e-45bd-a4dd-51998c095ba7" providerId="AD" clId="Web-{0FCF92FF-F93E-DCC1-D9E5-F02AAC56B3FB}" dt="2024-12-07T23:29:25.855" v="335" actId="1076"/>
          <ac:spMkLst>
            <pc:docMk/>
            <pc:sldMk cId="2418656974" sldId="294"/>
            <ac:spMk id="38" creationId="{202F71CF-497A-0E51-8EE0-DEA986DBA6D5}"/>
          </ac:spMkLst>
        </pc:spChg>
        <pc:spChg chg="del">
          <ac:chgData name="Nour Shammaa (Student)" userId="S::nbs11@mail.aub.edu::7a420f5d-071e-45bd-a4dd-51998c095ba7" providerId="AD" clId="Web-{0FCF92FF-F93E-DCC1-D9E5-F02AAC56B3FB}" dt="2024-12-07T23:24:44.096" v="152"/>
          <ac:spMkLst>
            <pc:docMk/>
            <pc:sldMk cId="2418656974" sldId="294"/>
            <ac:spMk id="39" creationId="{82803472-966C-6A4A-3FCC-542412A10E3D}"/>
          </ac:spMkLst>
        </pc:spChg>
        <pc:spChg chg="del">
          <ac:chgData name="Nour Shammaa (Student)" userId="S::nbs11@mail.aub.edu::7a420f5d-071e-45bd-a4dd-51998c095ba7" providerId="AD" clId="Web-{0FCF92FF-F93E-DCC1-D9E5-F02AAC56B3FB}" dt="2024-12-07T23:24:44.096" v="141"/>
          <ac:spMkLst>
            <pc:docMk/>
            <pc:sldMk cId="2418656974" sldId="294"/>
            <ac:spMk id="41" creationId="{506CE030-8FEC-7377-6C10-9B1E6A60FCCE}"/>
          </ac:spMkLst>
        </pc:spChg>
        <pc:spChg chg="del">
          <ac:chgData name="Nour Shammaa (Student)" userId="S::nbs11@mail.aub.edu::7a420f5d-071e-45bd-a4dd-51998c095ba7" providerId="AD" clId="Web-{0FCF92FF-F93E-DCC1-D9E5-F02AAC56B3FB}" dt="2024-12-07T23:24:44.096" v="151"/>
          <ac:spMkLst>
            <pc:docMk/>
            <pc:sldMk cId="2418656974" sldId="294"/>
            <ac:spMk id="42" creationId="{82803472-966C-6A4A-3FCC-542412A10E3D}"/>
          </ac:spMkLst>
        </pc:spChg>
        <pc:spChg chg="add mod">
          <ac:chgData name="Nour Shammaa (Student)" userId="S::nbs11@mail.aub.edu::7a420f5d-071e-45bd-a4dd-51998c095ba7" providerId="AD" clId="Web-{0FCF92FF-F93E-DCC1-D9E5-F02AAC56B3FB}" dt="2024-12-07T23:29:21.151" v="333" actId="1076"/>
          <ac:spMkLst>
            <pc:docMk/>
            <pc:sldMk cId="2418656974" sldId="294"/>
            <ac:spMk id="45" creationId="{38ACA81E-CAFA-9235-4F62-4D24A4E840BE}"/>
          </ac:spMkLst>
        </pc:spChg>
        <pc:spChg chg="del">
          <ac:chgData name="Nour Shammaa (Student)" userId="S::nbs11@mail.aub.edu::7a420f5d-071e-45bd-a4dd-51998c095ba7" providerId="AD" clId="Web-{0FCF92FF-F93E-DCC1-D9E5-F02AAC56B3FB}" dt="2024-12-07T23:24:44.096" v="140"/>
          <ac:spMkLst>
            <pc:docMk/>
            <pc:sldMk cId="2418656974" sldId="294"/>
            <ac:spMk id="46" creationId="{CC1EFE66-E9D7-0280-45EF-921808FEF972}"/>
          </ac:spMkLst>
        </pc:spChg>
        <pc:spChg chg="add mod">
          <ac:chgData name="Nour Shammaa (Student)" userId="S::nbs11@mail.aub.edu::7a420f5d-071e-45bd-a4dd-51998c095ba7" providerId="AD" clId="Web-{0FCF92FF-F93E-DCC1-D9E5-F02AAC56B3FB}" dt="2024-12-07T23:31:11.755" v="370" actId="20577"/>
          <ac:spMkLst>
            <pc:docMk/>
            <pc:sldMk cId="2418656974" sldId="294"/>
            <ac:spMk id="47" creationId="{016EE3FC-5EB5-2B0B-09E1-4FC1CB70F946}"/>
          </ac:spMkLst>
        </pc:spChg>
        <pc:spChg chg="del">
          <ac:chgData name="Nour Shammaa (Student)" userId="S::nbs11@mail.aub.edu::7a420f5d-071e-45bd-a4dd-51998c095ba7" providerId="AD" clId="Web-{0FCF92FF-F93E-DCC1-D9E5-F02AAC56B3FB}" dt="2024-12-07T23:24:44.096" v="139"/>
          <ac:spMkLst>
            <pc:docMk/>
            <pc:sldMk cId="2418656974" sldId="294"/>
            <ac:spMk id="48" creationId="{5C1FBAA1-3245-792C-C7A4-0FD69F9F7385}"/>
          </ac:spMkLst>
        </pc:spChg>
        <pc:spChg chg="add mod">
          <ac:chgData name="Nour Shammaa (Student)" userId="S::nbs11@mail.aub.edu::7a420f5d-071e-45bd-a4dd-51998c095ba7" providerId="AD" clId="Web-{0FCF92FF-F93E-DCC1-D9E5-F02AAC56B3FB}" dt="2024-12-07T23:31:24.990" v="373" actId="1076"/>
          <ac:spMkLst>
            <pc:docMk/>
            <pc:sldMk cId="2418656974" sldId="294"/>
            <ac:spMk id="49" creationId="{6A85D3BD-2152-4E05-D59E-DFAA1CE0A18E}"/>
          </ac:spMkLst>
        </pc:spChg>
        <pc:spChg chg="del">
          <ac:chgData name="Nour Shammaa (Student)" userId="S::nbs11@mail.aub.edu::7a420f5d-071e-45bd-a4dd-51998c095ba7" providerId="AD" clId="Web-{0FCF92FF-F93E-DCC1-D9E5-F02AAC56B3FB}" dt="2024-12-07T23:24:44.096" v="138"/>
          <ac:spMkLst>
            <pc:docMk/>
            <pc:sldMk cId="2418656974" sldId="294"/>
            <ac:spMk id="50" creationId="{47397F4D-0E3B-626A-4721-117851FED18C}"/>
          </ac:spMkLst>
        </pc:spChg>
        <pc:spChg chg="add mod">
          <ac:chgData name="Nour Shammaa (Student)" userId="S::nbs11@mail.aub.edu::7a420f5d-071e-45bd-a4dd-51998c095ba7" providerId="AD" clId="Web-{0FCF92FF-F93E-DCC1-D9E5-F02AAC56B3FB}" dt="2024-12-07T23:32:00.648" v="388" actId="1076"/>
          <ac:spMkLst>
            <pc:docMk/>
            <pc:sldMk cId="2418656974" sldId="294"/>
            <ac:spMk id="51" creationId="{F358CB0E-51C1-CDF6-BF20-1418FBC9357C}"/>
          </ac:spMkLst>
        </pc:spChg>
        <pc:spChg chg="add mod">
          <ac:chgData name="Nour Shammaa (Student)" userId="S::nbs11@mail.aub.edu::7a420f5d-071e-45bd-a4dd-51998c095ba7" providerId="AD" clId="Web-{0FCF92FF-F93E-DCC1-D9E5-F02AAC56B3FB}" dt="2024-12-07T23:32:41.383" v="393" actId="688"/>
          <ac:spMkLst>
            <pc:docMk/>
            <pc:sldMk cId="2418656974" sldId="294"/>
            <ac:spMk id="53" creationId="{4EC04204-8AD4-82D5-DA59-7753FDA094D4}"/>
          </ac:spMkLst>
        </pc:spChg>
        <pc:spChg chg="add mod">
          <ac:chgData name="Nour Shammaa (Student)" userId="S::nbs11@mail.aub.edu::7a420f5d-071e-45bd-a4dd-51998c095ba7" providerId="AD" clId="Web-{0FCF92FF-F93E-DCC1-D9E5-F02AAC56B3FB}" dt="2024-12-07T23:33:45.182" v="437" actId="1076"/>
          <ac:spMkLst>
            <pc:docMk/>
            <pc:sldMk cId="2418656974" sldId="294"/>
            <ac:spMk id="55" creationId="{0C41F2E8-494D-FCA0-27CE-353E7954FC88}"/>
          </ac:spMkLst>
        </pc:spChg>
        <pc:spChg chg="add mod">
          <ac:chgData name="Nour Shammaa (Student)" userId="S::nbs11@mail.aub.edu::7a420f5d-071e-45bd-a4dd-51998c095ba7" providerId="AD" clId="Web-{0FCF92FF-F93E-DCC1-D9E5-F02AAC56B3FB}" dt="2024-12-07T23:34:06.230" v="449" actId="1076"/>
          <ac:spMkLst>
            <pc:docMk/>
            <pc:sldMk cId="2418656974" sldId="294"/>
            <ac:spMk id="57" creationId="{623DB8C5-1E8C-1852-A5BA-8386E0EBF864}"/>
          </ac:spMkLst>
        </pc:spChg>
        <pc:spChg chg="add mod">
          <ac:chgData name="Nour Shammaa (Student)" userId="S::nbs11@mail.aub.edu::7a420f5d-071e-45bd-a4dd-51998c095ba7" providerId="AD" clId="Web-{0FCF92FF-F93E-DCC1-D9E5-F02AAC56B3FB}" dt="2024-12-07T23:34:07.995" v="450" actId="1076"/>
          <ac:spMkLst>
            <pc:docMk/>
            <pc:sldMk cId="2418656974" sldId="294"/>
            <ac:spMk id="59" creationId="{9833A97C-1160-B1DF-76B4-FC24875F4965}"/>
          </ac:spMkLst>
        </pc:spChg>
        <pc:spChg chg="del">
          <ac:chgData name="Nour Shammaa (Student)" userId="S::nbs11@mail.aub.edu::7a420f5d-071e-45bd-a4dd-51998c095ba7" providerId="AD" clId="Web-{0FCF92FF-F93E-DCC1-D9E5-F02AAC56B3FB}" dt="2024-12-07T23:24:44.096" v="133"/>
          <ac:spMkLst>
            <pc:docMk/>
            <pc:sldMk cId="2418656974" sldId="294"/>
            <ac:spMk id="60" creationId="{BE524353-94ED-38B2-5408-613860EF2EF9}"/>
          </ac:spMkLst>
        </pc:spChg>
        <pc:spChg chg="del">
          <ac:chgData name="Nour Shammaa (Student)" userId="S::nbs11@mail.aub.edu::7a420f5d-071e-45bd-a4dd-51998c095ba7" providerId="AD" clId="Web-{0FCF92FF-F93E-DCC1-D9E5-F02AAC56B3FB}" dt="2024-12-07T23:24:44.096" v="132"/>
          <ac:spMkLst>
            <pc:docMk/>
            <pc:sldMk cId="2418656974" sldId="294"/>
            <ac:spMk id="62" creationId="{44387C20-0F27-C0E7-924F-16763E095629}"/>
          </ac:spMkLst>
        </pc:spChg>
        <pc:spChg chg="del">
          <ac:chgData name="Nour Shammaa (Student)" userId="S::nbs11@mail.aub.edu::7a420f5d-071e-45bd-a4dd-51998c095ba7" providerId="AD" clId="Web-{0FCF92FF-F93E-DCC1-D9E5-F02AAC56B3FB}" dt="2024-12-07T23:24:44.096" v="130"/>
          <ac:spMkLst>
            <pc:docMk/>
            <pc:sldMk cId="2418656974" sldId="294"/>
            <ac:spMk id="66" creationId="{E4EA3125-8BB3-EB91-336E-F2DE0EEBED8E}"/>
          </ac:spMkLst>
        </pc:spChg>
        <pc:spChg chg="add mod">
          <ac:chgData name="Nour Shammaa (Student)" userId="S::nbs11@mail.aub.edu::7a420f5d-071e-45bd-a4dd-51998c095ba7" providerId="AD" clId="Web-{0FCF92FF-F93E-DCC1-D9E5-F02AAC56B3FB}" dt="2024-12-07T23:34:54.716" v="468" actId="1076"/>
          <ac:spMkLst>
            <pc:docMk/>
            <pc:sldMk cId="2418656974" sldId="294"/>
            <ac:spMk id="74" creationId="{C4E953BD-5B2A-2D71-C7DA-0330CA5773C9}"/>
          </ac:spMkLst>
        </pc:spChg>
        <pc:spChg chg="add mod">
          <ac:chgData name="Nour Shammaa (Student)" userId="S::nbs11@mail.aub.edu::7a420f5d-071e-45bd-a4dd-51998c095ba7" providerId="AD" clId="Web-{0FCF92FF-F93E-DCC1-D9E5-F02AAC56B3FB}" dt="2024-12-07T23:35:05.169" v="472" actId="1076"/>
          <ac:spMkLst>
            <pc:docMk/>
            <pc:sldMk cId="2418656974" sldId="294"/>
            <ac:spMk id="75" creationId="{5D8EE779-F742-10A7-7A3A-A1F4F9319761}"/>
          </ac:spMkLst>
        </pc:spChg>
        <pc:spChg chg="add mod">
          <ac:chgData name="Nour Shammaa (Student)" userId="S::nbs11@mail.aub.edu::7a420f5d-071e-45bd-a4dd-51998c095ba7" providerId="AD" clId="Web-{0FCF92FF-F93E-DCC1-D9E5-F02AAC56B3FB}" dt="2024-12-07T23:35:15.123" v="476" actId="1076"/>
          <ac:spMkLst>
            <pc:docMk/>
            <pc:sldMk cId="2418656974" sldId="294"/>
            <ac:spMk id="77" creationId="{329BC36B-985D-C857-361D-D6721986FFBD}"/>
          </ac:spMkLst>
        </pc:spChg>
        <pc:spChg chg="add mod">
          <ac:chgData name="Nour Shammaa (Student)" userId="S::nbs11@mail.aub.edu::7a420f5d-071e-45bd-a4dd-51998c095ba7" providerId="AD" clId="Web-{0FCF92FF-F93E-DCC1-D9E5-F02AAC56B3FB}" dt="2024-12-07T23:35:27.295" v="481" actId="1076"/>
          <ac:spMkLst>
            <pc:docMk/>
            <pc:sldMk cId="2418656974" sldId="294"/>
            <ac:spMk id="79" creationId="{2FD305E6-9BC2-C27A-69A6-D37B4C17D813}"/>
          </ac:spMkLst>
        </pc:spChg>
        <pc:picChg chg="del">
          <ac:chgData name="Nour Shammaa (Student)" userId="S::nbs11@mail.aub.edu::7a420f5d-071e-45bd-a4dd-51998c095ba7" providerId="AD" clId="Web-{0FCF92FF-F93E-DCC1-D9E5-F02AAC56B3FB}" dt="2024-12-07T23:23:48.500" v="103"/>
          <ac:picMkLst>
            <pc:docMk/>
            <pc:sldMk cId="2418656974" sldId="294"/>
            <ac:picMk id="3" creationId="{227C5E35-1B91-BF1C-CB6C-02766216E309}"/>
          </ac:picMkLst>
        </pc:picChg>
        <pc:picChg chg="del mod">
          <ac:chgData name="Nour Shammaa (Student)" userId="S::nbs11@mail.aub.edu::7a420f5d-071e-45bd-a4dd-51998c095ba7" providerId="AD" clId="Web-{0FCF92FF-F93E-DCC1-D9E5-F02AAC56B3FB}" dt="2024-12-07T23:32:49.665" v="395"/>
          <ac:picMkLst>
            <pc:docMk/>
            <pc:sldMk cId="2418656974" sldId="294"/>
            <ac:picMk id="22" creationId="{CA16BDDD-84FA-A946-88D3-8D985FD6DB4D}"/>
          </ac:picMkLst>
        </pc:picChg>
        <pc:picChg chg="del">
          <ac:chgData name="Nour Shammaa (Student)" userId="S::nbs11@mail.aub.edu::7a420f5d-071e-45bd-a4dd-51998c095ba7" providerId="AD" clId="Web-{0FCF92FF-F93E-DCC1-D9E5-F02AAC56B3FB}" dt="2024-12-07T23:24:44.096" v="159"/>
          <ac:picMkLst>
            <pc:docMk/>
            <pc:sldMk cId="2418656974" sldId="294"/>
            <ac:picMk id="23" creationId="{20A6472D-270F-FEFA-7C91-15D63F1DB712}"/>
          </ac:picMkLst>
        </pc:picChg>
        <pc:picChg chg="del">
          <ac:chgData name="Nour Shammaa (Student)" userId="S::nbs11@mail.aub.edu::7a420f5d-071e-45bd-a4dd-51998c095ba7" providerId="AD" clId="Web-{0FCF92FF-F93E-DCC1-D9E5-F02AAC56B3FB}" dt="2024-12-07T23:24:44.096" v="144"/>
          <ac:picMkLst>
            <pc:docMk/>
            <pc:sldMk cId="2418656974" sldId="294"/>
            <ac:picMk id="30" creationId="{2E24C4D2-4694-4192-58F7-A7DF189158D7}"/>
          </ac:picMkLst>
        </pc:picChg>
        <pc:picChg chg="del">
          <ac:chgData name="Nour Shammaa (Student)" userId="S::nbs11@mail.aub.edu::7a420f5d-071e-45bd-a4dd-51998c095ba7" providerId="AD" clId="Web-{0FCF92FF-F93E-DCC1-D9E5-F02AAC56B3FB}" dt="2024-12-07T23:24:44.096" v="143"/>
          <ac:picMkLst>
            <pc:docMk/>
            <pc:sldMk cId="2418656974" sldId="294"/>
            <ac:picMk id="33" creationId="{E080654C-D17C-C565-2F21-C6C756893A0E}"/>
          </ac:picMkLst>
        </pc:picChg>
        <pc:picChg chg="del">
          <ac:chgData name="Nour Shammaa (Student)" userId="S::nbs11@mail.aub.edu::7a420f5d-071e-45bd-a4dd-51998c095ba7" providerId="AD" clId="Web-{0FCF92FF-F93E-DCC1-D9E5-F02AAC56B3FB}" dt="2024-12-07T23:24:44.096" v="157"/>
          <ac:picMkLst>
            <pc:docMk/>
            <pc:sldMk cId="2418656974" sldId="294"/>
            <ac:picMk id="36" creationId="{E18159B1-FDFE-55BE-A0BF-85FA33CC4593}"/>
          </ac:picMkLst>
        </pc:picChg>
        <pc:picChg chg="del">
          <ac:chgData name="Nour Shammaa (Student)" userId="S::nbs11@mail.aub.edu::7a420f5d-071e-45bd-a4dd-51998c095ba7" providerId="AD" clId="Web-{0FCF92FF-F93E-DCC1-D9E5-F02AAC56B3FB}" dt="2024-12-07T23:24:44.096" v="156"/>
          <ac:picMkLst>
            <pc:docMk/>
            <pc:sldMk cId="2418656974" sldId="294"/>
            <ac:picMk id="37" creationId="{79558A92-DE7B-6B16-1B9F-4607B9C36169}"/>
          </ac:picMkLst>
        </pc:picChg>
        <pc:picChg chg="del">
          <ac:chgData name="Nour Shammaa (Student)" userId="S::nbs11@mail.aub.edu::7a420f5d-071e-45bd-a4dd-51998c095ba7" providerId="AD" clId="Web-{0FCF92FF-F93E-DCC1-D9E5-F02AAC56B3FB}" dt="2024-12-07T23:24:44.096" v="158"/>
          <ac:picMkLst>
            <pc:docMk/>
            <pc:sldMk cId="2418656974" sldId="294"/>
            <ac:picMk id="40" creationId="{69FDC326-6835-C479-5EDD-31BC2562AA05}"/>
          </ac:picMkLst>
        </pc:picChg>
        <pc:picChg chg="del">
          <ac:chgData name="Nour Shammaa (Student)" userId="S::nbs11@mail.aub.edu::7a420f5d-071e-45bd-a4dd-51998c095ba7" providerId="AD" clId="Web-{0FCF92FF-F93E-DCC1-D9E5-F02AAC56B3FB}" dt="2024-12-07T23:24:44.096" v="131"/>
          <ac:picMkLst>
            <pc:docMk/>
            <pc:sldMk cId="2418656974" sldId="294"/>
            <ac:picMk id="64" creationId="{BE922EB6-0321-3386-8ABE-5843073BA559}"/>
          </ac:picMkLst>
        </pc:picChg>
        <pc:picChg chg="del mod">
          <ac:chgData name="Nour Shammaa (Student)" userId="S::nbs11@mail.aub.edu::7a420f5d-071e-45bd-a4dd-51998c095ba7" providerId="AD" clId="Web-{0FCF92FF-F93E-DCC1-D9E5-F02AAC56B3FB}" dt="2024-12-07T23:32:49.665" v="394"/>
          <ac:picMkLst>
            <pc:docMk/>
            <pc:sldMk cId="2418656974" sldId="294"/>
            <ac:picMk id="91" creationId="{19212E8B-340B-3824-0B40-3D0947E5F360}"/>
          </ac:picMkLst>
        </pc:picChg>
        <pc:cxnChg chg="del">
          <ac:chgData name="Nour Shammaa (Student)" userId="S::nbs11@mail.aub.edu::7a420f5d-071e-45bd-a4dd-51998c095ba7" providerId="AD" clId="Web-{0FCF92FF-F93E-DCC1-D9E5-F02AAC56B3FB}" dt="2024-12-07T23:24:44.096" v="155"/>
          <ac:cxnSpMkLst>
            <pc:docMk/>
            <pc:sldMk cId="2418656974" sldId="294"/>
            <ac:cxnSpMk id="2" creationId="{AD465DA2-30E4-9626-E25E-2F64F34207D4}"/>
          </ac:cxnSpMkLst>
        </pc:cxnChg>
        <pc:cxnChg chg="del">
          <ac:chgData name="Nour Shammaa (Student)" userId="S::nbs11@mail.aub.edu::7a420f5d-071e-45bd-a4dd-51998c095ba7" providerId="AD" clId="Web-{0FCF92FF-F93E-DCC1-D9E5-F02AAC56B3FB}" dt="2024-12-07T23:24:44.096" v="154"/>
          <ac:cxnSpMkLst>
            <pc:docMk/>
            <pc:sldMk cId="2418656974" sldId="294"/>
            <ac:cxnSpMk id="4" creationId="{8E6C573E-AE80-F455-BBF7-3B505EE64C96}"/>
          </ac:cxnSpMkLst>
        </pc:cxnChg>
        <pc:cxnChg chg="add mod">
          <ac:chgData name="Nour Shammaa (Student)" userId="S::nbs11@mail.aub.edu::7a420f5d-071e-45bd-a4dd-51998c095ba7" providerId="AD" clId="Web-{0FCF92FF-F93E-DCC1-D9E5-F02AAC56B3FB}" dt="2024-12-07T23:26:31.740" v="257" actId="1076"/>
          <ac:cxnSpMkLst>
            <pc:docMk/>
            <pc:sldMk cId="2418656974" sldId="294"/>
            <ac:cxnSpMk id="12" creationId="{CDA107F8-7E7C-801C-B7EE-C5250FE1BE8F}"/>
          </ac:cxnSpMkLst>
        </pc:cxnChg>
        <pc:cxnChg chg="add mod">
          <ac:chgData name="Nour Shammaa (Student)" userId="S::nbs11@mail.aub.edu::7a420f5d-071e-45bd-a4dd-51998c095ba7" providerId="AD" clId="Web-{0FCF92FF-F93E-DCC1-D9E5-F02AAC56B3FB}" dt="2024-12-07T23:28:02.743" v="282" actId="14100"/>
          <ac:cxnSpMkLst>
            <pc:docMk/>
            <pc:sldMk cId="2418656974" sldId="294"/>
            <ac:cxnSpMk id="15" creationId="{2CE1C8AC-207E-D0BF-3FFD-16CC8C5A290F}"/>
          </ac:cxnSpMkLst>
        </pc:cxnChg>
        <pc:cxnChg chg="add mod">
          <ac:chgData name="Nour Shammaa (Student)" userId="S::nbs11@mail.aub.edu::7a420f5d-071e-45bd-a4dd-51998c095ba7" providerId="AD" clId="Web-{0FCF92FF-F93E-DCC1-D9E5-F02AAC56B3FB}" dt="2024-12-07T23:29:28.699" v="336" actId="14100"/>
          <ac:cxnSpMkLst>
            <pc:docMk/>
            <pc:sldMk cId="2418656974" sldId="294"/>
            <ac:cxnSpMk id="16" creationId="{B8707DFD-34FB-A730-D3C4-D91700590870}"/>
          </ac:cxnSpMkLst>
        </pc:cxnChg>
        <pc:cxnChg chg="mod">
          <ac:chgData name="Nour Shammaa (Student)" userId="S::nbs11@mail.aub.edu::7a420f5d-071e-45bd-a4dd-51998c095ba7" providerId="AD" clId="Web-{0FCF92FF-F93E-DCC1-D9E5-F02AAC56B3FB}" dt="2024-12-07T23:26:28.818" v="255" actId="1076"/>
          <ac:cxnSpMkLst>
            <pc:docMk/>
            <pc:sldMk cId="2418656974" sldId="294"/>
            <ac:cxnSpMk id="24" creationId="{35737867-0D85-C222-CD37-AB38F4BAA6D3}"/>
          </ac:cxnSpMkLst>
        </pc:cxnChg>
        <pc:cxnChg chg="add mod">
          <ac:chgData name="Nour Shammaa (Student)" userId="S::nbs11@mail.aub.edu::7a420f5d-071e-45bd-a4dd-51998c095ba7" providerId="AD" clId="Web-{0FCF92FF-F93E-DCC1-D9E5-F02AAC56B3FB}" dt="2024-12-07T23:29:23.980" v="334" actId="14100"/>
          <ac:cxnSpMkLst>
            <pc:docMk/>
            <pc:sldMk cId="2418656974" sldId="294"/>
            <ac:cxnSpMk id="25" creationId="{806B0091-D25E-3469-8DEC-3671C46C0D3A}"/>
          </ac:cxnSpMkLst>
        </pc:cxnChg>
        <pc:cxnChg chg="add mod">
          <ac:chgData name="Nour Shammaa (Student)" userId="S::nbs11@mail.aub.edu::7a420f5d-071e-45bd-a4dd-51998c095ba7" providerId="AD" clId="Web-{0FCF92FF-F93E-DCC1-D9E5-F02AAC56B3FB}" dt="2024-12-07T23:29:18.433" v="332" actId="14100"/>
          <ac:cxnSpMkLst>
            <pc:docMk/>
            <pc:sldMk cId="2418656974" sldId="294"/>
            <ac:cxnSpMk id="27" creationId="{24B0C4B5-F3C1-B94F-5C50-A529DF393B22}"/>
          </ac:cxnSpMkLst>
        </pc:cxnChg>
        <pc:cxnChg chg="del mod">
          <ac:chgData name="Nour Shammaa (Student)" userId="S::nbs11@mail.aub.edu::7a420f5d-071e-45bd-a4dd-51998c095ba7" providerId="AD" clId="Web-{0FCF92FF-F93E-DCC1-D9E5-F02AAC56B3FB}" dt="2024-12-07T23:32:49.665" v="396"/>
          <ac:cxnSpMkLst>
            <pc:docMk/>
            <pc:sldMk cId="2418656974" sldId="294"/>
            <ac:cxnSpMk id="28" creationId="{69F0C2CC-9DD4-6E4B-85FE-270FADC49070}"/>
          </ac:cxnSpMkLst>
        </pc:cxnChg>
        <pc:cxnChg chg="del">
          <ac:chgData name="Nour Shammaa (Student)" userId="S::nbs11@mail.aub.edu::7a420f5d-071e-45bd-a4dd-51998c095ba7" providerId="AD" clId="Web-{0FCF92FF-F93E-DCC1-D9E5-F02AAC56B3FB}" dt="2024-12-07T23:24:44.096" v="160"/>
          <ac:cxnSpMkLst>
            <pc:docMk/>
            <pc:sldMk cId="2418656974" sldId="294"/>
            <ac:cxnSpMk id="29" creationId="{D1D560AF-015B-39CC-1169-0594EED93BBD}"/>
          </ac:cxnSpMkLst>
        </pc:cxnChg>
        <pc:cxnChg chg="del mod">
          <ac:chgData name="Nour Shammaa (Student)" userId="S::nbs11@mail.aub.edu::7a420f5d-071e-45bd-a4dd-51998c095ba7" providerId="AD" clId="Web-{0FCF92FF-F93E-DCC1-D9E5-F02AAC56B3FB}" dt="2024-12-07T23:24:37.689" v="120"/>
          <ac:cxnSpMkLst>
            <pc:docMk/>
            <pc:sldMk cId="2418656974" sldId="294"/>
            <ac:cxnSpMk id="31" creationId="{16031AB6-2A7C-6CCF-97DA-13B286209438}"/>
          </ac:cxnSpMkLst>
        </pc:cxnChg>
        <pc:cxnChg chg="del">
          <ac:chgData name="Nour Shammaa (Student)" userId="S::nbs11@mail.aub.edu::7a420f5d-071e-45bd-a4dd-51998c095ba7" providerId="AD" clId="Web-{0FCF92FF-F93E-DCC1-D9E5-F02AAC56B3FB}" dt="2024-12-07T23:24:44.096" v="150"/>
          <ac:cxnSpMkLst>
            <pc:docMk/>
            <pc:sldMk cId="2418656974" sldId="294"/>
            <ac:cxnSpMk id="43" creationId="{495196E6-74C1-ABD6-5E33-427DA3CD02F5}"/>
          </ac:cxnSpMkLst>
        </pc:cxnChg>
        <pc:cxnChg chg="del">
          <ac:chgData name="Nour Shammaa (Student)" userId="S::nbs11@mail.aub.edu::7a420f5d-071e-45bd-a4dd-51998c095ba7" providerId="AD" clId="Web-{0FCF92FF-F93E-DCC1-D9E5-F02AAC56B3FB}" dt="2024-12-07T23:24:44.096" v="149"/>
          <ac:cxnSpMkLst>
            <pc:docMk/>
            <pc:sldMk cId="2418656974" sldId="294"/>
            <ac:cxnSpMk id="44" creationId="{B80364E7-A154-B04B-8454-37395643F8C6}"/>
          </ac:cxnSpMkLst>
        </pc:cxnChg>
        <pc:cxnChg chg="del">
          <ac:chgData name="Nour Shammaa (Student)" userId="S::nbs11@mail.aub.edu::7a420f5d-071e-45bd-a4dd-51998c095ba7" providerId="AD" clId="Web-{0FCF92FF-F93E-DCC1-D9E5-F02AAC56B3FB}" dt="2024-12-07T23:24:44.096" v="137"/>
          <ac:cxnSpMkLst>
            <pc:docMk/>
            <pc:sldMk cId="2418656974" sldId="294"/>
            <ac:cxnSpMk id="52" creationId="{553BBE93-8D46-550C-3E25-A7EE2C2F84F7}"/>
          </ac:cxnSpMkLst>
        </pc:cxnChg>
        <pc:cxnChg chg="del">
          <ac:chgData name="Nour Shammaa (Student)" userId="S::nbs11@mail.aub.edu::7a420f5d-071e-45bd-a4dd-51998c095ba7" providerId="AD" clId="Web-{0FCF92FF-F93E-DCC1-D9E5-F02AAC56B3FB}" dt="2024-12-07T23:24:44.096" v="136"/>
          <ac:cxnSpMkLst>
            <pc:docMk/>
            <pc:sldMk cId="2418656974" sldId="294"/>
            <ac:cxnSpMk id="54" creationId="{A8B5A981-43BD-B041-F772-6FE591CBD8FB}"/>
          </ac:cxnSpMkLst>
        </pc:cxnChg>
        <pc:cxnChg chg="del">
          <ac:chgData name="Nour Shammaa (Student)" userId="S::nbs11@mail.aub.edu::7a420f5d-071e-45bd-a4dd-51998c095ba7" providerId="AD" clId="Web-{0FCF92FF-F93E-DCC1-D9E5-F02AAC56B3FB}" dt="2024-12-07T23:24:44.096" v="135"/>
          <ac:cxnSpMkLst>
            <pc:docMk/>
            <pc:sldMk cId="2418656974" sldId="294"/>
            <ac:cxnSpMk id="56" creationId="{13BA4BCB-9C23-BAE0-AB42-AB4B6E376368}"/>
          </ac:cxnSpMkLst>
        </pc:cxnChg>
        <pc:cxnChg chg="del">
          <ac:chgData name="Nour Shammaa (Student)" userId="S::nbs11@mail.aub.edu::7a420f5d-071e-45bd-a4dd-51998c095ba7" providerId="AD" clId="Web-{0FCF92FF-F93E-DCC1-D9E5-F02AAC56B3FB}" dt="2024-12-07T23:24:44.096" v="134"/>
          <ac:cxnSpMkLst>
            <pc:docMk/>
            <pc:sldMk cId="2418656974" sldId="294"/>
            <ac:cxnSpMk id="58" creationId="{8075ED4F-EBEF-379D-BA2B-3B9F61E88C27}"/>
          </ac:cxnSpMkLst>
        </pc:cxnChg>
        <pc:cxnChg chg="add mod">
          <ac:chgData name="Nour Shammaa (Student)" userId="S::nbs11@mail.aub.edu::7a420f5d-071e-45bd-a4dd-51998c095ba7" providerId="AD" clId="Web-{0FCF92FF-F93E-DCC1-D9E5-F02AAC56B3FB}" dt="2024-12-07T23:33:36.604" v="432" actId="14100"/>
          <ac:cxnSpMkLst>
            <pc:docMk/>
            <pc:sldMk cId="2418656974" sldId="294"/>
            <ac:cxnSpMk id="61" creationId="{C86FD7B1-73A2-725D-B0D3-E6432A6FD777}"/>
          </ac:cxnSpMkLst>
        </pc:cxnChg>
        <pc:cxnChg chg="add mod">
          <ac:chgData name="Nour Shammaa (Student)" userId="S::nbs11@mail.aub.edu::7a420f5d-071e-45bd-a4dd-51998c095ba7" providerId="AD" clId="Web-{0FCF92FF-F93E-DCC1-D9E5-F02AAC56B3FB}" dt="2024-12-07T23:33:47.167" v="438" actId="14100"/>
          <ac:cxnSpMkLst>
            <pc:docMk/>
            <pc:sldMk cId="2418656974" sldId="294"/>
            <ac:cxnSpMk id="63" creationId="{B352A5CC-D31C-F1C0-CF11-06FE815385CF}"/>
          </ac:cxnSpMkLst>
        </pc:cxnChg>
        <pc:cxnChg chg="add mod">
          <ac:chgData name="Nour Shammaa (Student)" userId="S::nbs11@mail.aub.edu::7a420f5d-071e-45bd-a4dd-51998c095ba7" providerId="AD" clId="Web-{0FCF92FF-F93E-DCC1-D9E5-F02AAC56B3FB}" dt="2024-12-07T23:33:52.386" v="442" actId="1076"/>
          <ac:cxnSpMkLst>
            <pc:docMk/>
            <pc:sldMk cId="2418656974" sldId="294"/>
            <ac:cxnSpMk id="65" creationId="{59577D1E-5D74-4F7A-9EAD-9056022E7023}"/>
          </ac:cxnSpMkLst>
        </pc:cxnChg>
        <pc:cxnChg chg="add del mod">
          <ac:chgData name="Nour Shammaa (Student)" userId="S::nbs11@mail.aub.edu::7a420f5d-071e-45bd-a4dd-51998c095ba7" providerId="AD" clId="Web-{0FCF92FF-F93E-DCC1-D9E5-F02AAC56B3FB}" dt="2024-12-07T23:34:02.448" v="448"/>
          <ac:cxnSpMkLst>
            <pc:docMk/>
            <pc:sldMk cId="2418656974" sldId="294"/>
            <ac:cxnSpMk id="67" creationId="{179E5063-1127-C481-9130-78BFDDD117C9}"/>
          </ac:cxnSpMkLst>
        </pc:cxnChg>
        <pc:cxnChg chg="del">
          <ac:chgData name="Nour Shammaa (Student)" userId="S::nbs11@mail.aub.edu::7a420f5d-071e-45bd-a4dd-51998c095ba7" providerId="AD" clId="Web-{0FCF92FF-F93E-DCC1-D9E5-F02AAC56B3FB}" dt="2024-12-07T23:24:44.096" v="129"/>
          <ac:cxnSpMkLst>
            <pc:docMk/>
            <pc:sldMk cId="2418656974" sldId="294"/>
            <ac:cxnSpMk id="68" creationId="{6E992AD4-4857-FD60-2C48-AC578AC8846C}"/>
          </ac:cxnSpMkLst>
        </pc:cxnChg>
        <pc:cxnChg chg="add mod">
          <ac:chgData name="Nour Shammaa (Student)" userId="S::nbs11@mail.aub.edu::7a420f5d-071e-45bd-a4dd-51998c095ba7" providerId="AD" clId="Web-{0FCF92FF-F93E-DCC1-D9E5-F02AAC56B3FB}" dt="2024-12-07T23:34:00.589" v="447" actId="14100"/>
          <ac:cxnSpMkLst>
            <pc:docMk/>
            <pc:sldMk cId="2418656974" sldId="294"/>
            <ac:cxnSpMk id="69" creationId="{E1E634C3-D6BF-F60F-7217-82950D98F78E}"/>
          </ac:cxnSpMkLst>
        </pc:cxnChg>
        <pc:cxnChg chg="del">
          <ac:chgData name="Nour Shammaa (Student)" userId="S::nbs11@mail.aub.edu::7a420f5d-071e-45bd-a4dd-51998c095ba7" providerId="AD" clId="Web-{0FCF92FF-F93E-DCC1-D9E5-F02AAC56B3FB}" dt="2024-12-07T23:24:44.080" v="128"/>
          <ac:cxnSpMkLst>
            <pc:docMk/>
            <pc:sldMk cId="2418656974" sldId="294"/>
            <ac:cxnSpMk id="70" creationId="{025DA9B2-3722-6D92-1B0C-C2D564534E6F}"/>
          </ac:cxnSpMkLst>
        </pc:cxnChg>
        <pc:cxnChg chg="add mod">
          <ac:chgData name="Nour Shammaa (Student)" userId="S::nbs11@mail.aub.edu::7a420f5d-071e-45bd-a4dd-51998c095ba7" providerId="AD" clId="Web-{0FCF92FF-F93E-DCC1-D9E5-F02AAC56B3FB}" dt="2024-12-07T23:34:17.527" v="454" actId="14100"/>
          <ac:cxnSpMkLst>
            <pc:docMk/>
            <pc:sldMk cId="2418656974" sldId="294"/>
            <ac:cxnSpMk id="71" creationId="{18AF90D8-6E46-E69A-A292-568FEF9D9129}"/>
          </ac:cxnSpMkLst>
        </pc:cxnChg>
        <pc:cxnChg chg="del">
          <ac:chgData name="Nour Shammaa (Student)" userId="S::nbs11@mail.aub.edu::7a420f5d-071e-45bd-a4dd-51998c095ba7" providerId="AD" clId="Web-{0FCF92FF-F93E-DCC1-D9E5-F02AAC56B3FB}" dt="2024-12-07T23:24:44.080" v="127"/>
          <ac:cxnSpMkLst>
            <pc:docMk/>
            <pc:sldMk cId="2418656974" sldId="294"/>
            <ac:cxnSpMk id="72" creationId="{C0A1FB96-49E7-74F2-D5BD-C30DCCD5DD7A}"/>
          </ac:cxnSpMkLst>
        </pc:cxnChg>
        <pc:cxnChg chg="add mod">
          <ac:chgData name="Nour Shammaa (Student)" userId="S::nbs11@mail.aub.edu::7a420f5d-071e-45bd-a4dd-51998c095ba7" providerId="AD" clId="Web-{0FCF92FF-F93E-DCC1-D9E5-F02AAC56B3FB}" dt="2024-12-07T23:34:25.512" v="458" actId="1076"/>
          <ac:cxnSpMkLst>
            <pc:docMk/>
            <pc:sldMk cId="2418656974" sldId="294"/>
            <ac:cxnSpMk id="73" creationId="{75DD7A90-2F19-F8B1-FAEF-19288E72DF58}"/>
          </ac:cxnSpMkLst>
        </pc:cxnChg>
        <pc:cxnChg chg="del">
          <ac:chgData name="Nour Shammaa (Student)" userId="S::nbs11@mail.aub.edu::7a420f5d-071e-45bd-a4dd-51998c095ba7" providerId="AD" clId="Web-{0FCF92FF-F93E-DCC1-D9E5-F02AAC56B3FB}" dt="2024-12-07T23:24:44.080" v="126"/>
          <ac:cxnSpMkLst>
            <pc:docMk/>
            <pc:sldMk cId="2418656974" sldId="294"/>
            <ac:cxnSpMk id="76" creationId="{13588E4C-EDCB-0EE3-D476-5C65B73FB4D9}"/>
          </ac:cxnSpMkLst>
        </pc:cxnChg>
        <pc:cxnChg chg="del">
          <ac:chgData name="Nour Shammaa (Student)" userId="S::nbs11@mail.aub.edu::7a420f5d-071e-45bd-a4dd-51998c095ba7" providerId="AD" clId="Web-{0FCF92FF-F93E-DCC1-D9E5-F02AAC56B3FB}" dt="2024-12-07T23:24:44.080" v="125"/>
          <ac:cxnSpMkLst>
            <pc:docMk/>
            <pc:sldMk cId="2418656974" sldId="294"/>
            <ac:cxnSpMk id="78" creationId="{1406C87C-394E-B588-5FED-48195DD38BEC}"/>
          </ac:cxnSpMkLst>
        </pc:cxnChg>
        <pc:cxnChg chg="del">
          <ac:chgData name="Nour Shammaa (Student)" userId="S::nbs11@mail.aub.edu::7a420f5d-071e-45bd-a4dd-51998c095ba7" providerId="AD" clId="Web-{0FCF92FF-F93E-DCC1-D9E5-F02AAC56B3FB}" dt="2024-12-07T23:24:44.080" v="124"/>
          <ac:cxnSpMkLst>
            <pc:docMk/>
            <pc:sldMk cId="2418656974" sldId="294"/>
            <ac:cxnSpMk id="80" creationId="{F6528F4D-CD54-6F24-6544-2FB0C38D6D0D}"/>
          </ac:cxnSpMkLst>
        </pc:cxnChg>
        <pc:cxnChg chg="del">
          <ac:chgData name="Nour Shammaa (Student)" userId="S::nbs11@mail.aub.edu::7a420f5d-071e-45bd-a4dd-51998c095ba7" providerId="AD" clId="Web-{0FCF92FF-F93E-DCC1-D9E5-F02AAC56B3FB}" dt="2024-12-07T23:24:44.080" v="123"/>
          <ac:cxnSpMkLst>
            <pc:docMk/>
            <pc:sldMk cId="2418656974" sldId="294"/>
            <ac:cxnSpMk id="82" creationId="{FF57929C-1CB7-9FA3-54AA-BA85B24FA064}"/>
          </ac:cxnSpMkLst>
        </pc:cxnChg>
        <pc:cxnChg chg="del">
          <ac:chgData name="Nour Shammaa (Student)" userId="S::nbs11@mail.aub.edu::7a420f5d-071e-45bd-a4dd-51998c095ba7" providerId="AD" clId="Web-{0FCF92FF-F93E-DCC1-D9E5-F02AAC56B3FB}" dt="2024-12-07T23:24:44.080" v="122"/>
          <ac:cxnSpMkLst>
            <pc:docMk/>
            <pc:sldMk cId="2418656974" sldId="294"/>
            <ac:cxnSpMk id="84" creationId="{E96A722A-1102-BDAE-B302-9DB01591E7A8}"/>
          </ac:cxnSpMkLst>
        </pc:cxnChg>
        <pc:cxnChg chg="del">
          <ac:chgData name="Nour Shammaa (Student)" userId="S::nbs11@mail.aub.edu::7a420f5d-071e-45bd-a4dd-51998c095ba7" providerId="AD" clId="Web-{0FCF92FF-F93E-DCC1-D9E5-F02AAC56B3FB}" dt="2024-12-07T23:24:44.080" v="121"/>
          <ac:cxnSpMkLst>
            <pc:docMk/>
            <pc:sldMk cId="2418656974" sldId="294"/>
            <ac:cxnSpMk id="86" creationId="{401F3856-A6A1-46F5-00D7-0DC7EA2E7D46}"/>
          </ac:cxnSpMkLst>
        </pc:cxnChg>
      </pc:sldChg>
      <pc:sldChg chg="addSp delSp modSp add replId modNotes">
        <pc:chgData name="Nour Shammaa (Student)" userId="S::nbs11@mail.aub.edu::7a420f5d-071e-45bd-a4dd-51998c095ba7" providerId="AD" clId="Web-{0FCF92FF-F93E-DCC1-D9E5-F02AAC56B3FB}" dt="2024-12-11T08:21:04.977" v="1344"/>
        <pc:sldMkLst>
          <pc:docMk/>
          <pc:sldMk cId="3148765893" sldId="295"/>
        </pc:sldMkLst>
        <pc:spChg chg="add mod">
          <ac:chgData name="Nour Shammaa (Student)" userId="S::nbs11@mail.aub.edu::7a420f5d-071e-45bd-a4dd-51998c095ba7" providerId="AD" clId="Web-{0FCF92FF-F93E-DCC1-D9E5-F02AAC56B3FB}" dt="2024-12-07T23:37:17.142" v="576" actId="20577"/>
          <ac:spMkLst>
            <pc:docMk/>
            <pc:sldMk cId="3148765893" sldId="295"/>
            <ac:spMk id="2" creationId="{6B9A9F78-4F02-D4D6-8E08-B3E3B2D10F78}"/>
          </ac:spMkLst>
        </pc:spChg>
        <pc:spChg chg="mod">
          <ac:chgData name="Nour Shammaa (Student)" userId="S::nbs11@mail.aub.edu::7a420f5d-071e-45bd-a4dd-51998c095ba7" providerId="AD" clId="Web-{0FCF92FF-F93E-DCC1-D9E5-F02AAC56B3FB}" dt="2024-12-07T23:36:20.250" v="491" actId="20577"/>
          <ac:spMkLst>
            <pc:docMk/>
            <pc:sldMk cId="3148765893" sldId="295"/>
            <ac:spMk id="5" creationId="{9FF79580-45EB-1204-DC3D-98169A46FE2D}"/>
          </ac:spMkLst>
        </pc:spChg>
        <pc:spChg chg="del">
          <ac:chgData name="Nour Shammaa (Student)" userId="S::nbs11@mail.aub.edu::7a420f5d-071e-45bd-a4dd-51998c095ba7" providerId="AD" clId="Web-{0FCF92FF-F93E-DCC1-D9E5-F02AAC56B3FB}" dt="2024-12-07T23:36:30.469" v="517"/>
          <ac:spMkLst>
            <pc:docMk/>
            <pc:sldMk cId="3148765893" sldId="295"/>
            <ac:spMk id="7" creationId="{D6D7E1D0-5C95-7073-FA9C-4C21007DF37C}"/>
          </ac:spMkLst>
        </pc:spChg>
        <pc:spChg chg="add mod">
          <ac:chgData name="Nour Shammaa (Student)" userId="S::nbs11@mail.aub.edu::7a420f5d-071e-45bd-a4dd-51998c095ba7" providerId="AD" clId="Web-{0FCF92FF-F93E-DCC1-D9E5-F02AAC56B3FB}" dt="2024-12-07T23:38:18.128" v="591" actId="20577"/>
          <ac:spMkLst>
            <pc:docMk/>
            <pc:sldMk cId="3148765893" sldId="295"/>
            <ac:spMk id="8" creationId="{5295274D-0CF1-C932-7612-61BA96356E32}"/>
          </ac:spMkLst>
        </pc:spChg>
        <pc:spChg chg="add mod">
          <ac:chgData name="Nour Shammaa (Student)" userId="S::nbs11@mail.aub.edu::7a420f5d-071e-45bd-a4dd-51998c095ba7" providerId="AD" clId="Web-{0FCF92FF-F93E-DCC1-D9E5-F02AAC56B3FB}" dt="2024-12-07T23:41:33.416" v="732" actId="20577"/>
          <ac:spMkLst>
            <pc:docMk/>
            <pc:sldMk cId="3148765893" sldId="295"/>
            <ac:spMk id="9" creationId="{91091C54-6037-4FB0-904B-3B7BD7386BE1}"/>
          </ac:spMkLst>
        </pc:spChg>
        <pc:spChg chg="mod">
          <ac:chgData name="Nour Shammaa (Student)" userId="S::nbs11@mail.aub.edu::7a420f5d-071e-45bd-a4dd-51998c095ba7" providerId="AD" clId="Web-{0FCF92FF-F93E-DCC1-D9E5-F02AAC56B3FB}" dt="2024-12-07T23:36:58.126" v="557" actId="14100"/>
          <ac:spMkLst>
            <pc:docMk/>
            <pc:sldMk cId="3148765893" sldId="295"/>
            <ac:spMk id="10" creationId="{E9BEF6CC-2E85-84D9-0D2F-30AC829E8DBC}"/>
          </ac:spMkLst>
        </pc:spChg>
        <pc:spChg chg="add mod">
          <ac:chgData name="Nour Shammaa (Student)" userId="S::nbs11@mail.aub.edu::7a420f5d-071e-45bd-a4dd-51998c095ba7" providerId="AD" clId="Web-{0FCF92FF-F93E-DCC1-D9E5-F02AAC56B3FB}" dt="2024-12-07T23:41:34.822" v="734" actId="20577"/>
          <ac:spMkLst>
            <pc:docMk/>
            <pc:sldMk cId="3148765893" sldId="295"/>
            <ac:spMk id="11" creationId="{2DA5E167-2886-E384-A389-761B06FD40C0}"/>
          </ac:spMkLst>
        </pc:spChg>
        <pc:spChg chg="add mod">
          <ac:chgData name="Nour Shammaa (Student)" userId="S::nbs11@mail.aub.edu::7a420f5d-071e-45bd-a4dd-51998c095ba7" providerId="AD" clId="Web-{0FCF92FF-F93E-DCC1-D9E5-F02AAC56B3FB}" dt="2024-12-07T23:40:44.414" v="692" actId="20577"/>
          <ac:spMkLst>
            <pc:docMk/>
            <pc:sldMk cId="3148765893" sldId="295"/>
            <ac:spMk id="13" creationId="{6329C50D-7238-3965-5A59-69165B48DE22}"/>
          </ac:spMkLst>
        </pc:spChg>
        <pc:spChg chg="add mod">
          <ac:chgData name="Nour Shammaa (Student)" userId="S::nbs11@mail.aub.edu::7a420f5d-071e-45bd-a4dd-51998c095ba7" providerId="AD" clId="Web-{0FCF92FF-F93E-DCC1-D9E5-F02AAC56B3FB}" dt="2024-12-07T23:42:49.903" v="759" actId="1076"/>
          <ac:spMkLst>
            <pc:docMk/>
            <pc:sldMk cId="3148765893" sldId="295"/>
            <ac:spMk id="14" creationId="{FE0626EA-6D28-40F0-A1AA-DE92F288B162}"/>
          </ac:spMkLst>
        </pc:spChg>
        <pc:spChg chg="add mod">
          <ac:chgData name="Nour Shammaa (Student)" userId="S::nbs11@mail.aub.edu::7a420f5d-071e-45bd-a4dd-51998c095ba7" providerId="AD" clId="Web-{0FCF92FF-F93E-DCC1-D9E5-F02AAC56B3FB}" dt="2024-12-07T23:41:07.446" v="721" actId="20577"/>
          <ac:spMkLst>
            <pc:docMk/>
            <pc:sldMk cId="3148765893" sldId="295"/>
            <ac:spMk id="17" creationId="{334306BD-A6A3-A763-94BD-00A689121A1A}"/>
          </ac:spMkLst>
        </pc:spChg>
        <pc:spChg chg="mod">
          <ac:chgData name="Nour Shammaa (Student)" userId="S::nbs11@mail.aub.edu::7a420f5d-071e-45bd-a4dd-51998c095ba7" providerId="AD" clId="Web-{0FCF92FF-F93E-DCC1-D9E5-F02AAC56B3FB}" dt="2024-12-07T23:39:54.866" v="658" actId="20577"/>
          <ac:spMkLst>
            <pc:docMk/>
            <pc:sldMk cId="3148765893" sldId="295"/>
            <ac:spMk id="18" creationId="{6639B2C1-AB28-015A-CC85-C8D24655720A}"/>
          </ac:spMkLst>
        </pc:spChg>
        <pc:spChg chg="add mod">
          <ac:chgData name="Nour Shammaa (Student)" userId="S::nbs11@mail.aub.edu::7a420f5d-071e-45bd-a4dd-51998c095ba7" providerId="AD" clId="Web-{0FCF92FF-F93E-DCC1-D9E5-F02AAC56B3FB}" dt="2024-12-07T23:43:01.091" v="762" actId="1076"/>
          <ac:spMkLst>
            <pc:docMk/>
            <pc:sldMk cId="3148765893" sldId="295"/>
            <ac:spMk id="19" creationId="{D27565D2-2D53-93AA-BADD-1CAE347E2FAB}"/>
          </ac:spMkLst>
        </pc:spChg>
        <pc:spChg chg="add mod">
          <ac:chgData name="Nour Shammaa (Student)" userId="S::nbs11@mail.aub.edu::7a420f5d-071e-45bd-a4dd-51998c095ba7" providerId="AD" clId="Web-{0FCF92FF-F93E-DCC1-D9E5-F02AAC56B3FB}" dt="2024-12-07T23:43:10.044" v="766" actId="1076"/>
          <ac:spMkLst>
            <pc:docMk/>
            <pc:sldMk cId="3148765893" sldId="295"/>
            <ac:spMk id="20" creationId="{AE41387C-FAF5-3955-B7B1-0280B60A1A0B}"/>
          </ac:spMkLst>
        </pc:spChg>
        <pc:spChg chg="del">
          <ac:chgData name="Nour Shammaa (Student)" userId="S::nbs11@mail.aub.edu::7a420f5d-071e-45bd-a4dd-51998c095ba7" providerId="AD" clId="Web-{0FCF92FF-F93E-DCC1-D9E5-F02AAC56B3FB}" dt="2024-12-07T23:36:30.453" v="512"/>
          <ac:spMkLst>
            <pc:docMk/>
            <pc:sldMk cId="3148765893" sldId="295"/>
            <ac:spMk id="32" creationId="{9BD00365-B059-28D2-269A-66FF86842FF1}"/>
          </ac:spMkLst>
        </pc:spChg>
        <pc:spChg chg="del">
          <ac:chgData name="Nour Shammaa (Student)" userId="S::nbs11@mail.aub.edu::7a420f5d-071e-45bd-a4dd-51998c095ba7" providerId="AD" clId="Web-{0FCF92FF-F93E-DCC1-D9E5-F02AAC56B3FB}" dt="2024-12-07T23:36:30.453" v="511"/>
          <ac:spMkLst>
            <pc:docMk/>
            <pc:sldMk cId="3148765893" sldId="295"/>
            <ac:spMk id="34" creationId="{EC430272-12C6-F129-C8F7-8BCB18DE1225}"/>
          </ac:spMkLst>
        </pc:spChg>
        <pc:spChg chg="del">
          <ac:chgData name="Nour Shammaa (Student)" userId="S::nbs11@mail.aub.edu::7a420f5d-071e-45bd-a4dd-51998c095ba7" providerId="AD" clId="Web-{0FCF92FF-F93E-DCC1-D9E5-F02AAC56B3FB}" dt="2024-12-07T23:36:30.453" v="510"/>
          <ac:spMkLst>
            <pc:docMk/>
            <pc:sldMk cId="3148765893" sldId="295"/>
            <ac:spMk id="38" creationId="{202F71CF-497A-0E51-8EE0-DEA986DBA6D5}"/>
          </ac:spMkLst>
        </pc:spChg>
        <pc:spChg chg="del">
          <ac:chgData name="Nour Shammaa (Student)" userId="S::nbs11@mail.aub.edu::7a420f5d-071e-45bd-a4dd-51998c095ba7" providerId="AD" clId="Web-{0FCF92FF-F93E-DCC1-D9E5-F02AAC56B3FB}" dt="2024-12-07T23:36:30.453" v="509"/>
          <ac:spMkLst>
            <pc:docMk/>
            <pc:sldMk cId="3148765893" sldId="295"/>
            <ac:spMk id="45" creationId="{38ACA81E-CAFA-9235-4F62-4D24A4E840BE}"/>
          </ac:spMkLst>
        </pc:spChg>
        <pc:spChg chg="del">
          <ac:chgData name="Nour Shammaa (Student)" userId="S::nbs11@mail.aub.edu::7a420f5d-071e-45bd-a4dd-51998c095ba7" providerId="AD" clId="Web-{0FCF92FF-F93E-DCC1-D9E5-F02AAC56B3FB}" dt="2024-12-07T23:36:30.453" v="508"/>
          <ac:spMkLst>
            <pc:docMk/>
            <pc:sldMk cId="3148765893" sldId="295"/>
            <ac:spMk id="47" creationId="{016EE3FC-5EB5-2B0B-09E1-4FC1CB70F946}"/>
          </ac:spMkLst>
        </pc:spChg>
        <pc:spChg chg="del">
          <ac:chgData name="Nour Shammaa (Student)" userId="S::nbs11@mail.aub.edu::7a420f5d-071e-45bd-a4dd-51998c095ba7" providerId="AD" clId="Web-{0FCF92FF-F93E-DCC1-D9E5-F02AAC56B3FB}" dt="2024-12-07T23:36:30.453" v="507"/>
          <ac:spMkLst>
            <pc:docMk/>
            <pc:sldMk cId="3148765893" sldId="295"/>
            <ac:spMk id="49" creationId="{6A85D3BD-2152-4E05-D59E-DFAA1CE0A18E}"/>
          </ac:spMkLst>
        </pc:spChg>
        <pc:spChg chg="del">
          <ac:chgData name="Nour Shammaa (Student)" userId="S::nbs11@mail.aub.edu::7a420f5d-071e-45bd-a4dd-51998c095ba7" providerId="AD" clId="Web-{0FCF92FF-F93E-DCC1-D9E5-F02AAC56B3FB}" dt="2024-12-07T23:36:30.453" v="506"/>
          <ac:spMkLst>
            <pc:docMk/>
            <pc:sldMk cId="3148765893" sldId="295"/>
            <ac:spMk id="51" creationId="{F358CB0E-51C1-CDF6-BF20-1418FBC9357C}"/>
          </ac:spMkLst>
        </pc:spChg>
        <pc:spChg chg="del">
          <ac:chgData name="Nour Shammaa (Student)" userId="S::nbs11@mail.aub.edu::7a420f5d-071e-45bd-a4dd-51998c095ba7" providerId="AD" clId="Web-{0FCF92FF-F93E-DCC1-D9E5-F02AAC56B3FB}" dt="2024-12-07T23:36:30.453" v="505"/>
          <ac:spMkLst>
            <pc:docMk/>
            <pc:sldMk cId="3148765893" sldId="295"/>
            <ac:spMk id="53" creationId="{4EC04204-8AD4-82D5-DA59-7753FDA094D4}"/>
          </ac:spMkLst>
        </pc:spChg>
        <pc:spChg chg="del">
          <ac:chgData name="Nour Shammaa (Student)" userId="S::nbs11@mail.aub.edu::7a420f5d-071e-45bd-a4dd-51998c095ba7" providerId="AD" clId="Web-{0FCF92FF-F93E-DCC1-D9E5-F02AAC56B3FB}" dt="2024-12-07T23:36:30.453" v="504"/>
          <ac:spMkLst>
            <pc:docMk/>
            <pc:sldMk cId="3148765893" sldId="295"/>
            <ac:spMk id="55" creationId="{0C41F2E8-494D-FCA0-27CE-353E7954FC88}"/>
          </ac:spMkLst>
        </pc:spChg>
        <pc:spChg chg="del">
          <ac:chgData name="Nour Shammaa (Student)" userId="S::nbs11@mail.aub.edu::7a420f5d-071e-45bd-a4dd-51998c095ba7" providerId="AD" clId="Web-{0FCF92FF-F93E-DCC1-D9E5-F02AAC56B3FB}" dt="2024-12-07T23:36:30.453" v="503"/>
          <ac:spMkLst>
            <pc:docMk/>
            <pc:sldMk cId="3148765893" sldId="295"/>
            <ac:spMk id="57" creationId="{623DB8C5-1E8C-1852-A5BA-8386E0EBF864}"/>
          </ac:spMkLst>
        </pc:spChg>
        <pc:spChg chg="del">
          <ac:chgData name="Nour Shammaa (Student)" userId="S::nbs11@mail.aub.edu::7a420f5d-071e-45bd-a4dd-51998c095ba7" providerId="AD" clId="Web-{0FCF92FF-F93E-DCC1-D9E5-F02AAC56B3FB}" dt="2024-12-07T23:36:30.453" v="502"/>
          <ac:spMkLst>
            <pc:docMk/>
            <pc:sldMk cId="3148765893" sldId="295"/>
            <ac:spMk id="59" creationId="{9833A97C-1160-B1DF-76B4-FC24875F4965}"/>
          </ac:spMkLst>
        </pc:spChg>
        <pc:spChg chg="del">
          <ac:chgData name="Nour Shammaa (Student)" userId="S::nbs11@mail.aub.edu::7a420f5d-071e-45bd-a4dd-51998c095ba7" providerId="AD" clId="Web-{0FCF92FF-F93E-DCC1-D9E5-F02AAC56B3FB}" dt="2024-12-07T23:36:30.453" v="495"/>
          <ac:spMkLst>
            <pc:docMk/>
            <pc:sldMk cId="3148765893" sldId="295"/>
            <ac:spMk id="74" creationId="{C4E953BD-5B2A-2D71-C7DA-0330CA5773C9}"/>
          </ac:spMkLst>
        </pc:spChg>
        <pc:spChg chg="del">
          <ac:chgData name="Nour Shammaa (Student)" userId="S::nbs11@mail.aub.edu::7a420f5d-071e-45bd-a4dd-51998c095ba7" providerId="AD" clId="Web-{0FCF92FF-F93E-DCC1-D9E5-F02AAC56B3FB}" dt="2024-12-07T23:36:30.453" v="494"/>
          <ac:spMkLst>
            <pc:docMk/>
            <pc:sldMk cId="3148765893" sldId="295"/>
            <ac:spMk id="75" creationId="{5D8EE779-F742-10A7-7A3A-A1F4F9319761}"/>
          </ac:spMkLst>
        </pc:spChg>
        <pc:spChg chg="del">
          <ac:chgData name="Nour Shammaa (Student)" userId="S::nbs11@mail.aub.edu::7a420f5d-071e-45bd-a4dd-51998c095ba7" providerId="AD" clId="Web-{0FCF92FF-F93E-DCC1-D9E5-F02AAC56B3FB}" dt="2024-12-07T23:36:30.453" v="493"/>
          <ac:spMkLst>
            <pc:docMk/>
            <pc:sldMk cId="3148765893" sldId="295"/>
            <ac:spMk id="77" creationId="{329BC36B-985D-C857-361D-D6721986FFBD}"/>
          </ac:spMkLst>
        </pc:spChg>
        <pc:spChg chg="del">
          <ac:chgData name="Nour Shammaa (Student)" userId="S::nbs11@mail.aub.edu::7a420f5d-071e-45bd-a4dd-51998c095ba7" providerId="AD" clId="Web-{0FCF92FF-F93E-DCC1-D9E5-F02AAC56B3FB}" dt="2024-12-07T23:36:30.453" v="492"/>
          <ac:spMkLst>
            <pc:docMk/>
            <pc:sldMk cId="3148765893" sldId="295"/>
            <ac:spMk id="79" creationId="{2FD305E6-9BC2-C27A-69A6-D37B4C17D813}"/>
          </ac:spMkLst>
        </pc:spChg>
        <pc:cxnChg chg="add mod">
          <ac:chgData name="Nour Shammaa (Student)" userId="S::nbs11@mail.aub.edu::7a420f5d-071e-45bd-a4dd-51998c095ba7" providerId="AD" clId="Web-{0FCF92FF-F93E-DCC1-D9E5-F02AAC56B3FB}" dt="2024-12-07T23:37:26.502" v="579" actId="1076"/>
          <ac:cxnSpMkLst>
            <pc:docMk/>
            <pc:sldMk cId="3148765893" sldId="295"/>
            <ac:cxnSpMk id="3" creationId="{8535EBB4-56CB-FAEA-E8DF-CA7CEAFFB012}"/>
          </ac:cxnSpMkLst>
        </pc:cxnChg>
        <pc:cxnChg chg="add mod">
          <ac:chgData name="Nour Shammaa (Student)" userId="S::nbs11@mail.aub.edu::7a420f5d-071e-45bd-a4dd-51998c095ba7" providerId="AD" clId="Web-{0FCF92FF-F93E-DCC1-D9E5-F02AAC56B3FB}" dt="2024-12-07T23:42:38.527" v="755" actId="14100"/>
          <ac:cxnSpMkLst>
            <pc:docMk/>
            <pc:sldMk cId="3148765893" sldId="295"/>
            <ac:cxnSpMk id="4" creationId="{4D5708CD-1681-00F1-2435-A0B0A1F19FFB}"/>
          </ac:cxnSpMkLst>
        </pc:cxnChg>
        <pc:cxnChg chg="mod">
          <ac:chgData name="Nour Shammaa (Student)" userId="S::nbs11@mail.aub.edu::7a420f5d-071e-45bd-a4dd-51998c095ba7" providerId="AD" clId="Web-{0FCF92FF-F93E-DCC1-D9E5-F02AAC56B3FB}" dt="2024-12-07T23:43:06.778" v="765" actId="14100"/>
          <ac:cxnSpMkLst>
            <pc:docMk/>
            <pc:sldMk cId="3148765893" sldId="295"/>
            <ac:cxnSpMk id="12" creationId="{CDA107F8-7E7C-801C-B7EE-C5250FE1BE8F}"/>
          </ac:cxnSpMkLst>
        </pc:cxnChg>
        <pc:cxnChg chg="del">
          <ac:chgData name="Nour Shammaa (Student)" userId="S::nbs11@mail.aub.edu::7a420f5d-071e-45bd-a4dd-51998c095ba7" providerId="AD" clId="Web-{0FCF92FF-F93E-DCC1-D9E5-F02AAC56B3FB}" dt="2024-12-07T23:36:30.469" v="516"/>
          <ac:cxnSpMkLst>
            <pc:docMk/>
            <pc:sldMk cId="3148765893" sldId="295"/>
            <ac:cxnSpMk id="15" creationId="{2CE1C8AC-207E-D0BF-3FFD-16CC8C5A290F}"/>
          </ac:cxnSpMkLst>
        </pc:cxnChg>
        <pc:cxnChg chg="del">
          <ac:chgData name="Nour Shammaa (Student)" userId="S::nbs11@mail.aub.edu::7a420f5d-071e-45bd-a4dd-51998c095ba7" providerId="AD" clId="Web-{0FCF92FF-F93E-DCC1-D9E5-F02AAC56B3FB}" dt="2024-12-07T23:36:30.469" v="515"/>
          <ac:cxnSpMkLst>
            <pc:docMk/>
            <pc:sldMk cId="3148765893" sldId="295"/>
            <ac:cxnSpMk id="16" creationId="{B8707DFD-34FB-A730-D3C4-D91700590870}"/>
          </ac:cxnSpMkLst>
        </pc:cxnChg>
        <pc:cxnChg chg="add mod">
          <ac:chgData name="Nour Shammaa (Student)" userId="S::nbs11@mail.aub.edu::7a420f5d-071e-45bd-a4dd-51998c095ba7" providerId="AD" clId="Web-{0FCF92FF-F93E-DCC1-D9E5-F02AAC56B3FB}" dt="2024-12-07T23:42:46.668" v="758" actId="14100"/>
          <ac:cxnSpMkLst>
            <pc:docMk/>
            <pc:sldMk cId="3148765893" sldId="295"/>
            <ac:cxnSpMk id="21" creationId="{487AD64C-940E-C402-82F8-BE541CD274CD}"/>
          </ac:cxnSpMkLst>
        </pc:cxnChg>
        <pc:cxnChg chg="add mod">
          <ac:chgData name="Nour Shammaa (Student)" userId="S::nbs11@mail.aub.edu::7a420f5d-071e-45bd-a4dd-51998c095ba7" providerId="AD" clId="Web-{0FCF92FF-F93E-DCC1-D9E5-F02AAC56B3FB}" dt="2024-12-07T23:43:17.122" v="767" actId="14100"/>
          <ac:cxnSpMkLst>
            <pc:docMk/>
            <pc:sldMk cId="3148765893" sldId="295"/>
            <ac:cxnSpMk id="22" creationId="{3615DDD8-E885-BBF0-DBFA-6E498BC3CEC6}"/>
          </ac:cxnSpMkLst>
        </pc:cxnChg>
        <pc:cxnChg chg="add mod">
          <ac:chgData name="Nour Shammaa (Student)" userId="S::nbs11@mail.aub.edu::7a420f5d-071e-45bd-a4dd-51998c095ba7" providerId="AD" clId="Web-{0FCF92FF-F93E-DCC1-D9E5-F02AAC56B3FB}" dt="2024-12-07T23:43:23.466" v="770" actId="14100"/>
          <ac:cxnSpMkLst>
            <pc:docMk/>
            <pc:sldMk cId="3148765893" sldId="295"/>
            <ac:cxnSpMk id="23" creationId="{5668F030-6AE3-26B3-E6E7-D943C33B54FD}"/>
          </ac:cxnSpMkLst>
        </pc:cxnChg>
        <pc:cxnChg chg="mod">
          <ac:chgData name="Nour Shammaa (Student)" userId="S::nbs11@mail.aub.edu::7a420f5d-071e-45bd-a4dd-51998c095ba7" providerId="AD" clId="Web-{0FCF92FF-F93E-DCC1-D9E5-F02AAC56B3FB}" dt="2024-12-07T23:37:22.892" v="577" actId="1076"/>
          <ac:cxnSpMkLst>
            <pc:docMk/>
            <pc:sldMk cId="3148765893" sldId="295"/>
            <ac:cxnSpMk id="24" creationId="{35737867-0D85-C222-CD37-AB38F4BAA6D3}"/>
          </ac:cxnSpMkLst>
        </pc:cxnChg>
        <pc:cxnChg chg="del">
          <ac:chgData name="Nour Shammaa (Student)" userId="S::nbs11@mail.aub.edu::7a420f5d-071e-45bd-a4dd-51998c095ba7" providerId="AD" clId="Web-{0FCF92FF-F93E-DCC1-D9E5-F02AAC56B3FB}" dt="2024-12-07T23:36:30.469" v="514"/>
          <ac:cxnSpMkLst>
            <pc:docMk/>
            <pc:sldMk cId="3148765893" sldId="295"/>
            <ac:cxnSpMk id="25" creationId="{806B0091-D25E-3469-8DEC-3671C46C0D3A}"/>
          </ac:cxnSpMkLst>
        </pc:cxnChg>
        <pc:cxnChg chg="add mod">
          <ac:chgData name="Nour Shammaa (Student)" userId="S::nbs11@mail.aub.edu::7a420f5d-071e-45bd-a4dd-51998c095ba7" providerId="AD" clId="Web-{0FCF92FF-F93E-DCC1-D9E5-F02AAC56B3FB}" dt="2024-12-07T23:43:33.951" v="776" actId="14100"/>
          <ac:cxnSpMkLst>
            <pc:docMk/>
            <pc:sldMk cId="3148765893" sldId="295"/>
            <ac:cxnSpMk id="26" creationId="{6D5CF9ED-015C-7E31-A50C-B33063092083}"/>
          </ac:cxnSpMkLst>
        </pc:cxnChg>
        <pc:cxnChg chg="del">
          <ac:chgData name="Nour Shammaa (Student)" userId="S::nbs11@mail.aub.edu::7a420f5d-071e-45bd-a4dd-51998c095ba7" providerId="AD" clId="Web-{0FCF92FF-F93E-DCC1-D9E5-F02AAC56B3FB}" dt="2024-12-07T23:36:30.469" v="513"/>
          <ac:cxnSpMkLst>
            <pc:docMk/>
            <pc:sldMk cId="3148765893" sldId="295"/>
            <ac:cxnSpMk id="27" creationId="{24B0C4B5-F3C1-B94F-5C50-A529DF393B22}"/>
          </ac:cxnSpMkLst>
        </pc:cxnChg>
        <pc:cxnChg chg="del">
          <ac:chgData name="Nour Shammaa (Student)" userId="S::nbs11@mail.aub.edu::7a420f5d-071e-45bd-a4dd-51998c095ba7" providerId="AD" clId="Web-{0FCF92FF-F93E-DCC1-D9E5-F02AAC56B3FB}" dt="2024-12-07T23:36:30.453" v="501"/>
          <ac:cxnSpMkLst>
            <pc:docMk/>
            <pc:sldMk cId="3148765893" sldId="295"/>
            <ac:cxnSpMk id="61" creationId="{C86FD7B1-73A2-725D-B0D3-E6432A6FD777}"/>
          </ac:cxnSpMkLst>
        </pc:cxnChg>
        <pc:cxnChg chg="del">
          <ac:chgData name="Nour Shammaa (Student)" userId="S::nbs11@mail.aub.edu::7a420f5d-071e-45bd-a4dd-51998c095ba7" providerId="AD" clId="Web-{0FCF92FF-F93E-DCC1-D9E5-F02AAC56B3FB}" dt="2024-12-07T23:36:30.453" v="500"/>
          <ac:cxnSpMkLst>
            <pc:docMk/>
            <pc:sldMk cId="3148765893" sldId="295"/>
            <ac:cxnSpMk id="63" creationId="{B352A5CC-D31C-F1C0-CF11-06FE815385CF}"/>
          </ac:cxnSpMkLst>
        </pc:cxnChg>
        <pc:cxnChg chg="del">
          <ac:chgData name="Nour Shammaa (Student)" userId="S::nbs11@mail.aub.edu::7a420f5d-071e-45bd-a4dd-51998c095ba7" providerId="AD" clId="Web-{0FCF92FF-F93E-DCC1-D9E5-F02AAC56B3FB}" dt="2024-12-07T23:36:30.453" v="499"/>
          <ac:cxnSpMkLst>
            <pc:docMk/>
            <pc:sldMk cId="3148765893" sldId="295"/>
            <ac:cxnSpMk id="65" creationId="{59577D1E-5D74-4F7A-9EAD-9056022E7023}"/>
          </ac:cxnSpMkLst>
        </pc:cxnChg>
        <pc:cxnChg chg="del">
          <ac:chgData name="Nour Shammaa (Student)" userId="S::nbs11@mail.aub.edu::7a420f5d-071e-45bd-a4dd-51998c095ba7" providerId="AD" clId="Web-{0FCF92FF-F93E-DCC1-D9E5-F02AAC56B3FB}" dt="2024-12-07T23:36:30.453" v="498"/>
          <ac:cxnSpMkLst>
            <pc:docMk/>
            <pc:sldMk cId="3148765893" sldId="295"/>
            <ac:cxnSpMk id="69" creationId="{E1E634C3-D6BF-F60F-7217-82950D98F78E}"/>
          </ac:cxnSpMkLst>
        </pc:cxnChg>
        <pc:cxnChg chg="del">
          <ac:chgData name="Nour Shammaa (Student)" userId="S::nbs11@mail.aub.edu::7a420f5d-071e-45bd-a4dd-51998c095ba7" providerId="AD" clId="Web-{0FCF92FF-F93E-DCC1-D9E5-F02AAC56B3FB}" dt="2024-12-07T23:36:30.453" v="497"/>
          <ac:cxnSpMkLst>
            <pc:docMk/>
            <pc:sldMk cId="3148765893" sldId="295"/>
            <ac:cxnSpMk id="71" creationId="{18AF90D8-6E46-E69A-A292-568FEF9D9129}"/>
          </ac:cxnSpMkLst>
        </pc:cxnChg>
        <pc:cxnChg chg="del">
          <ac:chgData name="Nour Shammaa (Student)" userId="S::nbs11@mail.aub.edu::7a420f5d-071e-45bd-a4dd-51998c095ba7" providerId="AD" clId="Web-{0FCF92FF-F93E-DCC1-D9E5-F02AAC56B3FB}" dt="2024-12-07T23:36:30.453" v="496"/>
          <ac:cxnSpMkLst>
            <pc:docMk/>
            <pc:sldMk cId="3148765893" sldId="295"/>
            <ac:cxnSpMk id="73" creationId="{75DD7A90-2F19-F8B1-FAEF-19288E72DF58}"/>
          </ac:cxnSpMkLst>
        </pc:cxnChg>
      </pc:sldChg>
      <pc:sldChg chg="addSp delSp modSp add replId modNotes">
        <pc:chgData name="Nour Shammaa (Student)" userId="S::nbs11@mail.aub.edu::7a420f5d-071e-45bd-a4dd-51998c095ba7" providerId="AD" clId="Web-{0FCF92FF-F93E-DCC1-D9E5-F02AAC56B3FB}" dt="2024-12-11T08:36:08.438" v="1493"/>
        <pc:sldMkLst>
          <pc:docMk/>
          <pc:sldMk cId="2865002979" sldId="296"/>
        </pc:sldMkLst>
        <pc:spChg chg="mod">
          <ac:chgData name="Nour Shammaa (Student)" userId="S::nbs11@mail.aub.edu::7a420f5d-071e-45bd-a4dd-51998c095ba7" providerId="AD" clId="Web-{0FCF92FF-F93E-DCC1-D9E5-F02AAC56B3FB}" dt="2024-12-07T23:51:42.487" v="1048" actId="1076"/>
          <ac:spMkLst>
            <pc:docMk/>
            <pc:sldMk cId="2865002979" sldId="296"/>
            <ac:spMk id="2" creationId="{6B9A9F78-4F02-D4D6-8E08-B3E3B2D10F78}"/>
          </ac:spMkLst>
        </pc:spChg>
        <pc:spChg chg="mod">
          <ac:chgData name="Nour Shammaa (Student)" userId="S::nbs11@mail.aub.edu::7a420f5d-071e-45bd-a4dd-51998c095ba7" providerId="AD" clId="Web-{0FCF92FF-F93E-DCC1-D9E5-F02AAC56B3FB}" dt="2024-12-07T23:43:58.624" v="788" actId="20577"/>
          <ac:spMkLst>
            <pc:docMk/>
            <pc:sldMk cId="2865002979" sldId="296"/>
            <ac:spMk id="5" creationId="{9FF79580-45EB-1204-DC3D-98169A46FE2D}"/>
          </ac:spMkLst>
        </pc:spChg>
        <pc:spChg chg="mod">
          <ac:chgData name="Nour Shammaa (Student)" userId="S::nbs11@mail.aub.edu::7a420f5d-071e-45bd-a4dd-51998c095ba7" providerId="AD" clId="Web-{0FCF92FF-F93E-DCC1-D9E5-F02AAC56B3FB}" dt="2024-12-07T23:51:42.534" v="1051" actId="1076"/>
          <ac:spMkLst>
            <pc:docMk/>
            <pc:sldMk cId="2865002979" sldId="296"/>
            <ac:spMk id="8" creationId="{5295274D-0CF1-C932-7612-61BA96356E32}"/>
          </ac:spMkLst>
        </pc:spChg>
        <pc:spChg chg="mod">
          <ac:chgData name="Nour Shammaa (Student)" userId="S::nbs11@mail.aub.edu::7a420f5d-071e-45bd-a4dd-51998c095ba7" providerId="AD" clId="Web-{0FCF92FF-F93E-DCC1-D9E5-F02AAC56B3FB}" dt="2024-12-07T23:51:42.534" v="1052" actId="1076"/>
          <ac:spMkLst>
            <pc:docMk/>
            <pc:sldMk cId="2865002979" sldId="296"/>
            <ac:spMk id="9" creationId="{91091C54-6037-4FB0-904B-3B7BD7386BE1}"/>
          </ac:spMkLst>
        </pc:spChg>
        <pc:spChg chg="del">
          <ac:chgData name="Nour Shammaa (Student)" userId="S::nbs11@mail.aub.edu::7a420f5d-071e-45bd-a4dd-51998c095ba7" providerId="AD" clId="Web-{0FCF92FF-F93E-DCC1-D9E5-F02AAC56B3FB}" dt="2024-12-07T23:43:59.843" v="791"/>
          <ac:spMkLst>
            <pc:docMk/>
            <pc:sldMk cId="2865002979" sldId="296"/>
            <ac:spMk id="10" creationId="{E9BEF6CC-2E85-84D9-0D2F-30AC829E8DBC}"/>
          </ac:spMkLst>
        </pc:spChg>
        <pc:spChg chg="mod">
          <ac:chgData name="Nour Shammaa (Student)" userId="S::nbs11@mail.aub.edu::7a420f5d-071e-45bd-a4dd-51998c095ba7" providerId="AD" clId="Web-{0FCF92FF-F93E-DCC1-D9E5-F02AAC56B3FB}" dt="2024-12-07T23:51:42.550" v="1053" actId="1076"/>
          <ac:spMkLst>
            <pc:docMk/>
            <pc:sldMk cId="2865002979" sldId="296"/>
            <ac:spMk id="11" creationId="{2DA5E167-2886-E384-A389-761B06FD40C0}"/>
          </ac:spMkLst>
        </pc:spChg>
        <pc:spChg chg="del mod">
          <ac:chgData name="Nour Shammaa (Student)" userId="S::nbs11@mail.aub.edu::7a420f5d-071e-45bd-a4dd-51998c095ba7" providerId="AD" clId="Web-{0FCF92FF-F93E-DCC1-D9E5-F02AAC56B3FB}" dt="2024-12-07T23:46:08.456" v="847"/>
          <ac:spMkLst>
            <pc:docMk/>
            <pc:sldMk cId="2865002979" sldId="296"/>
            <ac:spMk id="13" creationId="{6329C50D-7238-3965-5A59-69165B48DE22}"/>
          </ac:spMkLst>
        </pc:spChg>
        <pc:spChg chg="mod">
          <ac:chgData name="Nour Shammaa (Student)" userId="S::nbs11@mail.aub.edu::7a420f5d-071e-45bd-a4dd-51998c095ba7" providerId="AD" clId="Web-{0FCF92FF-F93E-DCC1-D9E5-F02AAC56B3FB}" dt="2024-12-07T23:51:31.799" v="1040" actId="1076"/>
          <ac:spMkLst>
            <pc:docMk/>
            <pc:sldMk cId="2865002979" sldId="296"/>
            <ac:spMk id="14" creationId="{FE0626EA-6D28-40F0-A1AA-DE92F288B162}"/>
          </ac:spMkLst>
        </pc:spChg>
        <pc:spChg chg="add mod">
          <ac:chgData name="Nour Shammaa (Student)" userId="S::nbs11@mail.aub.edu::7a420f5d-071e-45bd-a4dd-51998c095ba7" providerId="AD" clId="Web-{0FCF92FF-F93E-DCC1-D9E5-F02AAC56B3FB}" dt="2024-12-07T23:51:42.628" v="1060" actId="1076"/>
          <ac:spMkLst>
            <pc:docMk/>
            <pc:sldMk cId="2865002979" sldId="296"/>
            <ac:spMk id="15" creationId="{1D7D3A35-851F-C264-B0E7-1209F63EDDC7}"/>
          </ac:spMkLst>
        </pc:spChg>
        <pc:spChg chg="add mod">
          <ac:chgData name="Nour Shammaa (Student)" userId="S::nbs11@mail.aub.edu::7a420f5d-071e-45bd-a4dd-51998c095ba7" providerId="AD" clId="Web-{0FCF92FF-F93E-DCC1-D9E5-F02AAC56B3FB}" dt="2024-12-07T23:51:42.644" v="1061" actId="1076"/>
          <ac:spMkLst>
            <pc:docMk/>
            <pc:sldMk cId="2865002979" sldId="296"/>
            <ac:spMk id="16" creationId="{86B54D27-BD14-1FE8-46DB-88265C55DC37}"/>
          </ac:spMkLst>
        </pc:spChg>
        <pc:spChg chg="mod">
          <ac:chgData name="Nour Shammaa (Student)" userId="S::nbs11@mail.aub.edu::7a420f5d-071e-45bd-a4dd-51998c095ba7" providerId="AD" clId="Web-{0FCF92FF-F93E-DCC1-D9E5-F02AAC56B3FB}" dt="2024-12-07T23:51:42.565" v="1054" actId="1076"/>
          <ac:spMkLst>
            <pc:docMk/>
            <pc:sldMk cId="2865002979" sldId="296"/>
            <ac:spMk id="17" creationId="{334306BD-A6A3-A763-94BD-00A689121A1A}"/>
          </ac:spMkLst>
        </pc:spChg>
        <pc:spChg chg="del">
          <ac:chgData name="Nour Shammaa (Student)" userId="S::nbs11@mail.aub.edu::7a420f5d-071e-45bd-a4dd-51998c095ba7" providerId="AD" clId="Web-{0FCF92FF-F93E-DCC1-D9E5-F02AAC56B3FB}" dt="2024-12-07T23:43:59.843" v="790"/>
          <ac:spMkLst>
            <pc:docMk/>
            <pc:sldMk cId="2865002979" sldId="296"/>
            <ac:spMk id="18" creationId="{6639B2C1-AB28-015A-CC85-C8D24655720A}"/>
          </ac:spMkLst>
        </pc:spChg>
        <pc:spChg chg="mod">
          <ac:chgData name="Nour Shammaa (Student)" userId="S::nbs11@mail.aub.edu::7a420f5d-071e-45bd-a4dd-51998c095ba7" providerId="AD" clId="Web-{0FCF92FF-F93E-DCC1-D9E5-F02AAC56B3FB}" dt="2024-12-07T23:51:42.581" v="1055" actId="1076"/>
          <ac:spMkLst>
            <pc:docMk/>
            <pc:sldMk cId="2865002979" sldId="296"/>
            <ac:spMk id="19" creationId="{D27565D2-2D53-93AA-BADD-1CAE347E2FAB}"/>
          </ac:spMkLst>
        </pc:spChg>
        <pc:spChg chg="mod">
          <ac:chgData name="Nour Shammaa (Student)" userId="S::nbs11@mail.aub.edu::7a420f5d-071e-45bd-a4dd-51998c095ba7" providerId="AD" clId="Web-{0FCF92FF-F93E-DCC1-D9E5-F02AAC56B3FB}" dt="2024-12-07T23:51:31.815" v="1041" actId="1076"/>
          <ac:spMkLst>
            <pc:docMk/>
            <pc:sldMk cId="2865002979" sldId="296"/>
            <ac:spMk id="20" creationId="{AE41387C-FAF5-3955-B7B1-0280B60A1A0B}"/>
          </ac:spMkLst>
        </pc:spChg>
        <pc:spChg chg="add mod">
          <ac:chgData name="Nour Shammaa (Student)" userId="S::nbs11@mail.aub.edu::7a420f5d-071e-45bd-a4dd-51998c095ba7" providerId="AD" clId="Web-{0FCF92FF-F93E-DCC1-D9E5-F02AAC56B3FB}" dt="2024-12-07T23:51:42.659" v="1062" actId="1076"/>
          <ac:spMkLst>
            <pc:docMk/>
            <pc:sldMk cId="2865002979" sldId="296"/>
            <ac:spMk id="25" creationId="{B2F12C7C-4DFB-2E5D-14BA-7196E040A200}"/>
          </ac:spMkLst>
        </pc:spChg>
        <pc:spChg chg="add mod">
          <ac:chgData name="Nour Shammaa (Student)" userId="S::nbs11@mail.aub.edu::7a420f5d-071e-45bd-a4dd-51998c095ba7" providerId="AD" clId="Web-{0FCF92FF-F93E-DCC1-D9E5-F02AAC56B3FB}" dt="2024-12-07T23:51:31.815" v="1042" actId="1076"/>
          <ac:spMkLst>
            <pc:docMk/>
            <pc:sldMk cId="2865002979" sldId="296"/>
            <ac:spMk id="27" creationId="{2624C384-7A18-99E1-281F-48386A40D07C}"/>
          </ac:spMkLst>
        </pc:spChg>
        <pc:spChg chg="add mod">
          <ac:chgData name="Nour Shammaa (Student)" userId="S::nbs11@mail.aub.edu::7a420f5d-071e-45bd-a4dd-51998c095ba7" providerId="AD" clId="Web-{0FCF92FF-F93E-DCC1-D9E5-F02AAC56B3FB}" dt="2024-12-07T23:51:31.831" v="1043" actId="1076"/>
          <ac:spMkLst>
            <pc:docMk/>
            <pc:sldMk cId="2865002979" sldId="296"/>
            <ac:spMk id="28" creationId="{88EC2AAE-5192-70D5-9F59-7A45148BFB32}"/>
          </ac:spMkLst>
        </pc:spChg>
        <pc:cxnChg chg="mod">
          <ac:chgData name="Nour Shammaa (Student)" userId="S::nbs11@mail.aub.edu::7a420f5d-071e-45bd-a4dd-51998c095ba7" providerId="AD" clId="Web-{0FCF92FF-F93E-DCC1-D9E5-F02AAC56B3FB}" dt="2024-12-07T23:51:42.503" v="1049" actId="1076"/>
          <ac:cxnSpMkLst>
            <pc:docMk/>
            <pc:sldMk cId="2865002979" sldId="296"/>
            <ac:cxnSpMk id="3" creationId="{8535EBB4-56CB-FAEA-E8DF-CA7CEAFFB012}"/>
          </ac:cxnSpMkLst>
        </pc:cxnChg>
        <pc:cxnChg chg="mod">
          <ac:chgData name="Nour Shammaa (Student)" userId="S::nbs11@mail.aub.edu::7a420f5d-071e-45bd-a4dd-51998c095ba7" providerId="AD" clId="Web-{0FCF92FF-F93E-DCC1-D9E5-F02AAC56B3FB}" dt="2024-12-07T23:51:42.519" v="1050" actId="1076"/>
          <ac:cxnSpMkLst>
            <pc:docMk/>
            <pc:sldMk cId="2865002979" sldId="296"/>
            <ac:cxnSpMk id="4" creationId="{4D5708CD-1681-00F1-2435-A0B0A1F19FFB}"/>
          </ac:cxnSpMkLst>
        </pc:cxnChg>
        <pc:cxnChg chg="add mod">
          <ac:chgData name="Nour Shammaa (Student)" userId="S::nbs11@mail.aub.edu::7a420f5d-071e-45bd-a4dd-51998c095ba7" providerId="AD" clId="Web-{0FCF92FF-F93E-DCC1-D9E5-F02AAC56B3FB}" dt="2024-12-07T23:51:42.628" v="1059" actId="1076"/>
          <ac:cxnSpMkLst>
            <pc:docMk/>
            <pc:sldMk cId="2865002979" sldId="296"/>
            <ac:cxnSpMk id="7" creationId="{EB7A2747-80E5-E74F-B8FF-1E3EED7D9669}"/>
          </ac:cxnSpMkLst>
        </pc:cxnChg>
        <pc:cxnChg chg="mod">
          <ac:chgData name="Nour Shammaa (Student)" userId="S::nbs11@mail.aub.edu::7a420f5d-071e-45bd-a4dd-51998c095ba7" providerId="AD" clId="Web-{0FCF92FF-F93E-DCC1-D9E5-F02AAC56B3FB}" dt="2024-12-07T23:51:42.487" v="1047" actId="1076"/>
          <ac:cxnSpMkLst>
            <pc:docMk/>
            <pc:sldMk cId="2865002979" sldId="296"/>
            <ac:cxnSpMk id="12" creationId="{CDA107F8-7E7C-801C-B7EE-C5250FE1BE8F}"/>
          </ac:cxnSpMkLst>
        </pc:cxnChg>
        <pc:cxnChg chg="mod">
          <ac:chgData name="Nour Shammaa (Student)" userId="S::nbs11@mail.aub.edu::7a420f5d-071e-45bd-a4dd-51998c095ba7" providerId="AD" clId="Web-{0FCF92FF-F93E-DCC1-D9E5-F02AAC56B3FB}" dt="2024-12-07T23:51:42.597" v="1056" actId="1076"/>
          <ac:cxnSpMkLst>
            <pc:docMk/>
            <pc:sldMk cId="2865002979" sldId="296"/>
            <ac:cxnSpMk id="21" creationId="{487AD64C-940E-C402-82F8-BE541CD274CD}"/>
          </ac:cxnSpMkLst>
        </pc:cxnChg>
        <pc:cxnChg chg="mod">
          <ac:chgData name="Nour Shammaa (Student)" userId="S::nbs11@mail.aub.edu::7a420f5d-071e-45bd-a4dd-51998c095ba7" providerId="AD" clId="Web-{0FCF92FF-F93E-DCC1-D9E5-F02AAC56B3FB}" dt="2024-12-07T23:51:42.597" v="1057" actId="1076"/>
          <ac:cxnSpMkLst>
            <pc:docMk/>
            <pc:sldMk cId="2865002979" sldId="296"/>
            <ac:cxnSpMk id="22" creationId="{3615DDD8-E885-BBF0-DBFA-6E498BC3CEC6}"/>
          </ac:cxnSpMkLst>
        </pc:cxnChg>
        <pc:cxnChg chg="del mod">
          <ac:chgData name="Nour Shammaa (Student)" userId="S::nbs11@mail.aub.edu::7a420f5d-071e-45bd-a4dd-51998c095ba7" providerId="AD" clId="Web-{0FCF92FF-F93E-DCC1-D9E5-F02AAC56B3FB}" dt="2024-12-07T23:46:08.456" v="846"/>
          <ac:cxnSpMkLst>
            <pc:docMk/>
            <pc:sldMk cId="2865002979" sldId="296"/>
            <ac:cxnSpMk id="23" creationId="{5668F030-6AE3-26B3-E6E7-D943C33B54FD}"/>
          </ac:cxnSpMkLst>
        </pc:cxnChg>
        <pc:cxnChg chg="del">
          <ac:chgData name="Nour Shammaa (Student)" userId="S::nbs11@mail.aub.edu::7a420f5d-071e-45bd-a4dd-51998c095ba7" providerId="AD" clId="Web-{0FCF92FF-F93E-DCC1-D9E5-F02AAC56B3FB}" dt="2024-12-07T23:43:59.843" v="789"/>
          <ac:cxnSpMkLst>
            <pc:docMk/>
            <pc:sldMk cId="2865002979" sldId="296"/>
            <ac:cxnSpMk id="24" creationId="{35737867-0D85-C222-CD37-AB38F4BAA6D3}"/>
          </ac:cxnSpMkLst>
        </pc:cxnChg>
        <pc:cxnChg chg="mod">
          <ac:chgData name="Nour Shammaa (Student)" userId="S::nbs11@mail.aub.edu::7a420f5d-071e-45bd-a4dd-51998c095ba7" providerId="AD" clId="Web-{0FCF92FF-F93E-DCC1-D9E5-F02AAC56B3FB}" dt="2024-12-07T23:51:42.612" v="1058" actId="1076"/>
          <ac:cxnSpMkLst>
            <pc:docMk/>
            <pc:sldMk cId="2865002979" sldId="296"/>
            <ac:cxnSpMk id="26" creationId="{6D5CF9ED-015C-7E31-A50C-B33063092083}"/>
          </ac:cxnSpMkLst>
        </pc:cxnChg>
        <pc:cxnChg chg="add mod">
          <ac:chgData name="Nour Shammaa (Student)" userId="S::nbs11@mail.aub.edu::7a420f5d-071e-45bd-a4dd-51998c095ba7" providerId="AD" clId="Web-{0FCF92FF-F93E-DCC1-D9E5-F02AAC56B3FB}" dt="2024-12-07T23:51:42.675" v="1063" actId="1076"/>
          <ac:cxnSpMkLst>
            <pc:docMk/>
            <pc:sldMk cId="2865002979" sldId="296"/>
            <ac:cxnSpMk id="29" creationId="{0D9E2625-4D23-0CC7-84A6-0EA50C3969ED}"/>
          </ac:cxnSpMkLst>
        </pc:cxnChg>
        <pc:cxnChg chg="add mod">
          <ac:chgData name="Nour Shammaa (Student)" userId="S::nbs11@mail.aub.edu::7a420f5d-071e-45bd-a4dd-51998c095ba7" providerId="AD" clId="Web-{0FCF92FF-F93E-DCC1-D9E5-F02AAC56B3FB}" dt="2024-12-07T23:51:42.675" v="1064" actId="1076"/>
          <ac:cxnSpMkLst>
            <pc:docMk/>
            <pc:sldMk cId="2865002979" sldId="296"/>
            <ac:cxnSpMk id="30" creationId="{8C611F6B-5B3A-0560-B619-11B8FFEBD347}"/>
          </ac:cxnSpMkLst>
        </pc:cxnChg>
        <pc:cxnChg chg="add mod">
          <ac:chgData name="Nour Shammaa (Student)" userId="S::nbs11@mail.aub.edu::7a420f5d-071e-45bd-a4dd-51998c095ba7" providerId="AD" clId="Web-{0FCF92FF-F93E-DCC1-D9E5-F02AAC56B3FB}" dt="2024-12-07T23:51:31.846" v="1044" actId="1076"/>
          <ac:cxnSpMkLst>
            <pc:docMk/>
            <pc:sldMk cId="2865002979" sldId="296"/>
            <ac:cxnSpMk id="31" creationId="{03FA5A69-B784-A815-F465-DDAFF7F6F5A4}"/>
          </ac:cxnSpMkLst>
        </pc:cxnChg>
        <pc:cxnChg chg="add mod">
          <ac:chgData name="Nour Shammaa (Student)" userId="S::nbs11@mail.aub.edu::7a420f5d-071e-45bd-a4dd-51998c095ba7" providerId="AD" clId="Web-{0FCF92FF-F93E-DCC1-D9E5-F02AAC56B3FB}" dt="2024-12-07T23:51:31.846" v="1045" actId="1076"/>
          <ac:cxnSpMkLst>
            <pc:docMk/>
            <pc:sldMk cId="2865002979" sldId="296"/>
            <ac:cxnSpMk id="32" creationId="{7B121C65-4ABC-A9EB-C989-63AB8216A303}"/>
          </ac:cxnSpMkLst>
        </pc:cxnChg>
        <pc:cxnChg chg="add mod">
          <ac:chgData name="Nour Shammaa (Student)" userId="S::nbs11@mail.aub.edu::7a420f5d-071e-45bd-a4dd-51998c095ba7" providerId="AD" clId="Web-{0FCF92FF-F93E-DCC1-D9E5-F02AAC56B3FB}" dt="2024-12-07T23:51:31.862" v="1046" actId="1076"/>
          <ac:cxnSpMkLst>
            <pc:docMk/>
            <pc:sldMk cId="2865002979" sldId="296"/>
            <ac:cxnSpMk id="33" creationId="{ED7C0E37-8025-2EC2-E00E-EE76439FED52}"/>
          </ac:cxnSpMkLst>
        </pc:cxnChg>
      </pc:sldChg>
      <pc:sldChg chg="add del replId">
        <pc:chgData name="Nour Shammaa (Student)" userId="S::nbs11@mail.aub.edu::7a420f5d-071e-45bd-a4dd-51998c095ba7" providerId="AD" clId="Web-{0FCF92FF-F93E-DCC1-D9E5-F02AAC56B3FB}" dt="2024-12-07T23:47:07.182" v="873"/>
        <pc:sldMkLst>
          <pc:docMk/>
          <pc:sldMk cId="312202833" sldId="297"/>
        </pc:sldMkLst>
      </pc:sldChg>
      <pc:sldChg chg="addSp delSp modSp add replId">
        <pc:chgData name="Nour Shammaa (Student)" userId="S::nbs11@mail.aub.edu::7a420f5d-071e-45bd-a4dd-51998c095ba7" providerId="AD" clId="Web-{0FCF92FF-F93E-DCC1-D9E5-F02AAC56B3FB}" dt="2024-12-07T23:58:15.097" v="1131" actId="20577"/>
        <pc:sldMkLst>
          <pc:docMk/>
          <pc:sldMk cId="3931279207" sldId="297"/>
        </pc:sldMkLst>
        <pc:spChg chg="del">
          <ac:chgData name="Nour Shammaa (Student)" userId="S::nbs11@mail.aub.edu::7a420f5d-071e-45bd-a4dd-51998c095ba7" providerId="AD" clId="Web-{0FCF92FF-F93E-DCC1-D9E5-F02AAC56B3FB}" dt="2024-12-07T23:57:52.706" v="1080"/>
          <ac:spMkLst>
            <pc:docMk/>
            <pc:sldMk cId="3931279207" sldId="297"/>
            <ac:spMk id="2" creationId="{6B9A9F78-4F02-D4D6-8E08-B3E3B2D10F78}"/>
          </ac:spMkLst>
        </pc:spChg>
        <pc:spChg chg="mod">
          <ac:chgData name="Nour Shammaa (Student)" userId="S::nbs11@mail.aub.edu::7a420f5d-071e-45bd-a4dd-51998c095ba7" providerId="AD" clId="Web-{0FCF92FF-F93E-DCC1-D9E5-F02AAC56B3FB}" dt="2024-12-07T23:58:15.097" v="1131" actId="20577"/>
          <ac:spMkLst>
            <pc:docMk/>
            <pc:sldMk cId="3931279207" sldId="297"/>
            <ac:spMk id="5" creationId="{9FF79580-45EB-1204-DC3D-98169A46FE2D}"/>
          </ac:spMkLst>
        </pc:spChg>
        <pc:spChg chg="add">
          <ac:chgData name="Nour Shammaa (Student)" userId="S::nbs11@mail.aub.edu::7a420f5d-071e-45bd-a4dd-51998c095ba7" providerId="AD" clId="Web-{0FCF92FF-F93E-DCC1-D9E5-F02AAC56B3FB}" dt="2024-12-07T23:58:00.394" v="1095"/>
          <ac:spMkLst>
            <pc:docMk/>
            <pc:sldMk cId="3931279207" sldId="297"/>
            <ac:spMk id="7" creationId="{1AEE623B-D6C6-FB0E-950B-8E848918C50E}"/>
          </ac:spMkLst>
        </pc:spChg>
        <pc:spChg chg="del">
          <ac:chgData name="Nour Shammaa (Student)" userId="S::nbs11@mail.aub.edu::7a420f5d-071e-45bd-a4dd-51998c095ba7" providerId="AD" clId="Web-{0FCF92FF-F93E-DCC1-D9E5-F02AAC56B3FB}" dt="2024-12-07T23:57:52.706" v="1077"/>
          <ac:spMkLst>
            <pc:docMk/>
            <pc:sldMk cId="3931279207" sldId="297"/>
            <ac:spMk id="8" creationId="{5295274D-0CF1-C932-7612-61BA96356E32}"/>
          </ac:spMkLst>
        </pc:spChg>
        <pc:spChg chg="del">
          <ac:chgData name="Nour Shammaa (Student)" userId="S::nbs11@mail.aub.edu::7a420f5d-071e-45bd-a4dd-51998c095ba7" providerId="AD" clId="Web-{0FCF92FF-F93E-DCC1-D9E5-F02AAC56B3FB}" dt="2024-12-07T23:57:52.706" v="1076"/>
          <ac:spMkLst>
            <pc:docMk/>
            <pc:sldMk cId="3931279207" sldId="297"/>
            <ac:spMk id="9" creationId="{91091C54-6037-4FB0-904B-3B7BD7386BE1}"/>
          </ac:spMkLst>
        </pc:spChg>
        <pc:spChg chg="del">
          <ac:chgData name="Nour Shammaa (Student)" userId="S::nbs11@mail.aub.edu::7a420f5d-071e-45bd-a4dd-51998c095ba7" providerId="AD" clId="Web-{0FCF92FF-F93E-DCC1-D9E5-F02AAC56B3FB}" dt="2024-12-07T23:57:52.706" v="1084"/>
          <ac:spMkLst>
            <pc:docMk/>
            <pc:sldMk cId="3931279207" sldId="297"/>
            <ac:spMk id="10" creationId="{E9BEF6CC-2E85-84D9-0D2F-30AC829E8DBC}"/>
          </ac:spMkLst>
        </pc:spChg>
        <pc:spChg chg="del">
          <ac:chgData name="Nour Shammaa (Student)" userId="S::nbs11@mail.aub.edu::7a420f5d-071e-45bd-a4dd-51998c095ba7" providerId="AD" clId="Web-{0FCF92FF-F93E-DCC1-D9E5-F02AAC56B3FB}" dt="2024-12-07T23:57:52.706" v="1075"/>
          <ac:spMkLst>
            <pc:docMk/>
            <pc:sldMk cId="3931279207" sldId="297"/>
            <ac:spMk id="11" creationId="{2DA5E167-2886-E384-A389-761B06FD40C0}"/>
          </ac:spMkLst>
        </pc:spChg>
        <pc:spChg chg="del">
          <ac:chgData name="Nour Shammaa (Student)" userId="S::nbs11@mail.aub.edu::7a420f5d-071e-45bd-a4dd-51998c095ba7" providerId="AD" clId="Web-{0FCF92FF-F93E-DCC1-D9E5-F02AAC56B3FB}" dt="2024-12-07T23:57:52.706" v="1074"/>
          <ac:spMkLst>
            <pc:docMk/>
            <pc:sldMk cId="3931279207" sldId="297"/>
            <ac:spMk id="13" creationId="{6329C50D-7238-3965-5A59-69165B48DE22}"/>
          </ac:spMkLst>
        </pc:spChg>
        <pc:spChg chg="del">
          <ac:chgData name="Nour Shammaa (Student)" userId="S::nbs11@mail.aub.edu::7a420f5d-071e-45bd-a4dd-51998c095ba7" providerId="AD" clId="Web-{0FCF92FF-F93E-DCC1-D9E5-F02AAC56B3FB}" dt="2024-12-07T23:57:52.706" v="1073"/>
          <ac:spMkLst>
            <pc:docMk/>
            <pc:sldMk cId="3931279207" sldId="297"/>
            <ac:spMk id="14" creationId="{FE0626EA-6D28-40F0-A1AA-DE92F288B162}"/>
          </ac:spMkLst>
        </pc:spChg>
        <pc:spChg chg="del">
          <ac:chgData name="Nour Shammaa (Student)" userId="S::nbs11@mail.aub.edu::7a420f5d-071e-45bd-a4dd-51998c095ba7" providerId="AD" clId="Web-{0FCF92FF-F93E-DCC1-D9E5-F02AAC56B3FB}" dt="2024-12-07T23:57:52.706" v="1072"/>
          <ac:spMkLst>
            <pc:docMk/>
            <pc:sldMk cId="3931279207" sldId="297"/>
            <ac:spMk id="17" creationId="{334306BD-A6A3-A763-94BD-00A689121A1A}"/>
          </ac:spMkLst>
        </pc:spChg>
        <pc:spChg chg="del">
          <ac:chgData name="Nour Shammaa (Student)" userId="S::nbs11@mail.aub.edu::7a420f5d-071e-45bd-a4dd-51998c095ba7" providerId="AD" clId="Web-{0FCF92FF-F93E-DCC1-D9E5-F02AAC56B3FB}" dt="2024-12-07T23:57:52.706" v="1083"/>
          <ac:spMkLst>
            <pc:docMk/>
            <pc:sldMk cId="3931279207" sldId="297"/>
            <ac:spMk id="18" creationId="{6639B2C1-AB28-015A-CC85-C8D24655720A}"/>
          </ac:spMkLst>
        </pc:spChg>
        <pc:spChg chg="del">
          <ac:chgData name="Nour Shammaa (Student)" userId="S::nbs11@mail.aub.edu::7a420f5d-071e-45bd-a4dd-51998c095ba7" providerId="AD" clId="Web-{0FCF92FF-F93E-DCC1-D9E5-F02AAC56B3FB}" dt="2024-12-07T23:57:52.690" v="1071"/>
          <ac:spMkLst>
            <pc:docMk/>
            <pc:sldMk cId="3931279207" sldId="297"/>
            <ac:spMk id="19" creationId="{D27565D2-2D53-93AA-BADD-1CAE347E2FAB}"/>
          </ac:spMkLst>
        </pc:spChg>
        <pc:spChg chg="del">
          <ac:chgData name="Nour Shammaa (Student)" userId="S::nbs11@mail.aub.edu::7a420f5d-071e-45bd-a4dd-51998c095ba7" providerId="AD" clId="Web-{0FCF92FF-F93E-DCC1-D9E5-F02AAC56B3FB}" dt="2024-12-07T23:57:52.690" v="1070"/>
          <ac:spMkLst>
            <pc:docMk/>
            <pc:sldMk cId="3931279207" sldId="297"/>
            <ac:spMk id="20" creationId="{AE41387C-FAF5-3955-B7B1-0280B60A1A0B}"/>
          </ac:spMkLst>
        </pc:spChg>
        <pc:cxnChg chg="del">
          <ac:chgData name="Nour Shammaa (Student)" userId="S::nbs11@mail.aub.edu::7a420f5d-071e-45bd-a4dd-51998c095ba7" providerId="AD" clId="Web-{0FCF92FF-F93E-DCC1-D9E5-F02AAC56B3FB}" dt="2024-12-07T23:57:52.706" v="1079"/>
          <ac:cxnSpMkLst>
            <pc:docMk/>
            <pc:sldMk cId="3931279207" sldId="297"/>
            <ac:cxnSpMk id="3" creationId="{8535EBB4-56CB-FAEA-E8DF-CA7CEAFFB012}"/>
          </ac:cxnSpMkLst>
        </pc:cxnChg>
        <pc:cxnChg chg="del">
          <ac:chgData name="Nour Shammaa (Student)" userId="S::nbs11@mail.aub.edu::7a420f5d-071e-45bd-a4dd-51998c095ba7" providerId="AD" clId="Web-{0FCF92FF-F93E-DCC1-D9E5-F02AAC56B3FB}" dt="2024-12-07T23:57:52.706" v="1078"/>
          <ac:cxnSpMkLst>
            <pc:docMk/>
            <pc:sldMk cId="3931279207" sldId="297"/>
            <ac:cxnSpMk id="4" creationId="{4D5708CD-1681-00F1-2435-A0B0A1F19FFB}"/>
          </ac:cxnSpMkLst>
        </pc:cxnChg>
        <pc:cxnChg chg="del">
          <ac:chgData name="Nour Shammaa (Student)" userId="S::nbs11@mail.aub.edu::7a420f5d-071e-45bd-a4dd-51998c095ba7" providerId="AD" clId="Web-{0FCF92FF-F93E-DCC1-D9E5-F02AAC56B3FB}" dt="2024-12-07T23:57:52.706" v="1081"/>
          <ac:cxnSpMkLst>
            <pc:docMk/>
            <pc:sldMk cId="3931279207" sldId="297"/>
            <ac:cxnSpMk id="12" creationId="{CDA107F8-7E7C-801C-B7EE-C5250FE1BE8F}"/>
          </ac:cxnSpMkLst>
        </pc:cxnChg>
        <pc:cxnChg chg="del">
          <ac:chgData name="Nour Shammaa (Student)" userId="S::nbs11@mail.aub.edu::7a420f5d-071e-45bd-a4dd-51998c095ba7" providerId="AD" clId="Web-{0FCF92FF-F93E-DCC1-D9E5-F02AAC56B3FB}" dt="2024-12-07T23:57:52.690" v="1069"/>
          <ac:cxnSpMkLst>
            <pc:docMk/>
            <pc:sldMk cId="3931279207" sldId="297"/>
            <ac:cxnSpMk id="21" creationId="{487AD64C-940E-C402-82F8-BE541CD274CD}"/>
          </ac:cxnSpMkLst>
        </pc:cxnChg>
        <pc:cxnChg chg="del">
          <ac:chgData name="Nour Shammaa (Student)" userId="S::nbs11@mail.aub.edu::7a420f5d-071e-45bd-a4dd-51998c095ba7" providerId="AD" clId="Web-{0FCF92FF-F93E-DCC1-D9E5-F02AAC56B3FB}" dt="2024-12-07T23:57:52.690" v="1068"/>
          <ac:cxnSpMkLst>
            <pc:docMk/>
            <pc:sldMk cId="3931279207" sldId="297"/>
            <ac:cxnSpMk id="22" creationId="{3615DDD8-E885-BBF0-DBFA-6E498BC3CEC6}"/>
          </ac:cxnSpMkLst>
        </pc:cxnChg>
        <pc:cxnChg chg="del">
          <ac:chgData name="Nour Shammaa (Student)" userId="S::nbs11@mail.aub.edu::7a420f5d-071e-45bd-a4dd-51998c095ba7" providerId="AD" clId="Web-{0FCF92FF-F93E-DCC1-D9E5-F02AAC56B3FB}" dt="2024-12-07T23:57:52.690" v="1067"/>
          <ac:cxnSpMkLst>
            <pc:docMk/>
            <pc:sldMk cId="3931279207" sldId="297"/>
            <ac:cxnSpMk id="23" creationId="{5668F030-6AE3-26B3-E6E7-D943C33B54FD}"/>
          </ac:cxnSpMkLst>
        </pc:cxnChg>
        <pc:cxnChg chg="del">
          <ac:chgData name="Nour Shammaa (Student)" userId="S::nbs11@mail.aub.edu::7a420f5d-071e-45bd-a4dd-51998c095ba7" providerId="AD" clId="Web-{0FCF92FF-F93E-DCC1-D9E5-F02AAC56B3FB}" dt="2024-12-07T23:57:52.706" v="1082"/>
          <ac:cxnSpMkLst>
            <pc:docMk/>
            <pc:sldMk cId="3931279207" sldId="297"/>
            <ac:cxnSpMk id="24" creationId="{35737867-0D85-C222-CD37-AB38F4BAA6D3}"/>
          </ac:cxnSpMkLst>
        </pc:cxnChg>
        <pc:cxnChg chg="del">
          <ac:chgData name="Nour Shammaa (Student)" userId="S::nbs11@mail.aub.edu::7a420f5d-071e-45bd-a4dd-51998c095ba7" providerId="AD" clId="Web-{0FCF92FF-F93E-DCC1-D9E5-F02AAC56B3FB}" dt="2024-12-07T23:57:52.690" v="1066"/>
          <ac:cxnSpMkLst>
            <pc:docMk/>
            <pc:sldMk cId="3931279207" sldId="297"/>
            <ac:cxnSpMk id="26" creationId="{6D5CF9ED-015C-7E31-A50C-B33063092083}"/>
          </ac:cxnSpMkLst>
        </pc:cxnChg>
      </pc:sldChg>
      <pc:sldChg chg="ord">
        <pc:chgData name="Nour Shammaa (Student)" userId="S::nbs11@mail.aub.edu::7a420f5d-071e-45bd-a4dd-51998c095ba7" providerId="AD" clId="Web-{0FCF92FF-F93E-DCC1-D9E5-F02AAC56B3FB}" dt="2024-12-11T08:47:16.925" v="1495"/>
        <pc:sldMkLst>
          <pc:docMk/>
          <pc:sldMk cId="3567073885" sldId="299"/>
        </pc:sldMkLst>
      </pc:sldChg>
    </pc:docChg>
  </pc:docChgLst>
  <pc:docChgLst>
    <pc:chgData name="Nour Shammaa (Student)" userId="S::nbs11@mail.aub.edu::7a420f5d-071e-45bd-a4dd-51998c095ba7" providerId="AD" clId="Web-{6AF43D04-0A0F-3998-30A4-C70DCF7EED33}"/>
    <pc:docChg chg="addSld modSld">
      <pc:chgData name="Nour Shammaa (Student)" userId="S::nbs11@mail.aub.edu::7a420f5d-071e-45bd-a4dd-51998c095ba7" providerId="AD" clId="Web-{6AF43D04-0A0F-3998-30A4-C70DCF7EED33}" dt="2024-12-07T22:39:44.555" v="549" actId="1076"/>
      <pc:docMkLst>
        <pc:docMk/>
      </pc:docMkLst>
      <pc:sldChg chg="addSp delSp modSp">
        <pc:chgData name="Nour Shammaa (Student)" userId="S::nbs11@mail.aub.edu::7a420f5d-071e-45bd-a4dd-51998c095ba7" providerId="AD" clId="Web-{6AF43D04-0A0F-3998-30A4-C70DCF7EED33}" dt="2024-12-07T22:37:58.659" v="509" actId="1076"/>
        <pc:sldMkLst>
          <pc:docMk/>
          <pc:sldMk cId="301425526" sldId="293"/>
        </pc:sldMkLst>
        <pc:spChg chg="mod">
          <ac:chgData name="Nour Shammaa (Student)" userId="S::nbs11@mail.aub.edu::7a420f5d-071e-45bd-a4dd-51998c095ba7" providerId="AD" clId="Web-{6AF43D04-0A0F-3998-30A4-C70DCF7EED33}" dt="2024-12-07T22:37:58.659" v="509" actId="1076"/>
          <ac:spMkLst>
            <pc:docMk/>
            <pc:sldMk cId="301425526" sldId="293"/>
            <ac:spMk id="5" creationId="{9FF79580-45EB-1204-DC3D-98169A46FE2D}"/>
          </ac:spMkLst>
        </pc:spChg>
        <pc:spChg chg="add mod">
          <ac:chgData name="Nour Shammaa (Student)" userId="S::nbs11@mail.aub.edu::7a420f5d-071e-45bd-a4dd-51998c095ba7" providerId="AD" clId="Web-{6AF43D04-0A0F-3998-30A4-C70DCF7EED33}" dt="2024-12-07T22:37:45.284" v="495" actId="1076"/>
          <ac:spMkLst>
            <pc:docMk/>
            <pc:sldMk cId="301425526" sldId="293"/>
            <ac:spMk id="9" creationId="{957AD081-58A3-8759-E06F-548ED67170A6}"/>
          </ac:spMkLst>
        </pc:spChg>
        <pc:spChg chg="mod">
          <ac:chgData name="Nour Shammaa (Student)" userId="S::nbs11@mail.aub.edu::7a420f5d-071e-45bd-a4dd-51998c095ba7" providerId="AD" clId="Web-{6AF43D04-0A0F-3998-30A4-C70DCF7EED33}" dt="2024-12-07T22:37:55.815" v="500" actId="1076"/>
          <ac:spMkLst>
            <pc:docMk/>
            <pc:sldMk cId="301425526" sldId="293"/>
            <ac:spMk id="10" creationId="{E9BEF6CC-2E85-84D9-0D2F-30AC829E8DBC}"/>
          </ac:spMkLst>
        </pc:spChg>
        <pc:spChg chg="mod">
          <ac:chgData name="Nour Shammaa (Student)" userId="S::nbs11@mail.aub.edu::7a420f5d-071e-45bd-a4dd-51998c095ba7" providerId="AD" clId="Web-{6AF43D04-0A0F-3998-30A4-C70DCF7EED33}" dt="2024-12-07T22:37:55.831" v="501" actId="1076"/>
          <ac:spMkLst>
            <pc:docMk/>
            <pc:sldMk cId="301425526" sldId="293"/>
            <ac:spMk id="11" creationId="{FC9EEF37-DBDD-680C-0112-07F66FCDC914}"/>
          </ac:spMkLst>
        </pc:spChg>
        <pc:spChg chg="del mod">
          <ac:chgData name="Nour Shammaa (Student)" userId="S::nbs11@mail.aub.edu::7a420f5d-071e-45bd-a4dd-51998c095ba7" providerId="AD" clId="Web-{6AF43D04-0A0F-3998-30A4-C70DCF7EED33}" dt="2024-12-07T22:37:24.408" v="479"/>
          <ac:spMkLst>
            <pc:docMk/>
            <pc:sldMk cId="301425526" sldId="293"/>
            <ac:spMk id="12" creationId="{82803472-966C-6A4A-3FCC-542412A10E3D}"/>
          </ac:spMkLst>
        </pc:spChg>
        <pc:spChg chg="mod">
          <ac:chgData name="Nour Shammaa (Student)" userId="S::nbs11@mail.aub.edu::7a420f5d-071e-45bd-a4dd-51998c095ba7" providerId="AD" clId="Web-{6AF43D04-0A0F-3998-30A4-C70DCF7EED33}" dt="2024-12-07T22:37:55.831" v="502" actId="1076"/>
          <ac:spMkLst>
            <pc:docMk/>
            <pc:sldMk cId="301425526" sldId="293"/>
            <ac:spMk id="13" creationId="{0ED369EC-8C5D-DF4D-A366-72D1561685F9}"/>
          </ac:spMkLst>
        </pc:spChg>
        <pc:spChg chg="del mod">
          <ac:chgData name="Nour Shammaa (Student)" userId="S::nbs11@mail.aub.edu::7a420f5d-071e-45bd-a4dd-51998c095ba7" providerId="AD" clId="Web-{6AF43D04-0A0F-3998-30A4-C70DCF7EED33}" dt="2024-12-07T22:37:24.408" v="478"/>
          <ac:spMkLst>
            <pc:docMk/>
            <pc:sldMk cId="301425526" sldId="293"/>
            <ac:spMk id="14" creationId="{370A0D3D-F80B-38F8-470C-D3573D350C6F}"/>
          </ac:spMkLst>
        </pc:spChg>
        <pc:spChg chg="del mod">
          <ac:chgData name="Nour Shammaa (Student)" userId="S::nbs11@mail.aub.edu::7a420f5d-071e-45bd-a4dd-51998c095ba7" providerId="AD" clId="Web-{6AF43D04-0A0F-3998-30A4-C70DCF7EED33}" dt="2024-12-07T22:37:24.408" v="477"/>
          <ac:spMkLst>
            <pc:docMk/>
            <pc:sldMk cId="301425526" sldId="293"/>
            <ac:spMk id="15" creationId="{C194B6D0-9ED6-F35D-49EC-9642AFE7D5CE}"/>
          </ac:spMkLst>
        </pc:spChg>
        <pc:spChg chg="mod">
          <ac:chgData name="Nour Shammaa (Student)" userId="S::nbs11@mail.aub.edu::7a420f5d-071e-45bd-a4dd-51998c095ba7" providerId="AD" clId="Web-{6AF43D04-0A0F-3998-30A4-C70DCF7EED33}" dt="2024-12-07T22:37:45.174" v="485" actId="1076"/>
          <ac:spMkLst>
            <pc:docMk/>
            <pc:sldMk cId="301425526" sldId="293"/>
            <ac:spMk id="16" creationId="{5209B43C-E56B-41DB-A0AA-B5D77DA9AE9B}"/>
          </ac:spMkLst>
        </pc:spChg>
        <pc:spChg chg="del mod">
          <ac:chgData name="Nour Shammaa (Student)" userId="S::nbs11@mail.aub.edu::7a420f5d-071e-45bd-a4dd-51998c095ba7" providerId="AD" clId="Web-{6AF43D04-0A0F-3998-30A4-C70DCF7EED33}" dt="2024-12-07T22:37:24.408" v="476"/>
          <ac:spMkLst>
            <pc:docMk/>
            <pc:sldMk cId="301425526" sldId="293"/>
            <ac:spMk id="17" creationId="{537F5C85-6BDC-7E7E-17FC-5D8D4F5B5293}"/>
          </ac:spMkLst>
        </pc:spChg>
        <pc:spChg chg="mod">
          <ac:chgData name="Nour Shammaa (Student)" userId="S::nbs11@mail.aub.edu::7a420f5d-071e-45bd-a4dd-51998c095ba7" providerId="AD" clId="Web-{6AF43D04-0A0F-3998-30A4-C70DCF7EED33}" dt="2024-12-07T22:37:55.847" v="503" actId="1076"/>
          <ac:spMkLst>
            <pc:docMk/>
            <pc:sldMk cId="301425526" sldId="293"/>
            <ac:spMk id="18" creationId="{6639B2C1-AB28-015A-CC85-C8D24655720A}"/>
          </ac:spMkLst>
        </pc:spChg>
        <pc:spChg chg="mod">
          <ac:chgData name="Nour Shammaa (Student)" userId="S::nbs11@mail.aub.edu::7a420f5d-071e-45bd-a4dd-51998c095ba7" providerId="AD" clId="Web-{6AF43D04-0A0F-3998-30A4-C70DCF7EED33}" dt="2024-12-07T22:37:45.190" v="486" actId="1076"/>
          <ac:spMkLst>
            <pc:docMk/>
            <pc:sldMk cId="301425526" sldId="293"/>
            <ac:spMk id="19" creationId="{DFE7AEE0-5394-6221-81A3-2C3B883CDCD7}"/>
          </ac:spMkLst>
        </pc:spChg>
        <pc:spChg chg="mod">
          <ac:chgData name="Nour Shammaa (Student)" userId="S::nbs11@mail.aub.edu::7a420f5d-071e-45bd-a4dd-51998c095ba7" providerId="AD" clId="Web-{6AF43D04-0A0F-3998-30A4-C70DCF7EED33}" dt="2024-12-07T22:37:45.206" v="487" actId="1076"/>
          <ac:spMkLst>
            <pc:docMk/>
            <pc:sldMk cId="301425526" sldId="293"/>
            <ac:spMk id="20" creationId="{69AB5F11-8154-2410-BBA3-20C957062AFE}"/>
          </ac:spMkLst>
        </pc:spChg>
        <pc:spChg chg="mod">
          <ac:chgData name="Nour Shammaa (Student)" userId="S::nbs11@mail.aub.edu::7a420f5d-071e-45bd-a4dd-51998c095ba7" providerId="AD" clId="Web-{6AF43D04-0A0F-3998-30A4-C70DCF7EED33}" dt="2024-12-07T22:37:45.206" v="488" actId="1076"/>
          <ac:spMkLst>
            <pc:docMk/>
            <pc:sldMk cId="301425526" sldId="293"/>
            <ac:spMk id="21" creationId="{278F4ED7-8C00-A4BD-2B89-673869599972}"/>
          </ac:spMkLst>
        </pc:spChg>
        <pc:spChg chg="add del mod">
          <ac:chgData name="Nour Shammaa (Student)" userId="S::nbs11@mail.aub.edu::7a420f5d-071e-45bd-a4dd-51998c095ba7" providerId="AD" clId="Web-{6AF43D04-0A0F-3998-30A4-C70DCF7EED33}" dt="2024-12-07T22:22:37.049" v="159"/>
          <ac:spMkLst>
            <pc:docMk/>
            <pc:sldMk cId="301425526" sldId="293"/>
            <ac:spMk id="25" creationId="{82803472-966C-6A4A-3FCC-542412A10E3D}"/>
          </ac:spMkLst>
        </pc:spChg>
        <pc:spChg chg="add mod">
          <ac:chgData name="Nour Shammaa (Student)" userId="S::nbs11@mail.aub.edu::7a420f5d-071e-45bd-a4dd-51998c095ba7" providerId="AD" clId="Web-{6AF43D04-0A0F-3998-30A4-C70DCF7EED33}" dt="2024-12-07T22:37:45.284" v="496" actId="1076"/>
          <ac:spMkLst>
            <pc:docMk/>
            <pc:sldMk cId="301425526" sldId="293"/>
            <ac:spMk id="39" creationId="{82803472-966C-6A4A-3FCC-542412A10E3D}"/>
          </ac:spMkLst>
        </pc:spChg>
        <pc:spChg chg="add mod">
          <ac:chgData name="Nour Shammaa (Student)" userId="S::nbs11@mail.aub.edu::7a420f5d-071e-45bd-a4dd-51998c095ba7" providerId="AD" clId="Web-{6AF43D04-0A0F-3998-30A4-C70DCF7EED33}" dt="2024-12-07T22:37:45.299" v="497" actId="1076"/>
          <ac:spMkLst>
            <pc:docMk/>
            <pc:sldMk cId="301425526" sldId="293"/>
            <ac:spMk id="42" creationId="{82803472-966C-6A4A-3FCC-542412A10E3D}"/>
          </ac:spMkLst>
        </pc:spChg>
        <pc:spChg chg="add del mod">
          <ac:chgData name="Nour Shammaa (Student)" userId="S::nbs11@mail.aub.edu::7a420f5d-071e-45bd-a4dd-51998c095ba7" providerId="AD" clId="Web-{6AF43D04-0A0F-3998-30A4-C70DCF7EED33}" dt="2024-12-07T22:28:09.238" v="285"/>
          <ac:spMkLst>
            <pc:docMk/>
            <pc:sldMk cId="301425526" sldId="293"/>
            <ac:spMk id="45" creationId="{B8F73381-C4D9-2E2E-FDE1-2709A0EFD8F0}"/>
          </ac:spMkLst>
        </pc:spChg>
        <pc:spChg chg="add del mod">
          <ac:chgData name="Nour Shammaa (Student)" userId="S::nbs11@mail.aub.edu::7a420f5d-071e-45bd-a4dd-51998c095ba7" providerId="AD" clId="Web-{6AF43D04-0A0F-3998-30A4-C70DCF7EED33}" dt="2024-12-07T22:28:09.238" v="284"/>
          <ac:spMkLst>
            <pc:docMk/>
            <pc:sldMk cId="301425526" sldId="293"/>
            <ac:spMk id="46" creationId="{2A35B7CB-4224-F2A9-0421-A846E3478D0A}"/>
          </ac:spMkLst>
        </pc:spChg>
        <pc:spChg chg="add del mod">
          <ac:chgData name="Nour Shammaa (Student)" userId="S::nbs11@mail.aub.edu::7a420f5d-071e-45bd-a4dd-51998c095ba7" providerId="AD" clId="Web-{6AF43D04-0A0F-3998-30A4-C70DCF7EED33}" dt="2024-12-07T22:28:09.238" v="283"/>
          <ac:spMkLst>
            <pc:docMk/>
            <pc:sldMk cId="301425526" sldId="293"/>
            <ac:spMk id="47" creationId="{4A68556A-989E-28F5-1C30-71096ECBF26A}"/>
          </ac:spMkLst>
        </pc:spChg>
        <pc:spChg chg="add del mod">
          <ac:chgData name="Nour Shammaa (Student)" userId="S::nbs11@mail.aub.edu::7a420f5d-071e-45bd-a4dd-51998c095ba7" providerId="AD" clId="Web-{6AF43D04-0A0F-3998-30A4-C70DCF7EED33}" dt="2024-12-07T22:37:24.392" v="469"/>
          <ac:spMkLst>
            <pc:docMk/>
            <pc:sldMk cId="301425526" sldId="293"/>
            <ac:spMk id="51" creationId="{5B923942-669C-0C34-1908-2FACCC703016}"/>
          </ac:spMkLst>
        </pc:spChg>
        <pc:spChg chg="add del mod">
          <ac:chgData name="Nour Shammaa (Student)" userId="S::nbs11@mail.aub.edu::7a420f5d-071e-45bd-a4dd-51998c095ba7" providerId="AD" clId="Web-{6AF43D04-0A0F-3998-30A4-C70DCF7EED33}" dt="2024-12-07T22:37:24.392" v="468"/>
          <ac:spMkLst>
            <pc:docMk/>
            <pc:sldMk cId="301425526" sldId="293"/>
            <ac:spMk id="52" creationId="{04969425-04BA-5FE5-DC8F-67B9A50B6A46}"/>
          </ac:spMkLst>
        </pc:spChg>
        <pc:spChg chg="add del mod">
          <ac:chgData name="Nour Shammaa (Student)" userId="S::nbs11@mail.aub.edu::7a420f5d-071e-45bd-a4dd-51998c095ba7" providerId="AD" clId="Web-{6AF43D04-0A0F-3998-30A4-C70DCF7EED33}" dt="2024-12-07T22:37:24.392" v="467"/>
          <ac:spMkLst>
            <pc:docMk/>
            <pc:sldMk cId="301425526" sldId="293"/>
            <ac:spMk id="53" creationId="{60C73A5A-46BF-1A3C-2415-D807EB670B87}"/>
          </ac:spMkLst>
        </pc:spChg>
        <pc:spChg chg="add del mod">
          <ac:chgData name="Nour Shammaa (Student)" userId="S::nbs11@mail.aub.edu::7a420f5d-071e-45bd-a4dd-51998c095ba7" providerId="AD" clId="Web-{6AF43D04-0A0F-3998-30A4-C70DCF7EED33}" dt="2024-12-07T22:37:24.392" v="463"/>
          <ac:spMkLst>
            <pc:docMk/>
            <pc:sldMk cId="301425526" sldId="293"/>
            <ac:spMk id="60" creationId="{F56F3081-762B-EB3F-5F5D-CCB8842C0DEF}"/>
          </ac:spMkLst>
        </pc:spChg>
        <pc:spChg chg="add del mod">
          <ac:chgData name="Nour Shammaa (Student)" userId="S::nbs11@mail.aub.edu::7a420f5d-071e-45bd-a4dd-51998c095ba7" providerId="AD" clId="Web-{6AF43D04-0A0F-3998-30A4-C70DCF7EED33}" dt="2024-12-07T22:37:24.392" v="461"/>
          <ac:spMkLst>
            <pc:docMk/>
            <pc:sldMk cId="301425526" sldId="293"/>
            <ac:spMk id="62" creationId="{F776A43E-FFE1-8065-BFA0-2BB788FA9569}"/>
          </ac:spMkLst>
        </pc:spChg>
        <pc:picChg chg="mod">
          <ac:chgData name="Nour Shammaa (Student)" userId="S::nbs11@mail.aub.edu::7a420f5d-071e-45bd-a4dd-51998c095ba7" providerId="AD" clId="Web-{6AF43D04-0A0F-3998-30A4-C70DCF7EED33}" dt="2024-12-07T22:37:55.878" v="506" actId="1076"/>
          <ac:picMkLst>
            <pc:docMk/>
            <pc:sldMk cId="301425526" sldId="293"/>
            <ac:picMk id="3" creationId="{227C5E35-1B91-BF1C-CB6C-02766216E309}"/>
          </ac:picMkLst>
        </pc:picChg>
        <pc:picChg chg="del mod">
          <ac:chgData name="Nour Shammaa (Student)" userId="S::nbs11@mail.aub.edu::7a420f5d-071e-45bd-a4dd-51998c095ba7" providerId="AD" clId="Web-{6AF43D04-0A0F-3998-30A4-C70DCF7EED33}" dt="2024-12-07T22:37:24.408" v="471"/>
          <ac:picMkLst>
            <pc:docMk/>
            <pc:sldMk cId="301425526" sldId="293"/>
            <ac:picMk id="7" creationId="{CF33A3FA-7E7A-1A7F-92F8-4B5134DF4E64}"/>
          </ac:picMkLst>
        </pc:picChg>
        <pc:picChg chg="del mod">
          <ac:chgData name="Nour Shammaa (Student)" userId="S::nbs11@mail.aub.edu::7a420f5d-071e-45bd-a4dd-51998c095ba7" providerId="AD" clId="Web-{6AF43D04-0A0F-3998-30A4-C70DCF7EED33}" dt="2024-12-07T22:30:04.555" v="320"/>
          <ac:picMkLst>
            <pc:docMk/>
            <pc:sldMk cId="301425526" sldId="293"/>
            <ac:picMk id="8" creationId="{ED665C8C-6686-19BA-7F2A-8D7979B7555D}"/>
          </ac:picMkLst>
        </pc:picChg>
        <pc:picChg chg="mod">
          <ac:chgData name="Nour Shammaa (Student)" userId="S::nbs11@mail.aub.edu::7a420f5d-071e-45bd-a4dd-51998c095ba7" providerId="AD" clId="Web-{6AF43D04-0A0F-3998-30A4-C70DCF7EED33}" dt="2024-12-07T22:37:55.894" v="507" actId="1076"/>
          <ac:picMkLst>
            <pc:docMk/>
            <pc:sldMk cId="301425526" sldId="293"/>
            <ac:picMk id="22" creationId="{CA16BDDD-84FA-A946-88D3-8D985FD6DB4D}"/>
          </ac:picMkLst>
        </pc:picChg>
        <pc:picChg chg="mod">
          <ac:chgData name="Nour Shammaa (Student)" userId="S::nbs11@mail.aub.edu::7a420f5d-071e-45bd-a4dd-51998c095ba7" providerId="AD" clId="Web-{6AF43D04-0A0F-3998-30A4-C70DCF7EED33}" dt="2024-12-07T22:37:45.237" v="491" actId="1076"/>
          <ac:picMkLst>
            <pc:docMk/>
            <pc:sldMk cId="301425526" sldId="293"/>
            <ac:picMk id="36" creationId="{E18159B1-FDFE-55BE-A0BF-85FA33CC4593}"/>
          </ac:picMkLst>
        </pc:picChg>
        <pc:picChg chg="mod">
          <ac:chgData name="Nour Shammaa (Student)" userId="S::nbs11@mail.aub.edu::7a420f5d-071e-45bd-a4dd-51998c095ba7" providerId="AD" clId="Web-{6AF43D04-0A0F-3998-30A4-C70DCF7EED33}" dt="2024-12-07T22:37:45.253" v="492" actId="1076"/>
          <ac:picMkLst>
            <pc:docMk/>
            <pc:sldMk cId="301425526" sldId="293"/>
            <ac:picMk id="37" creationId="{79558A92-DE7B-6B16-1B9F-4607B9C36169}"/>
          </ac:picMkLst>
        </pc:picChg>
        <pc:picChg chg="del">
          <ac:chgData name="Nour Shammaa (Student)" userId="S::nbs11@mail.aub.edu::7a420f5d-071e-45bd-a4dd-51998c095ba7" providerId="AD" clId="Web-{6AF43D04-0A0F-3998-30A4-C70DCF7EED33}" dt="2024-12-07T22:30:06.540" v="321"/>
          <ac:picMkLst>
            <pc:docMk/>
            <pc:sldMk cId="301425526" sldId="293"/>
            <ac:picMk id="38" creationId="{CA8E1E5E-2F04-DB99-49FE-4574CD002950}"/>
          </ac:picMkLst>
        </pc:picChg>
        <pc:picChg chg="mod">
          <ac:chgData name="Nour Shammaa (Student)" userId="S::nbs11@mail.aub.edu::7a420f5d-071e-45bd-a4dd-51998c095ba7" providerId="AD" clId="Web-{6AF43D04-0A0F-3998-30A4-C70DCF7EED33}" dt="2024-12-07T22:37:45.237" v="490" actId="1076"/>
          <ac:picMkLst>
            <pc:docMk/>
            <pc:sldMk cId="301425526" sldId="293"/>
            <ac:picMk id="40" creationId="{69FDC326-6835-C479-5EDD-31BC2562AA05}"/>
          </ac:picMkLst>
        </pc:picChg>
        <pc:picChg chg="del mod">
          <ac:chgData name="Nour Shammaa (Student)" userId="S::nbs11@mail.aub.edu::7a420f5d-071e-45bd-a4dd-51998c095ba7" providerId="AD" clId="Web-{6AF43D04-0A0F-3998-30A4-C70DCF7EED33}" dt="2024-12-07T22:37:24.392" v="470"/>
          <ac:picMkLst>
            <pc:docMk/>
            <pc:sldMk cId="301425526" sldId="293"/>
            <ac:picMk id="41" creationId="{4368EF83-C322-05EF-6DE7-51F7712E8012}"/>
          </ac:picMkLst>
        </pc:picChg>
        <pc:picChg chg="add del mod">
          <ac:chgData name="Nour Shammaa (Student)" userId="S::nbs11@mail.aub.edu::7a420f5d-071e-45bd-a4dd-51998c095ba7" providerId="AD" clId="Web-{6AF43D04-0A0F-3998-30A4-C70DCF7EED33}" dt="2024-12-07T22:28:09.238" v="282"/>
          <ac:picMkLst>
            <pc:docMk/>
            <pc:sldMk cId="301425526" sldId="293"/>
            <ac:picMk id="48" creationId="{60629FB9-C3BC-AF8F-ABAA-60E749114E38}"/>
          </ac:picMkLst>
        </pc:picChg>
        <pc:picChg chg="add del mod">
          <ac:chgData name="Nour Shammaa (Student)" userId="S::nbs11@mail.aub.edu::7a420f5d-071e-45bd-a4dd-51998c095ba7" providerId="AD" clId="Web-{6AF43D04-0A0F-3998-30A4-C70DCF7EED33}" dt="2024-12-07T22:28:09.238" v="281"/>
          <ac:picMkLst>
            <pc:docMk/>
            <pc:sldMk cId="301425526" sldId="293"/>
            <ac:picMk id="49" creationId="{CFF33618-61E4-5438-ACA7-4CA08DDD71CA}"/>
          </ac:picMkLst>
        </pc:picChg>
        <pc:picChg chg="add del mod">
          <ac:chgData name="Nour Shammaa (Student)" userId="S::nbs11@mail.aub.edu::7a420f5d-071e-45bd-a4dd-51998c095ba7" providerId="AD" clId="Web-{6AF43D04-0A0F-3998-30A4-C70DCF7EED33}" dt="2024-12-07T22:28:09.238" v="280"/>
          <ac:picMkLst>
            <pc:docMk/>
            <pc:sldMk cId="301425526" sldId="293"/>
            <ac:picMk id="50" creationId="{D368E081-D384-5DCD-E1D7-780D03FD1DDA}"/>
          </ac:picMkLst>
        </pc:picChg>
        <pc:picChg chg="add del mod">
          <ac:chgData name="Nour Shammaa (Student)" userId="S::nbs11@mail.aub.edu::7a420f5d-071e-45bd-a4dd-51998c095ba7" providerId="AD" clId="Web-{6AF43D04-0A0F-3998-30A4-C70DCF7EED33}" dt="2024-12-07T22:31:23.721" v="355"/>
          <ac:picMkLst>
            <pc:docMk/>
            <pc:sldMk cId="301425526" sldId="293"/>
            <ac:picMk id="55" creationId="{8FC16587-70FE-BFE6-7F4A-626A05B4940B}"/>
          </ac:picMkLst>
        </pc:picChg>
        <pc:picChg chg="add del mod">
          <ac:chgData name="Nour Shammaa (Student)" userId="S::nbs11@mail.aub.edu::7a420f5d-071e-45bd-a4dd-51998c095ba7" providerId="AD" clId="Web-{6AF43D04-0A0F-3998-30A4-C70DCF7EED33}" dt="2024-12-07T22:30:49.369" v="341"/>
          <ac:picMkLst>
            <pc:docMk/>
            <pc:sldMk cId="301425526" sldId="293"/>
            <ac:picMk id="56" creationId="{325CD58C-1DEC-E333-9B8E-ADA686C04F48}"/>
          </ac:picMkLst>
        </pc:picChg>
        <pc:picChg chg="add del mod">
          <ac:chgData name="Nour Shammaa (Student)" userId="S::nbs11@mail.aub.edu::7a420f5d-071e-45bd-a4dd-51998c095ba7" providerId="AD" clId="Web-{6AF43D04-0A0F-3998-30A4-C70DCF7EED33}" dt="2024-12-07T22:31:44.082" v="378"/>
          <ac:picMkLst>
            <pc:docMk/>
            <pc:sldMk cId="301425526" sldId="293"/>
            <ac:picMk id="57" creationId="{CCB4B3A1-2A83-351A-B8EC-A41082315871}"/>
          </ac:picMkLst>
        </pc:picChg>
        <pc:cxnChg chg="add mod">
          <ac:chgData name="Nour Shammaa (Student)" userId="S::nbs11@mail.aub.edu::7a420f5d-071e-45bd-a4dd-51998c095ba7" providerId="AD" clId="Web-{6AF43D04-0A0F-3998-30A4-C70DCF7EED33}" dt="2024-12-07T22:37:45.253" v="493" actId="1076"/>
          <ac:cxnSpMkLst>
            <pc:docMk/>
            <pc:sldMk cId="301425526" sldId="293"/>
            <ac:cxnSpMk id="2" creationId="{AD465DA2-30E4-9626-E25E-2F64F34207D4}"/>
          </ac:cxnSpMkLst>
        </pc:cxnChg>
        <pc:cxnChg chg="add mod">
          <ac:chgData name="Nour Shammaa (Student)" userId="S::nbs11@mail.aub.edu::7a420f5d-071e-45bd-a4dd-51998c095ba7" providerId="AD" clId="Web-{6AF43D04-0A0F-3998-30A4-C70DCF7EED33}" dt="2024-12-07T22:37:45.268" v="494" actId="1076"/>
          <ac:cxnSpMkLst>
            <pc:docMk/>
            <pc:sldMk cId="301425526" sldId="293"/>
            <ac:cxnSpMk id="4" creationId="{8E6C573E-AE80-F455-BBF7-3B505EE64C96}"/>
          </ac:cxnSpMkLst>
        </pc:cxnChg>
        <pc:cxnChg chg="mod">
          <ac:chgData name="Nour Shammaa (Student)" userId="S::nbs11@mail.aub.edu::7a420f5d-071e-45bd-a4dd-51998c095ba7" providerId="AD" clId="Web-{6AF43D04-0A0F-3998-30A4-C70DCF7EED33}" dt="2024-12-07T22:37:55.894" v="508" actId="1076"/>
          <ac:cxnSpMkLst>
            <pc:docMk/>
            <pc:sldMk cId="301425526" sldId="293"/>
            <ac:cxnSpMk id="24" creationId="{35737867-0D85-C222-CD37-AB38F4BAA6D3}"/>
          </ac:cxnSpMkLst>
        </pc:cxnChg>
        <pc:cxnChg chg="del mod">
          <ac:chgData name="Nour Shammaa (Student)" userId="S::nbs11@mail.aub.edu::7a420f5d-071e-45bd-a4dd-51998c095ba7" providerId="AD" clId="Web-{6AF43D04-0A0F-3998-30A4-C70DCF7EED33}" dt="2024-12-07T22:37:24.408" v="475"/>
          <ac:cxnSpMkLst>
            <pc:docMk/>
            <pc:sldMk cId="301425526" sldId="293"/>
            <ac:cxnSpMk id="26" creationId="{CAC56A0E-4FB8-EEA2-3BC6-FD260DB27708}"/>
          </ac:cxnSpMkLst>
        </pc:cxnChg>
        <pc:cxnChg chg="del mod">
          <ac:chgData name="Nour Shammaa (Student)" userId="S::nbs11@mail.aub.edu::7a420f5d-071e-45bd-a4dd-51998c095ba7" providerId="AD" clId="Web-{6AF43D04-0A0F-3998-30A4-C70DCF7EED33}" dt="2024-12-07T22:37:24.408" v="474"/>
          <ac:cxnSpMkLst>
            <pc:docMk/>
            <pc:sldMk cId="301425526" sldId="293"/>
            <ac:cxnSpMk id="27" creationId="{85B1F838-BE99-2EDA-0871-249302879E6C}"/>
          </ac:cxnSpMkLst>
        </pc:cxnChg>
        <pc:cxnChg chg="mod">
          <ac:chgData name="Nour Shammaa (Student)" userId="S::nbs11@mail.aub.edu::7a420f5d-071e-45bd-a4dd-51998c095ba7" providerId="AD" clId="Web-{6AF43D04-0A0F-3998-30A4-C70DCF7EED33}" dt="2024-12-07T22:37:55.862" v="504" actId="1076"/>
          <ac:cxnSpMkLst>
            <pc:docMk/>
            <pc:sldMk cId="301425526" sldId="293"/>
            <ac:cxnSpMk id="28" creationId="{69F0C2CC-9DD4-6E4B-85FE-270FADC49070}"/>
          </ac:cxnSpMkLst>
        </pc:cxnChg>
        <pc:cxnChg chg="mod">
          <ac:chgData name="Nour Shammaa (Student)" userId="S::nbs11@mail.aub.edu::7a420f5d-071e-45bd-a4dd-51998c095ba7" providerId="AD" clId="Web-{6AF43D04-0A0F-3998-30A4-C70DCF7EED33}" dt="2024-12-07T22:37:45.221" v="489" actId="1076"/>
          <ac:cxnSpMkLst>
            <pc:docMk/>
            <pc:sldMk cId="301425526" sldId="293"/>
            <ac:cxnSpMk id="29" creationId="{D1D560AF-015B-39CC-1169-0594EED93BBD}"/>
          </ac:cxnSpMkLst>
        </pc:cxnChg>
        <pc:cxnChg chg="del mod">
          <ac:chgData name="Nour Shammaa (Student)" userId="S::nbs11@mail.aub.edu::7a420f5d-071e-45bd-a4dd-51998c095ba7" providerId="AD" clId="Web-{6AF43D04-0A0F-3998-30A4-C70DCF7EED33}" dt="2024-12-07T22:37:24.408" v="473"/>
          <ac:cxnSpMkLst>
            <pc:docMk/>
            <pc:sldMk cId="301425526" sldId="293"/>
            <ac:cxnSpMk id="30" creationId="{DCBD6EDB-6283-8344-F27E-89F16D0B6BA5}"/>
          </ac:cxnSpMkLst>
        </pc:cxnChg>
        <pc:cxnChg chg="mod">
          <ac:chgData name="Nour Shammaa (Student)" userId="S::nbs11@mail.aub.edu::7a420f5d-071e-45bd-a4dd-51998c095ba7" providerId="AD" clId="Web-{6AF43D04-0A0F-3998-30A4-C70DCF7EED33}" dt="2024-12-07T22:37:55.862" v="505" actId="1076"/>
          <ac:cxnSpMkLst>
            <pc:docMk/>
            <pc:sldMk cId="301425526" sldId="293"/>
            <ac:cxnSpMk id="31" creationId="{16031AB6-2A7C-6CCF-97DA-13B286209438}"/>
          </ac:cxnSpMkLst>
        </pc:cxnChg>
        <pc:cxnChg chg="del mod">
          <ac:chgData name="Nour Shammaa (Student)" userId="S::nbs11@mail.aub.edu::7a420f5d-071e-45bd-a4dd-51998c095ba7" providerId="AD" clId="Web-{6AF43D04-0A0F-3998-30A4-C70DCF7EED33}" dt="2024-12-07T22:19:23.416" v="64"/>
          <ac:cxnSpMkLst>
            <pc:docMk/>
            <pc:sldMk cId="301425526" sldId="293"/>
            <ac:cxnSpMk id="32" creationId="{47825B89-7C8B-054A-4B8D-E08370777955}"/>
          </ac:cxnSpMkLst>
        </pc:cxnChg>
        <pc:cxnChg chg="del mod">
          <ac:chgData name="Nour Shammaa (Student)" userId="S::nbs11@mail.aub.edu::7a420f5d-071e-45bd-a4dd-51998c095ba7" providerId="AD" clId="Web-{6AF43D04-0A0F-3998-30A4-C70DCF7EED33}" dt="2024-12-07T22:19:23.416" v="63"/>
          <ac:cxnSpMkLst>
            <pc:docMk/>
            <pc:sldMk cId="301425526" sldId="293"/>
            <ac:cxnSpMk id="33" creationId="{E64C23EA-4741-1EDC-AA8A-8AA36F38A40B}"/>
          </ac:cxnSpMkLst>
        </pc:cxnChg>
        <pc:cxnChg chg="del mod">
          <ac:chgData name="Nour Shammaa (Student)" userId="S::nbs11@mail.aub.edu::7a420f5d-071e-45bd-a4dd-51998c095ba7" providerId="AD" clId="Web-{6AF43D04-0A0F-3998-30A4-C70DCF7EED33}" dt="2024-12-07T22:19:23.416" v="62"/>
          <ac:cxnSpMkLst>
            <pc:docMk/>
            <pc:sldMk cId="301425526" sldId="293"/>
            <ac:cxnSpMk id="34" creationId="{D3BFE929-C4C8-51CB-86FB-05267549CA54}"/>
          </ac:cxnSpMkLst>
        </pc:cxnChg>
        <pc:cxnChg chg="del mod">
          <ac:chgData name="Nour Shammaa (Student)" userId="S::nbs11@mail.aub.edu::7a420f5d-071e-45bd-a4dd-51998c095ba7" providerId="AD" clId="Web-{6AF43D04-0A0F-3998-30A4-C70DCF7EED33}" dt="2024-12-07T22:37:24.408" v="472"/>
          <ac:cxnSpMkLst>
            <pc:docMk/>
            <pc:sldMk cId="301425526" sldId="293"/>
            <ac:cxnSpMk id="35" creationId="{FF8D2E17-7B33-AE3E-EB57-2CF53E098CB8}"/>
          </ac:cxnSpMkLst>
        </pc:cxnChg>
        <pc:cxnChg chg="add mod">
          <ac:chgData name="Nour Shammaa (Student)" userId="S::nbs11@mail.aub.edu::7a420f5d-071e-45bd-a4dd-51998c095ba7" providerId="AD" clId="Web-{6AF43D04-0A0F-3998-30A4-C70DCF7EED33}" dt="2024-12-07T22:37:45.315" v="498" actId="1076"/>
          <ac:cxnSpMkLst>
            <pc:docMk/>
            <pc:sldMk cId="301425526" sldId="293"/>
            <ac:cxnSpMk id="43" creationId="{495196E6-74C1-ABD6-5E33-427DA3CD02F5}"/>
          </ac:cxnSpMkLst>
        </pc:cxnChg>
        <pc:cxnChg chg="add mod">
          <ac:chgData name="Nour Shammaa (Student)" userId="S::nbs11@mail.aub.edu::7a420f5d-071e-45bd-a4dd-51998c095ba7" providerId="AD" clId="Web-{6AF43D04-0A0F-3998-30A4-C70DCF7EED33}" dt="2024-12-07T22:37:45.315" v="499" actId="1076"/>
          <ac:cxnSpMkLst>
            <pc:docMk/>
            <pc:sldMk cId="301425526" sldId="293"/>
            <ac:cxnSpMk id="44" creationId="{B80364E7-A154-B04B-8454-37395643F8C6}"/>
          </ac:cxnSpMkLst>
        </pc:cxnChg>
        <pc:cxnChg chg="add del mod">
          <ac:chgData name="Nour Shammaa (Student)" userId="S::nbs11@mail.aub.edu::7a420f5d-071e-45bd-a4dd-51998c095ba7" providerId="AD" clId="Web-{6AF43D04-0A0F-3998-30A4-C70DCF7EED33}" dt="2024-12-07T22:37:24.392" v="466"/>
          <ac:cxnSpMkLst>
            <pc:docMk/>
            <pc:sldMk cId="301425526" sldId="293"/>
            <ac:cxnSpMk id="54" creationId="{040C2523-058D-CA27-AC04-8666AB2969EB}"/>
          </ac:cxnSpMkLst>
        </pc:cxnChg>
        <pc:cxnChg chg="add del mod">
          <ac:chgData name="Nour Shammaa (Student)" userId="S::nbs11@mail.aub.edu::7a420f5d-071e-45bd-a4dd-51998c095ba7" providerId="AD" clId="Web-{6AF43D04-0A0F-3998-30A4-C70DCF7EED33}" dt="2024-12-07T22:37:24.392" v="465"/>
          <ac:cxnSpMkLst>
            <pc:docMk/>
            <pc:sldMk cId="301425526" sldId="293"/>
            <ac:cxnSpMk id="58" creationId="{E54B4B1A-3293-BB61-849D-EA6E598A8F09}"/>
          </ac:cxnSpMkLst>
        </pc:cxnChg>
        <pc:cxnChg chg="add del mod">
          <ac:chgData name="Nour Shammaa (Student)" userId="S::nbs11@mail.aub.edu::7a420f5d-071e-45bd-a4dd-51998c095ba7" providerId="AD" clId="Web-{6AF43D04-0A0F-3998-30A4-C70DCF7EED33}" dt="2024-12-07T22:37:24.392" v="464"/>
          <ac:cxnSpMkLst>
            <pc:docMk/>
            <pc:sldMk cId="301425526" sldId="293"/>
            <ac:cxnSpMk id="59" creationId="{EDF61E5F-056B-65CC-1FFD-136754472BB1}"/>
          </ac:cxnSpMkLst>
        </pc:cxnChg>
        <pc:cxnChg chg="add del mod">
          <ac:chgData name="Nour Shammaa (Student)" userId="S::nbs11@mail.aub.edu::7a420f5d-071e-45bd-a4dd-51998c095ba7" providerId="AD" clId="Web-{6AF43D04-0A0F-3998-30A4-C70DCF7EED33}" dt="2024-12-07T22:37:24.392" v="462"/>
          <ac:cxnSpMkLst>
            <pc:docMk/>
            <pc:sldMk cId="301425526" sldId="293"/>
            <ac:cxnSpMk id="61" creationId="{BCBB129E-F573-2128-5FE1-ABED8663AB12}"/>
          </ac:cxnSpMkLst>
        </pc:cxnChg>
      </pc:sldChg>
      <pc:sldChg chg="addSp delSp modSp new">
        <pc:chgData name="Nour Shammaa (Student)" userId="S::nbs11@mail.aub.edu::7a420f5d-071e-45bd-a4dd-51998c095ba7" providerId="AD" clId="Web-{6AF43D04-0A0F-3998-30A4-C70DCF7EED33}" dt="2024-12-07T22:39:44.555" v="549" actId="1076"/>
        <pc:sldMkLst>
          <pc:docMk/>
          <pc:sldMk cId="2159397454" sldId="294"/>
        </pc:sldMkLst>
        <pc:spChg chg="del">
          <ac:chgData name="Nour Shammaa (Student)" userId="S::nbs11@mail.aub.edu::7a420f5d-071e-45bd-a4dd-51998c095ba7" providerId="AD" clId="Web-{6AF43D04-0A0F-3998-30A4-C70DCF7EED33}" dt="2024-12-07T22:37:34.690" v="483"/>
          <ac:spMkLst>
            <pc:docMk/>
            <pc:sldMk cId="2159397454" sldId="294"/>
            <ac:spMk id="2" creationId="{DFE96F57-2E83-8E37-30D1-2215BD4061CC}"/>
          </ac:spMkLst>
        </pc:spChg>
        <pc:spChg chg="del">
          <ac:chgData name="Nour Shammaa (Student)" userId="S::nbs11@mail.aub.edu::7a420f5d-071e-45bd-a4dd-51998c095ba7" providerId="AD" clId="Web-{6AF43D04-0A0F-3998-30A4-C70DCF7EED33}" dt="2024-12-07T22:37:34.690" v="482"/>
          <ac:spMkLst>
            <pc:docMk/>
            <pc:sldMk cId="2159397454" sldId="294"/>
            <ac:spMk id="3" creationId="{C4FF1988-34A0-501B-8D0D-0BD3ECFE2FF8}"/>
          </ac:spMkLst>
        </pc:spChg>
        <pc:spChg chg="del">
          <ac:chgData name="Nour Shammaa (Student)" userId="S::nbs11@mail.aub.edu::7a420f5d-071e-45bd-a4dd-51998c095ba7" providerId="AD" clId="Web-{6AF43D04-0A0F-3998-30A4-C70DCF7EED33}" dt="2024-12-07T22:37:34.690" v="481"/>
          <ac:spMkLst>
            <pc:docMk/>
            <pc:sldMk cId="2159397454" sldId="294"/>
            <ac:spMk id="4" creationId="{EA11F767-BC6C-D9CD-8D8C-539A1F40E43F}"/>
          </ac:spMkLst>
        </pc:spChg>
        <pc:spChg chg="add">
          <ac:chgData name="Nour Shammaa (Student)" userId="S::nbs11@mail.aub.edu::7a420f5d-071e-45bd-a4dd-51998c095ba7" providerId="AD" clId="Web-{6AF43D04-0A0F-3998-30A4-C70DCF7EED33}" dt="2024-12-07T22:37:36.362" v="484"/>
          <ac:spMkLst>
            <pc:docMk/>
            <pc:sldMk cId="2159397454" sldId="294"/>
            <ac:spMk id="5" creationId="{82803472-966C-6A4A-3FCC-542412A10E3D}"/>
          </ac:spMkLst>
        </pc:spChg>
        <pc:spChg chg="add mod">
          <ac:chgData name="Nour Shammaa (Student)" userId="S::nbs11@mail.aub.edu::7a420f5d-071e-45bd-a4dd-51998c095ba7" providerId="AD" clId="Web-{6AF43D04-0A0F-3998-30A4-C70DCF7EED33}" dt="2024-12-07T22:38:43.131" v="535" actId="14100"/>
          <ac:spMkLst>
            <pc:docMk/>
            <pc:sldMk cId="2159397454" sldId="294"/>
            <ac:spMk id="6" creationId="{370A0D3D-F80B-38F8-470C-D3573D350C6F}"/>
          </ac:spMkLst>
        </pc:spChg>
        <pc:spChg chg="add mod">
          <ac:chgData name="Nour Shammaa (Student)" userId="S::nbs11@mail.aub.edu::7a420f5d-071e-45bd-a4dd-51998c095ba7" providerId="AD" clId="Web-{6AF43D04-0A0F-3998-30A4-C70DCF7EED33}" dt="2024-12-07T22:39:14.554" v="544" actId="14100"/>
          <ac:spMkLst>
            <pc:docMk/>
            <pc:sldMk cId="2159397454" sldId="294"/>
            <ac:spMk id="7" creationId="{C194B6D0-9ED6-F35D-49EC-9642AFE7D5CE}"/>
          </ac:spMkLst>
        </pc:spChg>
        <pc:spChg chg="add">
          <ac:chgData name="Nour Shammaa (Student)" userId="S::nbs11@mail.aub.edu::7a420f5d-071e-45bd-a4dd-51998c095ba7" providerId="AD" clId="Web-{6AF43D04-0A0F-3998-30A4-C70DCF7EED33}" dt="2024-12-07T22:37:36.362" v="484"/>
          <ac:spMkLst>
            <pc:docMk/>
            <pc:sldMk cId="2159397454" sldId="294"/>
            <ac:spMk id="8" creationId="{537F5C85-6BDC-7E7E-17FC-5D8D4F5B5293}"/>
          </ac:spMkLst>
        </pc:spChg>
        <pc:spChg chg="add">
          <ac:chgData name="Nour Shammaa (Student)" userId="S::nbs11@mail.aub.edu::7a420f5d-071e-45bd-a4dd-51998c095ba7" providerId="AD" clId="Web-{6AF43D04-0A0F-3998-30A4-C70DCF7EED33}" dt="2024-12-07T22:37:36.362" v="484"/>
          <ac:spMkLst>
            <pc:docMk/>
            <pc:sldMk cId="2159397454" sldId="294"/>
            <ac:spMk id="15" creationId="{5B923942-669C-0C34-1908-2FACCC703016}"/>
          </ac:spMkLst>
        </pc:spChg>
        <pc:spChg chg="add">
          <ac:chgData name="Nour Shammaa (Student)" userId="S::nbs11@mail.aub.edu::7a420f5d-071e-45bd-a4dd-51998c095ba7" providerId="AD" clId="Web-{6AF43D04-0A0F-3998-30A4-C70DCF7EED33}" dt="2024-12-07T22:37:36.362" v="484"/>
          <ac:spMkLst>
            <pc:docMk/>
            <pc:sldMk cId="2159397454" sldId="294"/>
            <ac:spMk id="16" creationId="{04969425-04BA-5FE5-DC8F-67B9A50B6A46}"/>
          </ac:spMkLst>
        </pc:spChg>
        <pc:spChg chg="add">
          <ac:chgData name="Nour Shammaa (Student)" userId="S::nbs11@mail.aub.edu::7a420f5d-071e-45bd-a4dd-51998c095ba7" providerId="AD" clId="Web-{6AF43D04-0A0F-3998-30A4-C70DCF7EED33}" dt="2024-12-07T22:37:36.362" v="484"/>
          <ac:spMkLst>
            <pc:docMk/>
            <pc:sldMk cId="2159397454" sldId="294"/>
            <ac:spMk id="17" creationId="{60C73A5A-46BF-1A3C-2415-D807EB670B87}"/>
          </ac:spMkLst>
        </pc:spChg>
        <pc:spChg chg="add">
          <ac:chgData name="Nour Shammaa (Student)" userId="S::nbs11@mail.aub.edu::7a420f5d-071e-45bd-a4dd-51998c095ba7" providerId="AD" clId="Web-{6AF43D04-0A0F-3998-30A4-C70DCF7EED33}" dt="2024-12-07T22:37:36.362" v="484"/>
          <ac:spMkLst>
            <pc:docMk/>
            <pc:sldMk cId="2159397454" sldId="294"/>
            <ac:spMk id="21" creationId="{F56F3081-762B-EB3F-5F5D-CCB8842C0DEF}"/>
          </ac:spMkLst>
        </pc:spChg>
        <pc:spChg chg="add">
          <ac:chgData name="Nour Shammaa (Student)" userId="S::nbs11@mail.aub.edu::7a420f5d-071e-45bd-a4dd-51998c095ba7" providerId="AD" clId="Web-{6AF43D04-0A0F-3998-30A4-C70DCF7EED33}" dt="2024-12-07T22:37:36.362" v="484"/>
          <ac:spMkLst>
            <pc:docMk/>
            <pc:sldMk cId="2159397454" sldId="294"/>
            <ac:spMk id="23" creationId="{F776A43E-FFE1-8065-BFA0-2BB788FA9569}"/>
          </ac:spMkLst>
        </pc:spChg>
        <pc:spChg chg="add mod">
          <ac:chgData name="Nour Shammaa (Student)" userId="S::nbs11@mail.aub.edu::7a420f5d-071e-45bd-a4dd-51998c095ba7" providerId="AD" clId="Web-{6AF43D04-0A0F-3998-30A4-C70DCF7EED33}" dt="2024-12-07T22:39:44.555" v="549" actId="1076"/>
          <ac:spMkLst>
            <pc:docMk/>
            <pc:sldMk cId="2159397454" sldId="294"/>
            <ac:spMk id="25" creationId="{EAC8C550-A871-393B-3094-F896EB7ECF9D}"/>
          </ac:spMkLst>
        </pc:spChg>
        <pc:picChg chg="add mod">
          <ac:chgData name="Nour Shammaa (Student)" userId="S::nbs11@mail.aub.edu::7a420f5d-071e-45bd-a4dd-51998c095ba7" providerId="AD" clId="Web-{6AF43D04-0A0F-3998-30A4-C70DCF7EED33}" dt="2024-12-07T22:38:44.725" v="536" actId="1076"/>
          <ac:picMkLst>
            <pc:docMk/>
            <pc:sldMk cId="2159397454" sldId="294"/>
            <ac:picMk id="13" creationId="{CF33A3FA-7E7A-1A7F-92F8-4B5134DF4E64}"/>
          </ac:picMkLst>
        </pc:picChg>
        <pc:picChg chg="mod">
          <ac:chgData name="Nour Shammaa (Student)" userId="S::nbs11@mail.aub.edu::7a420f5d-071e-45bd-a4dd-51998c095ba7" providerId="AD" clId="Web-{6AF43D04-0A0F-3998-30A4-C70DCF7EED33}" dt="2024-12-07T22:39:14.585" v="546" actId="14100"/>
          <ac:picMkLst>
            <pc:docMk/>
            <pc:sldMk cId="2159397454" sldId="294"/>
            <ac:picMk id="14" creationId="{4368EF83-C322-05EF-6DE7-51F7712E8012}"/>
          </ac:picMkLst>
        </pc:picChg>
        <pc:cxnChg chg="mod">
          <ac:chgData name="Nour Shammaa (Student)" userId="S::nbs11@mail.aub.edu::7a420f5d-071e-45bd-a4dd-51998c095ba7" providerId="AD" clId="Web-{6AF43D04-0A0F-3998-30A4-C70DCF7EED33}" dt="2024-12-07T22:39:14.569" v="545" actId="14100"/>
          <ac:cxnSpMkLst>
            <pc:docMk/>
            <pc:sldMk cId="2159397454" sldId="294"/>
            <ac:cxnSpMk id="9" creationId="{CAC56A0E-4FB8-EEA2-3BC6-FD260DB27708}"/>
          </ac:cxnSpMkLst>
        </pc:cxnChg>
        <pc:cxnChg chg="mod">
          <ac:chgData name="Nour Shammaa (Student)" userId="S::nbs11@mail.aub.edu::7a420f5d-071e-45bd-a4dd-51998c095ba7" providerId="AD" clId="Web-{6AF43D04-0A0F-3998-30A4-C70DCF7EED33}" dt="2024-12-07T22:39:01.350" v="539" actId="1076"/>
          <ac:cxnSpMkLst>
            <pc:docMk/>
            <pc:sldMk cId="2159397454" sldId="294"/>
            <ac:cxnSpMk id="18" creationId="{040C2523-058D-CA27-AC04-8666AB2969EB}"/>
          </ac:cxnSpMkLst>
        </pc:cxnChg>
        <pc:cxnChg chg="mod">
          <ac:chgData name="Nour Shammaa (Student)" userId="S::nbs11@mail.aub.edu::7a420f5d-071e-45bd-a4dd-51998c095ba7" providerId="AD" clId="Web-{6AF43D04-0A0F-3998-30A4-C70DCF7EED33}" dt="2024-12-07T22:39:14.585" v="547" actId="14100"/>
          <ac:cxnSpMkLst>
            <pc:docMk/>
            <pc:sldMk cId="2159397454" sldId="294"/>
            <ac:cxnSpMk id="19" creationId="{E54B4B1A-3293-BB61-849D-EA6E598A8F09}"/>
          </ac:cxnSpMkLst>
        </pc:cxnChg>
      </pc:sldChg>
    </pc:docChg>
  </pc:docChgLst>
  <pc:docChgLst>
    <pc:chgData name="Zeinab Mazraani (Student)" userId="e58395c4-edb7-4764-83ea-0de95b24d42c" providerId="ADAL" clId="{38C938FE-19AB-4C80-A559-A39607DE0E0F}"/>
    <pc:docChg chg="undo custSel addSld delSld modSld sldOrd">
      <pc:chgData name="Zeinab Mazraani (Student)" userId="e58395c4-edb7-4764-83ea-0de95b24d42c" providerId="ADAL" clId="{38C938FE-19AB-4C80-A559-A39607DE0E0F}" dt="2024-12-11T05:35:07.250" v="1672" actId="120"/>
      <pc:docMkLst>
        <pc:docMk/>
      </pc:docMkLst>
      <pc:sldChg chg="modSp mod ord modShow">
        <pc:chgData name="Zeinab Mazraani (Student)" userId="e58395c4-edb7-4764-83ea-0de95b24d42c" providerId="ADAL" clId="{38C938FE-19AB-4C80-A559-A39607DE0E0F}" dt="2024-12-09T23:59:02.194" v="1277" actId="729"/>
        <pc:sldMkLst>
          <pc:docMk/>
          <pc:sldMk cId="2375012905" sldId="274"/>
        </pc:sldMkLst>
        <pc:spChg chg="mod">
          <ac:chgData name="Zeinab Mazraani (Student)" userId="e58395c4-edb7-4764-83ea-0de95b24d42c" providerId="ADAL" clId="{38C938FE-19AB-4C80-A559-A39607DE0E0F}" dt="2024-12-09T22:33:46.298" v="754" actId="20577"/>
          <ac:spMkLst>
            <pc:docMk/>
            <pc:sldMk cId="2375012905" sldId="274"/>
            <ac:spMk id="5" creationId="{366CAF7B-1657-43E6-F40B-F5E0E9AF8905}"/>
          </ac:spMkLst>
        </pc:spChg>
      </pc:sldChg>
      <pc:sldChg chg="ord">
        <pc:chgData name="Zeinab Mazraani (Student)" userId="e58395c4-edb7-4764-83ea-0de95b24d42c" providerId="ADAL" clId="{38C938FE-19AB-4C80-A559-A39607DE0E0F}" dt="2024-12-09T23:58:54.873" v="1276"/>
        <pc:sldMkLst>
          <pc:docMk/>
          <pc:sldMk cId="4112918770" sldId="275"/>
        </pc:sldMkLst>
      </pc:sldChg>
      <pc:sldChg chg="modSp mod">
        <pc:chgData name="Zeinab Mazraani (Student)" userId="e58395c4-edb7-4764-83ea-0de95b24d42c" providerId="ADAL" clId="{38C938FE-19AB-4C80-A559-A39607DE0E0F}" dt="2024-12-09T22:35:08.247" v="756" actId="2711"/>
        <pc:sldMkLst>
          <pc:docMk/>
          <pc:sldMk cId="2806152822" sldId="277"/>
        </pc:sldMkLst>
        <pc:spChg chg="mod">
          <ac:chgData name="Zeinab Mazraani (Student)" userId="e58395c4-edb7-4764-83ea-0de95b24d42c" providerId="ADAL" clId="{38C938FE-19AB-4C80-A559-A39607DE0E0F}" dt="2024-12-09T22:35:08.247" v="756" actId="2711"/>
          <ac:spMkLst>
            <pc:docMk/>
            <pc:sldMk cId="2806152822" sldId="277"/>
            <ac:spMk id="2" creationId="{B99A7999-4916-D2C4-6B0B-D7B6942D8F7E}"/>
          </ac:spMkLst>
        </pc:spChg>
        <pc:spChg chg="mod">
          <ac:chgData name="Zeinab Mazraani (Student)" userId="e58395c4-edb7-4764-83ea-0de95b24d42c" providerId="ADAL" clId="{38C938FE-19AB-4C80-A559-A39607DE0E0F}" dt="2024-12-09T22:35:08.247" v="756" actId="2711"/>
          <ac:spMkLst>
            <pc:docMk/>
            <pc:sldMk cId="2806152822" sldId="277"/>
            <ac:spMk id="3" creationId="{E1EB0969-EA77-FFED-502D-1CC99BA09EA2}"/>
          </ac:spMkLst>
        </pc:spChg>
        <pc:spChg chg="mod">
          <ac:chgData name="Zeinab Mazraani (Student)" userId="e58395c4-edb7-4764-83ea-0de95b24d42c" providerId="ADAL" clId="{38C938FE-19AB-4C80-A559-A39607DE0E0F}" dt="2024-12-09T22:35:08.247" v="756" actId="2711"/>
          <ac:spMkLst>
            <pc:docMk/>
            <pc:sldMk cId="2806152822" sldId="277"/>
            <ac:spMk id="4" creationId="{E308F1BE-2B69-E9C8-6539-BAE9D8042EDB}"/>
          </ac:spMkLst>
        </pc:spChg>
        <pc:spChg chg="mod">
          <ac:chgData name="Zeinab Mazraani (Student)" userId="e58395c4-edb7-4764-83ea-0de95b24d42c" providerId="ADAL" clId="{38C938FE-19AB-4C80-A559-A39607DE0E0F}" dt="2024-12-09T22:35:08.247" v="756" actId="2711"/>
          <ac:spMkLst>
            <pc:docMk/>
            <pc:sldMk cId="2806152822" sldId="277"/>
            <ac:spMk id="5" creationId="{6C68B999-77D6-85F7-7025-4018B821B740}"/>
          </ac:spMkLst>
        </pc:spChg>
        <pc:spChg chg="mod">
          <ac:chgData name="Zeinab Mazraani (Student)" userId="e58395c4-edb7-4764-83ea-0de95b24d42c" providerId="ADAL" clId="{38C938FE-19AB-4C80-A559-A39607DE0E0F}" dt="2024-12-09T22:35:08.247" v="756" actId="2711"/>
          <ac:spMkLst>
            <pc:docMk/>
            <pc:sldMk cId="2806152822" sldId="277"/>
            <ac:spMk id="6" creationId="{3DAB7E1E-D463-1727-8D2A-93A0A65FF17B}"/>
          </ac:spMkLst>
        </pc:spChg>
      </pc:sldChg>
      <pc:sldChg chg="modSp mod">
        <pc:chgData name="Zeinab Mazraani (Student)" userId="e58395c4-edb7-4764-83ea-0de95b24d42c" providerId="ADAL" clId="{38C938FE-19AB-4C80-A559-A39607DE0E0F}" dt="2024-12-11T05:12:39.205" v="1671" actId="14100"/>
        <pc:sldMkLst>
          <pc:docMk/>
          <pc:sldMk cId="3260139768" sldId="281"/>
        </pc:sldMkLst>
        <pc:spChg chg="mod">
          <ac:chgData name="Zeinab Mazraani (Student)" userId="e58395c4-edb7-4764-83ea-0de95b24d42c" providerId="ADAL" clId="{38C938FE-19AB-4C80-A559-A39607DE0E0F}" dt="2024-12-09T22:13:12.038" v="131" actId="14100"/>
          <ac:spMkLst>
            <pc:docMk/>
            <pc:sldMk cId="3260139768" sldId="281"/>
            <ac:spMk id="12" creationId="{22A182D9-F902-CA72-7169-6E9A3AC66393}"/>
          </ac:spMkLst>
        </pc:spChg>
        <pc:spChg chg="mod">
          <ac:chgData name="Zeinab Mazraani (Student)" userId="e58395c4-edb7-4764-83ea-0de95b24d42c" providerId="ADAL" clId="{38C938FE-19AB-4C80-A559-A39607DE0E0F}" dt="2024-12-09T22:13:22.430" v="132" actId="14100"/>
          <ac:spMkLst>
            <pc:docMk/>
            <pc:sldMk cId="3260139768" sldId="281"/>
            <ac:spMk id="13" creationId="{C82C572D-257E-B917-1C06-33E959D65241}"/>
          </ac:spMkLst>
        </pc:spChg>
        <pc:picChg chg="mod modCrop">
          <ac:chgData name="Zeinab Mazraani (Student)" userId="e58395c4-edb7-4764-83ea-0de95b24d42c" providerId="ADAL" clId="{38C938FE-19AB-4C80-A559-A39607DE0E0F}" dt="2024-12-09T22:06:17.163" v="123" actId="732"/>
          <ac:picMkLst>
            <pc:docMk/>
            <pc:sldMk cId="3260139768" sldId="281"/>
            <ac:picMk id="7" creationId="{0DB1C782-0633-36C9-EAED-81DBD115B7F0}"/>
          </ac:picMkLst>
        </pc:picChg>
        <pc:picChg chg="mod">
          <ac:chgData name="Zeinab Mazraani (Student)" userId="e58395c4-edb7-4764-83ea-0de95b24d42c" providerId="ADAL" clId="{38C938FE-19AB-4C80-A559-A39607DE0E0F}" dt="2024-12-11T05:12:39.205" v="1671" actId="14100"/>
          <ac:picMkLst>
            <pc:docMk/>
            <pc:sldMk cId="3260139768" sldId="281"/>
            <ac:picMk id="10" creationId="{51E343F7-F283-AFE6-9A59-F6F878D6544D}"/>
          </ac:picMkLst>
        </pc:picChg>
      </pc:sldChg>
      <pc:sldChg chg="modSp mod ord">
        <pc:chgData name="Zeinab Mazraani (Student)" userId="e58395c4-edb7-4764-83ea-0de95b24d42c" providerId="ADAL" clId="{38C938FE-19AB-4C80-A559-A39607DE0E0F}" dt="2024-12-09T23:58:32.581" v="1271" actId="20577"/>
        <pc:sldMkLst>
          <pc:docMk/>
          <pc:sldMk cId="3346164853" sldId="282"/>
        </pc:sldMkLst>
        <pc:graphicFrameChg chg="modGraphic">
          <ac:chgData name="Zeinab Mazraani (Student)" userId="e58395c4-edb7-4764-83ea-0de95b24d42c" providerId="ADAL" clId="{38C938FE-19AB-4C80-A559-A39607DE0E0F}" dt="2024-12-09T23:58:32.581" v="1271" actId="20577"/>
          <ac:graphicFrameMkLst>
            <pc:docMk/>
            <pc:sldMk cId="3346164853" sldId="282"/>
            <ac:graphicFrameMk id="3" creationId="{7E56A942-E97F-8B35-6402-C7652F5195EC}"/>
          </ac:graphicFrameMkLst>
        </pc:graphicFrameChg>
        <pc:graphicFrameChg chg="modGraphic">
          <ac:chgData name="Zeinab Mazraani (Student)" userId="e58395c4-edb7-4764-83ea-0de95b24d42c" providerId="ADAL" clId="{38C938FE-19AB-4C80-A559-A39607DE0E0F}" dt="2024-12-09T23:58:03.416" v="1261" actId="20577"/>
          <ac:graphicFrameMkLst>
            <pc:docMk/>
            <pc:sldMk cId="3346164853" sldId="282"/>
            <ac:graphicFrameMk id="8" creationId="{676B80E6-7F31-345E-FF13-693A003CEC29}"/>
          </ac:graphicFrameMkLst>
        </pc:graphicFrameChg>
      </pc:sldChg>
      <pc:sldChg chg="addSp modSp mod ord">
        <pc:chgData name="Zeinab Mazraani (Student)" userId="e58395c4-edb7-4764-83ea-0de95b24d42c" providerId="ADAL" clId="{38C938FE-19AB-4C80-A559-A39607DE0E0F}" dt="2024-12-09T23:08:42.686" v="763"/>
        <pc:sldMkLst>
          <pc:docMk/>
          <pc:sldMk cId="3284166618" sldId="283"/>
        </pc:sldMkLst>
        <pc:spChg chg="mod">
          <ac:chgData name="Zeinab Mazraani (Student)" userId="e58395c4-edb7-4764-83ea-0de95b24d42c" providerId="ADAL" clId="{38C938FE-19AB-4C80-A559-A39607DE0E0F}" dt="2024-12-09T22:00:52.032" v="32" actId="403"/>
          <ac:spMkLst>
            <pc:docMk/>
            <pc:sldMk cId="3284166618" sldId="283"/>
            <ac:spMk id="2" creationId="{7E9BF783-A517-46C9-B6EF-82721D75D52D}"/>
          </ac:spMkLst>
        </pc:spChg>
        <pc:spChg chg="mod">
          <ac:chgData name="Zeinab Mazraani (Student)" userId="e58395c4-edb7-4764-83ea-0de95b24d42c" providerId="ADAL" clId="{38C938FE-19AB-4C80-A559-A39607DE0E0F}" dt="2024-12-09T22:01:47.143" v="35" actId="164"/>
          <ac:spMkLst>
            <pc:docMk/>
            <pc:sldMk cId="3284166618" sldId="283"/>
            <ac:spMk id="3" creationId="{4316D11E-B630-1431-E9E0-FE1D4B0578BC}"/>
          </ac:spMkLst>
        </pc:spChg>
        <pc:spChg chg="mod">
          <ac:chgData name="Zeinab Mazraani (Student)" userId="e58395c4-edb7-4764-83ea-0de95b24d42c" providerId="ADAL" clId="{38C938FE-19AB-4C80-A559-A39607DE0E0F}" dt="2024-12-09T22:02:08.636" v="38" actId="164"/>
          <ac:spMkLst>
            <pc:docMk/>
            <pc:sldMk cId="3284166618" sldId="283"/>
            <ac:spMk id="4" creationId="{62CFE4A6-0E95-0D00-ED77-2C3EBF1248B0}"/>
          </ac:spMkLst>
        </pc:spChg>
        <pc:spChg chg="mod">
          <ac:chgData name="Zeinab Mazraani (Student)" userId="e58395c4-edb7-4764-83ea-0de95b24d42c" providerId="ADAL" clId="{38C938FE-19AB-4C80-A559-A39607DE0E0F}" dt="2024-12-09T22:02:02.700" v="37" actId="164"/>
          <ac:spMkLst>
            <pc:docMk/>
            <pc:sldMk cId="3284166618" sldId="283"/>
            <ac:spMk id="9" creationId="{343A74C9-B786-30CA-8598-6A2F959CE818}"/>
          </ac:spMkLst>
        </pc:spChg>
        <pc:spChg chg="mod">
          <ac:chgData name="Zeinab Mazraani (Student)" userId="e58395c4-edb7-4764-83ea-0de95b24d42c" providerId="ADAL" clId="{38C938FE-19AB-4C80-A559-A39607DE0E0F}" dt="2024-12-09T22:01:54.442" v="36" actId="164"/>
          <ac:spMkLst>
            <pc:docMk/>
            <pc:sldMk cId="3284166618" sldId="283"/>
            <ac:spMk id="10" creationId="{E330A463-1EDD-C7EB-46F5-2FF43CE97512}"/>
          </ac:spMkLst>
        </pc:spChg>
        <pc:spChg chg="mod">
          <ac:chgData name="Zeinab Mazraani (Student)" userId="e58395c4-edb7-4764-83ea-0de95b24d42c" providerId="ADAL" clId="{38C938FE-19AB-4C80-A559-A39607DE0E0F}" dt="2024-12-09T22:01:41.620" v="34" actId="164"/>
          <ac:spMkLst>
            <pc:docMk/>
            <pc:sldMk cId="3284166618" sldId="283"/>
            <ac:spMk id="11" creationId="{3B356E6F-4A52-D4F4-6569-545CD863396B}"/>
          </ac:spMkLst>
        </pc:spChg>
        <pc:spChg chg="mod">
          <ac:chgData name="Zeinab Mazraani (Student)" userId="e58395c4-edb7-4764-83ea-0de95b24d42c" providerId="ADAL" clId="{38C938FE-19AB-4C80-A559-A39607DE0E0F}" dt="2024-12-09T22:01:25.840" v="33" actId="164"/>
          <ac:spMkLst>
            <pc:docMk/>
            <pc:sldMk cId="3284166618" sldId="283"/>
            <ac:spMk id="12" creationId="{9404DE6B-09E9-5F67-4FA3-D84E19D384E8}"/>
          </ac:spMkLst>
        </pc:spChg>
        <pc:spChg chg="mod">
          <ac:chgData name="Zeinab Mazraani (Student)" userId="e58395c4-edb7-4764-83ea-0de95b24d42c" providerId="ADAL" clId="{38C938FE-19AB-4C80-A559-A39607DE0E0F}" dt="2024-12-09T22:02:02.700" v="37" actId="164"/>
          <ac:spMkLst>
            <pc:docMk/>
            <pc:sldMk cId="3284166618" sldId="283"/>
            <ac:spMk id="13" creationId="{A50201FB-5839-8294-E97B-C710A987209A}"/>
          </ac:spMkLst>
        </pc:spChg>
        <pc:spChg chg="add mod">
          <ac:chgData name="Zeinab Mazraani (Student)" userId="e58395c4-edb7-4764-83ea-0de95b24d42c" providerId="ADAL" clId="{38C938FE-19AB-4C80-A559-A39607DE0E0F}" dt="2024-12-09T23:05:22.060" v="761" actId="113"/>
          <ac:spMkLst>
            <pc:docMk/>
            <pc:sldMk cId="3284166618" sldId="283"/>
            <ac:spMk id="22" creationId="{25E9291A-3B43-BE4B-EDF4-9843FA3257EF}"/>
          </ac:spMkLst>
        </pc:spChg>
        <pc:grpChg chg="add mod">
          <ac:chgData name="Zeinab Mazraani (Student)" userId="e58395c4-edb7-4764-83ea-0de95b24d42c" providerId="ADAL" clId="{38C938FE-19AB-4C80-A559-A39607DE0E0F}" dt="2024-12-09T22:02:27.236" v="40" actId="1076"/>
          <ac:grpSpMkLst>
            <pc:docMk/>
            <pc:sldMk cId="3284166618" sldId="283"/>
            <ac:grpSpMk id="15" creationId="{380EEA4A-3B1B-F09E-70A1-5726687E73C6}"/>
          </ac:grpSpMkLst>
        </pc:grpChg>
        <pc:grpChg chg="add mod">
          <ac:chgData name="Zeinab Mazraani (Student)" userId="e58395c4-edb7-4764-83ea-0de95b24d42c" providerId="ADAL" clId="{38C938FE-19AB-4C80-A559-A39607DE0E0F}" dt="2024-12-09T22:02:44.223" v="44" actId="1076"/>
          <ac:grpSpMkLst>
            <pc:docMk/>
            <pc:sldMk cId="3284166618" sldId="283"/>
            <ac:grpSpMk id="17" creationId="{85763B94-8E75-7ABB-63AB-AD932CC21808}"/>
          </ac:grpSpMkLst>
        </pc:grpChg>
        <pc:grpChg chg="add mod">
          <ac:chgData name="Zeinab Mazraani (Student)" userId="e58395c4-edb7-4764-83ea-0de95b24d42c" providerId="ADAL" clId="{38C938FE-19AB-4C80-A559-A39607DE0E0F}" dt="2024-12-09T22:02:47.509" v="45" actId="1076"/>
          <ac:grpSpMkLst>
            <pc:docMk/>
            <pc:sldMk cId="3284166618" sldId="283"/>
            <ac:grpSpMk id="18" creationId="{DC59478C-A218-CA39-5899-CDBCED3671E3}"/>
          </ac:grpSpMkLst>
        </pc:grpChg>
        <pc:grpChg chg="add mod">
          <ac:chgData name="Zeinab Mazraani (Student)" userId="e58395c4-edb7-4764-83ea-0de95b24d42c" providerId="ADAL" clId="{38C938FE-19AB-4C80-A559-A39607DE0E0F}" dt="2024-12-09T22:02:24.059" v="39" actId="1076"/>
          <ac:grpSpMkLst>
            <pc:docMk/>
            <pc:sldMk cId="3284166618" sldId="283"/>
            <ac:grpSpMk id="19" creationId="{2A9D4E79-608F-B23F-E591-ED8277954C25}"/>
          </ac:grpSpMkLst>
        </pc:grpChg>
        <pc:grpChg chg="add mod">
          <ac:chgData name="Zeinab Mazraani (Student)" userId="e58395c4-edb7-4764-83ea-0de95b24d42c" providerId="ADAL" clId="{38C938FE-19AB-4C80-A559-A39607DE0E0F}" dt="2024-12-09T22:02:39.296" v="43" actId="1076"/>
          <ac:grpSpMkLst>
            <pc:docMk/>
            <pc:sldMk cId="3284166618" sldId="283"/>
            <ac:grpSpMk id="20" creationId="{D78D543B-A8CF-673E-116D-811BA680B189}"/>
          </ac:grpSpMkLst>
        </pc:grpChg>
        <pc:grpChg chg="add mod">
          <ac:chgData name="Zeinab Mazraani (Student)" userId="e58395c4-edb7-4764-83ea-0de95b24d42c" providerId="ADAL" clId="{38C938FE-19AB-4C80-A559-A39607DE0E0F}" dt="2024-12-09T22:02:08.636" v="38" actId="164"/>
          <ac:grpSpMkLst>
            <pc:docMk/>
            <pc:sldMk cId="3284166618" sldId="283"/>
            <ac:grpSpMk id="21" creationId="{77C8B04E-F680-CA4A-4C3F-F457D19B8CAF}"/>
          </ac:grpSpMkLst>
        </pc:grpChg>
        <pc:picChg chg="mod">
          <ac:chgData name="Zeinab Mazraani (Student)" userId="e58395c4-edb7-4764-83ea-0de95b24d42c" providerId="ADAL" clId="{38C938FE-19AB-4C80-A559-A39607DE0E0F}" dt="2024-12-09T22:01:47.143" v="35" actId="164"/>
          <ac:picMkLst>
            <pc:docMk/>
            <pc:sldMk cId="3284166618" sldId="283"/>
            <ac:picMk id="5" creationId="{C268AAC2-D48D-602C-8CD2-280E32C0AE41}"/>
          </ac:picMkLst>
        </pc:picChg>
        <pc:picChg chg="mod">
          <ac:chgData name="Zeinab Mazraani (Student)" userId="e58395c4-edb7-4764-83ea-0de95b24d42c" providerId="ADAL" clId="{38C938FE-19AB-4C80-A559-A39607DE0E0F}" dt="2024-12-09T22:02:02.700" v="37" actId="164"/>
          <ac:picMkLst>
            <pc:docMk/>
            <pc:sldMk cId="3284166618" sldId="283"/>
            <ac:picMk id="6" creationId="{32094BA2-A089-A014-C497-9CF4E0CB2397}"/>
          </ac:picMkLst>
        </pc:picChg>
        <pc:picChg chg="mod">
          <ac:chgData name="Zeinab Mazraani (Student)" userId="e58395c4-edb7-4764-83ea-0de95b24d42c" providerId="ADAL" clId="{38C938FE-19AB-4C80-A559-A39607DE0E0F}" dt="2024-12-09T22:01:54.442" v="36" actId="164"/>
          <ac:picMkLst>
            <pc:docMk/>
            <pc:sldMk cId="3284166618" sldId="283"/>
            <ac:picMk id="7" creationId="{9462ACF8-5B89-875C-D1F1-38E6994BFC12}"/>
          </ac:picMkLst>
        </pc:picChg>
        <pc:picChg chg="mod">
          <ac:chgData name="Zeinab Mazraani (Student)" userId="e58395c4-edb7-4764-83ea-0de95b24d42c" providerId="ADAL" clId="{38C938FE-19AB-4C80-A559-A39607DE0E0F}" dt="2024-12-09T22:01:41.620" v="34" actId="164"/>
          <ac:picMkLst>
            <pc:docMk/>
            <pc:sldMk cId="3284166618" sldId="283"/>
            <ac:picMk id="8" creationId="{72EFE082-A791-644C-E421-129206359EF5}"/>
          </ac:picMkLst>
        </pc:picChg>
        <pc:picChg chg="mod">
          <ac:chgData name="Zeinab Mazraani (Student)" userId="e58395c4-edb7-4764-83ea-0de95b24d42c" providerId="ADAL" clId="{38C938FE-19AB-4C80-A559-A39607DE0E0F}" dt="2024-12-09T22:01:25.840" v="33" actId="164"/>
          <ac:picMkLst>
            <pc:docMk/>
            <pc:sldMk cId="3284166618" sldId="283"/>
            <ac:picMk id="14" creationId="{664A10CC-2580-FF89-3361-7200DB754A8A}"/>
          </ac:picMkLst>
        </pc:picChg>
        <pc:picChg chg="mod">
          <ac:chgData name="Zeinab Mazraani (Student)" userId="e58395c4-edb7-4764-83ea-0de95b24d42c" providerId="ADAL" clId="{38C938FE-19AB-4C80-A559-A39607DE0E0F}" dt="2024-12-09T22:02:08.636" v="38" actId="164"/>
          <ac:picMkLst>
            <pc:docMk/>
            <pc:sldMk cId="3284166618" sldId="283"/>
            <ac:picMk id="16" creationId="{32B31B1D-F023-5362-029B-F8C40D4C342D}"/>
          </ac:picMkLst>
        </pc:picChg>
      </pc:sldChg>
      <pc:sldChg chg="addSp delSp modSp mod ord">
        <pc:chgData name="Zeinab Mazraani (Student)" userId="e58395c4-edb7-4764-83ea-0de95b24d42c" providerId="ADAL" clId="{38C938FE-19AB-4C80-A559-A39607DE0E0F}" dt="2024-12-09T23:57:15.593" v="1243"/>
        <pc:sldMkLst>
          <pc:docMk/>
          <pc:sldMk cId="1302358107" sldId="285"/>
        </pc:sldMkLst>
        <pc:spChg chg="mod">
          <ac:chgData name="Zeinab Mazraani (Student)" userId="e58395c4-edb7-4764-83ea-0de95b24d42c" providerId="ADAL" clId="{38C938FE-19AB-4C80-A559-A39607DE0E0F}" dt="2024-12-09T23:05:12.250" v="760" actId="403"/>
          <ac:spMkLst>
            <pc:docMk/>
            <pc:sldMk cId="1302358107" sldId="285"/>
            <ac:spMk id="4" creationId="{34378A29-8913-3815-315E-3460FA12E1C0}"/>
          </ac:spMkLst>
        </pc:spChg>
        <pc:spChg chg="del mod">
          <ac:chgData name="Zeinab Mazraani (Student)" userId="e58395c4-edb7-4764-83ea-0de95b24d42c" providerId="ADAL" clId="{38C938FE-19AB-4C80-A559-A39607DE0E0F}" dt="2024-12-09T22:05:08.022" v="117" actId="478"/>
          <ac:spMkLst>
            <pc:docMk/>
            <pc:sldMk cId="1302358107" sldId="285"/>
            <ac:spMk id="6" creationId="{BCD403F3-C0F5-BC5A-F604-D7E504BA4B6F}"/>
          </ac:spMkLst>
        </pc:spChg>
        <pc:spChg chg="mod">
          <ac:chgData name="Zeinab Mazraani (Student)" userId="e58395c4-edb7-4764-83ea-0de95b24d42c" providerId="ADAL" clId="{38C938FE-19AB-4C80-A559-A39607DE0E0F}" dt="2024-12-09T22:05:22.096" v="118" actId="164"/>
          <ac:spMkLst>
            <pc:docMk/>
            <pc:sldMk cId="1302358107" sldId="285"/>
            <ac:spMk id="7" creationId="{F36C07A1-B694-6A05-A194-A9F1FDEDB7E1}"/>
          </ac:spMkLst>
        </pc:spChg>
        <pc:spChg chg="mod">
          <ac:chgData name="Zeinab Mazraani (Student)" userId="e58395c4-edb7-4764-83ea-0de95b24d42c" providerId="ADAL" clId="{38C938FE-19AB-4C80-A559-A39607DE0E0F}" dt="2024-12-09T22:05:25.716" v="119" actId="164"/>
          <ac:spMkLst>
            <pc:docMk/>
            <pc:sldMk cId="1302358107" sldId="285"/>
            <ac:spMk id="9" creationId="{A98D7D02-5E81-883F-3607-55EBA8234AB6}"/>
          </ac:spMkLst>
        </pc:spChg>
        <pc:spChg chg="mod">
          <ac:chgData name="Zeinab Mazraani (Student)" userId="e58395c4-edb7-4764-83ea-0de95b24d42c" providerId="ADAL" clId="{38C938FE-19AB-4C80-A559-A39607DE0E0F}" dt="2024-12-09T22:05:29.336" v="120" actId="164"/>
          <ac:spMkLst>
            <pc:docMk/>
            <pc:sldMk cId="1302358107" sldId="285"/>
            <ac:spMk id="10" creationId="{B519FE42-06FE-2A99-D792-5A12AC78B762}"/>
          </ac:spMkLst>
        </pc:spChg>
        <pc:spChg chg="mod">
          <ac:chgData name="Zeinab Mazraani (Student)" userId="e58395c4-edb7-4764-83ea-0de95b24d42c" providerId="ADAL" clId="{38C938FE-19AB-4C80-A559-A39607DE0E0F}" dt="2024-12-09T22:05:34.284" v="121" actId="164"/>
          <ac:spMkLst>
            <pc:docMk/>
            <pc:sldMk cId="1302358107" sldId="285"/>
            <ac:spMk id="11" creationId="{3DC7C6D5-AAC1-173B-7DB5-48005F3D3549}"/>
          </ac:spMkLst>
        </pc:spChg>
        <pc:spChg chg="add mod">
          <ac:chgData name="Zeinab Mazraani (Student)" userId="e58395c4-edb7-4764-83ea-0de95b24d42c" providerId="ADAL" clId="{38C938FE-19AB-4C80-A559-A39607DE0E0F}" dt="2024-12-09T22:19:10.132" v="207" actId="767"/>
          <ac:spMkLst>
            <pc:docMk/>
            <pc:sldMk cId="1302358107" sldId="285"/>
            <ac:spMk id="34" creationId="{ADA23583-B097-1238-DDC5-4E0FBBD35999}"/>
          </ac:spMkLst>
        </pc:spChg>
        <pc:spChg chg="add del mod">
          <ac:chgData name="Zeinab Mazraani (Student)" userId="e58395c4-edb7-4764-83ea-0de95b24d42c" providerId="ADAL" clId="{38C938FE-19AB-4C80-A559-A39607DE0E0F}" dt="2024-12-09T22:19:53.534" v="211" actId="478"/>
          <ac:spMkLst>
            <pc:docMk/>
            <pc:sldMk cId="1302358107" sldId="285"/>
            <ac:spMk id="35" creationId="{26477D38-4369-146E-56EC-636429D9CF64}"/>
          </ac:spMkLst>
        </pc:spChg>
        <pc:spChg chg="add del mod">
          <ac:chgData name="Zeinab Mazraani (Student)" userId="e58395c4-edb7-4764-83ea-0de95b24d42c" providerId="ADAL" clId="{38C938FE-19AB-4C80-A559-A39607DE0E0F}" dt="2024-12-09T22:20:16.972" v="214" actId="478"/>
          <ac:spMkLst>
            <pc:docMk/>
            <pc:sldMk cId="1302358107" sldId="285"/>
            <ac:spMk id="36" creationId="{E12155FE-AE20-F39D-C8D1-527659BE028E}"/>
          </ac:spMkLst>
        </pc:spChg>
        <pc:spChg chg="add del mod">
          <ac:chgData name="Zeinab Mazraani (Student)" userId="e58395c4-edb7-4764-83ea-0de95b24d42c" providerId="ADAL" clId="{38C938FE-19AB-4C80-A559-A39607DE0E0F}" dt="2024-12-09T22:20:58.995" v="220" actId="478"/>
          <ac:spMkLst>
            <pc:docMk/>
            <pc:sldMk cId="1302358107" sldId="285"/>
            <ac:spMk id="37" creationId="{84A4C3F0-C8AA-A13C-6369-4B3964CF8629}"/>
          </ac:spMkLst>
        </pc:spChg>
        <pc:spChg chg="add mod">
          <ac:chgData name="Zeinab Mazraani (Student)" userId="e58395c4-edb7-4764-83ea-0de95b24d42c" providerId="ADAL" clId="{38C938FE-19AB-4C80-A559-A39607DE0E0F}" dt="2024-12-09T22:25:47.356" v="354" actId="1076"/>
          <ac:spMkLst>
            <pc:docMk/>
            <pc:sldMk cId="1302358107" sldId="285"/>
            <ac:spMk id="42" creationId="{5D5D8F12-ABEF-8F1A-724D-C2DD91A87F79}"/>
          </ac:spMkLst>
        </pc:spChg>
        <pc:spChg chg="add mod">
          <ac:chgData name="Zeinab Mazraani (Student)" userId="e58395c4-edb7-4764-83ea-0de95b24d42c" providerId="ADAL" clId="{38C938FE-19AB-4C80-A559-A39607DE0E0F}" dt="2024-12-09T22:27:14.057" v="503" actId="1076"/>
          <ac:spMkLst>
            <pc:docMk/>
            <pc:sldMk cId="1302358107" sldId="285"/>
            <ac:spMk id="44" creationId="{AB605C9C-75C5-AE9E-B8B2-6D9EE4579091}"/>
          </ac:spMkLst>
        </pc:spChg>
        <pc:spChg chg="add mod">
          <ac:chgData name="Zeinab Mazraani (Student)" userId="e58395c4-edb7-4764-83ea-0de95b24d42c" providerId="ADAL" clId="{38C938FE-19AB-4C80-A559-A39607DE0E0F}" dt="2024-12-09T22:28:20.621" v="576" actId="20577"/>
          <ac:spMkLst>
            <pc:docMk/>
            <pc:sldMk cId="1302358107" sldId="285"/>
            <ac:spMk id="45" creationId="{3982BBDC-3700-D455-18F0-F7D2BC8920F5}"/>
          </ac:spMkLst>
        </pc:spChg>
        <pc:spChg chg="add mod">
          <ac:chgData name="Zeinab Mazraani (Student)" userId="e58395c4-edb7-4764-83ea-0de95b24d42c" providerId="ADAL" clId="{38C938FE-19AB-4C80-A559-A39607DE0E0F}" dt="2024-12-09T22:31:14.173" v="716" actId="20577"/>
          <ac:spMkLst>
            <pc:docMk/>
            <pc:sldMk cId="1302358107" sldId="285"/>
            <ac:spMk id="46" creationId="{D37AE037-0CC6-41A6-04D8-3D8206C31B40}"/>
          </ac:spMkLst>
        </pc:spChg>
        <pc:grpChg chg="add mod">
          <ac:chgData name="Zeinab Mazraani (Student)" userId="e58395c4-edb7-4764-83ea-0de95b24d42c" providerId="ADAL" clId="{38C938FE-19AB-4C80-A559-A39607DE0E0F}" dt="2024-12-09T22:15:18.540" v="152" actId="1076"/>
          <ac:grpSpMkLst>
            <pc:docMk/>
            <pc:sldMk cId="1302358107" sldId="285"/>
            <ac:grpSpMk id="8" creationId="{96CE1F43-EE0A-7741-C34A-DD6ABE4E1AC6}"/>
          </ac:grpSpMkLst>
        </pc:grpChg>
        <pc:grpChg chg="add mod">
          <ac:chgData name="Zeinab Mazraani (Student)" userId="e58395c4-edb7-4764-83ea-0de95b24d42c" providerId="ADAL" clId="{38C938FE-19AB-4C80-A559-A39607DE0E0F}" dt="2024-12-09T22:15:08.261" v="150" actId="1076"/>
          <ac:grpSpMkLst>
            <pc:docMk/>
            <pc:sldMk cId="1302358107" sldId="285"/>
            <ac:grpSpMk id="15" creationId="{1E376B22-F1DD-5CD0-23DD-4D6B5207FB66}"/>
          </ac:grpSpMkLst>
        </pc:grpChg>
        <pc:grpChg chg="add mod">
          <ac:chgData name="Zeinab Mazraani (Student)" userId="e58395c4-edb7-4764-83ea-0de95b24d42c" providerId="ADAL" clId="{38C938FE-19AB-4C80-A559-A39607DE0E0F}" dt="2024-12-09T22:15:12.390" v="151" actId="1076"/>
          <ac:grpSpMkLst>
            <pc:docMk/>
            <pc:sldMk cId="1302358107" sldId="285"/>
            <ac:grpSpMk id="16" creationId="{FE7DD9A2-E4E5-F1B9-D66C-22722E200EAD}"/>
          </ac:grpSpMkLst>
        </pc:grpChg>
        <pc:grpChg chg="add mod">
          <ac:chgData name="Zeinab Mazraani (Student)" userId="e58395c4-edb7-4764-83ea-0de95b24d42c" providerId="ADAL" clId="{38C938FE-19AB-4C80-A559-A39607DE0E0F}" dt="2024-12-09T22:15:05.670" v="149" actId="1076"/>
          <ac:grpSpMkLst>
            <pc:docMk/>
            <pc:sldMk cId="1302358107" sldId="285"/>
            <ac:grpSpMk id="17" creationId="{489C65DF-99D6-017B-820E-585B7820975B}"/>
          </ac:grpSpMkLst>
        </pc:grpChg>
        <pc:picChg chg="del">
          <ac:chgData name="Zeinab Mazraani (Student)" userId="e58395c4-edb7-4764-83ea-0de95b24d42c" providerId="ADAL" clId="{38C938FE-19AB-4C80-A559-A39607DE0E0F}" dt="2024-12-09T22:05:08.022" v="117" actId="478"/>
          <ac:picMkLst>
            <pc:docMk/>
            <pc:sldMk cId="1302358107" sldId="285"/>
            <ac:picMk id="3" creationId="{11CEFC83-BE9D-FAFA-2E67-2E5D6507C85E}"/>
          </ac:picMkLst>
        </pc:picChg>
        <pc:picChg chg="mod">
          <ac:chgData name="Zeinab Mazraani (Student)" userId="e58395c4-edb7-4764-83ea-0de95b24d42c" providerId="ADAL" clId="{38C938FE-19AB-4C80-A559-A39607DE0E0F}" dt="2024-12-09T22:05:34.284" v="121" actId="164"/>
          <ac:picMkLst>
            <pc:docMk/>
            <pc:sldMk cId="1302358107" sldId="285"/>
            <ac:picMk id="5" creationId="{2D0C2679-D82E-0641-41E1-8E9AC2121C86}"/>
          </ac:picMkLst>
        </pc:picChg>
        <pc:picChg chg="mod">
          <ac:chgData name="Zeinab Mazraani (Student)" userId="e58395c4-edb7-4764-83ea-0de95b24d42c" providerId="ADAL" clId="{38C938FE-19AB-4C80-A559-A39607DE0E0F}" dt="2024-12-09T22:05:25.716" v="119" actId="164"/>
          <ac:picMkLst>
            <pc:docMk/>
            <pc:sldMk cId="1302358107" sldId="285"/>
            <ac:picMk id="12" creationId="{FA4594A8-7192-3B58-C885-02C80749F347}"/>
          </ac:picMkLst>
        </pc:picChg>
        <pc:picChg chg="mod">
          <ac:chgData name="Zeinab Mazraani (Student)" userId="e58395c4-edb7-4764-83ea-0de95b24d42c" providerId="ADAL" clId="{38C938FE-19AB-4C80-A559-A39607DE0E0F}" dt="2024-12-09T22:05:29.336" v="120" actId="164"/>
          <ac:picMkLst>
            <pc:docMk/>
            <pc:sldMk cId="1302358107" sldId="285"/>
            <ac:picMk id="13" creationId="{B36E943D-F701-631D-BF41-B7CB595F4D0B}"/>
          </ac:picMkLst>
        </pc:picChg>
        <pc:picChg chg="mod">
          <ac:chgData name="Zeinab Mazraani (Student)" userId="e58395c4-edb7-4764-83ea-0de95b24d42c" providerId="ADAL" clId="{38C938FE-19AB-4C80-A559-A39607DE0E0F}" dt="2024-12-09T22:05:22.096" v="118" actId="164"/>
          <ac:picMkLst>
            <pc:docMk/>
            <pc:sldMk cId="1302358107" sldId="285"/>
            <ac:picMk id="14" creationId="{1B0584FE-5D24-9775-9BD3-928A127F5CBA}"/>
          </ac:picMkLst>
        </pc:picChg>
        <pc:picChg chg="add del mod">
          <ac:chgData name="Zeinab Mazraani (Student)" userId="e58395c4-edb7-4764-83ea-0de95b24d42c" providerId="ADAL" clId="{38C938FE-19AB-4C80-A559-A39607DE0E0F}" dt="2024-12-09T22:16:30.432" v="165" actId="478"/>
          <ac:picMkLst>
            <pc:docMk/>
            <pc:sldMk cId="1302358107" sldId="285"/>
            <ac:picMk id="19" creationId="{BA47DE8F-F3AC-D327-A79B-6A690B264A2D}"/>
          </ac:picMkLst>
        </pc:picChg>
        <pc:picChg chg="add del mod">
          <ac:chgData name="Zeinab Mazraani (Student)" userId="e58395c4-edb7-4764-83ea-0de95b24d42c" providerId="ADAL" clId="{38C938FE-19AB-4C80-A559-A39607DE0E0F}" dt="2024-12-09T22:16:30.432" v="165" actId="478"/>
          <ac:picMkLst>
            <pc:docMk/>
            <pc:sldMk cId="1302358107" sldId="285"/>
            <ac:picMk id="21" creationId="{7AC2A57D-0C7B-3D2F-E2C3-15FE70C9E5DB}"/>
          </ac:picMkLst>
        </pc:picChg>
        <pc:picChg chg="add del mod">
          <ac:chgData name="Zeinab Mazraani (Student)" userId="e58395c4-edb7-4764-83ea-0de95b24d42c" providerId="ADAL" clId="{38C938FE-19AB-4C80-A559-A39607DE0E0F}" dt="2024-12-09T22:16:30.432" v="165" actId="478"/>
          <ac:picMkLst>
            <pc:docMk/>
            <pc:sldMk cId="1302358107" sldId="285"/>
            <ac:picMk id="23" creationId="{A912DDBF-1AD4-615E-980F-7A4EADF24CEA}"/>
          </ac:picMkLst>
        </pc:picChg>
        <pc:picChg chg="add del mod">
          <ac:chgData name="Zeinab Mazraani (Student)" userId="e58395c4-edb7-4764-83ea-0de95b24d42c" providerId="ADAL" clId="{38C938FE-19AB-4C80-A559-A39607DE0E0F}" dt="2024-12-09T22:16:30.432" v="165" actId="478"/>
          <ac:picMkLst>
            <pc:docMk/>
            <pc:sldMk cId="1302358107" sldId="285"/>
            <ac:picMk id="25" creationId="{E66406DA-D415-2867-4230-D726CB833FD2}"/>
          </ac:picMkLst>
        </pc:picChg>
        <pc:picChg chg="add mod">
          <ac:chgData name="Zeinab Mazraani (Student)" userId="e58395c4-edb7-4764-83ea-0de95b24d42c" providerId="ADAL" clId="{38C938FE-19AB-4C80-A559-A39607DE0E0F}" dt="2024-12-09T22:17:25.261" v="186" actId="1076"/>
          <ac:picMkLst>
            <pc:docMk/>
            <pc:sldMk cId="1302358107" sldId="285"/>
            <ac:picMk id="27" creationId="{217E6D44-410A-7C27-B0A0-366A911BBA23}"/>
          </ac:picMkLst>
        </pc:picChg>
        <pc:picChg chg="add mod">
          <ac:chgData name="Zeinab Mazraani (Student)" userId="e58395c4-edb7-4764-83ea-0de95b24d42c" providerId="ADAL" clId="{38C938FE-19AB-4C80-A559-A39607DE0E0F}" dt="2024-12-09T22:17:55.757" v="191" actId="1076"/>
          <ac:picMkLst>
            <pc:docMk/>
            <pc:sldMk cId="1302358107" sldId="285"/>
            <ac:picMk id="29" creationId="{17E7B127-22DD-B908-408E-76B7398A5AD1}"/>
          </ac:picMkLst>
        </pc:picChg>
        <pc:picChg chg="add mod">
          <ac:chgData name="Zeinab Mazraani (Student)" userId="e58395c4-edb7-4764-83ea-0de95b24d42c" providerId="ADAL" clId="{38C938FE-19AB-4C80-A559-A39607DE0E0F}" dt="2024-12-09T22:18:24.213" v="199" actId="1076"/>
          <ac:picMkLst>
            <pc:docMk/>
            <pc:sldMk cId="1302358107" sldId="285"/>
            <ac:picMk id="31" creationId="{28F4E9E0-85F7-4761-E12D-FCBFD6192C11}"/>
          </ac:picMkLst>
        </pc:picChg>
        <pc:picChg chg="add mod">
          <ac:chgData name="Zeinab Mazraani (Student)" userId="e58395c4-edb7-4764-83ea-0de95b24d42c" providerId="ADAL" clId="{38C938FE-19AB-4C80-A559-A39607DE0E0F}" dt="2024-12-09T22:18:50.719" v="206" actId="1076"/>
          <ac:picMkLst>
            <pc:docMk/>
            <pc:sldMk cId="1302358107" sldId="285"/>
            <ac:picMk id="33" creationId="{8D01C1C0-E777-C430-9B6A-92087211B67F}"/>
          </ac:picMkLst>
        </pc:picChg>
        <pc:picChg chg="add mod">
          <ac:chgData name="Zeinab Mazraani (Student)" userId="e58395c4-edb7-4764-83ea-0de95b24d42c" providerId="ADAL" clId="{38C938FE-19AB-4C80-A559-A39607DE0E0F}" dt="2024-12-09T22:23:30.546" v="228" actId="1076"/>
          <ac:picMkLst>
            <pc:docMk/>
            <pc:sldMk cId="1302358107" sldId="285"/>
            <ac:picMk id="38" creationId="{60D8C5AA-B04D-81D7-59FE-79BE614224CC}"/>
          </ac:picMkLst>
        </pc:picChg>
        <pc:picChg chg="add mod">
          <ac:chgData name="Zeinab Mazraani (Student)" userId="e58395c4-edb7-4764-83ea-0de95b24d42c" providerId="ADAL" clId="{38C938FE-19AB-4C80-A559-A39607DE0E0F}" dt="2024-12-09T22:23:48.938" v="233" actId="1076"/>
          <ac:picMkLst>
            <pc:docMk/>
            <pc:sldMk cId="1302358107" sldId="285"/>
            <ac:picMk id="39" creationId="{E3F391D1-3FAD-9637-214B-53D0F32301E0}"/>
          </ac:picMkLst>
        </pc:picChg>
        <pc:picChg chg="add mod">
          <ac:chgData name="Zeinab Mazraani (Student)" userId="e58395c4-edb7-4764-83ea-0de95b24d42c" providerId="ADAL" clId="{38C938FE-19AB-4C80-A559-A39607DE0E0F}" dt="2024-12-09T22:23:47.216" v="232" actId="1076"/>
          <ac:picMkLst>
            <pc:docMk/>
            <pc:sldMk cId="1302358107" sldId="285"/>
            <ac:picMk id="40" creationId="{8117E0DA-D8A1-9D35-2317-17DF141CDAA4}"/>
          </ac:picMkLst>
        </pc:picChg>
        <pc:picChg chg="add mod">
          <ac:chgData name="Zeinab Mazraani (Student)" userId="e58395c4-edb7-4764-83ea-0de95b24d42c" providerId="ADAL" clId="{38C938FE-19AB-4C80-A559-A39607DE0E0F}" dt="2024-12-09T22:29:45.750" v="713" actId="1076"/>
          <ac:picMkLst>
            <pc:docMk/>
            <pc:sldMk cId="1302358107" sldId="285"/>
            <ac:picMk id="41" creationId="{DD0EDEA8-0D82-BF6D-DA13-AF77F6A4CEB2}"/>
          </ac:picMkLst>
        </pc:picChg>
        <pc:picChg chg="add mod">
          <ac:chgData name="Zeinab Mazraani (Student)" userId="e58395c4-edb7-4764-83ea-0de95b24d42c" providerId="ADAL" clId="{38C938FE-19AB-4C80-A559-A39607DE0E0F}" dt="2024-12-09T22:26:07.596" v="357" actId="1076"/>
          <ac:picMkLst>
            <pc:docMk/>
            <pc:sldMk cId="1302358107" sldId="285"/>
            <ac:picMk id="43" creationId="{77AECD22-A08B-D6A2-D166-4DD6ED296CAC}"/>
          </ac:picMkLst>
        </pc:picChg>
      </pc:sldChg>
      <pc:sldChg chg="modSp mod modShow">
        <pc:chgData name="Zeinab Mazraani (Student)" userId="e58395c4-edb7-4764-83ea-0de95b24d42c" providerId="ADAL" clId="{38C938FE-19AB-4C80-A559-A39607DE0E0F}" dt="2024-12-11T05:35:07.250" v="1672" actId="120"/>
        <pc:sldMkLst>
          <pc:docMk/>
          <pc:sldMk cId="2656481153" sldId="287"/>
        </pc:sldMkLst>
        <pc:graphicFrameChg chg="modGraphic">
          <ac:chgData name="Zeinab Mazraani (Student)" userId="e58395c4-edb7-4764-83ea-0de95b24d42c" providerId="ADAL" clId="{38C938FE-19AB-4C80-A559-A39607DE0E0F}" dt="2024-12-11T05:35:07.250" v="1672" actId="120"/>
          <ac:graphicFrameMkLst>
            <pc:docMk/>
            <pc:sldMk cId="2656481153" sldId="287"/>
            <ac:graphicFrameMk id="10" creationId="{38DE1C74-10E8-3BFB-0CB6-1186E16B2E63}"/>
          </ac:graphicFrameMkLst>
        </pc:graphicFrameChg>
      </pc:sldChg>
      <pc:sldChg chg="modSp mod ord">
        <pc:chgData name="Zeinab Mazraani (Student)" userId="e58395c4-edb7-4764-83ea-0de95b24d42c" providerId="ADAL" clId="{38C938FE-19AB-4C80-A559-A39607DE0E0F}" dt="2024-12-09T23:58:52.394" v="1274"/>
        <pc:sldMkLst>
          <pc:docMk/>
          <pc:sldMk cId="1397147174" sldId="292"/>
        </pc:sldMkLst>
        <pc:spChg chg="mod">
          <ac:chgData name="Zeinab Mazraani (Student)" userId="e58395c4-edb7-4764-83ea-0de95b24d42c" providerId="ADAL" clId="{38C938FE-19AB-4C80-A559-A39607DE0E0F}" dt="2024-12-09T23:54:38.100" v="1186" actId="20577"/>
          <ac:spMkLst>
            <pc:docMk/>
            <pc:sldMk cId="1397147174" sldId="292"/>
            <ac:spMk id="3" creationId="{155231CB-3DD8-713F-E6BC-A879EF84D57F}"/>
          </ac:spMkLst>
        </pc:spChg>
        <pc:spChg chg="mod">
          <ac:chgData name="Zeinab Mazraani (Student)" userId="e58395c4-edb7-4764-83ea-0de95b24d42c" providerId="ADAL" clId="{38C938FE-19AB-4C80-A559-A39607DE0E0F}" dt="2024-12-09T23:55:28.967" v="1239" actId="20577"/>
          <ac:spMkLst>
            <pc:docMk/>
            <pc:sldMk cId="1397147174" sldId="292"/>
            <ac:spMk id="9" creationId="{A98D7D02-5E81-883F-3607-55EBA8234AB6}"/>
          </ac:spMkLst>
        </pc:spChg>
        <pc:spChg chg="mod">
          <ac:chgData name="Zeinab Mazraani (Student)" userId="e58395c4-edb7-4764-83ea-0de95b24d42c" providerId="ADAL" clId="{38C938FE-19AB-4C80-A559-A39607DE0E0F}" dt="2024-12-09T23:55:20.124" v="1226" actId="20577"/>
          <ac:spMkLst>
            <pc:docMk/>
            <pc:sldMk cId="1397147174" sldId="292"/>
            <ac:spMk id="10" creationId="{B519FE42-06FE-2A99-D792-5A12AC78B762}"/>
          </ac:spMkLst>
        </pc:spChg>
      </pc:sldChg>
      <pc:sldChg chg="modSp mod">
        <pc:chgData name="Zeinab Mazraani (Student)" userId="e58395c4-edb7-4764-83ea-0de95b24d42c" providerId="ADAL" clId="{38C938FE-19AB-4C80-A559-A39607DE0E0F}" dt="2024-12-09T22:12:24.933" v="130" actId="1076"/>
        <pc:sldMkLst>
          <pc:docMk/>
          <pc:sldMk cId="3148765893" sldId="295"/>
        </pc:sldMkLst>
        <pc:spChg chg="mod">
          <ac:chgData name="Zeinab Mazraani (Student)" userId="e58395c4-edb7-4764-83ea-0de95b24d42c" providerId="ADAL" clId="{38C938FE-19AB-4C80-A559-A39607DE0E0F}" dt="2024-12-09T22:12:24.933" v="130" actId="1076"/>
          <ac:spMkLst>
            <pc:docMk/>
            <pc:sldMk cId="3148765893" sldId="295"/>
            <ac:spMk id="5" creationId="{9FF79580-45EB-1204-DC3D-98169A46FE2D}"/>
          </ac:spMkLst>
        </pc:spChg>
      </pc:sldChg>
      <pc:sldChg chg="addSp delSp modSp mod">
        <pc:chgData name="Zeinab Mazraani (Student)" userId="e58395c4-edb7-4764-83ea-0de95b24d42c" providerId="ADAL" clId="{38C938FE-19AB-4C80-A559-A39607DE0E0F}" dt="2024-12-10T23:17:40.714" v="1643" actId="14100"/>
        <pc:sldMkLst>
          <pc:docMk/>
          <pc:sldMk cId="3931279207" sldId="297"/>
        </pc:sldMkLst>
        <pc:spChg chg="add mod">
          <ac:chgData name="Zeinab Mazraani (Student)" userId="e58395c4-edb7-4764-83ea-0de95b24d42c" providerId="ADAL" clId="{38C938FE-19AB-4C80-A559-A39607DE0E0F}" dt="2024-12-10T22:56:44.851" v="1390"/>
          <ac:spMkLst>
            <pc:docMk/>
            <pc:sldMk cId="3931279207" sldId="297"/>
            <ac:spMk id="3" creationId="{DE620E48-BD5F-71E1-0D62-0F3821A2766F}"/>
          </ac:spMkLst>
        </pc:spChg>
        <pc:spChg chg="add del mod">
          <ac:chgData name="Zeinab Mazraani (Student)" userId="e58395c4-edb7-4764-83ea-0de95b24d42c" providerId="ADAL" clId="{38C938FE-19AB-4C80-A559-A39607DE0E0F}" dt="2024-12-10T22:57:06" v="1395" actId="478"/>
          <ac:spMkLst>
            <pc:docMk/>
            <pc:sldMk cId="3931279207" sldId="297"/>
            <ac:spMk id="5" creationId="{9FF79580-45EB-1204-DC3D-98169A46FE2D}"/>
          </ac:spMkLst>
        </pc:spChg>
        <pc:spChg chg="add mod">
          <ac:chgData name="Zeinab Mazraani (Student)" userId="e58395c4-edb7-4764-83ea-0de95b24d42c" providerId="ADAL" clId="{38C938FE-19AB-4C80-A559-A39607DE0E0F}" dt="2024-12-10T22:56:44.851" v="1390"/>
          <ac:spMkLst>
            <pc:docMk/>
            <pc:sldMk cId="3931279207" sldId="297"/>
            <ac:spMk id="9" creationId="{B463A5F7-006E-8482-4355-89D7D78B260B}"/>
          </ac:spMkLst>
        </pc:spChg>
        <pc:spChg chg="add mod">
          <ac:chgData name="Zeinab Mazraani (Student)" userId="e58395c4-edb7-4764-83ea-0de95b24d42c" providerId="ADAL" clId="{38C938FE-19AB-4C80-A559-A39607DE0E0F}" dt="2024-12-10T22:56:44.851" v="1390"/>
          <ac:spMkLst>
            <pc:docMk/>
            <pc:sldMk cId="3931279207" sldId="297"/>
            <ac:spMk id="10" creationId="{AF484D04-AB97-AD21-7F7C-04A6B20B747C}"/>
          </ac:spMkLst>
        </pc:spChg>
        <pc:spChg chg="add mod">
          <ac:chgData name="Zeinab Mazraani (Student)" userId="e58395c4-edb7-4764-83ea-0de95b24d42c" providerId="ADAL" clId="{38C938FE-19AB-4C80-A559-A39607DE0E0F}" dt="2024-12-10T22:56:44.851" v="1390"/>
          <ac:spMkLst>
            <pc:docMk/>
            <pc:sldMk cId="3931279207" sldId="297"/>
            <ac:spMk id="11" creationId="{6B3087CF-B543-0CD0-8DC9-803B9B24F10E}"/>
          </ac:spMkLst>
        </pc:spChg>
        <pc:spChg chg="add mod">
          <ac:chgData name="Zeinab Mazraani (Student)" userId="e58395c4-edb7-4764-83ea-0de95b24d42c" providerId="ADAL" clId="{38C938FE-19AB-4C80-A559-A39607DE0E0F}" dt="2024-12-10T22:56:44.851" v="1390"/>
          <ac:spMkLst>
            <pc:docMk/>
            <pc:sldMk cId="3931279207" sldId="297"/>
            <ac:spMk id="12" creationId="{CADA0E0E-270D-4ADA-F8E4-B15F3533C068}"/>
          </ac:spMkLst>
        </pc:spChg>
        <pc:spChg chg="add mod">
          <ac:chgData name="Zeinab Mazraani (Student)" userId="e58395c4-edb7-4764-83ea-0de95b24d42c" providerId="ADAL" clId="{38C938FE-19AB-4C80-A559-A39607DE0E0F}" dt="2024-12-10T22:56:44.851" v="1390"/>
          <ac:spMkLst>
            <pc:docMk/>
            <pc:sldMk cId="3931279207" sldId="297"/>
            <ac:spMk id="13" creationId="{BA3BD323-51C7-8A42-D065-5982F8BEF484}"/>
          </ac:spMkLst>
        </pc:spChg>
        <pc:spChg chg="add mod">
          <ac:chgData name="Zeinab Mazraani (Student)" userId="e58395c4-edb7-4764-83ea-0de95b24d42c" providerId="ADAL" clId="{38C938FE-19AB-4C80-A559-A39607DE0E0F}" dt="2024-12-10T22:56:44.851" v="1390"/>
          <ac:spMkLst>
            <pc:docMk/>
            <pc:sldMk cId="3931279207" sldId="297"/>
            <ac:spMk id="18" creationId="{B50507BA-F075-1019-805C-D8E099F55ABB}"/>
          </ac:spMkLst>
        </pc:spChg>
        <pc:spChg chg="add mod">
          <ac:chgData name="Zeinab Mazraani (Student)" userId="e58395c4-edb7-4764-83ea-0de95b24d42c" providerId="ADAL" clId="{38C938FE-19AB-4C80-A559-A39607DE0E0F}" dt="2024-12-10T22:56:44.851" v="1390"/>
          <ac:spMkLst>
            <pc:docMk/>
            <pc:sldMk cId="3931279207" sldId="297"/>
            <ac:spMk id="19" creationId="{2CF4C29F-1B17-A6EC-AD5E-D5EB6D88B719}"/>
          </ac:spMkLst>
        </pc:spChg>
        <pc:spChg chg="add mod">
          <ac:chgData name="Zeinab Mazraani (Student)" userId="e58395c4-edb7-4764-83ea-0de95b24d42c" providerId="ADAL" clId="{38C938FE-19AB-4C80-A559-A39607DE0E0F}" dt="2024-12-10T22:56:44.851" v="1390"/>
          <ac:spMkLst>
            <pc:docMk/>
            <pc:sldMk cId="3931279207" sldId="297"/>
            <ac:spMk id="20" creationId="{9092AE52-655E-EA86-EE6E-4B5B5CEF6248}"/>
          </ac:spMkLst>
        </pc:spChg>
        <pc:spChg chg="add mod">
          <ac:chgData name="Zeinab Mazraani (Student)" userId="e58395c4-edb7-4764-83ea-0de95b24d42c" providerId="ADAL" clId="{38C938FE-19AB-4C80-A559-A39607DE0E0F}" dt="2024-12-10T23:15:24.759" v="1621" actId="1076"/>
          <ac:spMkLst>
            <pc:docMk/>
            <pc:sldMk cId="3931279207" sldId="297"/>
            <ac:spMk id="24" creationId="{0F40C3B9-7490-A79A-4933-E9C9FC66C7F7}"/>
          </ac:spMkLst>
        </pc:spChg>
        <pc:spChg chg="add del mod">
          <ac:chgData name="Zeinab Mazraani (Student)" userId="e58395c4-edb7-4764-83ea-0de95b24d42c" providerId="ADAL" clId="{38C938FE-19AB-4C80-A559-A39607DE0E0F}" dt="2024-12-10T23:01:25.665" v="1527" actId="478"/>
          <ac:spMkLst>
            <pc:docMk/>
            <pc:sldMk cId="3931279207" sldId="297"/>
            <ac:spMk id="27" creationId="{88E79903-B0CC-E7E9-1AE4-2847DA95C5B2}"/>
          </ac:spMkLst>
        </pc:spChg>
        <pc:spChg chg="add mod">
          <ac:chgData name="Zeinab Mazraani (Student)" userId="e58395c4-edb7-4764-83ea-0de95b24d42c" providerId="ADAL" clId="{38C938FE-19AB-4C80-A559-A39607DE0E0F}" dt="2024-12-10T23:15:24.759" v="1621" actId="1076"/>
          <ac:spMkLst>
            <pc:docMk/>
            <pc:sldMk cId="3931279207" sldId="297"/>
            <ac:spMk id="28" creationId="{AA8DA386-9DAF-87D5-51C4-617E29E5B4D0}"/>
          </ac:spMkLst>
        </pc:spChg>
        <pc:spChg chg="add mod">
          <ac:chgData name="Zeinab Mazraani (Student)" userId="e58395c4-edb7-4764-83ea-0de95b24d42c" providerId="ADAL" clId="{38C938FE-19AB-4C80-A559-A39607DE0E0F}" dt="2024-12-10T23:15:24.759" v="1621" actId="1076"/>
          <ac:spMkLst>
            <pc:docMk/>
            <pc:sldMk cId="3931279207" sldId="297"/>
            <ac:spMk id="29" creationId="{2A514D0B-9756-EA23-195E-6EF3EC084B79}"/>
          </ac:spMkLst>
        </pc:spChg>
        <pc:spChg chg="add del mod">
          <ac:chgData name="Zeinab Mazraani (Student)" userId="e58395c4-edb7-4764-83ea-0de95b24d42c" providerId="ADAL" clId="{38C938FE-19AB-4C80-A559-A39607DE0E0F}" dt="2024-12-10T23:13:43.478" v="1609" actId="478"/>
          <ac:spMkLst>
            <pc:docMk/>
            <pc:sldMk cId="3931279207" sldId="297"/>
            <ac:spMk id="30" creationId="{B750C2AB-D970-9384-0DD0-FD4B6D7C6789}"/>
          </ac:spMkLst>
        </pc:spChg>
        <pc:spChg chg="add mod">
          <ac:chgData name="Zeinab Mazraani (Student)" userId="e58395c4-edb7-4764-83ea-0de95b24d42c" providerId="ADAL" clId="{38C938FE-19AB-4C80-A559-A39607DE0E0F}" dt="2024-12-10T23:15:27.064" v="1622" actId="1076"/>
          <ac:spMkLst>
            <pc:docMk/>
            <pc:sldMk cId="3931279207" sldId="297"/>
            <ac:spMk id="31" creationId="{4D0E12AB-7A43-A523-C984-F8CEF5C2C7C7}"/>
          </ac:spMkLst>
        </pc:spChg>
        <pc:spChg chg="add mod">
          <ac:chgData name="Zeinab Mazraani (Student)" userId="e58395c4-edb7-4764-83ea-0de95b24d42c" providerId="ADAL" clId="{38C938FE-19AB-4C80-A559-A39607DE0E0F}" dt="2024-12-10T23:15:24.759" v="1621" actId="1076"/>
          <ac:spMkLst>
            <pc:docMk/>
            <pc:sldMk cId="3931279207" sldId="297"/>
            <ac:spMk id="36" creationId="{63BFEE90-26BA-48CC-B12A-797E20D942F9}"/>
          </ac:spMkLst>
        </pc:spChg>
        <pc:spChg chg="add mod">
          <ac:chgData name="Zeinab Mazraani (Student)" userId="e58395c4-edb7-4764-83ea-0de95b24d42c" providerId="ADAL" clId="{38C938FE-19AB-4C80-A559-A39607DE0E0F}" dt="2024-12-10T23:15:24.759" v="1621" actId="1076"/>
          <ac:spMkLst>
            <pc:docMk/>
            <pc:sldMk cId="3931279207" sldId="297"/>
            <ac:spMk id="37" creationId="{DEECD853-4BE9-D0FA-C744-8EC78DA2FE1D}"/>
          </ac:spMkLst>
        </pc:spChg>
        <pc:spChg chg="add mod">
          <ac:chgData name="Zeinab Mazraani (Student)" userId="e58395c4-edb7-4764-83ea-0de95b24d42c" providerId="ADAL" clId="{38C938FE-19AB-4C80-A559-A39607DE0E0F}" dt="2024-12-10T23:15:29.134" v="1623" actId="1076"/>
          <ac:spMkLst>
            <pc:docMk/>
            <pc:sldMk cId="3931279207" sldId="297"/>
            <ac:spMk id="38" creationId="{99409E1E-ED79-8BA3-D394-A3C26431488E}"/>
          </ac:spMkLst>
        </pc:spChg>
        <pc:picChg chg="add mod">
          <ac:chgData name="Zeinab Mazraani (Student)" userId="e58395c4-edb7-4764-83ea-0de95b24d42c" providerId="ADAL" clId="{38C938FE-19AB-4C80-A559-A39607DE0E0F}" dt="2024-12-10T23:16:15.465" v="1634" actId="1076"/>
          <ac:picMkLst>
            <pc:docMk/>
            <pc:sldMk cId="3931279207" sldId="297"/>
            <ac:picMk id="58" creationId="{D2CDD861-9F8E-52EF-8831-8200865E9403}"/>
          </ac:picMkLst>
        </pc:picChg>
        <pc:cxnChg chg="add mod">
          <ac:chgData name="Zeinab Mazraani (Student)" userId="e58395c4-edb7-4764-83ea-0de95b24d42c" providerId="ADAL" clId="{38C938FE-19AB-4C80-A559-A39607DE0E0F}" dt="2024-12-10T22:56:44.851" v="1390"/>
          <ac:cxnSpMkLst>
            <pc:docMk/>
            <pc:sldMk cId="3931279207" sldId="297"/>
            <ac:cxnSpMk id="2" creationId="{E919F52C-EC68-E42C-123A-E45C14A8B240}"/>
          </ac:cxnSpMkLst>
        </pc:cxnChg>
        <pc:cxnChg chg="add mod">
          <ac:chgData name="Zeinab Mazraani (Student)" userId="e58395c4-edb7-4764-83ea-0de95b24d42c" providerId="ADAL" clId="{38C938FE-19AB-4C80-A559-A39607DE0E0F}" dt="2024-12-10T22:56:44.851" v="1390"/>
          <ac:cxnSpMkLst>
            <pc:docMk/>
            <pc:sldMk cId="3931279207" sldId="297"/>
            <ac:cxnSpMk id="4" creationId="{37391901-9952-5DD8-AF50-41E8DA8B6E60}"/>
          </ac:cxnSpMkLst>
        </pc:cxnChg>
        <pc:cxnChg chg="add mod">
          <ac:chgData name="Zeinab Mazraani (Student)" userId="e58395c4-edb7-4764-83ea-0de95b24d42c" providerId="ADAL" clId="{38C938FE-19AB-4C80-A559-A39607DE0E0F}" dt="2024-12-10T22:56:44.851" v="1390"/>
          <ac:cxnSpMkLst>
            <pc:docMk/>
            <pc:sldMk cId="3931279207" sldId="297"/>
            <ac:cxnSpMk id="8" creationId="{7482089B-22B2-9EFD-D9C5-BBD635FBF25A}"/>
          </ac:cxnSpMkLst>
        </pc:cxnChg>
        <pc:cxnChg chg="add mod">
          <ac:chgData name="Zeinab Mazraani (Student)" userId="e58395c4-edb7-4764-83ea-0de95b24d42c" providerId="ADAL" clId="{38C938FE-19AB-4C80-A559-A39607DE0E0F}" dt="2024-12-10T22:56:44.851" v="1390"/>
          <ac:cxnSpMkLst>
            <pc:docMk/>
            <pc:sldMk cId="3931279207" sldId="297"/>
            <ac:cxnSpMk id="14" creationId="{B10A0A29-A467-C6D9-C49E-1B3456C07D78}"/>
          </ac:cxnSpMkLst>
        </pc:cxnChg>
        <pc:cxnChg chg="add mod">
          <ac:chgData name="Zeinab Mazraani (Student)" userId="e58395c4-edb7-4764-83ea-0de95b24d42c" providerId="ADAL" clId="{38C938FE-19AB-4C80-A559-A39607DE0E0F}" dt="2024-12-10T22:56:44.851" v="1390"/>
          <ac:cxnSpMkLst>
            <pc:docMk/>
            <pc:sldMk cId="3931279207" sldId="297"/>
            <ac:cxnSpMk id="15" creationId="{5B31C8C8-A8EF-E45A-8D26-0398BDB1AC11}"/>
          </ac:cxnSpMkLst>
        </pc:cxnChg>
        <pc:cxnChg chg="add mod">
          <ac:chgData name="Zeinab Mazraani (Student)" userId="e58395c4-edb7-4764-83ea-0de95b24d42c" providerId="ADAL" clId="{38C938FE-19AB-4C80-A559-A39607DE0E0F}" dt="2024-12-10T22:56:44.851" v="1390"/>
          <ac:cxnSpMkLst>
            <pc:docMk/>
            <pc:sldMk cId="3931279207" sldId="297"/>
            <ac:cxnSpMk id="16" creationId="{7FF02D44-DB2C-4411-7D30-2DD7A0BCC4CA}"/>
          </ac:cxnSpMkLst>
        </pc:cxnChg>
        <pc:cxnChg chg="add mod">
          <ac:chgData name="Zeinab Mazraani (Student)" userId="e58395c4-edb7-4764-83ea-0de95b24d42c" providerId="ADAL" clId="{38C938FE-19AB-4C80-A559-A39607DE0E0F}" dt="2024-12-10T22:56:44.851" v="1390"/>
          <ac:cxnSpMkLst>
            <pc:docMk/>
            <pc:sldMk cId="3931279207" sldId="297"/>
            <ac:cxnSpMk id="17" creationId="{CF51D34A-91C9-F98D-1504-09C50B8BC267}"/>
          </ac:cxnSpMkLst>
        </pc:cxnChg>
        <pc:cxnChg chg="add mod">
          <ac:chgData name="Zeinab Mazraani (Student)" userId="e58395c4-edb7-4764-83ea-0de95b24d42c" providerId="ADAL" clId="{38C938FE-19AB-4C80-A559-A39607DE0E0F}" dt="2024-12-10T22:56:44.851" v="1390"/>
          <ac:cxnSpMkLst>
            <pc:docMk/>
            <pc:sldMk cId="3931279207" sldId="297"/>
            <ac:cxnSpMk id="21" creationId="{CAA2C6B7-F9B6-E3F8-EB50-34C112FD0A7E}"/>
          </ac:cxnSpMkLst>
        </pc:cxnChg>
        <pc:cxnChg chg="add mod">
          <ac:chgData name="Zeinab Mazraani (Student)" userId="e58395c4-edb7-4764-83ea-0de95b24d42c" providerId="ADAL" clId="{38C938FE-19AB-4C80-A559-A39607DE0E0F}" dt="2024-12-10T22:56:44.851" v="1390"/>
          <ac:cxnSpMkLst>
            <pc:docMk/>
            <pc:sldMk cId="3931279207" sldId="297"/>
            <ac:cxnSpMk id="22" creationId="{84780102-A432-F94A-5A44-0BD2BEF33D89}"/>
          </ac:cxnSpMkLst>
        </pc:cxnChg>
        <pc:cxnChg chg="add mod">
          <ac:chgData name="Zeinab Mazraani (Student)" userId="e58395c4-edb7-4764-83ea-0de95b24d42c" providerId="ADAL" clId="{38C938FE-19AB-4C80-A559-A39607DE0E0F}" dt="2024-12-10T23:15:24.759" v="1621" actId="1076"/>
          <ac:cxnSpMkLst>
            <pc:docMk/>
            <pc:sldMk cId="3931279207" sldId="297"/>
            <ac:cxnSpMk id="23" creationId="{A4ABD7B0-57B3-F0F8-82AF-EC28CD254D2E}"/>
          </ac:cxnSpMkLst>
        </pc:cxnChg>
        <pc:cxnChg chg="add mod">
          <ac:chgData name="Zeinab Mazraani (Student)" userId="e58395c4-edb7-4764-83ea-0de95b24d42c" providerId="ADAL" clId="{38C938FE-19AB-4C80-A559-A39607DE0E0F}" dt="2024-12-10T23:15:24.759" v="1621" actId="1076"/>
          <ac:cxnSpMkLst>
            <pc:docMk/>
            <pc:sldMk cId="3931279207" sldId="297"/>
            <ac:cxnSpMk id="25" creationId="{C7773A58-5BF5-9425-2035-AEBB989D8CD4}"/>
          </ac:cxnSpMkLst>
        </pc:cxnChg>
        <pc:cxnChg chg="add del mod">
          <ac:chgData name="Zeinab Mazraani (Student)" userId="e58395c4-edb7-4764-83ea-0de95b24d42c" providerId="ADAL" clId="{38C938FE-19AB-4C80-A559-A39607DE0E0F}" dt="2024-12-10T23:01:29.200" v="1528" actId="478"/>
          <ac:cxnSpMkLst>
            <pc:docMk/>
            <pc:sldMk cId="3931279207" sldId="297"/>
            <ac:cxnSpMk id="26" creationId="{13DD373A-1877-8912-9CCA-A431609D5912}"/>
          </ac:cxnSpMkLst>
        </pc:cxnChg>
        <pc:cxnChg chg="add mod">
          <ac:chgData name="Zeinab Mazraani (Student)" userId="e58395c4-edb7-4764-83ea-0de95b24d42c" providerId="ADAL" clId="{38C938FE-19AB-4C80-A559-A39607DE0E0F}" dt="2024-12-10T23:15:24.759" v="1621" actId="1076"/>
          <ac:cxnSpMkLst>
            <pc:docMk/>
            <pc:sldMk cId="3931279207" sldId="297"/>
            <ac:cxnSpMk id="32" creationId="{C45B2DEE-2DEC-EADA-5FFF-A033DA26ED05}"/>
          </ac:cxnSpMkLst>
        </pc:cxnChg>
        <pc:cxnChg chg="add del mod">
          <ac:chgData name="Zeinab Mazraani (Student)" userId="e58395c4-edb7-4764-83ea-0de95b24d42c" providerId="ADAL" clId="{38C938FE-19AB-4C80-A559-A39607DE0E0F}" dt="2024-12-10T23:13:43.478" v="1609" actId="478"/>
          <ac:cxnSpMkLst>
            <pc:docMk/>
            <pc:sldMk cId="3931279207" sldId="297"/>
            <ac:cxnSpMk id="33" creationId="{EA9CC6A3-C2B5-15E6-55E7-BB2C8F934626}"/>
          </ac:cxnSpMkLst>
        </pc:cxnChg>
        <pc:cxnChg chg="add del mod">
          <ac:chgData name="Zeinab Mazraani (Student)" userId="e58395c4-edb7-4764-83ea-0de95b24d42c" providerId="ADAL" clId="{38C938FE-19AB-4C80-A559-A39607DE0E0F}" dt="2024-12-10T23:12:09.689" v="1560" actId="478"/>
          <ac:cxnSpMkLst>
            <pc:docMk/>
            <pc:sldMk cId="3931279207" sldId="297"/>
            <ac:cxnSpMk id="34" creationId="{FD769C44-CFB9-8CDF-6137-3942A3962302}"/>
          </ac:cxnSpMkLst>
        </pc:cxnChg>
        <pc:cxnChg chg="add del mod">
          <ac:chgData name="Zeinab Mazraani (Student)" userId="e58395c4-edb7-4764-83ea-0de95b24d42c" providerId="ADAL" clId="{38C938FE-19AB-4C80-A559-A39607DE0E0F}" dt="2024-12-10T23:13:43.478" v="1609" actId="478"/>
          <ac:cxnSpMkLst>
            <pc:docMk/>
            <pc:sldMk cId="3931279207" sldId="297"/>
            <ac:cxnSpMk id="35" creationId="{223984BA-FA4E-73B4-11C0-82B5CF2D062A}"/>
          </ac:cxnSpMkLst>
        </pc:cxnChg>
        <pc:cxnChg chg="add mod">
          <ac:chgData name="Zeinab Mazraani (Student)" userId="e58395c4-edb7-4764-83ea-0de95b24d42c" providerId="ADAL" clId="{38C938FE-19AB-4C80-A559-A39607DE0E0F}" dt="2024-12-10T23:15:24.759" v="1621" actId="1076"/>
          <ac:cxnSpMkLst>
            <pc:docMk/>
            <pc:sldMk cId="3931279207" sldId="297"/>
            <ac:cxnSpMk id="39" creationId="{69702CC8-949F-7FD8-084D-180A13E2B1DE}"/>
          </ac:cxnSpMkLst>
        </pc:cxnChg>
        <pc:cxnChg chg="add mod">
          <ac:chgData name="Zeinab Mazraani (Student)" userId="e58395c4-edb7-4764-83ea-0de95b24d42c" providerId="ADAL" clId="{38C938FE-19AB-4C80-A559-A39607DE0E0F}" dt="2024-12-10T23:15:24.759" v="1621" actId="1076"/>
          <ac:cxnSpMkLst>
            <pc:docMk/>
            <pc:sldMk cId="3931279207" sldId="297"/>
            <ac:cxnSpMk id="40" creationId="{5F3A8229-4432-4B8D-4FC4-4F0DDFD43D4D}"/>
          </ac:cxnSpMkLst>
        </pc:cxnChg>
        <pc:cxnChg chg="add mod">
          <ac:chgData name="Zeinab Mazraani (Student)" userId="e58395c4-edb7-4764-83ea-0de95b24d42c" providerId="ADAL" clId="{38C938FE-19AB-4C80-A559-A39607DE0E0F}" dt="2024-12-10T23:17:22.048" v="1639" actId="14100"/>
          <ac:cxnSpMkLst>
            <pc:docMk/>
            <pc:sldMk cId="3931279207" sldId="297"/>
            <ac:cxnSpMk id="51" creationId="{8FB232F1-BCE4-A502-B8FE-A97D61BD0960}"/>
          </ac:cxnSpMkLst>
        </pc:cxnChg>
        <pc:cxnChg chg="add del">
          <ac:chgData name="Zeinab Mazraani (Student)" userId="e58395c4-edb7-4764-83ea-0de95b24d42c" providerId="ADAL" clId="{38C938FE-19AB-4C80-A559-A39607DE0E0F}" dt="2024-12-10T23:15:47.219" v="1625" actId="11529"/>
          <ac:cxnSpMkLst>
            <pc:docMk/>
            <pc:sldMk cId="3931279207" sldId="297"/>
            <ac:cxnSpMk id="54" creationId="{E65905AE-2786-1D7F-39FD-4964C737AD5C}"/>
          </ac:cxnSpMkLst>
        </pc:cxnChg>
        <pc:cxnChg chg="add mod">
          <ac:chgData name="Zeinab Mazraani (Student)" userId="e58395c4-edb7-4764-83ea-0de95b24d42c" providerId="ADAL" clId="{38C938FE-19AB-4C80-A559-A39607DE0E0F}" dt="2024-12-10T23:16:04.312" v="1629" actId="14100"/>
          <ac:cxnSpMkLst>
            <pc:docMk/>
            <pc:sldMk cId="3931279207" sldId="297"/>
            <ac:cxnSpMk id="55" creationId="{12B10C64-F3FB-4541-B933-3ADD9A02F0A3}"/>
          </ac:cxnSpMkLst>
        </pc:cxnChg>
        <pc:cxnChg chg="add mod">
          <ac:chgData name="Zeinab Mazraani (Student)" userId="e58395c4-edb7-4764-83ea-0de95b24d42c" providerId="ADAL" clId="{38C938FE-19AB-4C80-A559-A39607DE0E0F}" dt="2024-12-10T23:16:29.361" v="1637" actId="14100"/>
          <ac:cxnSpMkLst>
            <pc:docMk/>
            <pc:sldMk cId="3931279207" sldId="297"/>
            <ac:cxnSpMk id="59" creationId="{FA697246-EA04-5C8E-F8B8-C65930ED0EF4}"/>
          </ac:cxnSpMkLst>
        </pc:cxnChg>
        <pc:cxnChg chg="add mod">
          <ac:chgData name="Zeinab Mazraani (Student)" userId="e58395c4-edb7-4764-83ea-0de95b24d42c" providerId="ADAL" clId="{38C938FE-19AB-4C80-A559-A39607DE0E0F}" dt="2024-12-10T23:17:40.714" v="1643" actId="14100"/>
          <ac:cxnSpMkLst>
            <pc:docMk/>
            <pc:sldMk cId="3931279207" sldId="297"/>
            <ac:cxnSpMk id="63" creationId="{E8C7FE0B-4BB1-2909-3802-4A4A77214088}"/>
          </ac:cxnSpMkLst>
        </pc:cxnChg>
      </pc:sldChg>
      <pc:sldChg chg="addSp modSp mod">
        <pc:chgData name="Zeinab Mazraani (Student)" userId="e58395c4-edb7-4764-83ea-0de95b24d42c" providerId="ADAL" clId="{38C938FE-19AB-4C80-A559-A39607DE0E0F}" dt="2024-12-09T23:56:40.709" v="1241" actId="2711"/>
        <pc:sldMkLst>
          <pc:docMk/>
          <pc:sldMk cId="1445175406" sldId="298"/>
        </pc:sldMkLst>
        <pc:spChg chg="add mod">
          <ac:chgData name="Zeinab Mazraani (Student)" userId="e58395c4-edb7-4764-83ea-0de95b24d42c" providerId="ADAL" clId="{38C938FE-19AB-4C80-A559-A39607DE0E0F}" dt="2024-12-09T23:56:40.709" v="1241" actId="2711"/>
          <ac:spMkLst>
            <pc:docMk/>
            <pc:sldMk cId="1445175406" sldId="298"/>
            <ac:spMk id="2" creationId="{AA79A025-DA74-5C55-3F59-59B3CA2ACB50}"/>
          </ac:spMkLst>
        </pc:spChg>
        <pc:spChg chg="add mod">
          <ac:chgData name="Zeinab Mazraani (Student)" userId="e58395c4-edb7-4764-83ea-0de95b24d42c" providerId="ADAL" clId="{38C938FE-19AB-4C80-A559-A39607DE0E0F}" dt="2024-12-09T23:56:35.104" v="1240" actId="2711"/>
          <ac:spMkLst>
            <pc:docMk/>
            <pc:sldMk cId="1445175406" sldId="298"/>
            <ac:spMk id="5" creationId="{C271B7DE-60A2-1D7D-28CF-0E78F2BAA20A}"/>
          </ac:spMkLst>
        </pc:spChg>
        <pc:picChg chg="mod">
          <ac:chgData name="Zeinab Mazraani (Student)" userId="e58395c4-edb7-4764-83ea-0de95b24d42c" providerId="ADAL" clId="{38C938FE-19AB-4C80-A559-A39607DE0E0F}" dt="2024-12-09T22:07:03.764" v="128" actId="1076"/>
          <ac:picMkLst>
            <pc:docMk/>
            <pc:sldMk cId="1445175406" sldId="298"/>
            <ac:picMk id="3" creationId="{8E1A07BD-9F1D-591C-5B38-1A2CE1FE0264}"/>
          </ac:picMkLst>
        </pc:picChg>
        <pc:picChg chg="add">
          <ac:chgData name="Zeinab Mazraani (Student)" userId="e58395c4-edb7-4764-83ea-0de95b24d42c" providerId="ADAL" clId="{38C938FE-19AB-4C80-A559-A39607DE0E0F}" dt="2024-12-09T23:25:28.601" v="800"/>
          <ac:picMkLst>
            <pc:docMk/>
            <pc:sldMk cId="1445175406" sldId="298"/>
            <ac:picMk id="4" creationId="{44083B75-9883-F17B-C3CD-3E5997318DC9}"/>
          </ac:picMkLst>
        </pc:picChg>
      </pc:sldChg>
      <pc:sldChg chg="addSp modSp new mod ord">
        <pc:chgData name="Zeinab Mazraani (Student)" userId="e58395c4-edb7-4764-83ea-0de95b24d42c" providerId="ADAL" clId="{38C938FE-19AB-4C80-A559-A39607DE0E0F}" dt="2024-12-10T00:04:36.418" v="1348"/>
        <pc:sldMkLst>
          <pc:docMk/>
          <pc:sldMk cId="3567073885" sldId="299"/>
        </pc:sldMkLst>
        <pc:spChg chg="add mod">
          <ac:chgData name="Zeinab Mazraani (Student)" userId="e58395c4-edb7-4764-83ea-0de95b24d42c" providerId="ADAL" clId="{38C938FE-19AB-4C80-A559-A39607DE0E0F}" dt="2024-12-10T00:04:31.543" v="1346" actId="207"/>
          <ac:spMkLst>
            <pc:docMk/>
            <pc:sldMk cId="3567073885" sldId="299"/>
            <ac:spMk id="2" creationId="{2CE6F365-1075-EB3F-D745-7186E26BCCC3}"/>
          </ac:spMkLst>
        </pc:spChg>
      </pc:sldChg>
      <pc:sldChg chg="new del">
        <pc:chgData name="Zeinab Mazraani (Student)" userId="e58395c4-edb7-4764-83ea-0de95b24d42c" providerId="ADAL" clId="{38C938FE-19AB-4C80-A559-A39607DE0E0F}" dt="2024-12-10T00:12:03.677" v="1352" actId="680"/>
        <pc:sldMkLst>
          <pc:docMk/>
          <pc:sldMk cId="294977882" sldId="300"/>
        </pc:sldMkLst>
      </pc:sldChg>
      <pc:sldChg chg="addSp delSp modSp new mod">
        <pc:chgData name="Zeinab Mazraani (Student)" userId="e58395c4-edb7-4764-83ea-0de95b24d42c" providerId="ADAL" clId="{38C938FE-19AB-4C80-A559-A39607DE0E0F}" dt="2024-12-11T04:54:57.747" v="1670" actId="1076"/>
        <pc:sldMkLst>
          <pc:docMk/>
          <pc:sldMk cId="1708600748" sldId="300"/>
        </pc:sldMkLst>
        <pc:spChg chg="add mod">
          <ac:chgData name="Zeinab Mazraani (Student)" userId="e58395c4-edb7-4764-83ea-0de95b24d42c" providerId="ADAL" clId="{38C938FE-19AB-4C80-A559-A39607DE0E0F}" dt="2024-12-10T22:56:57.488" v="1393" actId="1076"/>
          <ac:spMkLst>
            <pc:docMk/>
            <pc:sldMk cId="1708600748" sldId="300"/>
            <ac:spMk id="2" creationId="{693EA813-E00A-4E0E-38B3-BB9A1D3E9D36}"/>
          </ac:spMkLst>
        </pc:spChg>
        <pc:spChg chg="add mod">
          <ac:chgData name="Zeinab Mazraani (Student)" userId="e58395c4-edb7-4764-83ea-0de95b24d42c" providerId="ADAL" clId="{38C938FE-19AB-4C80-A559-A39607DE0E0F}" dt="2024-12-11T04:54:57.747" v="1670" actId="1076"/>
          <ac:spMkLst>
            <pc:docMk/>
            <pc:sldMk cId="1708600748" sldId="300"/>
            <ac:spMk id="9" creationId="{03538CC0-FB8F-2677-31B3-7A13F89D445E}"/>
          </ac:spMkLst>
        </pc:spChg>
        <pc:picChg chg="add mod">
          <ac:chgData name="Zeinab Mazraani (Student)" userId="e58395c4-edb7-4764-83ea-0de95b24d42c" providerId="ADAL" clId="{38C938FE-19AB-4C80-A559-A39607DE0E0F}" dt="2024-12-11T04:40:10.878" v="1646" actId="1076"/>
          <ac:picMkLst>
            <pc:docMk/>
            <pc:sldMk cId="1708600748" sldId="300"/>
            <ac:picMk id="4" creationId="{91553B8D-71CF-3EE5-F02D-87F6C948BC50}"/>
          </ac:picMkLst>
        </pc:picChg>
        <pc:picChg chg="add del">
          <ac:chgData name="Zeinab Mazraani (Student)" userId="e58395c4-edb7-4764-83ea-0de95b24d42c" providerId="ADAL" clId="{38C938FE-19AB-4C80-A559-A39607DE0E0F}" dt="2024-12-11T04:41:55.411" v="1648" actId="478"/>
          <ac:picMkLst>
            <pc:docMk/>
            <pc:sldMk cId="1708600748" sldId="300"/>
            <ac:picMk id="6" creationId="{AF5FC3B4-96BF-9CD7-7EBB-21A06529D9E3}"/>
          </ac:picMkLst>
        </pc:picChg>
        <pc:picChg chg="add mod">
          <ac:chgData name="Zeinab Mazraani (Student)" userId="e58395c4-edb7-4764-83ea-0de95b24d42c" providerId="ADAL" clId="{38C938FE-19AB-4C80-A559-A39607DE0E0F}" dt="2024-12-11T04:42:28.063" v="1651" actId="1076"/>
          <ac:picMkLst>
            <pc:docMk/>
            <pc:sldMk cId="1708600748" sldId="300"/>
            <ac:picMk id="8" creationId="{7C8FBA47-E18F-F057-DEA3-5AB968809F62}"/>
          </ac:picMkLst>
        </pc:picChg>
      </pc:sldChg>
      <pc:sldChg chg="new del">
        <pc:chgData name="Zeinab Mazraani (Student)" userId="e58395c4-edb7-4764-83ea-0de95b24d42c" providerId="ADAL" clId="{38C938FE-19AB-4C80-A559-A39607DE0E0F}" dt="2024-12-10T00:11:54.645" v="1350" actId="680"/>
        <pc:sldMkLst>
          <pc:docMk/>
          <pc:sldMk cId="2834914804" sldId="300"/>
        </pc:sldMkLst>
      </pc:sldChg>
    </pc:docChg>
  </pc:docChgLst>
  <pc:docChgLst>
    <pc:chgData name="Nour Shammaa (Student)" userId="S::nbs11@mail.aub.edu::7a420f5d-071e-45bd-a4dd-51998c095ba7" providerId="AD" clId="Web-{B73CF630-B690-7C44-C562-9858C92F4E14}"/>
    <pc:docChg chg="addSld delSld modSld sldOrd">
      <pc:chgData name="Nour Shammaa (Student)" userId="S::nbs11@mail.aub.edu::7a420f5d-071e-45bd-a4dd-51998c095ba7" providerId="AD" clId="Web-{B73CF630-B690-7C44-C562-9858C92F4E14}" dt="2024-11-30T23:06:36.720" v="1750" actId="14100"/>
      <pc:docMkLst>
        <pc:docMk/>
      </pc:docMkLst>
      <pc:sldChg chg="addSp delSp modSp">
        <pc:chgData name="Nour Shammaa (Student)" userId="S::nbs11@mail.aub.edu::7a420f5d-071e-45bd-a4dd-51998c095ba7" providerId="AD" clId="Web-{B73CF630-B690-7C44-C562-9858C92F4E14}" dt="2024-11-30T23:06:36.720" v="1750" actId="14100"/>
        <pc:sldMkLst>
          <pc:docMk/>
          <pc:sldMk cId="3284166618" sldId="283"/>
        </pc:sldMkLst>
        <pc:spChg chg="add mod">
          <ac:chgData name="Nour Shammaa (Student)" userId="S::nbs11@mail.aub.edu::7a420f5d-071e-45bd-a4dd-51998c095ba7" providerId="AD" clId="Web-{B73CF630-B690-7C44-C562-9858C92F4E14}" dt="2024-11-30T23:02:40.372" v="1682" actId="14100"/>
          <ac:spMkLst>
            <pc:docMk/>
            <pc:sldMk cId="3284166618" sldId="283"/>
            <ac:spMk id="4" creationId="{62CFE4A6-0E95-0D00-ED77-2C3EBF1248B0}"/>
          </ac:spMkLst>
        </pc:spChg>
        <pc:spChg chg="del mod">
          <ac:chgData name="Nour Shammaa (Student)" userId="S::nbs11@mail.aub.edu::7a420f5d-071e-45bd-a4dd-51998c095ba7" providerId="AD" clId="Web-{B73CF630-B690-7C44-C562-9858C92F4E14}" dt="2024-11-30T23:04:06.186" v="1732"/>
          <ac:spMkLst>
            <pc:docMk/>
            <pc:sldMk cId="3284166618" sldId="283"/>
            <ac:spMk id="5" creationId="{F107A9AF-7278-1CA4-7E64-DE34132E878E}"/>
          </ac:spMkLst>
        </pc:spChg>
        <pc:spChg chg="mod">
          <ac:chgData name="Nour Shammaa (Student)" userId="S::nbs11@mail.aub.edu::7a420f5d-071e-45bd-a4dd-51998c095ba7" providerId="AD" clId="Web-{B73CF630-B690-7C44-C562-9858C92F4E14}" dt="2024-11-30T23:04:11.233" v="1738" actId="20577"/>
          <ac:spMkLst>
            <pc:docMk/>
            <pc:sldMk cId="3284166618" sldId="283"/>
            <ac:spMk id="7" creationId="{405F8F7C-42DF-C000-5E16-FBF8F2E27EDB}"/>
          </ac:spMkLst>
        </pc:spChg>
        <pc:spChg chg="mod">
          <ac:chgData name="Nour Shammaa (Student)" userId="S::nbs11@mail.aub.edu::7a420f5d-071e-45bd-a4dd-51998c095ba7" providerId="AD" clId="Web-{B73CF630-B690-7C44-C562-9858C92F4E14}" dt="2024-11-30T23:06:31.658" v="1749" actId="1076"/>
          <ac:spMkLst>
            <pc:docMk/>
            <pc:sldMk cId="3284166618" sldId="283"/>
            <ac:spMk id="9" creationId="{343A74C9-B786-30CA-8598-6A2F959CE818}"/>
          </ac:spMkLst>
        </pc:spChg>
        <pc:spChg chg="add mod">
          <ac:chgData name="Nour Shammaa (Student)" userId="S::nbs11@mail.aub.edu::7a420f5d-071e-45bd-a4dd-51998c095ba7" providerId="AD" clId="Web-{B73CF630-B690-7C44-C562-9858C92F4E14}" dt="2024-11-30T23:03:07.841" v="1698" actId="1076"/>
          <ac:spMkLst>
            <pc:docMk/>
            <pc:sldMk cId="3284166618" sldId="283"/>
            <ac:spMk id="10" creationId="{E330A463-1EDD-C7EB-46F5-2FF43CE97512}"/>
          </ac:spMkLst>
        </pc:spChg>
        <pc:spChg chg="add mod">
          <ac:chgData name="Nour Shammaa (Student)" userId="S::nbs11@mail.aub.edu::7a420f5d-071e-45bd-a4dd-51998c095ba7" providerId="AD" clId="Web-{B73CF630-B690-7C44-C562-9858C92F4E14}" dt="2024-11-30T23:03:27.935" v="1721" actId="20577"/>
          <ac:spMkLst>
            <pc:docMk/>
            <pc:sldMk cId="3284166618" sldId="283"/>
            <ac:spMk id="11" creationId="{3B356E6F-4A52-D4F4-6569-545CD863396B}"/>
          </ac:spMkLst>
        </pc:spChg>
        <pc:spChg chg="add mod">
          <ac:chgData name="Nour Shammaa (Student)" userId="S::nbs11@mail.aub.edu::7a420f5d-071e-45bd-a4dd-51998c095ba7" providerId="AD" clId="Web-{B73CF630-B690-7C44-C562-9858C92F4E14}" dt="2024-11-30T23:04:02.905" v="1731" actId="20577"/>
          <ac:spMkLst>
            <pc:docMk/>
            <pc:sldMk cId="3284166618" sldId="283"/>
            <ac:spMk id="12" creationId="{9404DE6B-09E9-5F67-4FA3-D84E19D384E8}"/>
          </ac:spMkLst>
        </pc:spChg>
        <pc:picChg chg="mod">
          <ac:chgData name="Nour Shammaa (Student)" userId="S::nbs11@mail.aub.edu::7a420f5d-071e-45bd-a4dd-51998c095ba7" providerId="AD" clId="Web-{B73CF630-B690-7C44-C562-9858C92F4E14}" dt="2024-11-30T23:06:36.720" v="1750" actId="14100"/>
          <ac:picMkLst>
            <pc:docMk/>
            <pc:sldMk cId="3284166618" sldId="283"/>
            <ac:picMk id="6" creationId="{32094BA2-A089-A014-C497-9CF4E0CB2397}"/>
          </ac:picMkLst>
        </pc:picChg>
        <pc:picChg chg="mod">
          <ac:chgData name="Nour Shammaa (Student)" userId="S::nbs11@mail.aub.edu::7a420f5d-071e-45bd-a4dd-51998c095ba7" providerId="AD" clId="Web-{B73CF630-B690-7C44-C562-9858C92F4E14}" dt="2024-11-30T23:04:44.343" v="1742" actId="1076"/>
          <ac:picMkLst>
            <pc:docMk/>
            <pc:sldMk cId="3284166618" sldId="283"/>
            <ac:picMk id="1030" creationId="{6F35BD96-E929-2711-15AE-B4F4FFA5D4F9}"/>
          </ac:picMkLst>
        </pc:picChg>
        <pc:picChg chg="mod">
          <ac:chgData name="Nour Shammaa (Student)" userId="S::nbs11@mail.aub.edu::7a420f5d-071e-45bd-a4dd-51998c095ba7" providerId="AD" clId="Web-{B73CF630-B690-7C44-C562-9858C92F4E14}" dt="2024-11-30T23:04:38.015" v="1741" actId="14100"/>
          <ac:picMkLst>
            <pc:docMk/>
            <pc:sldMk cId="3284166618" sldId="283"/>
            <ac:picMk id="1036" creationId="{F6AFE43D-947D-8B8B-3765-968A8B348D6A}"/>
          </ac:picMkLst>
        </pc:picChg>
      </pc:sldChg>
      <pc:sldChg chg="del">
        <pc:chgData name="Nour Shammaa (Student)" userId="S::nbs11@mail.aub.edu::7a420f5d-071e-45bd-a4dd-51998c095ba7" providerId="AD" clId="Web-{B73CF630-B690-7C44-C562-9858C92F4E14}" dt="2024-11-30T22:59:58.900" v="1639"/>
        <pc:sldMkLst>
          <pc:docMk/>
          <pc:sldMk cId="4028904120" sldId="284"/>
        </pc:sldMkLst>
      </pc:sldChg>
      <pc:sldChg chg="addSp delSp modSp">
        <pc:chgData name="Nour Shammaa (Student)" userId="S::nbs11@mail.aub.edu::7a420f5d-071e-45bd-a4dd-51998c095ba7" providerId="AD" clId="Web-{B73CF630-B690-7C44-C562-9858C92F4E14}" dt="2024-11-30T23:01:10.854" v="1652" actId="20577"/>
        <pc:sldMkLst>
          <pc:docMk/>
          <pc:sldMk cId="1302358107" sldId="285"/>
        </pc:sldMkLst>
        <pc:spChg chg="add del mod">
          <ac:chgData name="Nour Shammaa (Student)" userId="S::nbs11@mail.aub.edu::7a420f5d-071e-45bd-a4dd-51998c095ba7" providerId="AD" clId="Web-{B73CF630-B690-7C44-C562-9858C92F4E14}" dt="2024-11-30T22:20:13.096" v="38"/>
          <ac:spMkLst>
            <pc:docMk/>
            <pc:sldMk cId="1302358107" sldId="285"/>
            <ac:spMk id="3" creationId="{F9CDBE51-1BC7-45F3-A2E1-204AF9562FB1}"/>
          </ac:spMkLst>
        </pc:spChg>
        <pc:spChg chg="mod">
          <ac:chgData name="Nour Shammaa (Student)" userId="S::nbs11@mail.aub.edu::7a420f5d-071e-45bd-a4dd-51998c095ba7" providerId="AD" clId="Web-{B73CF630-B690-7C44-C562-9858C92F4E14}" dt="2024-11-30T22:20:03.877" v="33" actId="20577"/>
          <ac:spMkLst>
            <pc:docMk/>
            <pc:sldMk cId="1302358107" sldId="285"/>
            <ac:spMk id="4" creationId="{34378A29-8913-3815-315E-3460FA12E1C0}"/>
          </ac:spMkLst>
        </pc:spChg>
        <pc:spChg chg="del">
          <ac:chgData name="Nour Shammaa (Student)" userId="S::nbs11@mail.aub.edu::7a420f5d-071e-45bd-a4dd-51998c095ba7" providerId="AD" clId="Web-{B73CF630-B690-7C44-C562-9858C92F4E14}" dt="2024-11-30T22:20:10.627" v="34"/>
          <ac:spMkLst>
            <pc:docMk/>
            <pc:sldMk cId="1302358107" sldId="285"/>
            <ac:spMk id="5" creationId="{1909458F-EB82-114A-2B41-0DCBBE6170D1}"/>
          </ac:spMkLst>
        </pc:spChg>
        <pc:spChg chg="add mod">
          <ac:chgData name="Nour Shammaa (Student)" userId="S::nbs11@mail.aub.edu::7a420f5d-071e-45bd-a4dd-51998c095ba7" providerId="AD" clId="Web-{B73CF630-B690-7C44-C562-9858C92F4E14}" dt="2024-11-30T23:00:41.447" v="1641" actId="20577"/>
          <ac:spMkLst>
            <pc:docMk/>
            <pc:sldMk cId="1302358107" sldId="285"/>
            <ac:spMk id="6" creationId="{BCD403F3-C0F5-BC5A-F604-D7E504BA4B6F}"/>
          </ac:spMkLst>
        </pc:spChg>
        <pc:spChg chg="add mod">
          <ac:chgData name="Nour Shammaa (Student)" userId="S::nbs11@mail.aub.edu::7a420f5d-071e-45bd-a4dd-51998c095ba7" providerId="AD" clId="Web-{B73CF630-B690-7C44-C562-9858C92F4E14}" dt="2024-11-30T23:00:49.526" v="1644" actId="14100"/>
          <ac:spMkLst>
            <pc:docMk/>
            <pc:sldMk cId="1302358107" sldId="285"/>
            <ac:spMk id="7" creationId="{F36C07A1-B694-6A05-A194-A9F1FDEDB7E1}"/>
          </ac:spMkLst>
        </pc:spChg>
        <pc:spChg chg="add del mod">
          <ac:chgData name="Nour Shammaa (Student)" userId="S::nbs11@mail.aub.edu::7a420f5d-071e-45bd-a4dd-51998c095ba7" providerId="AD" clId="Web-{B73CF630-B690-7C44-C562-9858C92F4E14}" dt="2024-11-30T22:22:24.271" v="149"/>
          <ac:spMkLst>
            <pc:docMk/>
            <pc:sldMk cId="1302358107" sldId="285"/>
            <ac:spMk id="8" creationId="{63083DE8-EB16-4D7D-58ED-2FB13B32F129}"/>
          </ac:spMkLst>
        </pc:spChg>
        <pc:spChg chg="add mod">
          <ac:chgData name="Nour Shammaa (Student)" userId="S::nbs11@mail.aub.edu::7a420f5d-071e-45bd-a4dd-51998c095ba7" providerId="AD" clId="Web-{B73CF630-B690-7C44-C562-9858C92F4E14}" dt="2024-11-30T23:01:03.807" v="1648" actId="14100"/>
          <ac:spMkLst>
            <pc:docMk/>
            <pc:sldMk cId="1302358107" sldId="285"/>
            <ac:spMk id="9" creationId="{A98D7D02-5E81-883F-3607-55EBA8234AB6}"/>
          </ac:spMkLst>
        </pc:spChg>
        <pc:spChg chg="add mod">
          <ac:chgData name="Nour Shammaa (Student)" userId="S::nbs11@mail.aub.edu::7a420f5d-071e-45bd-a4dd-51998c095ba7" providerId="AD" clId="Web-{B73CF630-B690-7C44-C562-9858C92F4E14}" dt="2024-11-30T23:01:10.854" v="1652" actId="20577"/>
          <ac:spMkLst>
            <pc:docMk/>
            <pc:sldMk cId="1302358107" sldId="285"/>
            <ac:spMk id="10" creationId="{B519FE42-06FE-2A99-D792-5A12AC78B762}"/>
          </ac:spMkLst>
        </pc:spChg>
        <pc:spChg chg="add mod">
          <ac:chgData name="Nour Shammaa (Student)" userId="S::nbs11@mail.aub.edu::7a420f5d-071e-45bd-a4dd-51998c095ba7" providerId="AD" clId="Web-{B73CF630-B690-7C44-C562-9858C92F4E14}" dt="2024-11-30T23:01:07.339" v="1650" actId="20577"/>
          <ac:spMkLst>
            <pc:docMk/>
            <pc:sldMk cId="1302358107" sldId="285"/>
            <ac:spMk id="11" creationId="{3DC7C6D5-AAC1-173B-7DB5-48005F3D3549}"/>
          </ac:spMkLst>
        </pc:spChg>
        <pc:spChg chg="add del mod">
          <ac:chgData name="Nour Shammaa (Student)" userId="S::nbs11@mail.aub.edu::7a420f5d-071e-45bd-a4dd-51998c095ba7" providerId="AD" clId="Web-{B73CF630-B690-7C44-C562-9858C92F4E14}" dt="2024-11-30T22:38:06.589" v="838"/>
          <ac:spMkLst>
            <pc:docMk/>
            <pc:sldMk cId="1302358107" sldId="285"/>
            <ac:spMk id="12" creationId="{85D52A0F-26F5-80FA-8EFC-13E1AB5C8DC4}"/>
          </ac:spMkLst>
        </pc:spChg>
      </pc:sldChg>
      <pc:sldChg chg="modSp">
        <pc:chgData name="Nour Shammaa (Student)" userId="S::nbs11@mail.aub.edu::7a420f5d-071e-45bd-a4dd-51998c095ba7" providerId="AD" clId="Web-{B73CF630-B690-7C44-C562-9858C92F4E14}" dt="2024-11-30T22:04:13.340" v="2"/>
        <pc:sldMkLst>
          <pc:docMk/>
          <pc:sldMk cId="2656481153" sldId="287"/>
        </pc:sldMkLst>
        <pc:graphicFrameChg chg="modGraphic">
          <ac:chgData name="Nour Shammaa (Student)" userId="S::nbs11@mail.aub.edu::7a420f5d-071e-45bd-a4dd-51998c095ba7" providerId="AD" clId="Web-{B73CF630-B690-7C44-C562-9858C92F4E14}" dt="2024-11-30T22:04:13.340" v="2"/>
          <ac:graphicFrameMkLst>
            <pc:docMk/>
            <pc:sldMk cId="2656481153" sldId="287"/>
            <ac:graphicFrameMk id="10" creationId="{38DE1C74-10E8-3BFB-0CB6-1186E16B2E63}"/>
          </ac:graphicFrameMkLst>
        </pc:graphicFrameChg>
      </pc:sldChg>
      <pc:sldChg chg="modSp add del replId">
        <pc:chgData name="Nour Shammaa (Student)" userId="S::nbs11@mail.aub.edu::7a420f5d-071e-45bd-a4dd-51998c095ba7" providerId="AD" clId="Web-{B73CF630-B690-7C44-C562-9858C92F4E14}" dt="2024-11-30T22:38:58.232" v="845"/>
        <pc:sldMkLst>
          <pc:docMk/>
          <pc:sldMk cId="1590599974" sldId="288"/>
        </pc:sldMkLst>
        <pc:spChg chg="mod">
          <ac:chgData name="Nour Shammaa (Student)" userId="S::nbs11@mail.aub.edu::7a420f5d-071e-45bd-a4dd-51998c095ba7" providerId="AD" clId="Web-{B73CF630-B690-7C44-C562-9858C92F4E14}" dt="2024-11-30T22:27:11.700" v="274" actId="20577"/>
          <ac:spMkLst>
            <pc:docMk/>
            <pc:sldMk cId="1590599974" sldId="288"/>
            <ac:spMk id="4" creationId="{34378A29-8913-3815-315E-3460FA12E1C0}"/>
          </ac:spMkLst>
        </pc:spChg>
        <pc:spChg chg="mod">
          <ac:chgData name="Nour Shammaa (Student)" userId="S::nbs11@mail.aub.edu::7a420f5d-071e-45bd-a4dd-51998c095ba7" providerId="AD" clId="Web-{B73CF630-B690-7C44-C562-9858C92F4E14}" dt="2024-11-30T22:38:55.029" v="844" actId="20577"/>
          <ac:spMkLst>
            <pc:docMk/>
            <pc:sldMk cId="1590599974" sldId="288"/>
            <ac:spMk id="5" creationId="{1909458F-EB82-114A-2B41-0DCBBE6170D1}"/>
          </ac:spMkLst>
        </pc:spChg>
      </pc:sldChg>
      <pc:sldChg chg="addSp delSp modSp add replId">
        <pc:chgData name="Nour Shammaa (Student)" userId="S::nbs11@mail.aub.edu::7a420f5d-071e-45bd-a4dd-51998c095ba7" providerId="AD" clId="Web-{B73CF630-B690-7C44-C562-9858C92F4E14}" dt="2024-11-30T22:58:20.428" v="1637"/>
        <pc:sldMkLst>
          <pc:docMk/>
          <pc:sldMk cId="1822889145" sldId="289"/>
        </pc:sldMkLst>
        <pc:spChg chg="del mod">
          <ac:chgData name="Nour Shammaa (Student)" userId="S::nbs11@mail.aub.edu::7a420f5d-071e-45bd-a4dd-51998c095ba7" providerId="AD" clId="Web-{B73CF630-B690-7C44-C562-9858C92F4E14}" dt="2024-11-30T22:53:42.282" v="1257"/>
          <ac:spMkLst>
            <pc:docMk/>
            <pc:sldMk cId="1822889145" sldId="289"/>
            <ac:spMk id="5" creationId="{1909458F-EB82-114A-2B41-0DCBBE6170D1}"/>
          </ac:spMkLst>
        </pc:spChg>
        <pc:graphicFrameChg chg="add mod modGraphic">
          <ac:chgData name="Nour Shammaa (Student)" userId="S::nbs11@mail.aub.edu::7a420f5d-071e-45bd-a4dd-51998c095ba7" providerId="AD" clId="Web-{B73CF630-B690-7C44-C562-9858C92F4E14}" dt="2024-11-30T22:58:20.428" v="1637"/>
          <ac:graphicFrameMkLst>
            <pc:docMk/>
            <pc:sldMk cId="1822889145" sldId="289"/>
            <ac:graphicFrameMk id="6" creationId="{042A4160-3CF0-10F7-6D57-961DB47FFEF0}"/>
          </ac:graphicFrameMkLst>
        </pc:graphicFrameChg>
      </pc:sldChg>
      <pc:sldChg chg="add del replId">
        <pc:chgData name="Nour Shammaa (Student)" userId="S::nbs11@mail.aub.edu::7a420f5d-071e-45bd-a4dd-51998c095ba7" providerId="AD" clId="Web-{B73CF630-B690-7C44-C562-9858C92F4E14}" dt="2024-11-30T22:22:27.974" v="151"/>
        <pc:sldMkLst>
          <pc:docMk/>
          <pc:sldMk cId="2606245698" sldId="289"/>
        </pc:sldMkLst>
      </pc:sldChg>
      <pc:sldChg chg="add del replId">
        <pc:chgData name="Nour Shammaa (Student)" userId="S::nbs11@mail.aub.edu::7a420f5d-071e-45bd-a4dd-51998c095ba7" providerId="AD" clId="Web-{B73CF630-B690-7C44-C562-9858C92F4E14}" dt="2024-11-30T22:20:45.941" v="40"/>
        <pc:sldMkLst>
          <pc:docMk/>
          <pc:sldMk cId="4222093030" sldId="289"/>
        </pc:sldMkLst>
      </pc:sldChg>
      <pc:sldChg chg="delSp modSp add del replId">
        <pc:chgData name="Nour Shammaa (Student)" userId="S::nbs11@mail.aub.edu::7a420f5d-071e-45bd-a4dd-51998c095ba7" providerId="AD" clId="Web-{B73CF630-B690-7C44-C562-9858C92F4E14}" dt="2024-11-30T22:50:04.865" v="1236"/>
        <pc:sldMkLst>
          <pc:docMk/>
          <pc:sldMk cId="122742653" sldId="290"/>
        </pc:sldMkLst>
        <pc:spChg chg="del mod">
          <ac:chgData name="Nour Shammaa (Student)" userId="S::nbs11@mail.aub.edu::7a420f5d-071e-45bd-a4dd-51998c095ba7" providerId="AD" clId="Web-{B73CF630-B690-7C44-C562-9858C92F4E14}" dt="2024-11-30T22:48:35.720" v="1217"/>
          <ac:spMkLst>
            <pc:docMk/>
            <pc:sldMk cId="122742653" sldId="290"/>
            <ac:spMk id="4" creationId="{34378A29-8913-3815-315E-3460FA12E1C0}"/>
          </ac:spMkLst>
        </pc:spChg>
        <pc:spChg chg="del mod">
          <ac:chgData name="Nour Shammaa (Student)" userId="S::nbs11@mail.aub.edu::7a420f5d-071e-45bd-a4dd-51998c095ba7" providerId="AD" clId="Web-{B73CF630-B690-7C44-C562-9858C92F4E14}" dt="2024-11-30T22:49:52.131" v="1232"/>
          <ac:spMkLst>
            <pc:docMk/>
            <pc:sldMk cId="122742653" sldId="290"/>
            <ac:spMk id="5" creationId="{1909458F-EB82-114A-2B41-0DCBBE6170D1}"/>
          </ac:spMkLst>
        </pc:spChg>
      </pc:sldChg>
      <pc:sldChg chg="addSp delSp modSp add replId">
        <pc:chgData name="Nour Shammaa (Student)" userId="S::nbs11@mail.aub.edu::7a420f5d-071e-45bd-a4dd-51998c095ba7" providerId="AD" clId="Web-{B73CF630-B690-7C44-C562-9858C92F4E14}" dt="2024-11-30T22:48:05.204" v="1214" actId="1076"/>
        <pc:sldMkLst>
          <pc:docMk/>
          <pc:sldMk cId="3170183107" sldId="291"/>
        </pc:sldMkLst>
        <pc:spChg chg="mod">
          <ac:chgData name="Nour Shammaa (Student)" userId="S::nbs11@mail.aub.edu::7a420f5d-071e-45bd-a4dd-51998c095ba7" providerId="AD" clId="Web-{B73CF630-B690-7C44-C562-9858C92F4E14}" dt="2024-11-30T22:38:19.497" v="840" actId="20577"/>
          <ac:spMkLst>
            <pc:docMk/>
            <pc:sldMk cId="3170183107" sldId="291"/>
            <ac:spMk id="4" creationId="{34378A29-8913-3815-315E-3460FA12E1C0}"/>
          </ac:spMkLst>
        </pc:spChg>
        <pc:spChg chg="del">
          <ac:chgData name="Nour Shammaa (Student)" userId="S::nbs11@mail.aub.edu::7a420f5d-071e-45bd-a4dd-51998c095ba7" providerId="AD" clId="Web-{B73CF630-B690-7C44-C562-9858C92F4E14}" dt="2024-11-30T22:39:17.514" v="848"/>
          <ac:spMkLst>
            <pc:docMk/>
            <pc:sldMk cId="3170183107" sldId="291"/>
            <ac:spMk id="6" creationId="{BCD403F3-C0F5-BC5A-F604-D7E504BA4B6F}"/>
          </ac:spMkLst>
        </pc:spChg>
        <pc:spChg chg="del mod">
          <ac:chgData name="Nour Shammaa (Student)" userId="S::nbs11@mail.aub.edu::7a420f5d-071e-45bd-a4dd-51998c095ba7" providerId="AD" clId="Web-{B73CF630-B690-7C44-C562-9858C92F4E14}" dt="2024-11-30T22:39:19.545" v="850"/>
          <ac:spMkLst>
            <pc:docMk/>
            <pc:sldMk cId="3170183107" sldId="291"/>
            <ac:spMk id="7" creationId="{F36C07A1-B694-6A05-A194-A9F1FDEDB7E1}"/>
          </ac:spMkLst>
        </pc:spChg>
        <pc:spChg chg="add del mod">
          <ac:chgData name="Nour Shammaa (Student)" userId="S::nbs11@mail.aub.edu::7a420f5d-071e-45bd-a4dd-51998c095ba7" providerId="AD" clId="Web-{B73CF630-B690-7C44-C562-9858C92F4E14}" dt="2024-11-30T22:40:01.624" v="873"/>
          <ac:spMkLst>
            <pc:docMk/>
            <pc:sldMk cId="3170183107" sldId="291"/>
            <ac:spMk id="8" creationId="{97A08403-46DA-BDE2-56FA-2103E18E524D}"/>
          </ac:spMkLst>
        </pc:spChg>
        <pc:spChg chg="del">
          <ac:chgData name="Nour Shammaa (Student)" userId="S::nbs11@mail.aub.edu::7a420f5d-071e-45bd-a4dd-51998c095ba7" providerId="AD" clId="Web-{B73CF630-B690-7C44-C562-9858C92F4E14}" dt="2024-11-30T22:39:20.607" v="851"/>
          <ac:spMkLst>
            <pc:docMk/>
            <pc:sldMk cId="3170183107" sldId="291"/>
            <ac:spMk id="9" creationId="{A98D7D02-5E81-883F-3607-55EBA8234AB6}"/>
          </ac:spMkLst>
        </pc:spChg>
        <pc:spChg chg="del">
          <ac:chgData name="Nour Shammaa (Student)" userId="S::nbs11@mail.aub.edu::7a420f5d-071e-45bd-a4dd-51998c095ba7" providerId="AD" clId="Web-{B73CF630-B690-7C44-C562-9858C92F4E14}" dt="2024-11-30T22:39:23.764" v="853"/>
          <ac:spMkLst>
            <pc:docMk/>
            <pc:sldMk cId="3170183107" sldId="291"/>
            <ac:spMk id="10" creationId="{B519FE42-06FE-2A99-D792-5A12AC78B762}"/>
          </ac:spMkLst>
        </pc:spChg>
        <pc:spChg chg="del">
          <ac:chgData name="Nour Shammaa (Student)" userId="S::nbs11@mail.aub.edu::7a420f5d-071e-45bd-a4dd-51998c095ba7" providerId="AD" clId="Web-{B73CF630-B690-7C44-C562-9858C92F4E14}" dt="2024-11-30T22:39:22.264" v="852"/>
          <ac:spMkLst>
            <pc:docMk/>
            <pc:sldMk cId="3170183107" sldId="291"/>
            <ac:spMk id="11" creationId="{3DC7C6D5-AAC1-173B-7DB5-48005F3D3549}"/>
          </ac:spMkLst>
        </pc:spChg>
        <pc:graphicFrameChg chg="add mod modGraphic">
          <ac:chgData name="Nour Shammaa (Student)" userId="S::nbs11@mail.aub.edu::7a420f5d-071e-45bd-a4dd-51998c095ba7" providerId="AD" clId="Web-{B73CF630-B690-7C44-C562-9858C92F4E14}" dt="2024-11-30T22:39:59.264" v="869" actId="1076"/>
          <ac:graphicFrameMkLst>
            <pc:docMk/>
            <pc:sldMk cId="3170183107" sldId="291"/>
            <ac:graphicFrameMk id="5" creationId="{C972DA64-4932-7B88-A6C5-7973F2A0F80C}"/>
          </ac:graphicFrameMkLst>
        </pc:graphicFrameChg>
        <pc:graphicFrameChg chg="add mod modGraphic">
          <ac:chgData name="Nour Shammaa (Student)" userId="S::nbs11@mail.aub.edu::7a420f5d-071e-45bd-a4dd-51998c095ba7" providerId="AD" clId="Web-{B73CF630-B690-7C44-C562-9858C92F4E14}" dt="2024-11-30T22:48:02.594" v="1213" actId="1076"/>
          <ac:graphicFrameMkLst>
            <pc:docMk/>
            <pc:sldMk cId="3170183107" sldId="291"/>
            <ac:graphicFrameMk id="12" creationId="{6DFE5F83-5FB0-522A-3E56-50235B38EC3E}"/>
          </ac:graphicFrameMkLst>
        </pc:graphicFrameChg>
        <pc:graphicFrameChg chg="add mod modGraphic">
          <ac:chgData name="Nour Shammaa (Student)" userId="S::nbs11@mail.aub.edu::7a420f5d-071e-45bd-a4dd-51998c095ba7" providerId="AD" clId="Web-{B73CF630-B690-7C44-C562-9858C92F4E14}" dt="2024-11-30T22:47:27.609" v="1193" actId="1076"/>
          <ac:graphicFrameMkLst>
            <pc:docMk/>
            <pc:sldMk cId="3170183107" sldId="291"/>
            <ac:graphicFrameMk id="13" creationId="{42C15825-A618-64BC-1175-1FA37AF3BD7E}"/>
          </ac:graphicFrameMkLst>
        </pc:graphicFrameChg>
        <pc:graphicFrameChg chg="add mod modGraphic">
          <ac:chgData name="Nour Shammaa (Student)" userId="S::nbs11@mail.aub.edu::7a420f5d-071e-45bd-a4dd-51998c095ba7" providerId="AD" clId="Web-{B73CF630-B690-7C44-C562-9858C92F4E14}" dt="2024-11-30T22:44:23.666" v="1020"/>
          <ac:graphicFrameMkLst>
            <pc:docMk/>
            <pc:sldMk cId="3170183107" sldId="291"/>
            <ac:graphicFrameMk id="14" creationId="{ED19EE93-7A43-EA50-2577-ED2119F335FD}"/>
          </ac:graphicFrameMkLst>
        </pc:graphicFrameChg>
        <pc:graphicFrameChg chg="add del">
          <ac:chgData name="Nour Shammaa (Student)" userId="S::nbs11@mail.aub.edu::7a420f5d-071e-45bd-a4dd-51998c095ba7" providerId="AD" clId="Web-{B73CF630-B690-7C44-C562-9858C92F4E14}" dt="2024-11-30T22:43:47.493" v="922"/>
          <ac:graphicFrameMkLst>
            <pc:docMk/>
            <pc:sldMk cId="3170183107" sldId="291"/>
            <ac:graphicFrameMk id="15" creationId="{B96F042A-7119-2C66-320E-1B5E89A6F767}"/>
          </ac:graphicFrameMkLst>
        </pc:graphicFrameChg>
        <pc:graphicFrameChg chg="add del">
          <ac:chgData name="Nour Shammaa (Student)" userId="S::nbs11@mail.aub.edu::7a420f5d-071e-45bd-a4dd-51998c095ba7" providerId="AD" clId="Web-{B73CF630-B690-7C44-C562-9858C92F4E14}" dt="2024-11-30T22:43:44.227" v="921"/>
          <ac:graphicFrameMkLst>
            <pc:docMk/>
            <pc:sldMk cId="3170183107" sldId="291"/>
            <ac:graphicFrameMk id="16" creationId="{E7288179-6A38-23B3-C093-14FE87BB781A}"/>
          </ac:graphicFrameMkLst>
        </pc:graphicFrameChg>
        <pc:graphicFrameChg chg="add mod modGraphic">
          <ac:chgData name="Nour Shammaa (Student)" userId="S::nbs11@mail.aub.edu::7a420f5d-071e-45bd-a4dd-51998c095ba7" providerId="AD" clId="Web-{B73CF630-B690-7C44-C562-9858C92F4E14}" dt="2024-11-30T22:47:55.657" v="1212"/>
          <ac:graphicFrameMkLst>
            <pc:docMk/>
            <pc:sldMk cId="3170183107" sldId="291"/>
            <ac:graphicFrameMk id="17" creationId="{B44D24FB-8CCC-BB00-A860-B290941033DB}"/>
          </ac:graphicFrameMkLst>
        </pc:graphicFrameChg>
        <pc:graphicFrameChg chg="add mod modGraphic">
          <ac:chgData name="Nour Shammaa (Student)" userId="S::nbs11@mail.aub.edu::7a420f5d-071e-45bd-a4dd-51998c095ba7" providerId="AD" clId="Web-{B73CF630-B690-7C44-C562-9858C92F4E14}" dt="2024-11-30T22:48:05.204" v="1214" actId="1076"/>
          <ac:graphicFrameMkLst>
            <pc:docMk/>
            <pc:sldMk cId="3170183107" sldId="291"/>
            <ac:graphicFrameMk id="18" creationId="{680CC150-7DF3-7B28-6AFE-08B3B1F4EAD7}"/>
          </ac:graphicFrameMkLst>
        </pc:graphicFrameChg>
      </pc:sldChg>
      <pc:sldChg chg="delSp modSp add ord replId">
        <pc:chgData name="Nour Shammaa (Student)" userId="S::nbs11@mail.aub.edu::7a420f5d-071e-45bd-a4dd-51998c095ba7" providerId="AD" clId="Web-{B73CF630-B690-7C44-C562-9858C92F4E14}" dt="2024-11-30T23:01:53.418" v="1658" actId="20577"/>
        <pc:sldMkLst>
          <pc:docMk/>
          <pc:sldMk cId="1397147174" sldId="292"/>
        </pc:sldMkLst>
        <pc:spChg chg="mod">
          <ac:chgData name="Nour Shammaa (Student)" userId="S::nbs11@mail.aub.edu::7a420f5d-071e-45bd-a4dd-51998c095ba7" providerId="AD" clId="Web-{B73CF630-B690-7C44-C562-9858C92F4E14}" dt="2024-11-30T22:48:38.314" v="1218" actId="20577"/>
          <ac:spMkLst>
            <pc:docMk/>
            <pc:sldMk cId="1397147174" sldId="292"/>
            <ac:spMk id="4" creationId="{34378A29-8913-3815-315E-3460FA12E1C0}"/>
          </ac:spMkLst>
        </pc:spChg>
        <pc:spChg chg="mod">
          <ac:chgData name="Nour Shammaa (Student)" userId="S::nbs11@mail.aub.edu::7a420f5d-071e-45bd-a4dd-51998c095ba7" providerId="AD" clId="Web-{B73CF630-B690-7C44-C562-9858C92F4E14}" dt="2024-11-30T23:01:38.042" v="1653" actId="20577"/>
          <ac:spMkLst>
            <pc:docMk/>
            <pc:sldMk cId="1397147174" sldId="292"/>
            <ac:spMk id="6" creationId="{BCD403F3-C0F5-BC5A-F604-D7E504BA4B6F}"/>
          </ac:spMkLst>
        </pc:spChg>
        <pc:spChg chg="mod">
          <ac:chgData name="Nour Shammaa (Student)" userId="S::nbs11@mail.aub.edu::7a420f5d-071e-45bd-a4dd-51998c095ba7" providerId="AD" clId="Web-{B73CF630-B690-7C44-C562-9858C92F4E14}" dt="2024-11-30T23:01:45.699" v="1656" actId="20577"/>
          <ac:spMkLst>
            <pc:docMk/>
            <pc:sldMk cId="1397147174" sldId="292"/>
            <ac:spMk id="7" creationId="{F36C07A1-B694-6A05-A194-A9F1FDEDB7E1}"/>
          </ac:spMkLst>
        </pc:spChg>
        <pc:spChg chg="mod">
          <ac:chgData name="Nour Shammaa (Student)" userId="S::nbs11@mail.aub.edu::7a420f5d-071e-45bd-a4dd-51998c095ba7" providerId="AD" clId="Web-{B73CF630-B690-7C44-C562-9858C92F4E14}" dt="2024-11-30T23:01:49.011" v="1657" actId="20577"/>
          <ac:spMkLst>
            <pc:docMk/>
            <pc:sldMk cId="1397147174" sldId="292"/>
            <ac:spMk id="9" creationId="{A98D7D02-5E81-883F-3607-55EBA8234AB6}"/>
          </ac:spMkLst>
        </pc:spChg>
        <pc:spChg chg="mod">
          <ac:chgData name="Nour Shammaa (Student)" userId="S::nbs11@mail.aub.edu::7a420f5d-071e-45bd-a4dd-51998c095ba7" providerId="AD" clId="Web-{B73CF630-B690-7C44-C562-9858C92F4E14}" dt="2024-11-30T23:01:53.418" v="1658" actId="20577"/>
          <ac:spMkLst>
            <pc:docMk/>
            <pc:sldMk cId="1397147174" sldId="292"/>
            <ac:spMk id="10" creationId="{B519FE42-06FE-2A99-D792-5A12AC78B762}"/>
          </ac:spMkLst>
        </pc:spChg>
        <pc:spChg chg="del">
          <ac:chgData name="Nour Shammaa (Student)" userId="S::nbs11@mail.aub.edu::7a420f5d-071e-45bd-a4dd-51998c095ba7" providerId="AD" clId="Web-{B73CF630-B690-7C44-C562-9858C92F4E14}" dt="2024-11-30T22:50:03.396" v="1235"/>
          <ac:spMkLst>
            <pc:docMk/>
            <pc:sldMk cId="1397147174" sldId="292"/>
            <ac:spMk id="11" creationId="{3DC7C6D5-AAC1-173B-7DB5-48005F3D3549}"/>
          </ac:spMkLst>
        </pc:spChg>
      </pc:sldChg>
    </pc:docChg>
  </pc:docChgLst>
  <pc:docChgLst>
    <pc:chgData name="Nour Shammaa (Student)" userId="S::nbs11@mail.aub.edu::7a420f5d-071e-45bd-a4dd-51998c095ba7" providerId="AD" clId="Web-{7169AA20-2886-AEC7-4C38-27323AF264A7}"/>
    <pc:docChg chg="modSld sldOrd">
      <pc:chgData name="Nour Shammaa (Student)" userId="S::nbs11@mail.aub.edu::7a420f5d-071e-45bd-a4dd-51998c095ba7" providerId="AD" clId="Web-{7169AA20-2886-AEC7-4C38-27323AF264A7}" dt="2024-12-10T21:00:30.868" v="104"/>
      <pc:docMkLst>
        <pc:docMk/>
      </pc:docMkLst>
      <pc:sldChg chg="modNotes">
        <pc:chgData name="Nour Shammaa (Student)" userId="S::nbs11@mail.aub.edu::7a420f5d-071e-45bd-a4dd-51998c095ba7" providerId="AD" clId="Web-{7169AA20-2886-AEC7-4C38-27323AF264A7}" dt="2024-12-10T20:39:03.840" v="17"/>
        <pc:sldMkLst>
          <pc:docMk/>
          <pc:sldMk cId="2375012905" sldId="274"/>
        </pc:sldMkLst>
      </pc:sldChg>
      <pc:sldChg chg="modNotes">
        <pc:chgData name="Nour Shammaa (Student)" userId="S::nbs11@mail.aub.edu::7a420f5d-071e-45bd-a4dd-51998c095ba7" providerId="AD" clId="Web-{7169AA20-2886-AEC7-4C38-27323AF264A7}" dt="2024-12-10T20:38:26.260" v="10"/>
        <pc:sldMkLst>
          <pc:docMk/>
          <pc:sldMk cId="3260139768" sldId="281"/>
        </pc:sldMkLst>
      </pc:sldChg>
      <pc:sldChg chg="mod ord modShow modNotes">
        <pc:chgData name="Nour Shammaa (Student)" userId="S::nbs11@mail.aub.edu::7a420f5d-071e-45bd-a4dd-51998c095ba7" providerId="AD" clId="Web-{7169AA20-2886-AEC7-4C38-27323AF264A7}" dt="2024-12-10T20:52:36.477" v="99"/>
        <pc:sldMkLst>
          <pc:docMk/>
          <pc:sldMk cId="3346164853" sldId="282"/>
        </pc:sldMkLst>
      </pc:sldChg>
      <pc:sldChg chg="modNotes">
        <pc:chgData name="Nour Shammaa (Student)" userId="S::nbs11@mail.aub.edu::7a420f5d-071e-45bd-a4dd-51998c095ba7" providerId="AD" clId="Web-{7169AA20-2886-AEC7-4C38-27323AF264A7}" dt="2024-12-10T20:39:10.652" v="20"/>
        <pc:sldMkLst>
          <pc:docMk/>
          <pc:sldMk cId="3284166618" sldId="283"/>
        </pc:sldMkLst>
      </pc:sldChg>
      <pc:sldChg chg="modNotes">
        <pc:chgData name="Nour Shammaa (Student)" userId="S::nbs11@mail.aub.edu::7a420f5d-071e-45bd-a4dd-51998c095ba7" providerId="AD" clId="Web-{7169AA20-2886-AEC7-4C38-27323AF264A7}" dt="2024-12-10T20:38:16.338" v="3"/>
        <pc:sldMkLst>
          <pc:docMk/>
          <pc:sldMk cId="1302358107" sldId="285"/>
        </pc:sldMkLst>
      </pc:sldChg>
      <pc:sldChg chg="mod ord modShow">
        <pc:chgData name="Nour Shammaa (Student)" userId="S::nbs11@mail.aub.edu::7a420f5d-071e-45bd-a4dd-51998c095ba7" providerId="AD" clId="Web-{7169AA20-2886-AEC7-4C38-27323AF264A7}" dt="2024-12-10T20:46:05.198" v="56"/>
        <pc:sldMkLst>
          <pc:docMk/>
          <pc:sldMk cId="2656481153" sldId="287"/>
        </pc:sldMkLst>
      </pc:sldChg>
      <pc:sldChg chg="modNotes">
        <pc:chgData name="Nour Shammaa (Student)" userId="S::nbs11@mail.aub.edu::7a420f5d-071e-45bd-a4dd-51998c095ba7" providerId="AD" clId="Web-{7169AA20-2886-AEC7-4C38-27323AF264A7}" dt="2024-12-10T21:00:30.868" v="104"/>
        <pc:sldMkLst>
          <pc:docMk/>
          <pc:sldMk cId="1397147174" sldId="292"/>
        </pc:sldMkLst>
      </pc:sldChg>
      <pc:sldChg chg="modNotes">
        <pc:chgData name="Nour Shammaa (Student)" userId="S::nbs11@mail.aub.edu::7a420f5d-071e-45bd-a4dd-51998c095ba7" providerId="AD" clId="Web-{7169AA20-2886-AEC7-4C38-27323AF264A7}" dt="2024-12-10T20:50:30.207" v="76"/>
        <pc:sldMkLst>
          <pc:docMk/>
          <pc:sldMk cId="301425526" sldId="293"/>
        </pc:sldMkLst>
      </pc:sldChg>
      <pc:sldChg chg="modNotes">
        <pc:chgData name="Nour Shammaa (Student)" userId="S::nbs11@mail.aub.edu::7a420f5d-071e-45bd-a4dd-51998c095ba7" providerId="AD" clId="Web-{7169AA20-2886-AEC7-4C38-27323AF264A7}" dt="2024-12-10T20:51:23.084" v="92"/>
        <pc:sldMkLst>
          <pc:docMk/>
          <pc:sldMk cId="2418656974" sldId="294"/>
        </pc:sldMkLst>
      </pc:sldChg>
      <pc:sldChg chg="modNotes">
        <pc:chgData name="Nour Shammaa (Student)" userId="S::nbs11@mail.aub.edu::7a420f5d-071e-45bd-a4dd-51998c095ba7" providerId="AD" clId="Web-{7169AA20-2886-AEC7-4C38-27323AF264A7}" dt="2024-12-10T20:43:58.678" v="42"/>
        <pc:sldMkLst>
          <pc:docMk/>
          <pc:sldMk cId="3148765893" sldId="295"/>
        </pc:sldMkLst>
      </pc:sldChg>
      <pc:sldChg chg="modNotes">
        <pc:chgData name="Nour Shammaa (Student)" userId="S::nbs11@mail.aub.edu::7a420f5d-071e-45bd-a4dd-51998c095ba7" providerId="AD" clId="Web-{7169AA20-2886-AEC7-4C38-27323AF264A7}" dt="2024-12-10T20:44:42.929" v="46"/>
        <pc:sldMkLst>
          <pc:docMk/>
          <pc:sldMk cId="2865002979" sldId="296"/>
        </pc:sldMkLst>
      </pc:sldChg>
      <pc:sldChg chg="modNotes">
        <pc:chgData name="Nour Shammaa (Student)" userId="S::nbs11@mail.aub.edu::7a420f5d-071e-45bd-a4dd-51998c095ba7" providerId="AD" clId="Web-{7169AA20-2886-AEC7-4C38-27323AF264A7}" dt="2024-12-10T20:44:52.742" v="48"/>
        <pc:sldMkLst>
          <pc:docMk/>
          <pc:sldMk cId="3931279207" sldId="297"/>
        </pc:sldMkLst>
      </pc:sldChg>
      <pc:sldChg chg="modNotes">
        <pc:chgData name="Nour Shammaa (Student)" userId="S::nbs11@mail.aub.edu::7a420f5d-071e-45bd-a4dd-51998c095ba7" providerId="AD" clId="Web-{7169AA20-2886-AEC7-4C38-27323AF264A7}" dt="2024-12-10T20:51:27.318" v="97"/>
        <pc:sldMkLst>
          <pc:docMk/>
          <pc:sldMk cId="1445175406" sldId="298"/>
        </pc:sldMkLst>
      </pc:sldChg>
    </pc:docChg>
  </pc:docChgLst>
  <pc:docChgLst>
    <pc:chgData name="Nour Shammaa (Student)" userId="S::nbs11@mail.aub.edu::7a420f5d-071e-45bd-a4dd-51998c095ba7" providerId="AD" clId="Web-{A709A0CF-CD96-B7D1-CEBB-29C380420625}"/>
    <pc:docChg chg="modSld">
      <pc:chgData name="Nour Shammaa (Student)" userId="S::nbs11@mail.aub.edu::7a420f5d-071e-45bd-a4dd-51998c095ba7" providerId="AD" clId="Web-{A709A0CF-CD96-B7D1-CEBB-29C380420625}" dt="2024-12-07T20:52:47.071" v="79" actId="1076"/>
      <pc:docMkLst>
        <pc:docMk/>
      </pc:docMkLst>
      <pc:sldChg chg="addSp delSp modSp modNotes">
        <pc:chgData name="Nour Shammaa (Student)" userId="S::nbs11@mail.aub.edu::7a420f5d-071e-45bd-a4dd-51998c095ba7" providerId="AD" clId="Web-{A709A0CF-CD96-B7D1-CEBB-29C380420625}" dt="2024-12-07T20:52:47.071" v="79" actId="1076"/>
        <pc:sldMkLst>
          <pc:docMk/>
          <pc:sldMk cId="3260139768" sldId="281"/>
        </pc:sldMkLst>
        <pc:spChg chg="mod">
          <ac:chgData name="Nour Shammaa (Student)" userId="S::nbs11@mail.aub.edu::7a420f5d-071e-45bd-a4dd-51998c095ba7" providerId="AD" clId="Web-{A709A0CF-CD96-B7D1-CEBB-29C380420625}" dt="2024-12-07T20:52:47.071" v="79" actId="1076"/>
          <ac:spMkLst>
            <pc:docMk/>
            <pc:sldMk cId="3260139768" sldId="281"/>
            <ac:spMk id="12" creationId="{22A182D9-F902-CA72-7169-6E9A3AC66393}"/>
          </ac:spMkLst>
        </pc:spChg>
        <pc:picChg chg="add mod">
          <ac:chgData name="Nour Shammaa (Student)" userId="S::nbs11@mail.aub.edu::7a420f5d-071e-45bd-a4dd-51998c095ba7" providerId="AD" clId="Web-{A709A0CF-CD96-B7D1-CEBB-29C380420625}" dt="2024-12-07T20:30:24.803" v="27" actId="1076"/>
          <ac:picMkLst>
            <pc:docMk/>
            <pc:sldMk cId="3260139768" sldId="281"/>
            <ac:picMk id="3" creationId="{F1BA5EE7-FAB3-26CF-F419-2237C837A917}"/>
          </ac:picMkLst>
        </pc:picChg>
        <pc:picChg chg="add del mod">
          <ac:chgData name="Nour Shammaa (Student)" userId="S::nbs11@mail.aub.edu::7a420f5d-071e-45bd-a4dd-51998c095ba7" providerId="AD" clId="Web-{A709A0CF-CD96-B7D1-CEBB-29C380420625}" dt="2024-12-07T20:49:48.801" v="64"/>
          <ac:picMkLst>
            <pc:docMk/>
            <pc:sldMk cId="3260139768" sldId="281"/>
            <ac:picMk id="4" creationId="{AFCF65A7-0AF2-E276-D1CE-FA8084AC244B}"/>
          </ac:picMkLst>
        </pc:picChg>
        <pc:picChg chg="add del mod">
          <ac:chgData name="Nour Shammaa (Student)" userId="S::nbs11@mail.aub.edu::7a420f5d-071e-45bd-a4dd-51998c095ba7" providerId="AD" clId="Web-{A709A0CF-CD96-B7D1-CEBB-29C380420625}" dt="2024-12-07T20:49:49.707" v="65"/>
          <ac:picMkLst>
            <pc:docMk/>
            <pc:sldMk cId="3260139768" sldId="281"/>
            <ac:picMk id="6" creationId="{C524C146-0CAA-C50E-17CC-66617B5754E7}"/>
          </ac:picMkLst>
        </pc:picChg>
        <pc:picChg chg="add del mod">
          <ac:chgData name="Nour Shammaa (Student)" userId="S::nbs11@mail.aub.edu::7a420f5d-071e-45bd-a4dd-51998c095ba7" providerId="AD" clId="Web-{A709A0CF-CD96-B7D1-CEBB-29C380420625}" dt="2024-12-07T20:51:43.319" v="73"/>
          <ac:picMkLst>
            <pc:docMk/>
            <pc:sldMk cId="3260139768" sldId="281"/>
            <ac:picMk id="8" creationId="{9A8BB0AF-364D-52B8-BA86-F658788C2F22}"/>
          </ac:picMkLst>
        </pc:picChg>
        <pc:picChg chg="add mod">
          <ac:chgData name="Nour Shammaa (Student)" userId="S::nbs11@mail.aub.edu::7a420f5d-071e-45bd-a4dd-51998c095ba7" providerId="AD" clId="Web-{A709A0CF-CD96-B7D1-CEBB-29C380420625}" dt="2024-12-07T20:51:48.397" v="77" actId="1076"/>
          <ac:picMkLst>
            <pc:docMk/>
            <pc:sldMk cId="3260139768" sldId="281"/>
            <ac:picMk id="10" creationId="{51E343F7-F283-AFE6-9A59-F6F878D6544D}"/>
          </ac:picMkLst>
        </pc:picChg>
        <pc:picChg chg="del">
          <ac:chgData name="Nour Shammaa (Student)" userId="S::nbs11@mail.aub.edu::7a420f5d-071e-45bd-a4dd-51998c095ba7" providerId="AD" clId="Web-{A709A0CF-CD96-B7D1-CEBB-29C380420625}" dt="2024-12-07T20:29:50.537" v="23"/>
          <ac:picMkLst>
            <pc:docMk/>
            <pc:sldMk cId="3260139768" sldId="281"/>
            <ac:picMk id="1026" creationId="{EED10F60-FE70-9793-057B-E6BC321598C6}"/>
          </ac:picMkLst>
        </pc:picChg>
        <pc:picChg chg="add del">
          <ac:chgData name="Nour Shammaa (Student)" userId="S::nbs11@mail.aub.edu::7a420f5d-071e-45bd-a4dd-51998c095ba7" providerId="AD" clId="Web-{A709A0CF-CD96-B7D1-CEBB-29C380420625}" dt="2024-12-07T20:47:59.048" v="53"/>
          <ac:picMkLst>
            <pc:docMk/>
            <pc:sldMk cId="3260139768" sldId="281"/>
            <ac:picMk id="1030" creationId="{076B7BB7-1B8C-8F1A-0B23-9E82830BA675}"/>
          </ac:picMkLst>
        </pc:picChg>
      </pc:sldChg>
      <pc:sldChg chg="addSp delSp modSp">
        <pc:chgData name="Nour Shammaa (Student)" userId="S::nbs11@mail.aub.edu::7a420f5d-071e-45bd-a4dd-51998c095ba7" providerId="AD" clId="Web-{A709A0CF-CD96-B7D1-CEBB-29C380420625}" dt="2024-12-07T20:37:15.699" v="52" actId="1076"/>
        <pc:sldMkLst>
          <pc:docMk/>
          <pc:sldMk cId="3284166618" sldId="283"/>
        </pc:sldMkLst>
        <pc:picChg chg="add mod">
          <ac:chgData name="Nour Shammaa (Student)" userId="S::nbs11@mail.aub.edu::7a420f5d-071e-45bd-a4dd-51998c095ba7" providerId="AD" clId="Web-{A709A0CF-CD96-B7D1-CEBB-29C380420625}" dt="2024-12-07T20:35:37.536" v="40" actId="1076"/>
          <ac:picMkLst>
            <pc:docMk/>
            <pc:sldMk cId="3284166618" sldId="283"/>
            <ac:picMk id="5" creationId="{C268AAC2-D48D-602C-8CD2-280E32C0AE41}"/>
          </ac:picMkLst>
        </pc:picChg>
        <pc:picChg chg="add mod">
          <ac:chgData name="Nour Shammaa (Student)" userId="S::nbs11@mail.aub.edu::7a420f5d-071e-45bd-a4dd-51998c095ba7" providerId="AD" clId="Web-{A709A0CF-CD96-B7D1-CEBB-29C380420625}" dt="2024-12-07T20:35:56.021" v="43"/>
          <ac:picMkLst>
            <pc:docMk/>
            <pc:sldMk cId="3284166618" sldId="283"/>
            <ac:picMk id="7" creationId="{9462ACF8-5B89-875C-D1F1-38E6994BFC12}"/>
          </ac:picMkLst>
        </pc:picChg>
        <pc:picChg chg="add del mod">
          <ac:chgData name="Nour Shammaa (Student)" userId="S::nbs11@mail.aub.edu::7a420f5d-071e-45bd-a4dd-51998c095ba7" providerId="AD" clId="Web-{A709A0CF-CD96-B7D1-CEBB-29C380420625}" dt="2024-12-07T20:35:34.629" v="39"/>
          <ac:picMkLst>
            <pc:docMk/>
            <pc:sldMk cId="3284166618" sldId="283"/>
            <ac:picMk id="15" creationId="{20280DC1-AF97-28AA-8AF5-7E7FC32AF171}"/>
          </ac:picMkLst>
        </pc:picChg>
        <pc:picChg chg="add mod">
          <ac:chgData name="Nour Shammaa (Student)" userId="S::nbs11@mail.aub.edu::7a420f5d-071e-45bd-a4dd-51998c095ba7" providerId="AD" clId="Web-{A709A0CF-CD96-B7D1-CEBB-29C380420625}" dt="2024-12-07T20:37:15.699" v="52" actId="1076"/>
          <ac:picMkLst>
            <pc:docMk/>
            <pc:sldMk cId="3284166618" sldId="283"/>
            <ac:picMk id="16" creationId="{32B31B1D-F023-5362-029B-F8C40D4C342D}"/>
          </ac:picMkLst>
        </pc:picChg>
        <pc:picChg chg="add del mod">
          <ac:chgData name="Nour Shammaa (Student)" userId="S::nbs11@mail.aub.edu::7a420f5d-071e-45bd-a4dd-51998c095ba7" providerId="AD" clId="Web-{A709A0CF-CD96-B7D1-CEBB-29C380420625}" dt="2024-12-07T20:37:01.667" v="50"/>
          <ac:picMkLst>
            <pc:docMk/>
            <pc:sldMk cId="3284166618" sldId="283"/>
            <ac:picMk id="17" creationId="{0284301F-1C39-9FC3-F383-6CEC808530D4}"/>
          </ac:picMkLst>
        </pc:picChg>
      </pc:sldChg>
    </pc:docChg>
  </pc:docChgLst>
  <pc:docChgLst>
    <pc:chgData name="Riwa El Kari (Student)" userId="8b226094-da4d-4e0a-bb1b-9774c185ba1a" providerId="ADAL" clId="{24FD3217-2A9D-4447-9CF9-33A16B345F36}"/>
    <pc:docChg chg="custSel addSld delSld modSld">
      <pc:chgData name="Riwa El Kari (Student)" userId="8b226094-da4d-4e0a-bb1b-9774c185ba1a" providerId="ADAL" clId="{24FD3217-2A9D-4447-9CF9-33A16B345F36}" dt="2024-12-11T15:26:47.114" v="126" actId="20577"/>
      <pc:docMkLst>
        <pc:docMk/>
      </pc:docMkLst>
      <pc:sldChg chg="modSp mod">
        <pc:chgData name="Riwa El Kari (Student)" userId="8b226094-da4d-4e0a-bb1b-9774c185ba1a" providerId="ADAL" clId="{24FD3217-2A9D-4447-9CF9-33A16B345F36}" dt="2024-12-11T15:26:47.114" v="126" actId="20577"/>
        <pc:sldMkLst>
          <pc:docMk/>
          <pc:sldMk cId="2375012905" sldId="274"/>
        </pc:sldMkLst>
        <pc:spChg chg="mod">
          <ac:chgData name="Riwa El Kari (Student)" userId="8b226094-da4d-4e0a-bb1b-9774c185ba1a" providerId="ADAL" clId="{24FD3217-2A9D-4447-9CF9-33A16B345F36}" dt="2024-12-11T15:26:47.114" v="126" actId="20577"/>
          <ac:spMkLst>
            <pc:docMk/>
            <pc:sldMk cId="2375012905" sldId="274"/>
            <ac:spMk id="5" creationId="{366CAF7B-1657-43E6-F40B-F5E0E9AF8905}"/>
          </ac:spMkLst>
        </pc:spChg>
      </pc:sldChg>
      <pc:sldChg chg="modSp mod">
        <pc:chgData name="Riwa El Kari (Student)" userId="8b226094-da4d-4e0a-bb1b-9774c185ba1a" providerId="ADAL" clId="{24FD3217-2A9D-4447-9CF9-33A16B345F36}" dt="2024-11-30T23:17:04.887" v="1" actId="20577"/>
        <pc:sldMkLst>
          <pc:docMk/>
          <pc:sldMk cId="2806152822" sldId="277"/>
        </pc:sldMkLst>
        <pc:spChg chg="mod">
          <ac:chgData name="Riwa El Kari (Student)" userId="8b226094-da4d-4e0a-bb1b-9774c185ba1a" providerId="ADAL" clId="{24FD3217-2A9D-4447-9CF9-33A16B345F36}" dt="2024-11-30T23:17:04.887" v="1" actId="20577"/>
          <ac:spMkLst>
            <pc:docMk/>
            <pc:sldMk cId="2806152822" sldId="277"/>
            <ac:spMk id="4" creationId="{E308F1BE-2B69-E9C8-6539-BAE9D8042EDB}"/>
          </ac:spMkLst>
        </pc:spChg>
      </pc:sldChg>
      <pc:sldChg chg="modSp mod">
        <pc:chgData name="Riwa El Kari (Student)" userId="8b226094-da4d-4e0a-bb1b-9774c185ba1a" providerId="ADAL" clId="{24FD3217-2A9D-4447-9CF9-33A16B345F36}" dt="2024-12-07T20:50:07.885" v="20" actId="2085"/>
        <pc:sldMkLst>
          <pc:docMk/>
          <pc:sldMk cId="3260139768" sldId="281"/>
        </pc:sldMkLst>
        <pc:spChg chg="mod">
          <ac:chgData name="Riwa El Kari (Student)" userId="8b226094-da4d-4e0a-bb1b-9774c185ba1a" providerId="ADAL" clId="{24FD3217-2A9D-4447-9CF9-33A16B345F36}" dt="2024-12-07T20:50:07.885" v="20" actId="2085"/>
          <ac:spMkLst>
            <pc:docMk/>
            <pc:sldMk cId="3260139768" sldId="281"/>
            <ac:spMk id="9" creationId="{D1D437C3-A577-745C-FBE9-6747D17E7C86}"/>
          </ac:spMkLst>
        </pc:spChg>
      </pc:sldChg>
      <pc:sldChg chg="delSp modSp mod delAnim">
        <pc:chgData name="Riwa El Kari (Student)" userId="8b226094-da4d-4e0a-bb1b-9774c185ba1a" providerId="ADAL" clId="{24FD3217-2A9D-4447-9CF9-33A16B345F36}" dt="2024-11-30T23:41:31.507" v="15" actId="478"/>
        <pc:sldMkLst>
          <pc:docMk/>
          <pc:sldMk cId="3284166618" sldId="283"/>
        </pc:sldMkLst>
      </pc:sldChg>
      <pc:sldChg chg="addSp delSp modSp mod">
        <pc:chgData name="Riwa El Kari (Student)" userId="8b226094-da4d-4e0a-bb1b-9774c185ba1a" providerId="ADAL" clId="{24FD3217-2A9D-4447-9CF9-33A16B345F36}" dt="2024-11-30T23:22:00.481" v="4" actId="478"/>
        <pc:sldMkLst>
          <pc:docMk/>
          <pc:sldMk cId="1302358107" sldId="285"/>
        </pc:sldMkLst>
      </pc:sldChg>
      <pc:sldChg chg="modSp mod">
        <pc:chgData name="Riwa El Kari (Student)" userId="8b226094-da4d-4e0a-bb1b-9774c185ba1a" providerId="ADAL" clId="{24FD3217-2A9D-4447-9CF9-33A16B345F36}" dt="2024-11-30T23:35:04.081" v="13" actId="339"/>
        <pc:sldMkLst>
          <pc:docMk/>
          <pc:sldMk cId="3218893900" sldId="286"/>
        </pc:sldMkLst>
      </pc:sldChg>
      <pc:sldChg chg="modSp mod">
        <pc:chgData name="Riwa El Kari (Student)" userId="8b226094-da4d-4e0a-bb1b-9774c185ba1a" providerId="ADAL" clId="{24FD3217-2A9D-4447-9CF9-33A16B345F36}" dt="2024-11-30T23:14:10.108" v="0" actId="20577"/>
        <pc:sldMkLst>
          <pc:docMk/>
          <pc:sldMk cId="1822889145" sldId="289"/>
        </pc:sldMkLst>
        <pc:graphicFrameChg chg="modGraphic">
          <ac:chgData name="Riwa El Kari (Student)" userId="8b226094-da4d-4e0a-bb1b-9774c185ba1a" providerId="ADAL" clId="{24FD3217-2A9D-4447-9CF9-33A16B345F36}" dt="2024-11-30T23:14:10.108" v="0" actId="20577"/>
          <ac:graphicFrameMkLst>
            <pc:docMk/>
            <pc:sldMk cId="1822889145" sldId="289"/>
            <ac:graphicFrameMk id="6" creationId="{042A4160-3CF0-10F7-6D57-961DB47FFEF0}"/>
          </ac:graphicFrameMkLst>
        </pc:graphicFrameChg>
      </pc:sldChg>
      <pc:sldChg chg="modSp mod">
        <pc:chgData name="Riwa El Kari (Student)" userId="8b226094-da4d-4e0a-bb1b-9774c185ba1a" providerId="ADAL" clId="{24FD3217-2A9D-4447-9CF9-33A16B345F36}" dt="2024-11-30T23:47:36.225" v="17" actId="1076"/>
        <pc:sldMkLst>
          <pc:docMk/>
          <pc:sldMk cId="3170183107" sldId="291"/>
        </pc:sldMkLst>
        <pc:graphicFrameChg chg="mod">
          <ac:chgData name="Riwa El Kari (Student)" userId="8b226094-da4d-4e0a-bb1b-9774c185ba1a" providerId="ADAL" clId="{24FD3217-2A9D-4447-9CF9-33A16B345F36}" dt="2024-11-30T23:47:36.225" v="17" actId="1076"/>
          <ac:graphicFrameMkLst>
            <pc:docMk/>
            <pc:sldMk cId="3170183107" sldId="291"/>
            <ac:graphicFrameMk id="12" creationId="{6DFE5F83-5FB0-522A-3E56-50235B38EC3E}"/>
          </ac:graphicFrameMkLst>
        </pc:graphicFrameChg>
      </pc:sldChg>
      <pc:sldChg chg="modSp mod">
        <pc:chgData name="Riwa El Kari (Student)" userId="8b226094-da4d-4e0a-bb1b-9774c185ba1a" providerId="ADAL" clId="{24FD3217-2A9D-4447-9CF9-33A16B345F36}" dt="2024-12-02T12:35:42.922" v="19" actId="20577"/>
        <pc:sldMkLst>
          <pc:docMk/>
          <pc:sldMk cId="1397147174" sldId="292"/>
        </pc:sldMkLst>
        <pc:spChg chg="mod">
          <ac:chgData name="Riwa El Kari (Student)" userId="8b226094-da4d-4e0a-bb1b-9774c185ba1a" providerId="ADAL" clId="{24FD3217-2A9D-4447-9CF9-33A16B345F36}" dt="2024-11-30T23:23:22.754" v="6" actId="113"/>
          <ac:spMkLst>
            <pc:docMk/>
            <pc:sldMk cId="1397147174" sldId="292"/>
            <ac:spMk id="3" creationId="{155231CB-3DD8-713F-E6BC-A879EF84D57F}"/>
          </ac:spMkLst>
        </pc:spChg>
        <pc:spChg chg="mod">
          <ac:chgData name="Riwa El Kari (Student)" userId="8b226094-da4d-4e0a-bb1b-9774c185ba1a" providerId="ADAL" clId="{24FD3217-2A9D-4447-9CF9-33A16B345F36}" dt="2024-11-30T23:23:20.206" v="5" actId="113"/>
          <ac:spMkLst>
            <pc:docMk/>
            <pc:sldMk cId="1397147174" sldId="292"/>
            <ac:spMk id="9" creationId="{A98D7D02-5E81-883F-3607-55EBA8234AB6}"/>
          </ac:spMkLst>
        </pc:spChg>
        <pc:spChg chg="mod">
          <ac:chgData name="Riwa El Kari (Student)" userId="8b226094-da4d-4e0a-bb1b-9774c185ba1a" providerId="ADAL" clId="{24FD3217-2A9D-4447-9CF9-33A16B345F36}" dt="2024-12-02T12:35:42.922" v="19" actId="20577"/>
          <ac:spMkLst>
            <pc:docMk/>
            <pc:sldMk cId="1397147174" sldId="292"/>
            <ac:spMk id="10" creationId="{B519FE42-06FE-2A99-D792-5A12AC78B762}"/>
          </ac:spMkLst>
        </pc:spChg>
        <pc:spChg chg="mod">
          <ac:chgData name="Riwa El Kari (Student)" userId="8b226094-da4d-4e0a-bb1b-9774c185ba1a" providerId="ADAL" clId="{24FD3217-2A9D-4447-9CF9-33A16B345F36}" dt="2024-11-30T23:49:04.297" v="18" actId="404"/>
          <ac:spMkLst>
            <pc:docMk/>
            <pc:sldMk cId="1397147174" sldId="292"/>
            <ac:spMk id="11" creationId="{41F1E70A-2D0F-AFE1-1F42-3CF7FA2FB9E8}"/>
          </ac:spMkLst>
        </pc:spChg>
      </pc:sldChg>
      <pc:sldChg chg="modSp mod">
        <pc:chgData name="Riwa El Kari (Student)" userId="8b226094-da4d-4e0a-bb1b-9774c185ba1a" providerId="ADAL" clId="{24FD3217-2A9D-4447-9CF9-33A16B345F36}" dt="2024-11-30T23:38:18.671" v="14" actId="339"/>
        <pc:sldMkLst>
          <pc:docMk/>
          <pc:sldMk cId="3709975600" sldId="293"/>
        </pc:sldMkLst>
      </pc:sldChg>
      <pc:sldChg chg="modSp mod">
        <pc:chgData name="Riwa El Kari (Student)" userId="8b226094-da4d-4e0a-bb1b-9774c185ba1a" providerId="ADAL" clId="{24FD3217-2A9D-4447-9CF9-33A16B345F36}" dt="2024-12-07T22:57:38.427" v="25" actId="14100"/>
        <pc:sldMkLst>
          <pc:docMk/>
          <pc:sldMk cId="2159397454" sldId="294"/>
        </pc:sldMkLst>
      </pc:sldChg>
      <pc:sldChg chg="modSp mod">
        <pc:chgData name="Riwa El Kari (Student)" userId="8b226094-da4d-4e0a-bb1b-9774c185ba1a" providerId="ADAL" clId="{24FD3217-2A9D-4447-9CF9-33A16B345F36}" dt="2024-12-09T18:43:33.960" v="30" actId="20577"/>
        <pc:sldMkLst>
          <pc:docMk/>
          <pc:sldMk cId="2418656974" sldId="294"/>
        </pc:sldMkLst>
        <pc:spChg chg="mod">
          <ac:chgData name="Riwa El Kari (Student)" userId="8b226094-da4d-4e0a-bb1b-9774c185ba1a" providerId="ADAL" clId="{24FD3217-2A9D-4447-9CF9-33A16B345F36}" dt="2024-12-09T18:43:33.960" v="30" actId="20577"/>
          <ac:spMkLst>
            <pc:docMk/>
            <pc:sldMk cId="2418656974" sldId="294"/>
            <ac:spMk id="34" creationId="{EC430272-12C6-F129-C8F7-8BCB18DE1225}"/>
          </ac:spMkLst>
        </pc:spChg>
      </pc:sldChg>
      <pc:sldChg chg="modSp mod">
        <pc:chgData name="Riwa El Kari (Student)" userId="8b226094-da4d-4e0a-bb1b-9774c185ba1a" providerId="ADAL" clId="{24FD3217-2A9D-4447-9CF9-33A16B345F36}" dt="2024-12-10T21:07:44.333" v="52" actId="20577"/>
        <pc:sldMkLst>
          <pc:docMk/>
          <pc:sldMk cId="1445175406" sldId="298"/>
        </pc:sldMkLst>
        <pc:spChg chg="mod">
          <ac:chgData name="Riwa El Kari (Student)" userId="8b226094-da4d-4e0a-bb1b-9774c185ba1a" providerId="ADAL" clId="{24FD3217-2A9D-4447-9CF9-33A16B345F36}" dt="2024-12-10T21:07:44.333" v="52" actId="20577"/>
          <ac:spMkLst>
            <pc:docMk/>
            <pc:sldMk cId="1445175406" sldId="298"/>
            <ac:spMk id="5" creationId="{C271B7DE-60A2-1D7D-28CF-0E78F2BAA20A}"/>
          </ac:spMkLst>
        </pc:spChg>
      </pc:sldChg>
      <pc:sldChg chg="addSp delSp modSp new del mod">
        <pc:chgData name="Riwa El Kari (Student)" userId="8b226094-da4d-4e0a-bb1b-9774c185ba1a" providerId="ADAL" clId="{24FD3217-2A9D-4447-9CF9-33A16B345F36}" dt="2024-12-11T01:05:24.408" v="124" actId="47"/>
        <pc:sldMkLst>
          <pc:docMk/>
          <pc:sldMk cId="3349854467" sldId="301"/>
        </pc:sldMkLst>
        <pc:spChg chg="add del mod">
          <ac:chgData name="Riwa El Kari (Student)" userId="8b226094-da4d-4e0a-bb1b-9774c185ba1a" providerId="ADAL" clId="{24FD3217-2A9D-4447-9CF9-33A16B345F36}" dt="2024-12-10T22:59:55.391" v="122" actId="478"/>
          <ac:spMkLst>
            <pc:docMk/>
            <pc:sldMk cId="3349854467" sldId="301"/>
            <ac:spMk id="2" creationId="{0EBD857B-3807-92EC-5249-1887CD54451A}"/>
          </ac:spMkLst>
        </pc:spChg>
        <pc:spChg chg="add mod">
          <ac:chgData name="Riwa El Kari (Student)" userId="8b226094-da4d-4e0a-bb1b-9774c185ba1a" providerId="ADAL" clId="{24FD3217-2A9D-4447-9CF9-33A16B345F36}" dt="2024-12-10T22:59:57.349" v="123" actId="20577"/>
          <ac:spMkLst>
            <pc:docMk/>
            <pc:sldMk cId="3349854467" sldId="301"/>
            <ac:spMk id="3" creationId="{208DC262-A47C-5877-25BB-DEB907D8C216}"/>
          </ac:spMkLst>
        </pc:spChg>
      </pc:sldChg>
    </pc:docChg>
  </pc:docChgLst>
  <pc:docChgLst>
    <pc:chgData name="Nour Shammaa (Student)" userId="S::nbs11@mail.aub.edu::7a420f5d-071e-45bd-a4dd-51998c095ba7" providerId="AD" clId="Web-{F6D8F757-6DBA-9ECB-FFF1-6C0864C6135D}"/>
    <pc:docChg chg="modSld">
      <pc:chgData name="Nour Shammaa (Student)" userId="S::nbs11@mail.aub.edu::7a420f5d-071e-45bd-a4dd-51998c095ba7" providerId="AD" clId="Web-{F6D8F757-6DBA-9ECB-FFF1-6C0864C6135D}" dt="2024-11-30T22:02:18.915" v="84"/>
      <pc:docMkLst>
        <pc:docMk/>
      </pc:docMkLst>
      <pc:sldChg chg="delSp modSp">
        <pc:chgData name="Nour Shammaa (Student)" userId="S::nbs11@mail.aub.edu::7a420f5d-071e-45bd-a4dd-51998c095ba7" providerId="AD" clId="Web-{F6D8F757-6DBA-9ECB-FFF1-6C0864C6135D}" dt="2024-11-30T22:02:18.915" v="84"/>
        <pc:sldMkLst>
          <pc:docMk/>
          <pc:sldMk cId="2656481153" sldId="287"/>
        </pc:sldMkLst>
        <pc:spChg chg="del mod">
          <ac:chgData name="Nour Shammaa (Student)" userId="S::nbs11@mail.aub.edu::7a420f5d-071e-45bd-a4dd-51998c095ba7" providerId="AD" clId="Web-{F6D8F757-6DBA-9ECB-FFF1-6C0864C6135D}" dt="2024-11-30T21:56:26.246" v="76"/>
          <ac:spMkLst>
            <pc:docMk/>
            <pc:sldMk cId="2656481153" sldId="287"/>
            <ac:spMk id="8" creationId="{8A749F7D-31FE-3775-3473-734085F808F1}"/>
          </ac:spMkLst>
        </pc:spChg>
        <pc:graphicFrameChg chg="mod modGraphic">
          <ac:chgData name="Nour Shammaa (Student)" userId="S::nbs11@mail.aub.edu::7a420f5d-071e-45bd-a4dd-51998c095ba7" providerId="AD" clId="Web-{F6D8F757-6DBA-9ECB-FFF1-6C0864C6135D}" dt="2024-11-30T22:02:18.915" v="84"/>
          <ac:graphicFrameMkLst>
            <pc:docMk/>
            <pc:sldMk cId="2656481153" sldId="287"/>
            <ac:graphicFrameMk id="10" creationId="{38DE1C74-10E8-3BFB-0CB6-1186E16B2E63}"/>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solidFill>
                  <a:srgbClr val="000000"/>
                </a:solidFill>
              </a:rPr>
              <a:t>Zeinab Picture yourself at </a:t>
            </a:r>
            <a:r>
              <a:rPr lang="en-US" err="1">
                <a:solidFill>
                  <a:srgbClr val="000000"/>
                </a:solidFill>
              </a:rPr>
              <a:t>home,cold</a:t>
            </a:r>
            <a:r>
              <a:rPr lang="en-US">
                <a:solidFill>
                  <a:srgbClr val="000000"/>
                </a:solidFill>
              </a:rPr>
              <a:t>, with a high fever, coughing, and a mug of hot tea is in your hand. your mom is telling you to go to the doctor, but  really want to just stay in bed and sleep in your comfortable warm </a:t>
            </a:r>
            <a:r>
              <a:rPr lang="en-US" err="1">
                <a:solidFill>
                  <a:srgbClr val="000000"/>
                </a:solidFill>
              </a:rPr>
              <a:t>pjamas</a:t>
            </a:r>
            <a:r>
              <a:rPr lang="en-US">
                <a:solidFill>
                  <a:srgbClr val="000000"/>
                </a:solidFill>
              </a:rPr>
              <a:t>. And so you tell  your mom, as always, that you would rather deal with your pain than going to be checked up.</a:t>
            </a:r>
            <a:endParaRPr lang="en-US"/>
          </a:p>
        </p:txBody>
      </p:sp>
    </p:spTree>
    <p:extLst>
      <p:ext uri="{BB962C8B-B14F-4D97-AF65-F5344CB8AC3E}">
        <p14:creationId xmlns:p14="http://schemas.microsoft.com/office/powerpoint/2010/main" val="3906430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atin typeface="Calibri"/>
                <a:ea typeface="Calibri"/>
                <a:cs typeface="Calibri"/>
              </a:rPr>
              <a:t>zeinab</a:t>
            </a:r>
          </a:p>
        </p:txBody>
      </p:sp>
    </p:spTree>
    <p:extLst>
      <p:ext uri="{BB962C8B-B14F-4D97-AF65-F5344CB8AC3E}">
        <p14:creationId xmlns:p14="http://schemas.microsoft.com/office/powerpoint/2010/main" val="1681855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err="1"/>
              <a:t>nour</a:t>
            </a:r>
            <a:r>
              <a:rPr lang="en-US" b="1"/>
              <a:t> Feature </a:t>
            </a:r>
            <a:r>
              <a:rPr lang="en-US" b="1" err="1"/>
              <a:t>expansion:like</a:t>
            </a:r>
            <a:r>
              <a:rPr lang="en-US" b="1"/>
              <a:t> providing more bots like a therapist bot </a:t>
            </a:r>
            <a:endParaRPr lang="en-US"/>
          </a:p>
          <a:p>
            <a:r>
              <a:rPr lang="en-US" b="1"/>
              <a:t>Active learning, where system identifies uncertain predictions and flags them for human review. </a:t>
            </a:r>
          </a:p>
          <a:p>
            <a:r>
              <a:rPr lang="en-US" b="1"/>
              <a:t>More data from AUBMC to add to our model</a:t>
            </a:r>
            <a:endParaRPr lang="en-US"/>
          </a:p>
          <a:p>
            <a:r>
              <a:rPr lang="en-US" b="1"/>
              <a:t>Integration with healthcare providers to provide online consultations as a new feature</a:t>
            </a:r>
            <a:endParaRPr lang="en-US"/>
          </a:p>
          <a:p>
            <a:endParaRPr lang="en-US" b="1"/>
          </a:p>
        </p:txBody>
      </p:sp>
    </p:spTree>
    <p:extLst>
      <p:ext uri="{BB962C8B-B14F-4D97-AF65-F5344CB8AC3E}">
        <p14:creationId xmlns:p14="http://schemas.microsoft.com/office/powerpoint/2010/main" val="3886357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14506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atin typeface="Calibri"/>
                <a:ea typeface="Calibri"/>
                <a:cs typeface="Calibri"/>
              </a:rPr>
              <a:t>Not here</a:t>
            </a:r>
          </a:p>
        </p:txBody>
      </p:sp>
    </p:spTree>
    <p:extLst>
      <p:ext uri="{BB962C8B-B14F-4D97-AF65-F5344CB8AC3E}">
        <p14:creationId xmlns:p14="http://schemas.microsoft.com/office/powerpoint/2010/main" val="3186621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err="1">
                <a:latin typeface="Calibri"/>
                <a:ea typeface="Calibri"/>
                <a:cs typeface="Calibri"/>
              </a:rPr>
              <a:t>zeinab</a:t>
            </a:r>
          </a:p>
        </p:txBody>
      </p:sp>
    </p:spTree>
    <p:extLst>
      <p:ext uri="{BB962C8B-B14F-4D97-AF65-F5344CB8AC3E}">
        <p14:creationId xmlns:p14="http://schemas.microsoft.com/office/powerpoint/2010/main" val="1541955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atin typeface="Calibri"/>
                <a:ea typeface="Calibri"/>
                <a:cs typeface="Calibri"/>
              </a:rPr>
              <a:t>Not here</a:t>
            </a:r>
          </a:p>
        </p:txBody>
      </p:sp>
    </p:spTree>
    <p:extLst>
      <p:ext uri="{BB962C8B-B14F-4D97-AF65-F5344CB8AC3E}">
        <p14:creationId xmlns:p14="http://schemas.microsoft.com/office/powerpoint/2010/main" val="4247085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solidFill>
                  <a:srgbClr val="000000"/>
                </a:solidFill>
                <a:latin typeface="Helvetica Neue"/>
              </a:rPr>
              <a:t>Nour</a:t>
            </a:r>
          </a:p>
        </p:txBody>
      </p:sp>
    </p:spTree>
    <p:extLst>
      <p:ext uri="{BB962C8B-B14F-4D97-AF65-F5344CB8AC3E}">
        <p14:creationId xmlns:p14="http://schemas.microsoft.com/office/powerpoint/2010/main" val="3967477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atin typeface="Calibri"/>
                <a:ea typeface="Calibri"/>
                <a:cs typeface="Calibri"/>
              </a:rPr>
              <a:t>Nour</a:t>
            </a:r>
          </a:p>
        </p:txBody>
      </p:sp>
    </p:spTree>
    <p:extLst>
      <p:ext uri="{BB962C8B-B14F-4D97-AF65-F5344CB8AC3E}">
        <p14:creationId xmlns:p14="http://schemas.microsoft.com/office/powerpoint/2010/main" val="3338376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err="1">
                <a:solidFill>
                  <a:srgbClr val="000000"/>
                </a:solidFill>
                <a:latin typeface="Calibri"/>
                <a:ea typeface="Calibri"/>
                <a:cs typeface="Calibri"/>
              </a:rPr>
              <a:t>Riwa</a:t>
            </a:r>
          </a:p>
        </p:txBody>
      </p:sp>
    </p:spTree>
    <p:extLst>
      <p:ext uri="{BB962C8B-B14F-4D97-AF65-F5344CB8AC3E}">
        <p14:creationId xmlns:p14="http://schemas.microsoft.com/office/powerpoint/2010/main" val="612084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err="1">
                <a:solidFill>
                  <a:srgbClr val="000000"/>
                </a:solidFill>
                <a:latin typeface="Calibri"/>
                <a:ea typeface="Calibri"/>
                <a:cs typeface="Calibri"/>
              </a:rPr>
              <a:t>riwa</a:t>
            </a:r>
            <a:endParaRPr lang="en-US">
              <a:solidFill>
                <a:srgbClr val="000000"/>
              </a:solidFill>
              <a:latin typeface="Calibri"/>
              <a:ea typeface="Calibri"/>
              <a:cs typeface="Calibri"/>
            </a:endParaRPr>
          </a:p>
        </p:txBody>
      </p:sp>
    </p:spTree>
    <p:extLst>
      <p:ext uri="{BB962C8B-B14F-4D97-AF65-F5344CB8AC3E}">
        <p14:creationId xmlns:p14="http://schemas.microsoft.com/office/powerpoint/2010/main" val="905197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solidFill>
                  <a:srgbClr val="000000"/>
                </a:solidFill>
                <a:latin typeface="Calibri"/>
                <a:ea typeface="Calibri"/>
                <a:cs typeface="Calibri"/>
              </a:rPr>
              <a:t>hadi</a:t>
            </a:r>
          </a:p>
        </p:txBody>
      </p:sp>
    </p:spTree>
    <p:extLst>
      <p:ext uri="{BB962C8B-B14F-4D97-AF65-F5344CB8AC3E}">
        <p14:creationId xmlns:p14="http://schemas.microsoft.com/office/powerpoint/2010/main" val="2829509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solidFill>
                  <a:srgbClr val="000000"/>
                </a:solidFill>
                <a:latin typeface="Calibri"/>
                <a:ea typeface="Calibri"/>
                <a:cs typeface="Calibri"/>
              </a:rPr>
              <a:t>hadi</a:t>
            </a:r>
          </a:p>
        </p:txBody>
      </p:sp>
    </p:spTree>
    <p:extLst>
      <p:ext uri="{BB962C8B-B14F-4D97-AF65-F5344CB8AC3E}">
        <p14:creationId xmlns:p14="http://schemas.microsoft.com/office/powerpoint/2010/main" val="4004230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atin typeface="Calibri"/>
                <a:ea typeface="Calibri"/>
                <a:cs typeface="Calibri"/>
              </a:rPr>
              <a:t>Nour guard rails makes sure that the model can give the </a:t>
            </a:r>
            <a:r>
              <a:rPr lang="en-US" err="1">
                <a:latin typeface="Calibri"/>
                <a:ea typeface="Calibri"/>
                <a:cs typeface="Calibri"/>
              </a:rPr>
              <a:t>ouput</a:t>
            </a:r>
            <a:r>
              <a:rPr lang="en-US">
                <a:latin typeface="Calibri"/>
                <a:ea typeface="Calibri"/>
                <a:cs typeface="Calibri"/>
              </a:rPr>
              <a:t> based on the input from the use, and so our nurse  can describe the model taking into account the guardrail and gives it back to the user, keep in mind it can not answer medical questions as the guardrail restricts it. </a:t>
            </a:r>
            <a:endParaRPr lang="en-US">
              <a:solidFill>
                <a:srgbClr val="000000"/>
              </a:solidFill>
              <a:latin typeface="Calibri"/>
              <a:ea typeface="Calibri"/>
              <a:cs typeface="Calibri"/>
            </a:endParaRPr>
          </a:p>
        </p:txBody>
      </p:sp>
    </p:spTree>
    <p:extLst>
      <p:ext uri="{BB962C8B-B14F-4D97-AF65-F5344CB8AC3E}">
        <p14:creationId xmlns:p14="http://schemas.microsoft.com/office/powerpoint/2010/main" val="1939166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solidFill>
                  <a:srgbClr val="000000"/>
                </a:solidFill>
                <a:latin typeface="Calibri"/>
                <a:ea typeface="Calibri"/>
                <a:cs typeface="Calibri"/>
              </a:rPr>
              <a:t>Nour we trained a dataset of 10 skin diseases of 6 </a:t>
            </a:r>
            <a:r>
              <a:rPr lang="en-US" err="1">
                <a:solidFill>
                  <a:srgbClr val="000000"/>
                </a:solidFill>
                <a:latin typeface="Calibri"/>
                <a:ea typeface="Calibri"/>
                <a:cs typeface="Calibri"/>
              </a:rPr>
              <a:t>gigab</a:t>
            </a:r>
            <a:r>
              <a:rPr lang="en-US">
                <a:solidFill>
                  <a:srgbClr val="000000"/>
                </a:solidFill>
                <a:latin typeface="Calibri"/>
                <a:ea typeface="Calibri"/>
                <a:cs typeface="Calibri"/>
              </a:rPr>
              <a:t> size, we </a:t>
            </a:r>
            <a:r>
              <a:rPr lang="en-US" err="1">
                <a:solidFill>
                  <a:srgbClr val="000000"/>
                </a:solidFill>
                <a:latin typeface="Calibri"/>
                <a:ea typeface="Calibri"/>
                <a:cs typeface="Calibri"/>
              </a:rPr>
              <a:t>processsed</a:t>
            </a:r>
            <a:r>
              <a:rPr lang="en-US">
                <a:solidFill>
                  <a:srgbClr val="000000"/>
                </a:solidFill>
                <a:latin typeface="Calibri"/>
                <a:ea typeface="Calibri"/>
                <a:cs typeface="Calibri"/>
              </a:rPr>
              <a:t> the data image and then fine tuned </a:t>
            </a:r>
            <a:r>
              <a:rPr lang="en-US" err="1">
                <a:solidFill>
                  <a:srgbClr val="000000"/>
                </a:solidFill>
                <a:latin typeface="Calibri"/>
                <a:ea typeface="Calibri"/>
                <a:cs typeface="Calibri"/>
              </a:rPr>
              <a:t>resnet</a:t>
            </a:r>
            <a:r>
              <a:rPr lang="en-US">
                <a:solidFill>
                  <a:srgbClr val="000000"/>
                </a:solidFill>
                <a:latin typeface="Calibri"/>
                <a:ea typeface="Calibri"/>
                <a:cs typeface="Calibri"/>
              </a:rPr>
              <a:t> 18 to create our image classifier. We have around 80% training accuracy and 75% testing accuracy. </a:t>
            </a:r>
            <a:endParaRPr lang="en-US" err="1">
              <a:solidFill>
                <a:srgbClr val="000000"/>
              </a:solidFill>
              <a:latin typeface="Calibri"/>
              <a:ea typeface="Calibri"/>
              <a:cs typeface="Calibri"/>
            </a:endParaRPr>
          </a:p>
        </p:txBody>
      </p:sp>
    </p:spTree>
    <p:extLst>
      <p:ext uri="{BB962C8B-B14F-4D97-AF65-F5344CB8AC3E}">
        <p14:creationId xmlns:p14="http://schemas.microsoft.com/office/powerpoint/2010/main" val="38000268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84003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6ACCAF-C98E-67F4-6829-023556FF5E6E}"/>
              </a:ext>
            </a:extLst>
          </p:cNvPr>
          <p:cNvPicPr>
            <a:picLocks noChangeAspect="1"/>
          </p:cNvPicPr>
          <p:nvPr userDrawn="1"/>
        </p:nvPicPr>
        <p:blipFill>
          <a:blip r:embed="rId2"/>
          <a:stretch>
            <a:fillRect/>
          </a:stretch>
        </p:blipFill>
        <p:spPr>
          <a:xfrm>
            <a:off x="11554691" y="11721380"/>
            <a:ext cx="1274618" cy="1274618"/>
          </a:xfrm>
          <a:prstGeom prst="rect">
            <a:avLst/>
          </a:prstGeom>
        </p:spPr>
      </p:pic>
      <p:pic>
        <p:nvPicPr>
          <p:cNvPr id="4" name="Picture 3" descr="Text&#10;&#10;Description automatically generated with medium confidence">
            <a:extLst>
              <a:ext uri="{FF2B5EF4-FFF2-40B4-BE49-F238E27FC236}">
                <a16:creationId xmlns:a16="http://schemas.microsoft.com/office/drawing/2014/main" id="{86C46CD7-42A2-3CB1-7BD5-5F11ADB1F6A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97336" y="5597563"/>
            <a:ext cx="10789328" cy="2520871"/>
          </a:xfrm>
          <a:prstGeom prst="rect">
            <a:avLst/>
          </a:prstGeom>
        </p:spPr>
      </p:pic>
    </p:spTree>
    <p:extLst>
      <p:ext uri="{BB962C8B-B14F-4D97-AF65-F5344CB8AC3E}">
        <p14:creationId xmlns:p14="http://schemas.microsoft.com/office/powerpoint/2010/main" val="3586192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rgbClr val="84003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199945A-F0AD-07A8-152D-2BC4156C9F10}"/>
              </a:ext>
            </a:extLst>
          </p:cNvPr>
          <p:cNvPicPr>
            <a:picLocks noChangeAspect="1"/>
          </p:cNvPicPr>
          <p:nvPr userDrawn="1"/>
        </p:nvPicPr>
        <p:blipFill>
          <a:blip r:embed="rId2"/>
          <a:stretch>
            <a:fillRect/>
          </a:stretch>
        </p:blipFill>
        <p:spPr>
          <a:xfrm>
            <a:off x="1765521" y="11721380"/>
            <a:ext cx="1274618" cy="1274618"/>
          </a:xfrm>
          <a:prstGeom prst="rect">
            <a:avLst/>
          </a:prstGeom>
        </p:spPr>
      </p:pic>
      <p:pic>
        <p:nvPicPr>
          <p:cNvPr id="4" name="Picture 3" descr="Text&#10;&#10;Description automatically generated with medium confidence">
            <a:extLst>
              <a:ext uri="{FF2B5EF4-FFF2-40B4-BE49-F238E27FC236}">
                <a16:creationId xmlns:a16="http://schemas.microsoft.com/office/drawing/2014/main" id="{F1B2BDB8-3F43-1D5F-55E5-63B3AC8026F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65521" y="2674800"/>
            <a:ext cx="9025760" cy="2108822"/>
          </a:xfrm>
          <a:prstGeom prst="rect">
            <a:avLst/>
          </a:prstGeom>
        </p:spPr>
      </p:pic>
    </p:spTree>
    <p:extLst>
      <p:ext uri="{BB962C8B-B14F-4D97-AF65-F5344CB8AC3E}">
        <p14:creationId xmlns:p14="http://schemas.microsoft.com/office/powerpoint/2010/main" val="1747353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a:extLst>
              <a:ext uri="{FF2B5EF4-FFF2-40B4-BE49-F238E27FC236}">
                <a16:creationId xmlns:a16="http://schemas.microsoft.com/office/drawing/2014/main" id="{E3F6B370-E509-99B3-A9DE-B6C0FBE7F948}"/>
              </a:ext>
            </a:extLst>
          </p:cNvPr>
          <p:cNvSpPr/>
          <p:nvPr userDrawn="1"/>
        </p:nvSpPr>
        <p:spPr>
          <a:xfrm>
            <a:off x="207431" y="2276745"/>
            <a:ext cx="23969138" cy="11205691"/>
          </a:xfrm>
          <a:prstGeom prst="rect">
            <a:avLst/>
          </a:prstGeom>
          <a:solidFill>
            <a:srgbClr val="000000">
              <a:alpha val="2849"/>
            </a:srgbClr>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9" name="The American university of beirut: Challenges and opportunities.">
            <a:extLst>
              <a:ext uri="{FF2B5EF4-FFF2-40B4-BE49-F238E27FC236}">
                <a16:creationId xmlns:a16="http://schemas.microsoft.com/office/drawing/2014/main" id="{606DF6D3-5B79-C8AD-9141-7B61139E4DE9}"/>
              </a:ext>
            </a:extLst>
          </p:cNvPr>
          <p:cNvSpPr txBox="1"/>
          <p:nvPr userDrawn="1"/>
        </p:nvSpPr>
        <p:spPr>
          <a:xfrm>
            <a:off x="18662617" y="1229325"/>
            <a:ext cx="4063613" cy="28725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spAutoFit/>
          </a:bodyPr>
          <a:lstStyle/>
          <a:p>
            <a:pPr algn="r">
              <a:defRPr sz="2300">
                <a:solidFill>
                  <a:srgbClr val="000000"/>
                </a:solidFill>
                <a:latin typeface="Proxima Nova Rg"/>
                <a:ea typeface="Proxima Nova Rg"/>
                <a:cs typeface="Proxima Nova Rg"/>
                <a:sym typeface="Proxima Nova"/>
              </a:defRPr>
            </a:pPr>
            <a:r>
              <a:rPr lang="en-LB" sz="1200" b="1" i="0">
                <a:solidFill>
                  <a:srgbClr val="929292"/>
                </a:solidFill>
                <a:effectLst/>
                <a:latin typeface="Helvetica" pitchFamily="2" charset="0"/>
              </a:rPr>
              <a:t>ⓒ</a:t>
            </a:r>
            <a:r>
              <a:rPr lang="en-LB" sz="1200" b="0" i="0">
                <a:solidFill>
                  <a:srgbClr val="929292"/>
                </a:solidFill>
                <a:effectLst/>
                <a:latin typeface="Helvetica" pitchFamily="2" charset="0"/>
              </a:rPr>
              <a:t> </a:t>
            </a:r>
            <a:r>
              <a:rPr lang="en-US" sz="1200">
                <a:solidFill>
                  <a:srgbClr val="929292"/>
                </a:solidFill>
                <a:latin typeface="Helvetica" pitchFamily="2" charset="0"/>
              </a:rPr>
              <a:t>All rights reserved. American University of Beirut 2022.</a:t>
            </a:r>
            <a:endParaRPr sz="1200">
              <a:solidFill>
                <a:srgbClr val="929292"/>
              </a:solidFill>
              <a:latin typeface="Helvetica" pitchFamily="2" charset="0"/>
              <a:ea typeface="Proxima Nova Lt"/>
              <a:cs typeface="Proxima Nova Lt"/>
              <a:sym typeface="Proxima Nova Semibold"/>
            </a:endParaRPr>
          </a:p>
        </p:txBody>
      </p:sp>
      <p:sp>
        <p:nvSpPr>
          <p:cNvPr id="10" name="Line">
            <a:extLst>
              <a:ext uri="{FF2B5EF4-FFF2-40B4-BE49-F238E27FC236}">
                <a16:creationId xmlns:a16="http://schemas.microsoft.com/office/drawing/2014/main" id="{F84AC768-427F-8E14-15D3-89F6E9B223DC}"/>
              </a:ext>
            </a:extLst>
          </p:cNvPr>
          <p:cNvSpPr/>
          <p:nvPr userDrawn="1"/>
        </p:nvSpPr>
        <p:spPr>
          <a:xfrm>
            <a:off x="15959857" y="1134058"/>
            <a:ext cx="6753311" cy="0"/>
          </a:xfrm>
          <a:prstGeom prst="line">
            <a:avLst/>
          </a:prstGeom>
          <a:ln w="25400">
            <a:solidFill>
              <a:schemeClr val="tx1">
                <a:lumMod val="60000"/>
                <a:lumOff val="40000"/>
              </a:schemeClr>
            </a:solidFill>
            <a:miter lim="400000"/>
          </a:ln>
        </p:spPr>
        <p:txBody>
          <a:bodyPr lIns="50800" tIns="50800" rIns="50800" bIns="50800" anchor="ctr"/>
          <a:lstStyle/>
          <a:p>
            <a:endParaRPr/>
          </a:p>
        </p:txBody>
      </p:sp>
      <p:pic>
        <p:nvPicPr>
          <p:cNvPr id="11" name="Picture 10">
            <a:extLst>
              <a:ext uri="{FF2B5EF4-FFF2-40B4-BE49-F238E27FC236}">
                <a16:creationId xmlns:a16="http://schemas.microsoft.com/office/drawing/2014/main" id="{B4C1D1F4-C3B9-D6B0-C2FB-C2861092CDB3}"/>
              </a:ext>
            </a:extLst>
          </p:cNvPr>
          <p:cNvPicPr>
            <a:picLocks noChangeAspect="1"/>
          </p:cNvPicPr>
          <p:nvPr userDrawn="1"/>
        </p:nvPicPr>
        <p:blipFill>
          <a:blip r:embed="rId2"/>
          <a:stretch>
            <a:fillRect/>
          </a:stretch>
        </p:blipFill>
        <p:spPr>
          <a:xfrm>
            <a:off x="22927353" y="668732"/>
            <a:ext cx="904687" cy="904687"/>
          </a:xfrm>
          <a:prstGeom prst="rect">
            <a:avLst/>
          </a:prstGeom>
        </p:spPr>
      </p:pic>
      <p:pic>
        <p:nvPicPr>
          <p:cNvPr id="5" name="Picture 4" descr="Logo&#10;&#10;Description automatically generated with medium confidence">
            <a:extLst>
              <a:ext uri="{FF2B5EF4-FFF2-40B4-BE49-F238E27FC236}">
                <a16:creationId xmlns:a16="http://schemas.microsoft.com/office/drawing/2014/main" id="{00FA1F4F-AC51-5494-1AAC-4D300293F7D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51960" y="523015"/>
            <a:ext cx="5254098" cy="1227593"/>
          </a:xfrm>
          <a:prstGeom prst="rect">
            <a:avLst/>
          </a:prstGeom>
        </p:spPr>
      </p:pic>
    </p:spTree>
    <p:extLst>
      <p:ext uri="{BB962C8B-B14F-4D97-AF65-F5344CB8AC3E}">
        <p14:creationId xmlns:p14="http://schemas.microsoft.com/office/powerpoint/2010/main" val="1793160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Rectangle">
            <a:extLst>
              <a:ext uri="{FF2B5EF4-FFF2-40B4-BE49-F238E27FC236}">
                <a16:creationId xmlns:a16="http://schemas.microsoft.com/office/drawing/2014/main" id="{E3F6B370-E509-99B3-A9DE-B6C0FBE7F948}"/>
              </a:ext>
            </a:extLst>
          </p:cNvPr>
          <p:cNvSpPr/>
          <p:nvPr userDrawn="1"/>
        </p:nvSpPr>
        <p:spPr>
          <a:xfrm>
            <a:off x="207431" y="2276745"/>
            <a:ext cx="23969138" cy="11205691"/>
          </a:xfrm>
          <a:prstGeom prst="rect">
            <a:avLst/>
          </a:prstGeom>
          <a:solidFill>
            <a:srgbClr val="000000">
              <a:alpha val="2849"/>
            </a:srgbClr>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9" name="The American university of beirut: Challenges and opportunities.">
            <a:extLst>
              <a:ext uri="{FF2B5EF4-FFF2-40B4-BE49-F238E27FC236}">
                <a16:creationId xmlns:a16="http://schemas.microsoft.com/office/drawing/2014/main" id="{606DF6D3-5B79-C8AD-9141-7B61139E4DE9}"/>
              </a:ext>
            </a:extLst>
          </p:cNvPr>
          <p:cNvSpPr txBox="1"/>
          <p:nvPr userDrawn="1"/>
        </p:nvSpPr>
        <p:spPr>
          <a:xfrm>
            <a:off x="18662617" y="1229325"/>
            <a:ext cx="4063613" cy="2872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p>
            <a:pPr algn="r">
              <a:defRPr sz="2300">
                <a:solidFill>
                  <a:srgbClr val="000000"/>
                </a:solidFill>
                <a:latin typeface="Proxima Nova Rg"/>
                <a:ea typeface="Proxima Nova Rg"/>
                <a:cs typeface="Proxima Nova Rg"/>
                <a:sym typeface="Proxima Nova"/>
              </a:defRPr>
            </a:pPr>
            <a:r>
              <a:rPr lang="en-LB" sz="1200" b="1" i="0">
                <a:solidFill>
                  <a:srgbClr val="929292"/>
                </a:solidFill>
                <a:effectLst/>
                <a:latin typeface="Helvetica" pitchFamily="2" charset="0"/>
              </a:rPr>
              <a:t>ⓒ</a:t>
            </a:r>
            <a:r>
              <a:rPr lang="en-LB" sz="1200" b="0" i="0">
                <a:solidFill>
                  <a:srgbClr val="929292"/>
                </a:solidFill>
                <a:effectLst/>
                <a:latin typeface="Helvetica" pitchFamily="2" charset="0"/>
              </a:rPr>
              <a:t> </a:t>
            </a:r>
            <a:r>
              <a:rPr lang="en-US" sz="1200">
                <a:solidFill>
                  <a:srgbClr val="929292"/>
                </a:solidFill>
                <a:latin typeface="Helvetica" pitchFamily="2" charset="0"/>
              </a:rPr>
              <a:t>All rights reserved. American University of Beirut 2022.</a:t>
            </a:r>
            <a:endParaRPr sz="1200">
              <a:solidFill>
                <a:srgbClr val="929292"/>
              </a:solidFill>
              <a:latin typeface="Helvetica" pitchFamily="2" charset="0"/>
              <a:ea typeface="Proxima Nova Lt"/>
              <a:cs typeface="Proxima Nova Lt"/>
              <a:sym typeface="Proxima Nova Semibold"/>
            </a:endParaRPr>
          </a:p>
        </p:txBody>
      </p:sp>
      <p:sp>
        <p:nvSpPr>
          <p:cNvPr id="10" name="Line">
            <a:extLst>
              <a:ext uri="{FF2B5EF4-FFF2-40B4-BE49-F238E27FC236}">
                <a16:creationId xmlns:a16="http://schemas.microsoft.com/office/drawing/2014/main" id="{F84AC768-427F-8E14-15D3-89F6E9B223DC}"/>
              </a:ext>
            </a:extLst>
          </p:cNvPr>
          <p:cNvSpPr/>
          <p:nvPr userDrawn="1"/>
        </p:nvSpPr>
        <p:spPr>
          <a:xfrm>
            <a:off x="15959857" y="1134058"/>
            <a:ext cx="6753311" cy="0"/>
          </a:xfrm>
          <a:prstGeom prst="line">
            <a:avLst/>
          </a:prstGeom>
          <a:ln w="25400">
            <a:solidFill>
              <a:schemeClr val="tx1">
                <a:lumMod val="60000"/>
                <a:lumOff val="40000"/>
              </a:schemeClr>
            </a:solidFill>
            <a:miter lim="400000"/>
          </a:ln>
        </p:spPr>
        <p:txBody>
          <a:bodyPr lIns="50800" tIns="50800" rIns="50800" bIns="50800" anchor="ctr"/>
          <a:lstStyle/>
          <a:p>
            <a:endParaRPr/>
          </a:p>
        </p:txBody>
      </p:sp>
      <p:pic>
        <p:nvPicPr>
          <p:cNvPr id="11" name="Picture 10">
            <a:extLst>
              <a:ext uri="{FF2B5EF4-FFF2-40B4-BE49-F238E27FC236}">
                <a16:creationId xmlns:a16="http://schemas.microsoft.com/office/drawing/2014/main" id="{B4C1D1F4-C3B9-D6B0-C2FB-C2861092CDB3}"/>
              </a:ext>
            </a:extLst>
          </p:cNvPr>
          <p:cNvPicPr>
            <a:picLocks noChangeAspect="1"/>
          </p:cNvPicPr>
          <p:nvPr userDrawn="1"/>
        </p:nvPicPr>
        <p:blipFill>
          <a:blip r:embed="rId2"/>
          <a:stretch>
            <a:fillRect/>
          </a:stretch>
        </p:blipFill>
        <p:spPr>
          <a:xfrm>
            <a:off x="22927353" y="668732"/>
            <a:ext cx="904687" cy="904687"/>
          </a:xfrm>
          <a:prstGeom prst="rect">
            <a:avLst/>
          </a:prstGeom>
        </p:spPr>
      </p:pic>
      <p:sp>
        <p:nvSpPr>
          <p:cNvPr id="3" name="Picture Placeholder 2">
            <a:extLst>
              <a:ext uri="{FF2B5EF4-FFF2-40B4-BE49-F238E27FC236}">
                <a16:creationId xmlns:a16="http://schemas.microsoft.com/office/drawing/2014/main" id="{DE20B93D-CB4C-CE1D-F366-E9F7F350A965}"/>
              </a:ext>
            </a:extLst>
          </p:cNvPr>
          <p:cNvSpPr>
            <a:spLocks noGrp="1"/>
          </p:cNvSpPr>
          <p:nvPr>
            <p:ph type="pic" sz="quarter" idx="10"/>
          </p:nvPr>
        </p:nvSpPr>
        <p:spPr>
          <a:xfrm>
            <a:off x="207431" y="2276115"/>
            <a:ext cx="10563410" cy="11206052"/>
          </a:xfrm>
          <a:prstGeom prst="rect">
            <a:avLst/>
          </a:prstGeom>
        </p:spPr>
        <p:txBody>
          <a:bodyPr/>
          <a:lstStyle/>
          <a:p>
            <a:endParaRPr lang="en-LB"/>
          </a:p>
        </p:txBody>
      </p:sp>
      <p:pic>
        <p:nvPicPr>
          <p:cNvPr id="4" name="Picture 3" descr="Logo&#10;&#10;Description automatically generated with medium confidence">
            <a:extLst>
              <a:ext uri="{FF2B5EF4-FFF2-40B4-BE49-F238E27FC236}">
                <a16:creationId xmlns:a16="http://schemas.microsoft.com/office/drawing/2014/main" id="{78EB062A-1B27-5E1F-5D78-62623D50463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51960" y="523015"/>
            <a:ext cx="5254098" cy="1227593"/>
          </a:xfrm>
          <a:prstGeom prst="rect">
            <a:avLst/>
          </a:prstGeom>
        </p:spPr>
      </p:pic>
    </p:spTree>
    <p:extLst>
      <p:ext uri="{BB962C8B-B14F-4D97-AF65-F5344CB8AC3E}">
        <p14:creationId xmlns:p14="http://schemas.microsoft.com/office/powerpoint/2010/main" val="2586072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7" name="Rectangle">
            <a:extLst>
              <a:ext uri="{FF2B5EF4-FFF2-40B4-BE49-F238E27FC236}">
                <a16:creationId xmlns:a16="http://schemas.microsoft.com/office/drawing/2014/main" id="{E3F6B370-E509-99B3-A9DE-B6C0FBE7F948}"/>
              </a:ext>
            </a:extLst>
          </p:cNvPr>
          <p:cNvSpPr/>
          <p:nvPr userDrawn="1"/>
        </p:nvSpPr>
        <p:spPr>
          <a:xfrm>
            <a:off x="207431" y="2276745"/>
            <a:ext cx="23969138" cy="11205691"/>
          </a:xfrm>
          <a:prstGeom prst="rect">
            <a:avLst/>
          </a:prstGeom>
          <a:solidFill>
            <a:srgbClr val="000000">
              <a:alpha val="2849"/>
            </a:srgbClr>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9" name="The American university of beirut: Challenges and opportunities.">
            <a:extLst>
              <a:ext uri="{FF2B5EF4-FFF2-40B4-BE49-F238E27FC236}">
                <a16:creationId xmlns:a16="http://schemas.microsoft.com/office/drawing/2014/main" id="{606DF6D3-5B79-C8AD-9141-7B61139E4DE9}"/>
              </a:ext>
            </a:extLst>
          </p:cNvPr>
          <p:cNvSpPr txBox="1"/>
          <p:nvPr userDrawn="1"/>
        </p:nvSpPr>
        <p:spPr>
          <a:xfrm>
            <a:off x="18662617" y="1229325"/>
            <a:ext cx="4063613" cy="28725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spAutoFit/>
          </a:bodyPr>
          <a:lstStyle/>
          <a:p>
            <a:pPr algn="r">
              <a:defRPr sz="2300">
                <a:solidFill>
                  <a:srgbClr val="000000"/>
                </a:solidFill>
                <a:latin typeface="Proxima Nova Rg"/>
                <a:ea typeface="Proxima Nova Rg"/>
                <a:cs typeface="Proxima Nova Rg"/>
                <a:sym typeface="Proxima Nova"/>
              </a:defRPr>
            </a:pPr>
            <a:r>
              <a:rPr lang="en-LB" sz="1200" b="1" i="0">
                <a:solidFill>
                  <a:srgbClr val="929292"/>
                </a:solidFill>
                <a:effectLst/>
                <a:latin typeface="Helvetica" pitchFamily="2" charset="0"/>
              </a:rPr>
              <a:t>ⓒ</a:t>
            </a:r>
            <a:r>
              <a:rPr lang="en-LB" sz="1200" b="0" i="0">
                <a:solidFill>
                  <a:srgbClr val="929292"/>
                </a:solidFill>
                <a:effectLst/>
                <a:latin typeface="Helvetica" pitchFamily="2" charset="0"/>
              </a:rPr>
              <a:t> </a:t>
            </a:r>
            <a:r>
              <a:rPr lang="en-US" sz="1200">
                <a:solidFill>
                  <a:srgbClr val="929292"/>
                </a:solidFill>
                <a:latin typeface="Helvetica" pitchFamily="2" charset="0"/>
              </a:rPr>
              <a:t>All rights reserved. American University of Beirut 2022.</a:t>
            </a:r>
            <a:endParaRPr sz="1200">
              <a:solidFill>
                <a:srgbClr val="929292"/>
              </a:solidFill>
              <a:latin typeface="Helvetica" pitchFamily="2" charset="0"/>
              <a:ea typeface="Proxima Nova Lt"/>
              <a:cs typeface="Proxima Nova Lt"/>
              <a:sym typeface="Proxima Nova Semibold"/>
            </a:endParaRPr>
          </a:p>
        </p:txBody>
      </p:sp>
      <p:sp>
        <p:nvSpPr>
          <p:cNvPr id="10" name="Line">
            <a:extLst>
              <a:ext uri="{FF2B5EF4-FFF2-40B4-BE49-F238E27FC236}">
                <a16:creationId xmlns:a16="http://schemas.microsoft.com/office/drawing/2014/main" id="{F84AC768-427F-8E14-15D3-89F6E9B223DC}"/>
              </a:ext>
            </a:extLst>
          </p:cNvPr>
          <p:cNvSpPr/>
          <p:nvPr userDrawn="1"/>
        </p:nvSpPr>
        <p:spPr>
          <a:xfrm>
            <a:off x="15959857" y="1134058"/>
            <a:ext cx="6753311" cy="0"/>
          </a:xfrm>
          <a:prstGeom prst="line">
            <a:avLst/>
          </a:prstGeom>
          <a:ln w="25400">
            <a:solidFill>
              <a:schemeClr val="tx1">
                <a:lumMod val="60000"/>
                <a:lumOff val="40000"/>
              </a:schemeClr>
            </a:solidFill>
            <a:miter lim="400000"/>
          </a:ln>
        </p:spPr>
        <p:txBody>
          <a:bodyPr lIns="50800" tIns="50800" rIns="50800" bIns="50800" anchor="ctr"/>
          <a:lstStyle/>
          <a:p>
            <a:endParaRPr/>
          </a:p>
        </p:txBody>
      </p:sp>
      <p:pic>
        <p:nvPicPr>
          <p:cNvPr id="11" name="Picture 10">
            <a:extLst>
              <a:ext uri="{FF2B5EF4-FFF2-40B4-BE49-F238E27FC236}">
                <a16:creationId xmlns:a16="http://schemas.microsoft.com/office/drawing/2014/main" id="{B4C1D1F4-C3B9-D6B0-C2FB-C2861092CDB3}"/>
              </a:ext>
            </a:extLst>
          </p:cNvPr>
          <p:cNvPicPr>
            <a:picLocks noChangeAspect="1"/>
          </p:cNvPicPr>
          <p:nvPr userDrawn="1"/>
        </p:nvPicPr>
        <p:blipFill>
          <a:blip r:embed="rId2"/>
          <a:stretch>
            <a:fillRect/>
          </a:stretch>
        </p:blipFill>
        <p:spPr>
          <a:xfrm>
            <a:off x="22927353" y="668732"/>
            <a:ext cx="904687" cy="904687"/>
          </a:xfrm>
          <a:prstGeom prst="rect">
            <a:avLst/>
          </a:prstGeom>
        </p:spPr>
      </p:pic>
      <p:sp>
        <p:nvSpPr>
          <p:cNvPr id="3" name="Picture Placeholder 2">
            <a:extLst>
              <a:ext uri="{FF2B5EF4-FFF2-40B4-BE49-F238E27FC236}">
                <a16:creationId xmlns:a16="http://schemas.microsoft.com/office/drawing/2014/main" id="{DE20B93D-CB4C-CE1D-F366-E9F7F350A965}"/>
              </a:ext>
            </a:extLst>
          </p:cNvPr>
          <p:cNvSpPr>
            <a:spLocks noGrp="1"/>
          </p:cNvSpPr>
          <p:nvPr>
            <p:ph type="pic" sz="quarter" idx="10"/>
          </p:nvPr>
        </p:nvSpPr>
        <p:spPr>
          <a:xfrm>
            <a:off x="207431" y="2276115"/>
            <a:ext cx="9375102" cy="11206052"/>
          </a:xfrm>
          <a:prstGeom prst="rect">
            <a:avLst/>
          </a:prstGeom>
        </p:spPr>
        <p:txBody>
          <a:bodyPr/>
          <a:lstStyle/>
          <a:p>
            <a:endParaRPr lang="en-LB"/>
          </a:p>
        </p:txBody>
      </p:sp>
      <p:pic>
        <p:nvPicPr>
          <p:cNvPr id="4" name="Picture 3" descr="Logo&#10;&#10;Description automatically generated with medium confidence">
            <a:extLst>
              <a:ext uri="{FF2B5EF4-FFF2-40B4-BE49-F238E27FC236}">
                <a16:creationId xmlns:a16="http://schemas.microsoft.com/office/drawing/2014/main" id="{6E011875-6518-47E1-1654-F823DF0C11A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51960" y="523015"/>
            <a:ext cx="5254098" cy="1227593"/>
          </a:xfrm>
          <a:prstGeom prst="rect">
            <a:avLst/>
          </a:prstGeom>
        </p:spPr>
      </p:pic>
    </p:spTree>
    <p:extLst>
      <p:ext uri="{BB962C8B-B14F-4D97-AF65-F5344CB8AC3E}">
        <p14:creationId xmlns:p14="http://schemas.microsoft.com/office/powerpoint/2010/main" val="3868579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Rectangle">
            <a:extLst>
              <a:ext uri="{FF2B5EF4-FFF2-40B4-BE49-F238E27FC236}">
                <a16:creationId xmlns:a16="http://schemas.microsoft.com/office/drawing/2014/main" id="{E3F6B370-E509-99B3-A9DE-B6C0FBE7F948}"/>
              </a:ext>
            </a:extLst>
          </p:cNvPr>
          <p:cNvSpPr/>
          <p:nvPr userDrawn="1"/>
        </p:nvSpPr>
        <p:spPr>
          <a:xfrm>
            <a:off x="207431" y="2276745"/>
            <a:ext cx="23969138" cy="11205691"/>
          </a:xfrm>
          <a:prstGeom prst="rect">
            <a:avLst/>
          </a:prstGeom>
          <a:solidFill>
            <a:srgbClr val="000000">
              <a:alpha val="2849"/>
            </a:srgbClr>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9" name="The American university of beirut: Challenges and opportunities.">
            <a:extLst>
              <a:ext uri="{FF2B5EF4-FFF2-40B4-BE49-F238E27FC236}">
                <a16:creationId xmlns:a16="http://schemas.microsoft.com/office/drawing/2014/main" id="{606DF6D3-5B79-C8AD-9141-7B61139E4DE9}"/>
              </a:ext>
            </a:extLst>
          </p:cNvPr>
          <p:cNvSpPr txBox="1"/>
          <p:nvPr userDrawn="1"/>
        </p:nvSpPr>
        <p:spPr>
          <a:xfrm>
            <a:off x="18662617" y="1229325"/>
            <a:ext cx="4063613" cy="2872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p>
            <a:pPr algn="r">
              <a:defRPr sz="2300">
                <a:solidFill>
                  <a:srgbClr val="000000"/>
                </a:solidFill>
                <a:latin typeface="Proxima Nova Rg"/>
                <a:ea typeface="Proxima Nova Rg"/>
                <a:cs typeface="Proxima Nova Rg"/>
                <a:sym typeface="Proxima Nova"/>
              </a:defRPr>
            </a:pPr>
            <a:r>
              <a:rPr lang="en-LB" sz="1200" b="1" i="0">
                <a:solidFill>
                  <a:srgbClr val="929292"/>
                </a:solidFill>
                <a:effectLst/>
                <a:latin typeface="Helvetica" pitchFamily="2" charset="0"/>
              </a:rPr>
              <a:t>ⓒ</a:t>
            </a:r>
            <a:r>
              <a:rPr lang="en-LB" sz="1200" b="0" i="0">
                <a:solidFill>
                  <a:srgbClr val="929292"/>
                </a:solidFill>
                <a:effectLst/>
                <a:latin typeface="Helvetica" pitchFamily="2" charset="0"/>
              </a:rPr>
              <a:t> </a:t>
            </a:r>
            <a:r>
              <a:rPr lang="en-US" sz="1200">
                <a:solidFill>
                  <a:srgbClr val="929292"/>
                </a:solidFill>
                <a:latin typeface="Helvetica" pitchFamily="2" charset="0"/>
              </a:rPr>
              <a:t>All rights reserved. American University of Beirut 2022.</a:t>
            </a:r>
            <a:endParaRPr sz="1200">
              <a:solidFill>
                <a:srgbClr val="929292"/>
              </a:solidFill>
              <a:latin typeface="Helvetica" pitchFamily="2" charset="0"/>
              <a:ea typeface="Proxima Nova Lt"/>
              <a:cs typeface="Proxima Nova Lt"/>
              <a:sym typeface="Proxima Nova Semibold"/>
            </a:endParaRPr>
          </a:p>
        </p:txBody>
      </p:sp>
      <p:sp>
        <p:nvSpPr>
          <p:cNvPr id="10" name="Line">
            <a:extLst>
              <a:ext uri="{FF2B5EF4-FFF2-40B4-BE49-F238E27FC236}">
                <a16:creationId xmlns:a16="http://schemas.microsoft.com/office/drawing/2014/main" id="{F84AC768-427F-8E14-15D3-89F6E9B223DC}"/>
              </a:ext>
            </a:extLst>
          </p:cNvPr>
          <p:cNvSpPr/>
          <p:nvPr userDrawn="1"/>
        </p:nvSpPr>
        <p:spPr>
          <a:xfrm>
            <a:off x="15959857" y="1134058"/>
            <a:ext cx="6753311" cy="0"/>
          </a:xfrm>
          <a:prstGeom prst="line">
            <a:avLst/>
          </a:prstGeom>
          <a:ln w="25400">
            <a:solidFill>
              <a:schemeClr val="tx1">
                <a:lumMod val="60000"/>
                <a:lumOff val="40000"/>
              </a:schemeClr>
            </a:solidFill>
            <a:miter lim="400000"/>
          </a:ln>
        </p:spPr>
        <p:txBody>
          <a:bodyPr lIns="50800" tIns="50800" rIns="50800" bIns="50800" anchor="ctr"/>
          <a:lstStyle/>
          <a:p>
            <a:endParaRPr/>
          </a:p>
        </p:txBody>
      </p:sp>
      <p:pic>
        <p:nvPicPr>
          <p:cNvPr id="11" name="Picture 10">
            <a:extLst>
              <a:ext uri="{FF2B5EF4-FFF2-40B4-BE49-F238E27FC236}">
                <a16:creationId xmlns:a16="http://schemas.microsoft.com/office/drawing/2014/main" id="{B4C1D1F4-C3B9-D6B0-C2FB-C2861092CDB3}"/>
              </a:ext>
            </a:extLst>
          </p:cNvPr>
          <p:cNvPicPr>
            <a:picLocks noChangeAspect="1"/>
          </p:cNvPicPr>
          <p:nvPr userDrawn="1"/>
        </p:nvPicPr>
        <p:blipFill>
          <a:blip r:embed="rId2"/>
          <a:stretch>
            <a:fillRect/>
          </a:stretch>
        </p:blipFill>
        <p:spPr>
          <a:xfrm>
            <a:off x="22927353" y="668732"/>
            <a:ext cx="904687" cy="904687"/>
          </a:xfrm>
          <a:prstGeom prst="rect">
            <a:avLst/>
          </a:prstGeom>
        </p:spPr>
      </p:pic>
      <p:sp>
        <p:nvSpPr>
          <p:cNvPr id="3" name="Picture Placeholder 2">
            <a:extLst>
              <a:ext uri="{FF2B5EF4-FFF2-40B4-BE49-F238E27FC236}">
                <a16:creationId xmlns:a16="http://schemas.microsoft.com/office/drawing/2014/main" id="{DE20B93D-CB4C-CE1D-F366-E9F7F350A965}"/>
              </a:ext>
            </a:extLst>
          </p:cNvPr>
          <p:cNvSpPr>
            <a:spLocks noGrp="1"/>
          </p:cNvSpPr>
          <p:nvPr>
            <p:ph type="pic" sz="quarter" idx="10"/>
          </p:nvPr>
        </p:nvSpPr>
        <p:spPr>
          <a:xfrm>
            <a:off x="207431" y="4892955"/>
            <a:ext cx="7805784" cy="8589212"/>
          </a:xfrm>
          <a:prstGeom prst="rect">
            <a:avLst/>
          </a:prstGeom>
        </p:spPr>
        <p:txBody>
          <a:bodyPr/>
          <a:lstStyle/>
          <a:p>
            <a:endParaRPr lang="en-LB"/>
          </a:p>
        </p:txBody>
      </p:sp>
      <p:sp>
        <p:nvSpPr>
          <p:cNvPr id="15" name="Picture Placeholder 2">
            <a:extLst>
              <a:ext uri="{FF2B5EF4-FFF2-40B4-BE49-F238E27FC236}">
                <a16:creationId xmlns:a16="http://schemas.microsoft.com/office/drawing/2014/main" id="{426B1798-01CB-081E-96A7-8B9C1E5F5906}"/>
              </a:ext>
            </a:extLst>
          </p:cNvPr>
          <p:cNvSpPr>
            <a:spLocks noGrp="1"/>
          </p:cNvSpPr>
          <p:nvPr>
            <p:ph type="pic" sz="quarter" idx="12"/>
          </p:nvPr>
        </p:nvSpPr>
        <p:spPr>
          <a:xfrm>
            <a:off x="16354050" y="4892955"/>
            <a:ext cx="7805784" cy="8589212"/>
          </a:xfrm>
          <a:prstGeom prst="rect">
            <a:avLst/>
          </a:prstGeom>
        </p:spPr>
        <p:txBody>
          <a:bodyPr/>
          <a:lstStyle/>
          <a:p>
            <a:endParaRPr lang="en-LB"/>
          </a:p>
        </p:txBody>
      </p:sp>
      <p:sp>
        <p:nvSpPr>
          <p:cNvPr id="16" name="Picture Placeholder 2">
            <a:extLst>
              <a:ext uri="{FF2B5EF4-FFF2-40B4-BE49-F238E27FC236}">
                <a16:creationId xmlns:a16="http://schemas.microsoft.com/office/drawing/2014/main" id="{09211843-4DD8-9218-E56B-E1CAE1F09754}"/>
              </a:ext>
            </a:extLst>
          </p:cNvPr>
          <p:cNvSpPr>
            <a:spLocks noGrp="1"/>
          </p:cNvSpPr>
          <p:nvPr>
            <p:ph type="pic" sz="quarter" idx="11"/>
          </p:nvPr>
        </p:nvSpPr>
        <p:spPr>
          <a:xfrm>
            <a:off x="8280740" y="4892955"/>
            <a:ext cx="7805784" cy="8589212"/>
          </a:xfrm>
          <a:prstGeom prst="rect">
            <a:avLst/>
          </a:prstGeom>
        </p:spPr>
        <p:txBody>
          <a:bodyPr/>
          <a:lstStyle/>
          <a:p>
            <a:endParaRPr lang="en-LB"/>
          </a:p>
        </p:txBody>
      </p:sp>
      <p:pic>
        <p:nvPicPr>
          <p:cNvPr id="4" name="Picture 3" descr="Logo&#10;&#10;Description automatically generated with medium confidence">
            <a:extLst>
              <a:ext uri="{FF2B5EF4-FFF2-40B4-BE49-F238E27FC236}">
                <a16:creationId xmlns:a16="http://schemas.microsoft.com/office/drawing/2014/main" id="{D88BF2DC-110B-3BE6-71EB-67453E71C4E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51960" y="523015"/>
            <a:ext cx="5254098" cy="1227593"/>
          </a:xfrm>
          <a:prstGeom prst="rect">
            <a:avLst/>
          </a:prstGeom>
        </p:spPr>
      </p:pic>
    </p:spTree>
    <p:extLst>
      <p:ext uri="{BB962C8B-B14F-4D97-AF65-F5344CB8AC3E}">
        <p14:creationId xmlns:p14="http://schemas.microsoft.com/office/powerpoint/2010/main" val="2985543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84003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605BC3-51DC-67D4-4676-85727F5BD0DB}"/>
              </a:ext>
            </a:extLst>
          </p:cNvPr>
          <p:cNvPicPr>
            <a:picLocks noChangeAspect="1"/>
          </p:cNvPicPr>
          <p:nvPr userDrawn="1"/>
        </p:nvPicPr>
        <p:blipFill>
          <a:blip r:embed="rId2"/>
          <a:stretch>
            <a:fillRect/>
          </a:stretch>
        </p:blipFill>
        <p:spPr>
          <a:xfrm>
            <a:off x="11554691" y="11721380"/>
            <a:ext cx="1274618" cy="1274618"/>
          </a:xfrm>
          <a:prstGeom prst="rect">
            <a:avLst/>
          </a:prstGeom>
        </p:spPr>
      </p:pic>
      <p:pic>
        <p:nvPicPr>
          <p:cNvPr id="3" name="Picture 2" descr="Text&#10;&#10;Description automatically generated with medium confidence">
            <a:extLst>
              <a:ext uri="{FF2B5EF4-FFF2-40B4-BE49-F238E27FC236}">
                <a16:creationId xmlns:a16="http://schemas.microsoft.com/office/drawing/2014/main" id="{FDED6135-9C74-5B1A-1F31-3F12935D5F1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9778" y="9729997"/>
            <a:ext cx="6404444" cy="1496365"/>
          </a:xfrm>
          <a:prstGeom prst="rect">
            <a:avLst/>
          </a:prstGeom>
        </p:spPr>
      </p:pic>
    </p:spTree>
    <p:extLst>
      <p:ext uri="{BB962C8B-B14F-4D97-AF65-F5344CB8AC3E}">
        <p14:creationId xmlns:p14="http://schemas.microsoft.com/office/powerpoint/2010/main" val="920180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2681416"/>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53" r:id="rId3"/>
    <p:sldLayoutId id="2147483654" r:id="rId4"/>
    <p:sldLayoutId id="2147483655" r:id="rId5"/>
    <p:sldLayoutId id="2147483656" r:id="rId6"/>
    <p:sldLayoutId id="2147483657"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svg"/><Relationship Id="rId3" Type="http://schemas.openxmlformats.org/officeDocument/2006/relationships/image" Target="../media/image56.svg"/><Relationship Id="rId7" Type="http://schemas.openxmlformats.org/officeDocument/2006/relationships/image" Target="../media/image50.svg"/><Relationship Id="rId12" Type="http://schemas.openxmlformats.org/officeDocument/2006/relationships/image" Target="../media/image59.png"/><Relationship Id="rId2" Type="http://schemas.openxmlformats.org/officeDocument/2006/relationships/image" Target="../media/image55.png"/><Relationship Id="rId1" Type="http://schemas.openxmlformats.org/officeDocument/2006/relationships/slideLayout" Target="../slideLayouts/slideLayout6.xml"/><Relationship Id="rId6" Type="http://schemas.openxmlformats.org/officeDocument/2006/relationships/image" Target="../media/image49.png"/><Relationship Id="rId11" Type="http://schemas.openxmlformats.org/officeDocument/2006/relationships/image" Target="../media/image38.svg"/><Relationship Id="rId5" Type="http://schemas.openxmlformats.org/officeDocument/2006/relationships/image" Target="../media/image36.svg"/><Relationship Id="rId10" Type="http://schemas.openxmlformats.org/officeDocument/2006/relationships/image" Target="../media/image37.png"/><Relationship Id="rId4" Type="http://schemas.openxmlformats.org/officeDocument/2006/relationships/image" Target="../media/image35.png"/><Relationship Id="rId9" Type="http://schemas.openxmlformats.org/officeDocument/2006/relationships/image" Target="../media/image58.sv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40.svg"/><Relationship Id="rId18" Type="http://schemas.openxmlformats.org/officeDocument/2006/relationships/image" Target="../media/image45.png"/><Relationship Id="rId3" Type="http://schemas.openxmlformats.org/officeDocument/2006/relationships/image" Target="../media/image56.svg"/><Relationship Id="rId21" Type="http://schemas.openxmlformats.org/officeDocument/2006/relationships/image" Target="../media/image50.svg"/><Relationship Id="rId7" Type="http://schemas.openxmlformats.org/officeDocument/2006/relationships/image" Target="../media/image48.svg"/><Relationship Id="rId12" Type="http://schemas.openxmlformats.org/officeDocument/2006/relationships/image" Target="../media/image39.png"/><Relationship Id="rId17" Type="http://schemas.openxmlformats.org/officeDocument/2006/relationships/image" Target="../media/image44.svg"/><Relationship Id="rId2" Type="http://schemas.openxmlformats.org/officeDocument/2006/relationships/image" Target="../media/image55.png"/><Relationship Id="rId16" Type="http://schemas.openxmlformats.org/officeDocument/2006/relationships/image" Target="../media/image43.png"/><Relationship Id="rId20" Type="http://schemas.openxmlformats.org/officeDocument/2006/relationships/image" Target="../media/image49.png"/><Relationship Id="rId1" Type="http://schemas.openxmlformats.org/officeDocument/2006/relationships/slideLayout" Target="../slideLayouts/slideLayout6.xml"/><Relationship Id="rId6" Type="http://schemas.openxmlformats.org/officeDocument/2006/relationships/image" Target="../media/image47.png"/><Relationship Id="rId11" Type="http://schemas.openxmlformats.org/officeDocument/2006/relationships/image" Target="../media/image38.svg"/><Relationship Id="rId5" Type="http://schemas.openxmlformats.org/officeDocument/2006/relationships/image" Target="../media/image36.svg"/><Relationship Id="rId15" Type="http://schemas.openxmlformats.org/officeDocument/2006/relationships/image" Target="../media/image42.svg"/><Relationship Id="rId10" Type="http://schemas.openxmlformats.org/officeDocument/2006/relationships/image" Target="../media/image37.png"/><Relationship Id="rId19" Type="http://schemas.openxmlformats.org/officeDocument/2006/relationships/image" Target="../media/image46.svg"/><Relationship Id="rId4" Type="http://schemas.openxmlformats.org/officeDocument/2006/relationships/image" Target="../media/image35.png"/><Relationship Id="rId9" Type="http://schemas.openxmlformats.org/officeDocument/2006/relationships/image" Target="../media/image58.svg"/><Relationship Id="rId14" Type="http://schemas.openxmlformats.org/officeDocument/2006/relationships/image" Target="../media/image4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3" Type="http://schemas.openxmlformats.org/officeDocument/2006/relationships/image" Target="../media/image10.png"/><Relationship Id="rId7" Type="http://schemas.openxmlformats.org/officeDocument/2006/relationships/image" Target="../media/image14.svg"/><Relationship Id="rId12"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5.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png"/><Relationship Id="rId3" Type="http://schemas.openxmlformats.org/officeDocument/2006/relationships/image" Target="../media/image21.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notesSlide" Target="../notesSlides/notesSlide3.xml"/><Relationship Id="rId16" Type="http://schemas.openxmlformats.org/officeDocument/2006/relationships/image" Target="../media/image33.png"/><Relationship Id="rId1" Type="http://schemas.openxmlformats.org/officeDocument/2006/relationships/slideLayout" Target="../slideLayouts/slideLayout3.xml"/><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19.png"/><Relationship Id="rId15" Type="http://schemas.openxmlformats.org/officeDocument/2006/relationships/image" Target="../media/image32.png"/><Relationship Id="rId10" Type="http://schemas.openxmlformats.org/officeDocument/2006/relationships/image" Target="../media/image27.svg"/><Relationship Id="rId4" Type="http://schemas.openxmlformats.org/officeDocument/2006/relationships/image" Target="../media/image22.svg"/><Relationship Id="rId9" Type="http://schemas.openxmlformats.org/officeDocument/2006/relationships/image" Target="../media/image26.png"/><Relationship Id="rId14" Type="http://schemas.openxmlformats.org/officeDocument/2006/relationships/image" Target="../media/image3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40.svg"/><Relationship Id="rId13" Type="http://schemas.openxmlformats.org/officeDocument/2006/relationships/image" Target="../media/image45.png"/><Relationship Id="rId18" Type="http://schemas.openxmlformats.org/officeDocument/2006/relationships/image" Target="../media/image50.sv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svg"/><Relationship Id="rId17" Type="http://schemas.openxmlformats.org/officeDocument/2006/relationships/image" Target="../media/image49.png"/><Relationship Id="rId2" Type="http://schemas.openxmlformats.org/officeDocument/2006/relationships/notesSlide" Target="../notesSlides/notesSlide7.xml"/><Relationship Id="rId16" Type="http://schemas.openxmlformats.org/officeDocument/2006/relationships/image" Target="../media/image48.svg"/><Relationship Id="rId20" Type="http://schemas.openxmlformats.org/officeDocument/2006/relationships/image" Target="../media/image52.svg"/><Relationship Id="rId1" Type="http://schemas.openxmlformats.org/officeDocument/2006/relationships/slideLayout" Target="../slideLayouts/slideLayout6.xml"/><Relationship Id="rId6" Type="http://schemas.openxmlformats.org/officeDocument/2006/relationships/image" Target="../media/image38.sv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10" Type="http://schemas.openxmlformats.org/officeDocument/2006/relationships/image" Target="../media/image42.svg"/><Relationship Id="rId19" Type="http://schemas.openxmlformats.org/officeDocument/2006/relationships/image" Target="../media/image51.png"/><Relationship Id="rId4" Type="http://schemas.openxmlformats.org/officeDocument/2006/relationships/image" Target="../media/image36.svg"/><Relationship Id="rId9" Type="http://schemas.openxmlformats.org/officeDocument/2006/relationships/image" Target="../media/image41.png"/><Relationship Id="rId14" Type="http://schemas.openxmlformats.org/officeDocument/2006/relationships/image" Target="../media/image4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6918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 bridge to the highway!">
            <a:extLst>
              <a:ext uri="{FF2B5EF4-FFF2-40B4-BE49-F238E27FC236}">
                <a16:creationId xmlns:a16="http://schemas.microsoft.com/office/drawing/2014/main" id="{9FF79580-45EB-1204-DC3D-98169A46FE2D}"/>
              </a:ext>
            </a:extLst>
          </p:cNvPr>
          <p:cNvSpPr txBox="1"/>
          <p:nvPr/>
        </p:nvSpPr>
        <p:spPr>
          <a:xfrm>
            <a:off x="10808202" y="1529804"/>
            <a:ext cx="2761778" cy="86857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nchor="t">
            <a:spAutoFit/>
          </a:bodyPr>
          <a:lstStyle>
            <a:lvl1pPr algn="l">
              <a:lnSpc>
                <a:spcPct val="90000"/>
              </a:lnSpc>
              <a:defRPr sz="5500" cap="all">
                <a:solidFill>
                  <a:srgbClr val="791633"/>
                </a:solidFill>
                <a:latin typeface="Proxima Nova Th"/>
                <a:ea typeface="Proxima Nova Th"/>
                <a:cs typeface="Proxima Nova Th"/>
                <a:sym typeface="Proxima Nova Extrabold"/>
              </a:defRPr>
            </a:lvl1pPr>
          </a:lstStyle>
          <a:p>
            <a:pPr algn="ctr"/>
            <a:r>
              <a:rPr lang="en-US" b="1">
                <a:solidFill>
                  <a:srgbClr val="840032"/>
                </a:solidFill>
                <a:latin typeface="Helvetica"/>
              </a:rPr>
              <a:t>Nurse</a:t>
            </a:r>
          </a:p>
        </p:txBody>
      </p:sp>
      <p:sp>
        <p:nvSpPr>
          <p:cNvPr id="6" name="The American university of beirut: Challenges and opportunities.">
            <a:extLst>
              <a:ext uri="{FF2B5EF4-FFF2-40B4-BE49-F238E27FC236}">
                <a16:creationId xmlns:a16="http://schemas.microsoft.com/office/drawing/2014/main" id="{5B3E9B38-ECC5-2469-6210-68121152D308}"/>
              </a:ext>
            </a:extLst>
          </p:cNvPr>
          <p:cNvSpPr txBox="1"/>
          <p:nvPr/>
        </p:nvSpPr>
        <p:spPr>
          <a:xfrm>
            <a:off x="15959857" y="677914"/>
            <a:ext cx="6753311" cy="456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r">
              <a:defRPr sz="2300">
                <a:solidFill>
                  <a:srgbClr val="000000"/>
                </a:solidFill>
                <a:latin typeface="Proxima Nova Rg"/>
                <a:ea typeface="Proxima Nova Rg"/>
                <a:cs typeface="Proxima Nova Rg"/>
                <a:sym typeface="Proxima Nova"/>
              </a:defRPr>
            </a:pPr>
            <a:r>
              <a:rPr lang="en-GB"/>
              <a:t>AI Home Doctor Chatbot</a:t>
            </a:r>
          </a:p>
        </p:txBody>
      </p:sp>
      <p:sp>
        <p:nvSpPr>
          <p:cNvPr id="10" name="Rectangle: Rounded Corners 9">
            <a:extLst>
              <a:ext uri="{FF2B5EF4-FFF2-40B4-BE49-F238E27FC236}">
                <a16:creationId xmlns:a16="http://schemas.microsoft.com/office/drawing/2014/main" id="{E9BEF6CC-2E85-84D9-0D2F-30AC829E8DBC}"/>
              </a:ext>
            </a:extLst>
          </p:cNvPr>
          <p:cNvSpPr/>
          <p:nvPr/>
        </p:nvSpPr>
        <p:spPr>
          <a:xfrm>
            <a:off x="563223" y="3406881"/>
            <a:ext cx="3628794" cy="1729328"/>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l"/>
            <a:r>
              <a:rPr lang="en-US" sz="3200">
                <a:solidFill>
                  <a:schemeClr val="bg1"/>
                </a:solidFill>
                <a:latin typeface="Helvetica"/>
                <a:cs typeface="Calibri"/>
              </a:rPr>
              <a:t>Info on Available Models</a:t>
            </a:r>
          </a:p>
        </p:txBody>
      </p:sp>
      <p:sp>
        <p:nvSpPr>
          <p:cNvPr id="18" name="Rectangle: Rounded Corners 17">
            <a:extLst>
              <a:ext uri="{FF2B5EF4-FFF2-40B4-BE49-F238E27FC236}">
                <a16:creationId xmlns:a16="http://schemas.microsoft.com/office/drawing/2014/main" id="{6639B2C1-AB28-015A-CC85-C8D24655720A}"/>
              </a:ext>
            </a:extLst>
          </p:cNvPr>
          <p:cNvSpPr/>
          <p:nvPr/>
        </p:nvSpPr>
        <p:spPr>
          <a:xfrm>
            <a:off x="5747826" y="3242758"/>
            <a:ext cx="2999482" cy="1710840"/>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200">
                <a:solidFill>
                  <a:schemeClr val="bg1"/>
                </a:solidFill>
                <a:latin typeface="Helvetica"/>
                <a:cs typeface="Calibri"/>
              </a:rPr>
              <a:t>Stored in Prompt</a:t>
            </a:r>
          </a:p>
        </p:txBody>
      </p:sp>
      <p:cxnSp>
        <p:nvCxnSpPr>
          <p:cNvPr id="24" name="Straight Arrow Connector 23">
            <a:extLst>
              <a:ext uri="{FF2B5EF4-FFF2-40B4-BE49-F238E27FC236}">
                <a16:creationId xmlns:a16="http://schemas.microsoft.com/office/drawing/2014/main" id="{35737867-0D85-C222-CD37-AB38F4BAA6D3}"/>
              </a:ext>
            </a:extLst>
          </p:cNvPr>
          <p:cNvCxnSpPr>
            <a:cxnSpLocks/>
          </p:cNvCxnSpPr>
          <p:nvPr/>
        </p:nvCxnSpPr>
        <p:spPr>
          <a:xfrm>
            <a:off x="4156020" y="4347467"/>
            <a:ext cx="1185321" cy="1182"/>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CDA107F8-7E7C-801C-B7EE-C5250FE1BE8F}"/>
              </a:ext>
            </a:extLst>
          </p:cNvPr>
          <p:cNvCxnSpPr>
            <a:cxnSpLocks/>
          </p:cNvCxnSpPr>
          <p:nvPr/>
        </p:nvCxnSpPr>
        <p:spPr>
          <a:xfrm>
            <a:off x="19271841" y="8688921"/>
            <a:ext cx="817459" cy="1182"/>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 name="Rectangle: Rounded Corners 1">
            <a:extLst>
              <a:ext uri="{FF2B5EF4-FFF2-40B4-BE49-F238E27FC236}">
                <a16:creationId xmlns:a16="http://schemas.microsoft.com/office/drawing/2014/main" id="{6B9A9F78-4F02-D4D6-8E08-B3E3B2D10F78}"/>
              </a:ext>
            </a:extLst>
          </p:cNvPr>
          <p:cNvSpPr/>
          <p:nvPr/>
        </p:nvSpPr>
        <p:spPr>
          <a:xfrm>
            <a:off x="570850" y="5701446"/>
            <a:ext cx="3656378" cy="1710840"/>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200">
                <a:solidFill>
                  <a:schemeClr val="bg1"/>
                </a:solidFill>
                <a:latin typeface="Helvetica"/>
                <a:cs typeface="Calibri"/>
              </a:rPr>
              <a:t>Conversation</a:t>
            </a:r>
          </a:p>
        </p:txBody>
      </p:sp>
      <p:cxnSp>
        <p:nvCxnSpPr>
          <p:cNvPr id="3" name="Straight Arrow Connector 2">
            <a:extLst>
              <a:ext uri="{FF2B5EF4-FFF2-40B4-BE49-F238E27FC236}">
                <a16:creationId xmlns:a16="http://schemas.microsoft.com/office/drawing/2014/main" id="{8535EBB4-56CB-FAEA-E8DF-CA7CEAFFB012}"/>
              </a:ext>
            </a:extLst>
          </p:cNvPr>
          <p:cNvCxnSpPr>
            <a:cxnSpLocks/>
          </p:cNvCxnSpPr>
          <p:nvPr/>
        </p:nvCxnSpPr>
        <p:spPr>
          <a:xfrm>
            <a:off x="4208950" y="6570809"/>
            <a:ext cx="1185321" cy="1182"/>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 name="Straight Arrow Connector 3">
            <a:extLst>
              <a:ext uri="{FF2B5EF4-FFF2-40B4-BE49-F238E27FC236}">
                <a16:creationId xmlns:a16="http://schemas.microsoft.com/office/drawing/2014/main" id="{4D5708CD-1681-00F1-2435-A0B0A1F19FFB}"/>
              </a:ext>
            </a:extLst>
          </p:cNvPr>
          <p:cNvCxnSpPr>
            <a:cxnSpLocks/>
          </p:cNvCxnSpPr>
          <p:nvPr/>
        </p:nvCxnSpPr>
        <p:spPr>
          <a:xfrm>
            <a:off x="8783984" y="6545417"/>
            <a:ext cx="1789665" cy="27458"/>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 name="Rectangle: Rounded Corners 7">
            <a:extLst>
              <a:ext uri="{FF2B5EF4-FFF2-40B4-BE49-F238E27FC236}">
                <a16:creationId xmlns:a16="http://schemas.microsoft.com/office/drawing/2014/main" id="{5295274D-0CF1-C932-7612-61BA96356E32}"/>
              </a:ext>
            </a:extLst>
          </p:cNvPr>
          <p:cNvSpPr/>
          <p:nvPr/>
        </p:nvSpPr>
        <p:spPr>
          <a:xfrm>
            <a:off x="5748457" y="5675296"/>
            <a:ext cx="2999482" cy="1710840"/>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200">
                <a:solidFill>
                  <a:schemeClr val="bg1"/>
                </a:solidFill>
                <a:latin typeface="Helvetica"/>
                <a:cs typeface="Calibri"/>
              </a:rPr>
              <a:t>GPT</a:t>
            </a:r>
          </a:p>
        </p:txBody>
      </p:sp>
      <p:sp>
        <p:nvSpPr>
          <p:cNvPr id="9" name="Rectangle: Rounded Corners 8">
            <a:extLst>
              <a:ext uri="{FF2B5EF4-FFF2-40B4-BE49-F238E27FC236}">
                <a16:creationId xmlns:a16="http://schemas.microsoft.com/office/drawing/2014/main" id="{91091C54-6037-4FB0-904B-3B7BD7386BE1}"/>
              </a:ext>
            </a:extLst>
          </p:cNvPr>
          <p:cNvSpPr/>
          <p:nvPr/>
        </p:nvSpPr>
        <p:spPr>
          <a:xfrm>
            <a:off x="10586753" y="5702077"/>
            <a:ext cx="2999482" cy="1710840"/>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200">
                <a:solidFill>
                  <a:schemeClr val="bg1"/>
                </a:solidFill>
                <a:latin typeface="Helvetica"/>
                <a:cs typeface="Calibri"/>
              </a:rPr>
              <a:t>Prompt to Model</a:t>
            </a:r>
          </a:p>
        </p:txBody>
      </p:sp>
      <p:sp>
        <p:nvSpPr>
          <p:cNvPr id="11" name="Rectangle: Rounded Corners 10">
            <a:extLst>
              <a:ext uri="{FF2B5EF4-FFF2-40B4-BE49-F238E27FC236}">
                <a16:creationId xmlns:a16="http://schemas.microsoft.com/office/drawing/2014/main" id="{2DA5E167-2886-E384-A389-761B06FD40C0}"/>
              </a:ext>
            </a:extLst>
          </p:cNvPr>
          <p:cNvSpPr/>
          <p:nvPr/>
        </p:nvSpPr>
        <p:spPr>
          <a:xfrm>
            <a:off x="10639683" y="7873120"/>
            <a:ext cx="2999482" cy="1710840"/>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200">
                <a:solidFill>
                  <a:schemeClr val="bg1"/>
                </a:solidFill>
                <a:latin typeface="Helvetica"/>
                <a:cs typeface="Calibri"/>
              </a:rPr>
              <a:t>Describe a Model</a:t>
            </a:r>
          </a:p>
        </p:txBody>
      </p:sp>
      <p:sp>
        <p:nvSpPr>
          <p:cNvPr id="13" name="Rectangle: Rounded Corners 12">
            <a:extLst>
              <a:ext uri="{FF2B5EF4-FFF2-40B4-BE49-F238E27FC236}">
                <a16:creationId xmlns:a16="http://schemas.microsoft.com/office/drawing/2014/main" id="{6329C50D-7238-3965-5A59-69165B48DE22}"/>
              </a:ext>
            </a:extLst>
          </p:cNvPr>
          <p:cNvSpPr/>
          <p:nvPr/>
        </p:nvSpPr>
        <p:spPr>
          <a:xfrm>
            <a:off x="10588015" y="10174911"/>
            <a:ext cx="2999482" cy="1710840"/>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200">
                <a:solidFill>
                  <a:schemeClr val="bg1"/>
                </a:solidFill>
                <a:latin typeface="Helvetica"/>
                <a:cs typeface="Calibri"/>
              </a:rPr>
              <a:t>Medical Questions</a:t>
            </a:r>
          </a:p>
        </p:txBody>
      </p:sp>
      <p:sp>
        <p:nvSpPr>
          <p:cNvPr id="14" name="Rectangle: Rounded Corners 13">
            <a:extLst>
              <a:ext uri="{FF2B5EF4-FFF2-40B4-BE49-F238E27FC236}">
                <a16:creationId xmlns:a16="http://schemas.microsoft.com/office/drawing/2014/main" id="{FE0626EA-6D28-40F0-A1AA-DE92F288B162}"/>
              </a:ext>
            </a:extLst>
          </p:cNvPr>
          <p:cNvSpPr/>
          <p:nvPr/>
        </p:nvSpPr>
        <p:spPr>
          <a:xfrm>
            <a:off x="14457516" y="5676559"/>
            <a:ext cx="2999482" cy="1710840"/>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200">
                <a:solidFill>
                  <a:schemeClr val="bg1"/>
                </a:solidFill>
                <a:latin typeface="Helvetica"/>
                <a:cs typeface="Calibri"/>
              </a:rPr>
              <a:t>Delegates to Model from Agent</a:t>
            </a:r>
          </a:p>
        </p:txBody>
      </p:sp>
      <p:sp>
        <p:nvSpPr>
          <p:cNvPr id="17" name="Rectangle: Rounded Corners 16">
            <a:extLst>
              <a:ext uri="{FF2B5EF4-FFF2-40B4-BE49-F238E27FC236}">
                <a16:creationId xmlns:a16="http://schemas.microsoft.com/office/drawing/2014/main" id="{334306BD-A6A3-A763-94BD-00A689121A1A}"/>
              </a:ext>
            </a:extLst>
          </p:cNvPr>
          <p:cNvSpPr/>
          <p:nvPr/>
        </p:nvSpPr>
        <p:spPr>
          <a:xfrm>
            <a:off x="14641194" y="10567153"/>
            <a:ext cx="2999482" cy="1710840"/>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200">
                <a:solidFill>
                  <a:schemeClr val="bg1"/>
                </a:solidFill>
                <a:latin typeface="Helvetica"/>
                <a:cs typeface="Calibri"/>
              </a:rPr>
              <a:t>GPT</a:t>
            </a:r>
          </a:p>
        </p:txBody>
      </p:sp>
      <p:sp>
        <p:nvSpPr>
          <p:cNvPr id="19" name="Rectangle: Rounded Corners 18">
            <a:extLst>
              <a:ext uri="{FF2B5EF4-FFF2-40B4-BE49-F238E27FC236}">
                <a16:creationId xmlns:a16="http://schemas.microsoft.com/office/drawing/2014/main" id="{D27565D2-2D53-93AA-BADD-1CAE347E2FAB}"/>
              </a:ext>
            </a:extLst>
          </p:cNvPr>
          <p:cNvSpPr/>
          <p:nvPr/>
        </p:nvSpPr>
        <p:spPr>
          <a:xfrm>
            <a:off x="16132349" y="7874383"/>
            <a:ext cx="2999482" cy="1710840"/>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200">
                <a:solidFill>
                  <a:schemeClr val="bg1"/>
                </a:solidFill>
                <a:latin typeface="Helvetica"/>
                <a:cs typeface="Calibri"/>
              </a:rPr>
              <a:t>Guard</a:t>
            </a:r>
          </a:p>
        </p:txBody>
      </p:sp>
      <p:sp>
        <p:nvSpPr>
          <p:cNvPr id="20" name="Rectangle: Rounded Corners 19">
            <a:extLst>
              <a:ext uri="{FF2B5EF4-FFF2-40B4-BE49-F238E27FC236}">
                <a16:creationId xmlns:a16="http://schemas.microsoft.com/office/drawing/2014/main" id="{AE41387C-FAF5-3955-B7B1-0280B60A1A0B}"/>
              </a:ext>
            </a:extLst>
          </p:cNvPr>
          <p:cNvSpPr/>
          <p:nvPr/>
        </p:nvSpPr>
        <p:spPr>
          <a:xfrm>
            <a:off x="20107710" y="7875015"/>
            <a:ext cx="2999482" cy="1710840"/>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200">
                <a:solidFill>
                  <a:schemeClr val="bg1"/>
                </a:solidFill>
                <a:latin typeface="Helvetica"/>
                <a:cs typeface="Calibri"/>
              </a:rPr>
              <a:t>Nurse</a:t>
            </a:r>
          </a:p>
        </p:txBody>
      </p:sp>
      <p:cxnSp>
        <p:nvCxnSpPr>
          <p:cNvPr id="21" name="Straight Arrow Connector 20">
            <a:extLst>
              <a:ext uri="{FF2B5EF4-FFF2-40B4-BE49-F238E27FC236}">
                <a16:creationId xmlns:a16="http://schemas.microsoft.com/office/drawing/2014/main" id="{487AD64C-940E-C402-82F8-BE541CD274CD}"/>
              </a:ext>
            </a:extLst>
          </p:cNvPr>
          <p:cNvCxnSpPr>
            <a:cxnSpLocks/>
          </p:cNvCxnSpPr>
          <p:nvPr/>
        </p:nvCxnSpPr>
        <p:spPr>
          <a:xfrm>
            <a:off x="13569980" y="6545923"/>
            <a:ext cx="843734" cy="27458"/>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3615DDD8-E885-BBF0-DBFA-6E498BC3CEC6}"/>
              </a:ext>
            </a:extLst>
          </p:cNvPr>
          <p:cNvCxnSpPr>
            <a:cxnSpLocks/>
          </p:cNvCxnSpPr>
          <p:nvPr/>
        </p:nvCxnSpPr>
        <p:spPr>
          <a:xfrm>
            <a:off x="13570360" y="8978712"/>
            <a:ext cx="2525388" cy="1183"/>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Straight Arrow Connector 22">
            <a:extLst>
              <a:ext uri="{FF2B5EF4-FFF2-40B4-BE49-F238E27FC236}">
                <a16:creationId xmlns:a16="http://schemas.microsoft.com/office/drawing/2014/main" id="{5668F030-6AE3-26B3-E6E7-D943C33B54FD}"/>
              </a:ext>
            </a:extLst>
          </p:cNvPr>
          <p:cNvCxnSpPr>
            <a:cxnSpLocks/>
          </p:cNvCxnSpPr>
          <p:nvPr/>
        </p:nvCxnSpPr>
        <p:spPr>
          <a:xfrm>
            <a:off x="13676473" y="10757513"/>
            <a:ext cx="791183" cy="868286"/>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6D5CF9ED-015C-7E31-A50C-B33063092083}"/>
              </a:ext>
            </a:extLst>
          </p:cNvPr>
          <p:cNvCxnSpPr>
            <a:cxnSpLocks/>
          </p:cNvCxnSpPr>
          <p:nvPr/>
        </p:nvCxnSpPr>
        <p:spPr>
          <a:xfrm flipV="1">
            <a:off x="17705268" y="9891341"/>
            <a:ext cx="423323" cy="1575366"/>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148765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 bridge to the highway!">
            <a:extLst>
              <a:ext uri="{FF2B5EF4-FFF2-40B4-BE49-F238E27FC236}">
                <a16:creationId xmlns:a16="http://schemas.microsoft.com/office/drawing/2014/main" id="{9FF79580-45EB-1204-DC3D-98169A46FE2D}"/>
              </a:ext>
            </a:extLst>
          </p:cNvPr>
          <p:cNvSpPr txBox="1"/>
          <p:nvPr/>
        </p:nvSpPr>
        <p:spPr>
          <a:xfrm>
            <a:off x="4162789" y="1428204"/>
            <a:ext cx="14245389" cy="8685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t">
            <a:spAutoFit/>
          </a:bodyPr>
          <a:lstStyle>
            <a:lvl1pPr algn="l">
              <a:lnSpc>
                <a:spcPct val="90000"/>
              </a:lnSpc>
              <a:defRPr sz="5500" cap="all">
                <a:solidFill>
                  <a:srgbClr val="791633"/>
                </a:solidFill>
                <a:latin typeface="Proxima Nova Th"/>
                <a:ea typeface="Proxima Nova Th"/>
                <a:cs typeface="Proxima Nova Th"/>
                <a:sym typeface="Proxima Nova Extrabold"/>
              </a:defRPr>
            </a:lvl1pPr>
          </a:lstStyle>
          <a:p>
            <a:pPr algn="ctr"/>
            <a:r>
              <a:rPr lang="en-US" b="1">
                <a:solidFill>
                  <a:srgbClr val="840032"/>
                </a:solidFill>
                <a:latin typeface="Helvetica"/>
              </a:rPr>
              <a:t>Skin Disease</a:t>
            </a:r>
          </a:p>
        </p:txBody>
      </p:sp>
      <p:sp>
        <p:nvSpPr>
          <p:cNvPr id="6" name="The American university of beirut: Challenges and opportunities.">
            <a:extLst>
              <a:ext uri="{FF2B5EF4-FFF2-40B4-BE49-F238E27FC236}">
                <a16:creationId xmlns:a16="http://schemas.microsoft.com/office/drawing/2014/main" id="{5B3E9B38-ECC5-2469-6210-68121152D308}"/>
              </a:ext>
            </a:extLst>
          </p:cNvPr>
          <p:cNvSpPr txBox="1"/>
          <p:nvPr/>
        </p:nvSpPr>
        <p:spPr>
          <a:xfrm>
            <a:off x="15959857" y="677914"/>
            <a:ext cx="6753311" cy="45653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p>
            <a:pPr algn="r">
              <a:defRPr sz="2300">
                <a:solidFill>
                  <a:srgbClr val="000000"/>
                </a:solidFill>
                <a:latin typeface="Proxima Nova Rg"/>
                <a:ea typeface="Proxima Nova Rg"/>
                <a:cs typeface="Proxima Nova Rg"/>
                <a:sym typeface="Proxima Nova"/>
              </a:defRPr>
            </a:pPr>
            <a:r>
              <a:rPr lang="en-GB"/>
              <a:t>AI Home Doctor Chatbot</a:t>
            </a:r>
          </a:p>
        </p:txBody>
      </p:sp>
      <p:cxnSp>
        <p:nvCxnSpPr>
          <p:cNvPr id="12" name="Straight Arrow Connector 11">
            <a:extLst>
              <a:ext uri="{FF2B5EF4-FFF2-40B4-BE49-F238E27FC236}">
                <a16:creationId xmlns:a16="http://schemas.microsoft.com/office/drawing/2014/main" id="{CDA107F8-7E7C-801C-B7EE-C5250FE1BE8F}"/>
              </a:ext>
            </a:extLst>
          </p:cNvPr>
          <p:cNvCxnSpPr>
            <a:cxnSpLocks/>
          </p:cNvCxnSpPr>
          <p:nvPr/>
        </p:nvCxnSpPr>
        <p:spPr>
          <a:xfrm>
            <a:off x="17179122" y="8794150"/>
            <a:ext cx="764908" cy="579251"/>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 name="Rectangle: Rounded Corners 1">
            <a:extLst>
              <a:ext uri="{FF2B5EF4-FFF2-40B4-BE49-F238E27FC236}">
                <a16:creationId xmlns:a16="http://schemas.microsoft.com/office/drawing/2014/main" id="{6B9A9F78-4F02-D4D6-8E08-B3E3B2D10F78}"/>
              </a:ext>
            </a:extLst>
          </p:cNvPr>
          <p:cNvSpPr/>
          <p:nvPr/>
        </p:nvSpPr>
        <p:spPr>
          <a:xfrm>
            <a:off x="910794" y="7819558"/>
            <a:ext cx="2973206" cy="1710840"/>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200">
                <a:solidFill>
                  <a:schemeClr val="bg1"/>
                </a:solidFill>
                <a:latin typeface="Helvetica"/>
                <a:cs typeface="Calibri"/>
              </a:rPr>
              <a:t>Conversation</a:t>
            </a:r>
          </a:p>
        </p:txBody>
      </p:sp>
      <p:cxnSp>
        <p:nvCxnSpPr>
          <p:cNvPr id="3" name="Straight Arrow Connector 2">
            <a:extLst>
              <a:ext uri="{FF2B5EF4-FFF2-40B4-BE49-F238E27FC236}">
                <a16:creationId xmlns:a16="http://schemas.microsoft.com/office/drawing/2014/main" id="{8535EBB4-56CB-FAEA-E8DF-CA7CEAFFB012}"/>
              </a:ext>
            </a:extLst>
          </p:cNvPr>
          <p:cNvCxnSpPr>
            <a:cxnSpLocks/>
          </p:cNvCxnSpPr>
          <p:nvPr/>
        </p:nvCxnSpPr>
        <p:spPr>
          <a:xfrm>
            <a:off x="3869006" y="8715071"/>
            <a:ext cx="1185321" cy="1182"/>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 name="Straight Arrow Connector 3">
            <a:extLst>
              <a:ext uri="{FF2B5EF4-FFF2-40B4-BE49-F238E27FC236}">
                <a16:creationId xmlns:a16="http://schemas.microsoft.com/office/drawing/2014/main" id="{4D5708CD-1681-00F1-2435-A0B0A1F19FFB}"/>
              </a:ext>
            </a:extLst>
          </p:cNvPr>
          <p:cNvCxnSpPr>
            <a:cxnSpLocks/>
          </p:cNvCxnSpPr>
          <p:nvPr/>
        </p:nvCxnSpPr>
        <p:spPr>
          <a:xfrm>
            <a:off x="6822769" y="8689554"/>
            <a:ext cx="922562" cy="27458"/>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 name="Rectangle: Rounded Corners 7">
            <a:extLst>
              <a:ext uri="{FF2B5EF4-FFF2-40B4-BE49-F238E27FC236}">
                <a16:creationId xmlns:a16="http://schemas.microsoft.com/office/drawing/2014/main" id="{5295274D-0CF1-C932-7612-61BA96356E32}"/>
              </a:ext>
            </a:extLst>
          </p:cNvPr>
          <p:cNvSpPr/>
          <p:nvPr/>
        </p:nvSpPr>
        <p:spPr>
          <a:xfrm>
            <a:off x="5042420" y="7871857"/>
            <a:ext cx="1790792" cy="1710840"/>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200">
                <a:solidFill>
                  <a:schemeClr val="bg1"/>
                </a:solidFill>
                <a:latin typeface="Helvetica"/>
                <a:cs typeface="Calibri"/>
              </a:rPr>
              <a:t>GPT</a:t>
            </a:r>
          </a:p>
        </p:txBody>
      </p:sp>
      <p:sp>
        <p:nvSpPr>
          <p:cNvPr id="9" name="Rectangle: Rounded Corners 8">
            <a:extLst>
              <a:ext uri="{FF2B5EF4-FFF2-40B4-BE49-F238E27FC236}">
                <a16:creationId xmlns:a16="http://schemas.microsoft.com/office/drawing/2014/main" id="{91091C54-6037-4FB0-904B-3B7BD7386BE1}"/>
              </a:ext>
            </a:extLst>
          </p:cNvPr>
          <p:cNvSpPr/>
          <p:nvPr/>
        </p:nvSpPr>
        <p:spPr>
          <a:xfrm>
            <a:off x="7736454" y="7820189"/>
            <a:ext cx="2999482" cy="1710840"/>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200">
                <a:solidFill>
                  <a:schemeClr val="bg1"/>
                </a:solidFill>
                <a:latin typeface="Helvetica"/>
                <a:cs typeface="Calibri"/>
              </a:rPr>
              <a:t>Images of Skin</a:t>
            </a:r>
          </a:p>
        </p:txBody>
      </p:sp>
      <p:sp>
        <p:nvSpPr>
          <p:cNvPr id="11" name="Rectangle: Rounded Corners 10">
            <a:extLst>
              <a:ext uri="{FF2B5EF4-FFF2-40B4-BE49-F238E27FC236}">
                <a16:creationId xmlns:a16="http://schemas.microsoft.com/office/drawing/2014/main" id="{2DA5E167-2886-E384-A389-761B06FD40C0}"/>
              </a:ext>
            </a:extLst>
          </p:cNvPr>
          <p:cNvSpPr/>
          <p:nvPr/>
        </p:nvSpPr>
        <p:spPr>
          <a:xfrm>
            <a:off x="7737085" y="10278877"/>
            <a:ext cx="2999482" cy="1710840"/>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200">
                <a:solidFill>
                  <a:schemeClr val="bg1"/>
                </a:solidFill>
                <a:latin typeface="Helvetica"/>
                <a:cs typeface="Calibri"/>
              </a:rPr>
              <a:t>Skin-related Questions</a:t>
            </a:r>
          </a:p>
        </p:txBody>
      </p:sp>
      <p:sp>
        <p:nvSpPr>
          <p:cNvPr id="14" name="Rectangle: Rounded Corners 13">
            <a:extLst>
              <a:ext uri="{FF2B5EF4-FFF2-40B4-BE49-F238E27FC236}">
                <a16:creationId xmlns:a16="http://schemas.microsoft.com/office/drawing/2014/main" id="{FE0626EA-6D28-40F0-A1AA-DE92F288B162}"/>
              </a:ext>
            </a:extLst>
          </p:cNvPr>
          <p:cNvSpPr/>
          <p:nvPr/>
        </p:nvSpPr>
        <p:spPr>
          <a:xfrm>
            <a:off x="2376431" y="3427699"/>
            <a:ext cx="2999482" cy="1710840"/>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200">
                <a:solidFill>
                  <a:schemeClr val="bg1"/>
                </a:solidFill>
                <a:latin typeface="Helvetica"/>
                <a:cs typeface="Calibri"/>
              </a:rPr>
              <a:t>10 Skin Diseases</a:t>
            </a:r>
          </a:p>
        </p:txBody>
      </p:sp>
      <p:sp>
        <p:nvSpPr>
          <p:cNvPr id="17" name="Rectangle: Rounded Corners 16">
            <a:extLst>
              <a:ext uri="{FF2B5EF4-FFF2-40B4-BE49-F238E27FC236}">
                <a16:creationId xmlns:a16="http://schemas.microsoft.com/office/drawing/2014/main" id="{334306BD-A6A3-A763-94BD-00A689121A1A}"/>
              </a:ext>
            </a:extLst>
          </p:cNvPr>
          <p:cNvSpPr/>
          <p:nvPr/>
        </p:nvSpPr>
        <p:spPr>
          <a:xfrm>
            <a:off x="11633999" y="10279508"/>
            <a:ext cx="1738241" cy="1710840"/>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200">
                <a:solidFill>
                  <a:schemeClr val="bg1"/>
                </a:solidFill>
                <a:latin typeface="Helvetica"/>
                <a:cs typeface="Calibri"/>
              </a:rPr>
              <a:t>GPT</a:t>
            </a:r>
          </a:p>
        </p:txBody>
      </p:sp>
      <p:sp>
        <p:nvSpPr>
          <p:cNvPr id="19" name="Rectangle: Rounded Corners 18">
            <a:extLst>
              <a:ext uri="{FF2B5EF4-FFF2-40B4-BE49-F238E27FC236}">
                <a16:creationId xmlns:a16="http://schemas.microsoft.com/office/drawing/2014/main" id="{D27565D2-2D53-93AA-BADD-1CAE347E2FAB}"/>
              </a:ext>
            </a:extLst>
          </p:cNvPr>
          <p:cNvSpPr/>
          <p:nvPr/>
        </p:nvSpPr>
        <p:spPr>
          <a:xfrm>
            <a:off x="17832069" y="9547953"/>
            <a:ext cx="2999482" cy="1710840"/>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200">
                <a:solidFill>
                  <a:schemeClr val="bg1"/>
                </a:solidFill>
                <a:latin typeface="Helvetica"/>
                <a:cs typeface="Calibri"/>
              </a:rPr>
              <a:t>Guard-rails</a:t>
            </a:r>
          </a:p>
        </p:txBody>
      </p:sp>
      <p:sp>
        <p:nvSpPr>
          <p:cNvPr id="20" name="Rectangle: Rounded Corners 19">
            <a:extLst>
              <a:ext uri="{FF2B5EF4-FFF2-40B4-BE49-F238E27FC236}">
                <a16:creationId xmlns:a16="http://schemas.microsoft.com/office/drawing/2014/main" id="{AE41387C-FAF5-3955-B7B1-0280B60A1A0B}"/>
              </a:ext>
            </a:extLst>
          </p:cNvPr>
          <p:cNvSpPr/>
          <p:nvPr/>
        </p:nvSpPr>
        <p:spPr>
          <a:xfrm>
            <a:off x="15087000" y="3429595"/>
            <a:ext cx="2999482" cy="1710840"/>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200">
                <a:solidFill>
                  <a:schemeClr val="bg1"/>
                </a:solidFill>
                <a:latin typeface="Helvetica"/>
                <a:cs typeface="Calibri"/>
              </a:rPr>
              <a:t>Image Classifier</a:t>
            </a:r>
          </a:p>
        </p:txBody>
      </p:sp>
      <p:cxnSp>
        <p:nvCxnSpPr>
          <p:cNvPr id="21" name="Straight Arrow Connector 20">
            <a:extLst>
              <a:ext uri="{FF2B5EF4-FFF2-40B4-BE49-F238E27FC236}">
                <a16:creationId xmlns:a16="http://schemas.microsoft.com/office/drawing/2014/main" id="{487AD64C-940E-C402-82F8-BE541CD274CD}"/>
              </a:ext>
            </a:extLst>
          </p:cNvPr>
          <p:cNvCxnSpPr>
            <a:cxnSpLocks/>
          </p:cNvCxnSpPr>
          <p:nvPr/>
        </p:nvCxnSpPr>
        <p:spPr>
          <a:xfrm>
            <a:off x="10615083" y="8716334"/>
            <a:ext cx="843734" cy="27458"/>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3615DDD8-E885-BBF0-DBFA-6E498BC3CEC6}"/>
              </a:ext>
            </a:extLst>
          </p:cNvPr>
          <p:cNvCxnSpPr>
            <a:cxnSpLocks/>
          </p:cNvCxnSpPr>
          <p:nvPr/>
        </p:nvCxnSpPr>
        <p:spPr>
          <a:xfrm flipV="1">
            <a:off x="13387314" y="10781434"/>
            <a:ext cx="4443525" cy="629438"/>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6D5CF9ED-015C-7E31-A50C-B33063092083}"/>
              </a:ext>
            </a:extLst>
          </p:cNvPr>
          <p:cNvCxnSpPr>
            <a:cxnSpLocks/>
          </p:cNvCxnSpPr>
          <p:nvPr/>
        </p:nvCxnSpPr>
        <p:spPr>
          <a:xfrm>
            <a:off x="6136749" y="9746985"/>
            <a:ext cx="1421803" cy="1656563"/>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Straight Arrow Connector 6">
            <a:extLst>
              <a:ext uri="{FF2B5EF4-FFF2-40B4-BE49-F238E27FC236}">
                <a16:creationId xmlns:a16="http://schemas.microsoft.com/office/drawing/2014/main" id="{EB7A2747-80E5-E74F-B8FF-1E3EED7D9669}"/>
              </a:ext>
            </a:extLst>
          </p:cNvPr>
          <p:cNvCxnSpPr>
            <a:cxnSpLocks/>
          </p:cNvCxnSpPr>
          <p:nvPr/>
        </p:nvCxnSpPr>
        <p:spPr>
          <a:xfrm>
            <a:off x="10719681" y="11278988"/>
            <a:ext cx="922562" cy="27458"/>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Rectangle: Rounded Corners 14">
            <a:extLst>
              <a:ext uri="{FF2B5EF4-FFF2-40B4-BE49-F238E27FC236}">
                <a16:creationId xmlns:a16="http://schemas.microsoft.com/office/drawing/2014/main" id="{1D7D3A35-851F-C264-B0E7-1209F63EDDC7}"/>
              </a:ext>
            </a:extLst>
          </p:cNvPr>
          <p:cNvSpPr/>
          <p:nvPr/>
        </p:nvSpPr>
        <p:spPr>
          <a:xfrm>
            <a:off x="11476469" y="7873119"/>
            <a:ext cx="2999482" cy="1710840"/>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200">
                <a:solidFill>
                  <a:schemeClr val="bg1"/>
                </a:solidFill>
                <a:latin typeface="Helvetica"/>
                <a:cs typeface="Calibri"/>
              </a:rPr>
              <a:t>Classifier Predicts</a:t>
            </a:r>
          </a:p>
        </p:txBody>
      </p:sp>
      <p:sp>
        <p:nvSpPr>
          <p:cNvPr id="16" name="Rectangle: Rounded Corners 15">
            <a:extLst>
              <a:ext uri="{FF2B5EF4-FFF2-40B4-BE49-F238E27FC236}">
                <a16:creationId xmlns:a16="http://schemas.microsoft.com/office/drawing/2014/main" id="{86B54D27-BD14-1FE8-46DB-88265C55DC37}"/>
              </a:ext>
            </a:extLst>
          </p:cNvPr>
          <p:cNvSpPr/>
          <p:nvPr/>
        </p:nvSpPr>
        <p:spPr>
          <a:xfrm>
            <a:off x="15295565" y="7822082"/>
            <a:ext cx="1738241" cy="1710840"/>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200">
                <a:solidFill>
                  <a:schemeClr val="bg1"/>
                </a:solidFill>
                <a:latin typeface="Helvetica"/>
                <a:cs typeface="Calibri"/>
              </a:rPr>
              <a:t>GPT</a:t>
            </a:r>
          </a:p>
        </p:txBody>
      </p:sp>
      <p:sp>
        <p:nvSpPr>
          <p:cNvPr id="25" name="Rectangle: Rounded Corners 24">
            <a:extLst>
              <a:ext uri="{FF2B5EF4-FFF2-40B4-BE49-F238E27FC236}">
                <a16:creationId xmlns:a16="http://schemas.microsoft.com/office/drawing/2014/main" id="{B2F12C7C-4DFB-2E5D-14BA-7196E040A200}"/>
              </a:ext>
            </a:extLst>
          </p:cNvPr>
          <p:cNvSpPr/>
          <p:nvPr/>
        </p:nvSpPr>
        <p:spPr>
          <a:xfrm>
            <a:off x="22042777" y="9705481"/>
            <a:ext cx="1738241" cy="1710840"/>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200">
                <a:solidFill>
                  <a:schemeClr val="bg1"/>
                </a:solidFill>
                <a:latin typeface="Helvetica"/>
                <a:cs typeface="Calibri"/>
              </a:rPr>
              <a:t>User</a:t>
            </a:r>
          </a:p>
        </p:txBody>
      </p:sp>
      <p:sp>
        <p:nvSpPr>
          <p:cNvPr id="27" name="Rectangle: Rounded Corners 26">
            <a:extLst>
              <a:ext uri="{FF2B5EF4-FFF2-40B4-BE49-F238E27FC236}">
                <a16:creationId xmlns:a16="http://schemas.microsoft.com/office/drawing/2014/main" id="{2624C384-7A18-99E1-281F-48386A40D07C}"/>
              </a:ext>
            </a:extLst>
          </p:cNvPr>
          <p:cNvSpPr/>
          <p:nvPr/>
        </p:nvSpPr>
        <p:spPr>
          <a:xfrm>
            <a:off x="6979380" y="3428330"/>
            <a:ext cx="2999482" cy="1710840"/>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200">
                <a:solidFill>
                  <a:schemeClr val="bg1"/>
                </a:solidFill>
                <a:latin typeface="Helvetica"/>
                <a:cs typeface="Calibri"/>
              </a:rPr>
              <a:t>Data Image Processing</a:t>
            </a:r>
          </a:p>
        </p:txBody>
      </p:sp>
      <p:sp>
        <p:nvSpPr>
          <p:cNvPr id="28" name="Rectangle: Rounded Corners 27">
            <a:extLst>
              <a:ext uri="{FF2B5EF4-FFF2-40B4-BE49-F238E27FC236}">
                <a16:creationId xmlns:a16="http://schemas.microsoft.com/office/drawing/2014/main" id="{88EC2AAE-5192-70D5-9F59-7A45148BFB32}"/>
              </a:ext>
            </a:extLst>
          </p:cNvPr>
          <p:cNvSpPr/>
          <p:nvPr/>
        </p:nvSpPr>
        <p:spPr>
          <a:xfrm>
            <a:off x="11033190" y="3428962"/>
            <a:ext cx="2999482" cy="1710840"/>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200">
                <a:solidFill>
                  <a:schemeClr val="bg1"/>
                </a:solidFill>
                <a:latin typeface="Helvetica"/>
                <a:cs typeface="Calibri"/>
              </a:rPr>
              <a:t>Resnet 18 Fine Tuning</a:t>
            </a:r>
          </a:p>
        </p:txBody>
      </p:sp>
      <p:cxnSp>
        <p:nvCxnSpPr>
          <p:cNvPr id="29" name="Straight Arrow Connector 28">
            <a:extLst>
              <a:ext uri="{FF2B5EF4-FFF2-40B4-BE49-F238E27FC236}">
                <a16:creationId xmlns:a16="http://schemas.microsoft.com/office/drawing/2014/main" id="{0D9E2625-4D23-0CC7-84A6-0EA50C3969ED}"/>
              </a:ext>
            </a:extLst>
          </p:cNvPr>
          <p:cNvCxnSpPr>
            <a:cxnSpLocks/>
          </p:cNvCxnSpPr>
          <p:nvPr/>
        </p:nvCxnSpPr>
        <p:spPr>
          <a:xfrm>
            <a:off x="14511743" y="8610852"/>
            <a:ext cx="817461" cy="132561"/>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8C611F6B-5B3A-0560-B619-11B8FFEBD347}"/>
              </a:ext>
            </a:extLst>
          </p:cNvPr>
          <p:cNvCxnSpPr>
            <a:cxnSpLocks/>
          </p:cNvCxnSpPr>
          <p:nvPr/>
        </p:nvCxnSpPr>
        <p:spPr>
          <a:xfrm flipV="1">
            <a:off x="21002639" y="10364330"/>
            <a:ext cx="1001389" cy="77645"/>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Straight Arrow Connector 30">
            <a:extLst>
              <a:ext uri="{FF2B5EF4-FFF2-40B4-BE49-F238E27FC236}">
                <a16:creationId xmlns:a16="http://schemas.microsoft.com/office/drawing/2014/main" id="{03FA5A69-B784-A815-F465-DDAFF7F6F5A4}"/>
              </a:ext>
            </a:extLst>
          </p:cNvPr>
          <p:cNvCxnSpPr>
            <a:cxnSpLocks/>
          </p:cNvCxnSpPr>
          <p:nvPr/>
        </p:nvCxnSpPr>
        <p:spPr>
          <a:xfrm>
            <a:off x="5331739" y="4269903"/>
            <a:ext cx="1658285" cy="118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7B121C65-4ABC-A9EB-C989-63AB8216A303}"/>
              </a:ext>
            </a:extLst>
          </p:cNvPr>
          <p:cNvCxnSpPr>
            <a:cxnSpLocks/>
          </p:cNvCxnSpPr>
          <p:nvPr/>
        </p:nvCxnSpPr>
        <p:spPr>
          <a:xfrm>
            <a:off x="9858512" y="4270912"/>
            <a:ext cx="1185321" cy="1182"/>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Straight Arrow Connector 32">
            <a:extLst>
              <a:ext uri="{FF2B5EF4-FFF2-40B4-BE49-F238E27FC236}">
                <a16:creationId xmlns:a16="http://schemas.microsoft.com/office/drawing/2014/main" id="{ED7C0E37-8025-2EC2-E00E-EE76439FED52}"/>
              </a:ext>
            </a:extLst>
          </p:cNvPr>
          <p:cNvCxnSpPr>
            <a:cxnSpLocks/>
          </p:cNvCxnSpPr>
          <p:nvPr/>
        </p:nvCxnSpPr>
        <p:spPr>
          <a:xfrm>
            <a:off x="14016919" y="4245394"/>
            <a:ext cx="1185321" cy="1182"/>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865002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he American university of beirut: Challenges and opportunities.">
            <a:extLst>
              <a:ext uri="{FF2B5EF4-FFF2-40B4-BE49-F238E27FC236}">
                <a16:creationId xmlns:a16="http://schemas.microsoft.com/office/drawing/2014/main" id="{5B3E9B38-ECC5-2469-6210-68121152D308}"/>
              </a:ext>
            </a:extLst>
          </p:cNvPr>
          <p:cNvSpPr txBox="1"/>
          <p:nvPr/>
        </p:nvSpPr>
        <p:spPr>
          <a:xfrm>
            <a:off x="15959857" y="677914"/>
            <a:ext cx="6753311" cy="45653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p>
            <a:pPr algn="r">
              <a:defRPr sz="2300">
                <a:solidFill>
                  <a:srgbClr val="000000"/>
                </a:solidFill>
                <a:latin typeface="Proxima Nova Rg"/>
                <a:ea typeface="Proxima Nova Rg"/>
                <a:cs typeface="Proxima Nova Rg"/>
                <a:sym typeface="Proxima Nova"/>
              </a:defRPr>
            </a:pPr>
            <a:r>
              <a:rPr lang="en-GB"/>
              <a:t>AI Home Doctor Chatbot</a:t>
            </a:r>
          </a:p>
        </p:txBody>
      </p:sp>
      <p:sp>
        <p:nvSpPr>
          <p:cNvPr id="7" name="A bridge to the highway!">
            <a:extLst>
              <a:ext uri="{FF2B5EF4-FFF2-40B4-BE49-F238E27FC236}">
                <a16:creationId xmlns:a16="http://schemas.microsoft.com/office/drawing/2014/main" id="{1AEE623B-D6C6-FB0E-950B-8E848918C50E}"/>
              </a:ext>
            </a:extLst>
          </p:cNvPr>
          <p:cNvSpPr txBox="1"/>
          <p:nvPr/>
        </p:nvSpPr>
        <p:spPr>
          <a:xfrm>
            <a:off x="4294168" y="1559583"/>
            <a:ext cx="14245389" cy="86857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nchor="t">
            <a:spAutoFit/>
          </a:bodyPr>
          <a:lstStyle>
            <a:lvl1pPr algn="l">
              <a:lnSpc>
                <a:spcPct val="90000"/>
              </a:lnSpc>
              <a:defRPr sz="5500" cap="all">
                <a:solidFill>
                  <a:srgbClr val="791633"/>
                </a:solidFill>
                <a:latin typeface="Proxima Nova Th"/>
                <a:ea typeface="Proxima Nova Th"/>
                <a:cs typeface="Proxima Nova Th"/>
                <a:sym typeface="Proxima Nova Extrabold"/>
              </a:defRPr>
            </a:lvl1pPr>
          </a:lstStyle>
          <a:p>
            <a:pPr algn="ctr"/>
            <a:r>
              <a:rPr lang="en-US" b="1">
                <a:solidFill>
                  <a:srgbClr val="840032"/>
                </a:solidFill>
                <a:latin typeface="Helvetica"/>
              </a:rPr>
              <a:t>DONNA </a:t>
            </a:r>
          </a:p>
        </p:txBody>
      </p:sp>
      <p:cxnSp>
        <p:nvCxnSpPr>
          <p:cNvPr id="23" name="Straight Arrow Connector 22">
            <a:extLst>
              <a:ext uri="{FF2B5EF4-FFF2-40B4-BE49-F238E27FC236}">
                <a16:creationId xmlns:a16="http://schemas.microsoft.com/office/drawing/2014/main" id="{A4ABD7B0-57B3-F0F8-82AF-EC28CD254D2E}"/>
              </a:ext>
            </a:extLst>
          </p:cNvPr>
          <p:cNvCxnSpPr>
            <a:cxnSpLocks/>
          </p:cNvCxnSpPr>
          <p:nvPr/>
        </p:nvCxnSpPr>
        <p:spPr>
          <a:xfrm>
            <a:off x="12359258" y="10091503"/>
            <a:ext cx="0" cy="1028413"/>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4" name="Rectangle: Rounded Corners 23">
            <a:extLst>
              <a:ext uri="{FF2B5EF4-FFF2-40B4-BE49-F238E27FC236}">
                <a16:creationId xmlns:a16="http://schemas.microsoft.com/office/drawing/2014/main" id="{0F40C3B9-7490-A79A-4933-E9C9FC66C7F7}"/>
              </a:ext>
            </a:extLst>
          </p:cNvPr>
          <p:cNvSpPr/>
          <p:nvPr/>
        </p:nvSpPr>
        <p:spPr>
          <a:xfrm>
            <a:off x="1403739" y="5735249"/>
            <a:ext cx="2973206" cy="1710840"/>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200">
                <a:solidFill>
                  <a:schemeClr val="bg1"/>
                </a:solidFill>
                <a:latin typeface="Helvetica"/>
                <a:cs typeface="Calibri"/>
              </a:rPr>
              <a:t>Conversation</a:t>
            </a:r>
          </a:p>
        </p:txBody>
      </p:sp>
      <p:cxnSp>
        <p:nvCxnSpPr>
          <p:cNvPr id="25" name="Straight Arrow Connector 24">
            <a:extLst>
              <a:ext uri="{FF2B5EF4-FFF2-40B4-BE49-F238E27FC236}">
                <a16:creationId xmlns:a16="http://schemas.microsoft.com/office/drawing/2014/main" id="{C7773A58-5BF5-9425-2035-AEBB989D8CD4}"/>
              </a:ext>
            </a:extLst>
          </p:cNvPr>
          <p:cNvCxnSpPr>
            <a:cxnSpLocks/>
          </p:cNvCxnSpPr>
          <p:nvPr/>
        </p:nvCxnSpPr>
        <p:spPr>
          <a:xfrm>
            <a:off x="4342811" y="6581091"/>
            <a:ext cx="1185321" cy="1182"/>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8" name="Rectangle: Rounded Corners 27">
            <a:extLst>
              <a:ext uri="{FF2B5EF4-FFF2-40B4-BE49-F238E27FC236}">
                <a16:creationId xmlns:a16="http://schemas.microsoft.com/office/drawing/2014/main" id="{AA8DA386-9DAF-87D5-51C4-617E29E5B4D0}"/>
              </a:ext>
            </a:extLst>
          </p:cNvPr>
          <p:cNvSpPr/>
          <p:nvPr/>
        </p:nvSpPr>
        <p:spPr>
          <a:xfrm>
            <a:off x="9351195" y="5735249"/>
            <a:ext cx="5681609" cy="1710840"/>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200">
                <a:solidFill>
                  <a:schemeClr val="bg1"/>
                </a:solidFill>
                <a:latin typeface="Helvetica"/>
                <a:cs typeface="Calibri"/>
              </a:rPr>
              <a:t>Extract time, name, dosage, email address</a:t>
            </a:r>
          </a:p>
          <a:p>
            <a:endParaRPr lang="en-US" sz="3200">
              <a:solidFill>
                <a:schemeClr val="bg1"/>
              </a:solidFill>
              <a:latin typeface="Helvetica"/>
              <a:cs typeface="Calibri"/>
            </a:endParaRPr>
          </a:p>
        </p:txBody>
      </p:sp>
      <p:sp>
        <p:nvSpPr>
          <p:cNvPr id="29" name="Rectangle: Rounded Corners 28">
            <a:extLst>
              <a:ext uri="{FF2B5EF4-FFF2-40B4-BE49-F238E27FC236}">
                <a16:creationId xmlns:a16="http://schemas.microsoft.com/office/drawing/2014/main" id="{2A514D0B-9756-EA23-195E-6EF3EC084B79}"/>
              </a:ext>
            </a:extLst>
          </p:cNvPr>
          <p:cNvSpPr/>
          <p:nvPr/>
        </p:nvSpPr>
        <p:spPr>
          <a:xfrm>
            <a:off x="10893848" y="11175983"/>
            <a:ext cx="2999482" cy="1710840"/>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200">
                <a:solidFill>
                  <a:schemeClr val="bg1"/>
                </a:solidFill>
                <a:latin typeface="Helvetica"/>
                <a:cs typeface="Calibri"/>
              </a:rPr>
              <a:t>Email threading functions</a:t>
            </a:r>
          </a:p>
        </p:txBody>
      </p:sp>
      <p:sp>
        <p:nvSpPr>
          <p:cNvPr id="31" name="Rectangle: Rounded Corners 30">
            <a:extLst>
              <a:ext uri="{FF2B5EF4-FFF2-40B4-BE49-F238E27FC236}">
                <a16:creationId xmlns:a16="http://schemas.microsoft.com/office/drawing/2014/main" id="{4D0E12AB-7A43-A523-C984-F8CEF5C2C7C7}"/>
              </a:ext>
            </a:extLst>
          </p:cNvPr>
          <p:cNvSpPr/>
          <p:nvPr/>
        </p:nvSpPr>
        <p:spPr>
          <a:xfrm>
            <a:off x="12820689" y="3221492"/>
            <a:ext cx="2999482" cy="1710840"/>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200">
                <a:solidFill>
                  <a:schemeClr val="bg1"/>
                </a:solidFill>
                <a:latin typeface="Helvetica"/>
                <a:cs typeface="Calibri"/>
              </a:rPr>
              <a:t>Guard-rails</a:t>
            </a:r>
          </a:p>
        </p:txBody>
      </p:sp>
      <p:cxnSp>
        <p:nvCxnSpPr>
          <p:cNvPr id="32" name="Straight Arrow Connector 31">
            <a:extLst>
              <a:ext uri="{FF2B5EF4-FFF2-40B4-BE49-F238E27FC236}">
                <a16:creationId xmlns:a16="http://schemas.microsoft.com/office/drawing/2014/main" id="{C45B2DEE-2DEC-EADA-5FFF-A033DA26ED05}"/>
              </a:ext>
            </a:extLst>
          </p:cNvPr>
          <p:cNvCxnSpPr>
            <a:cxnSpLocks/>
          </p:cNvCxnSpPr>
          <p:nvPr/>
        </p:nvCxnSpPr>
        <p:spPr>
          <a:xfrm>
            <a:off x="8527614" y="6548989"/>
            <a:ext cx="823581" cy="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6" name="Rectangle: Rounded Corners 35">
            <a:extLst>
              <a:ext uri="{FF2B5EF4-FFF2-40B4-BE49-F238E27FC236}">
                <a16:creationId xmlns:a16="http://schemas.microsoft.com/office/drawing/2014/main" id="{63BFEE90-26BA-48CC-B12A-797E20D942F9}"/>
              </a:ext>
            </a:extLst>
          </p:cNvPr>
          <p:cNvSpPr/>
          <p:nvPr/>
        </p:nvSpPr>
        <p:spPr>
          <a:xfrm>
            <a:off x="5528132" y="5725671"/>
            <a:ext cx="2999482" cy="1710840"/>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200">
                <a:solidFill>
                  <a:schemeClr val="bg1"/>
                </a:solidFill>
                <a:latin typeface="Helvetica"/>
                <a:cs typeface="Calibri"/>
              </a:rPr>
              <a:t>GPT</a:t>
            </a:r>
          </a:p>
        </p:txBody>
      </p:sp>
      <p:sp>
        <p:nvSpPr>
          <p:cNvPr id="37" name="Rectangle: Rounded Corners 36">
            <a:extLst>
              <a:ext uri="{FF2B5EF4-FFF2-40B4-BE49-F238E27FC236}">
                <a16:creationId xmlns:a16="http://schemas.microsoft.com/office/drawing/2014/main" id="{DEECD853-4BE9-D0FA-C744-8EC78DA2FE1D}"/>
              </a:ext>
            </a:extLst>
          </p:cNvPr>
          <p:cNvSpPr/>
          <p:nvPr/>
        </p:nvSpPr>
        <p:spPr>
          <a:xfrm>
            <a:off x="11444640" y="8499589"/>
            <a:ext cx="1738241" cy="1710840"/>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200">
                <a:solidFill>
                  <a:schemeClr val="bg1"/>
                </a:solidFill>
                <a:latin typeface="Helvetica"/>
                <a:cs typeface="Calibri"/>
              </a:rPr>
              <a:t>Date parser </a:t>
            </a:r>
          </a:p>
        </p:txBody>
      </p:sp>
      <p:sp>
        <p:nvSpPr>
          <p:cNvPr id="38" name="Rectangle: Rounded Corners 37">
            <a:extLst>
              <a:ext uri="{FF2B5EF4-FFF2-40B4-BE49-F238E27FC236}">
                <a16:creationId xmlns:a16="http://schemas.microsoft.com/office/drawing/2014/main" id="{99409E1E-ED79-8BA3-D394-A3C26431488E}"/>
              </a:ext>
            </a:extLst>
          </p:cNvPr>
          <p:cNvSpPr/>
          <p:nvPr/>
        </p:nvSpPr>
        <p:spPr>
          <a:xfrm>
            <a:off x="17887260" y="3221492"/>
            <a:ext cx="1738241" cy="1710840"/>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200">
                <a:solidFill>
                  <a:schemeClr val="bg1"/>
                </a:solidFill>
                <a:latin typeface="Helvetica"/>
                <a:cs typeface="Calibri"/>
              </a:rPr>
              <a:t>User inbox</a:t>
            </a:r>
          </a:p>
        </p:txBody>
      </p:sp>
      <p:cxnSp>
        <p:nvCxnSpPr>
          <p:cNvPr id="39" name="Straight Arrow Connector 38">
            <a:extLst>
              <a:ext uri="{FF2B5EF4-FFF2-40B4-BE49-F238E27FC236}">
                <a16:creationId xmlns:a16="http://schemas.microsoft.com/office/drawing/2014/main" id="{69702CC8-949F-7FD8-084D-180A13E2B1DE}"/>
              </a:ext>
            </a:extLst>
          </p:cNvPr>
          <p:cNvCxnSpPr>
            <a:cxnSpLocks/>
          </p:cNvCxnSpPr>
          <p:nvPr/>
        </p:nvCxnSpPr>
        <p:spPr>
          <a:xfrm>
            <a:off x="12269092" y="7457794"/>
            <a:ext cx="0" cy="1041795"/>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5F3A8229-4432-4B8D-4FC4-4F0DDFD43D4D}"/>
              </a:ext>
            </a:extLst>
          </p:cNvPr>
          <p:cNvCxnSpPr>
            <a:cxnSpLocks/>
          </p:cNvCxnSpPr>
          <p:nvPr/>
        </p:nvCxnSpPr>
        <p:spPr>
          <a:xfrm flipV="1">
            <a:off x="6893745" y="7465758"/>
            <a:ext cx="0" cy="4288092"/>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Connector 50">
            <a:extLst>
              <a:ext uri="{FF2B5EF4-FFF2-40B4-BE49-F238E27FC236}">
                <a16:creationId xmlns:a16="http://schemas.microsoft.com/office/drawing/2014/main" id="{8FB232F1-BCE4-A502-B8FE-A97D61BD0960}"/>
              </a:ext>
            </a:extLst>
          </p:cNvPr>
          <p:cNvCxnSpPr>
            <a:cxnSpLocks/>
          </p:cNvCxnSpPr>
          <p:nvPr/>
        </p:nvCxnSpPr>
        <p:spPr>
          <a:xfrm>
            <a:off x="6893745" y="11791950"/>
            <a:ext cx="4000103" cy="179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2B10C64-F3FB-4541-B933-3ADD9A02F0A3}"/>
              </a:ext>
            </a:extLst>
          </p:cNvPr>
          <p:cNvCxnSpPr>
            <a:cxnSpLocks/>
            <a:endCxn id="31" idx="1"/>
          </p:cNvCxnSpPr>
          <p:nvPr/>
        </p:nvCxnSpPr>
        <p:spPr>
          <a:xfrm>
            <a:off x="7239000" y="4076912"/>
            <a:ext cx="5581689" cy="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9" name="Straight Arrow Connector 58">
            <a:extLst>
              <a:ext uri="{FF2B5EF4-FFF2-40B4-BE49-F238E27FC236}">
                <a16:creationId xmlns:a16="http://schemas.microsoft.com/office/drawing/2014/main" id="{FA697246-EA04-5C8E-F8B8-C65930ED0EF4}"/>
              </a:ext>
            </a:extLst>
          </p:cNvPr>
          <p:cNvCxnSpPr>
            <a:cxnSpLocks/>
            <a:stCxn id="31" idx="3"/>
          </p:cNvCxnSpPr>
          <p:nvPr/>
        </p:nvCxnSpPr>
        <p:spPr>
          <a:xfrm>
            <a:off x="15820171" y="4076912"/>
            <a:ext cx="2067089" cy="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3" name="Straight Connector 62">
            <a:extLst>
              <a:ext uri="{FF2B5EF4-FFF2-40B4-BE49-F238E27FC236}">
                <a16:creationId xmlns:a16="http://schemas.microsoft.com/office/drawing/2014/main" id="{E8C7FE0B-4BB1-2909-3802-4A4A77214088}"/>
              </a:ext>
            </a:extLst>
          </p:cNvPr>
          <p:cNvCxnSpPr>
            <a:cxnSpLocks/>
          </p:cNvCxnSpPr>
          <p:nvPr/>
        </p:nvCxnSpPr>
        <p:spPr>
          <a:xfrm flipV="1">
            <a:off x="7239000" y="4065207"/>
            <a:ext cx="0" cy="1631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1279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1D77A-8C63-A536-4D02-230206ADEB75}"/>
            </a:ext>
          </a:extLst>
        </p:cNvPr>
        <p:cNvGrpSpPr/>
        <p:nvPr/>
      </p:nvGrpSpPr>
      <p:grpSpPr>
        <a:xfrm>
          <a:off x="0" y="0"/>
          <a:ext cx="0" cy="0"/>
          <a:chOff x="0" y="0"/>
          <a:chExt cx="0" cy="0"/>
        </a:xfrm>
      </p:grpSpPr>
      <p:sp>
        <p:nvSpPr>
          <p:cNvPr id="2" name="The American university of beirut: Challenges and opportunities.">
            <a:extLst>
              <a:ext uri="{FF2B5EF4-FFF2-40B4-BE49-F238E27FC236}">
                <a16:creationId xmlns:a16="http://schemas.microsoft.com/office/drawing/2014/main" id="{B8EAA616-F2B9-4C73-DF76-68044D7A8C08}"/>
              </a:ext>
            </a:extLst>
          </p:cNvPr>
          <p:cNvSpPr txBox="1"/>
          <p:nvPr/>
        </p:nvSpPr>
        <p:spPr>
          <a:xfrm>
            <a:off x="15959857" y="677914"/>
            <a:ext cx="6753311" cy="456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r">
              <a:defRPr sz="2300">
                <a:solidFill>
                  <a:srgbClr val="000000"/>
                </a:solidFill>
                <a:latin typeface="Proxima Nova Rg"/>
                <a:ea typeface="Proxima Nova Rg"/>
                <a:cs typeface="Proxima Nova Rg"/>
                <a:sym typeface="Proxima Nova"/>
              </a:defRPr>
            </a:pPr>
            <a:r>
              <a:rPr lang="en-US"/>
              <a:t>Business Aspect</a:t>
            </a:r>
          </a:p>
        </p:txBody>
      </p:sp>
      <p:sp>
        <p:nvSpPr>
          <p:cNvPr id="4" name="TITLE gOES HERE LOREM IPSUM DOLOR.">
            <a:extLst>
              <a:ext uri="{FF2B5EF4-FFF2-40B4-BE49-F238E27FC236}">
                <a16:creationId xmlns:a16="http://schemas.microsoft.com/office/drawing/2014/main" id="{34378A29-8913-3815-315E-3460FA12E1C0}"/>
              </a:ext>
            </a:extLst>
          </p:cNvPr>
          <p:cNvSpPr txBox="1"/>
          <p:nvPr/>
        </p:nvSpPr>
        <p:spPr>
          <a:xfrm>
            <a:off x="1695964" y="2613272"/>
            <a:ext cx="14510844" cy="86857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numCol="1" anchor="t">
            <a:spAutoFit/>
          </a:bodyPr>
          <a:lstStyle>
            <a:lvl1pPr algn="l">
              <a:lnSpc>
                <a:spcPct val="90000"/>
              </a:lnSpc>
              <a:defRPr sz="5500" cap="all">
                <a:solidFill>
                  <a:srgbClr val="791633"/>
                </a:solidFill>
                <a:latin typeface="Proxima Nova Th"/>
                <a:ea typeface="Proxima Nova Th"/>
                <a:cs typeface="Proxima Nova Th"/>
                <a:sym typeface="Proxima Nova Extrabold"/>
              </a:defRPr>
            </a:lvl1pPr>
          </a:lstStyle>
          <a:p>
            <a:r>
              <a:rPr lang="en-US" b="1">
                <a:solidFill>
                  <a:srgbClr val="840032"/>
                </a:solidFill>
                <a:latin typeface="Helvetica"/>
              </a:rPr>
              <a:t>Impact on stakeholders</a:t>
            </a:r>
          </a:p>
        </p:txBody>
      </p:sp>
      <p:graphicFrame>
        <p:nvGraphicFramePr>
          <p:cNvPr id="10" name="Table 9">
            <a:extLst>
              <a:ext uri="{FF2B5EF4-FFF2-40B4-BE49-F238E27FC236}">
                <a16:creationId xmlns:a16="http://schemas.microsoft.com/office/drawing/2014/main" id="{38DE1C74-10E8-3BFB-0CB6-1186E16B2E63}"/>
              </a:ext>
            </a:extLst>
          </p:cNvPr>
          <p:cNvGraphicFramePr>
            <a:graphicFrameLocks noGrp="1"/>
          </p:cNvGraphicFramePr>
          <p:nvPr>
            <p:extLst>
              <p:ext uri="{D42A27DB-BD31-4B8C-83A1-F6EECF244321}">
                <p14:modId xmlns:p14="http://schemas.microsoft.com/office/powerpoint/2010/main" val="3856642879"/>
              </p:ext>
            </p:extLst>
          </p:nvPr>
        </p:nvGraphicFramePr>
        <p:xfrm>
          <a:off x="2155757" y="4471191"/>
          <a:ext cx="20050978" cy="8521214"/>
        </p:xfrm>
        <a:graphic>
          <a:graphicData uri="http://schemas.openxmlformats.org/drawingml/2006/table">
            <a:tbl>
              <a:tblPr firstRow="1" bandRow="1">
                <a:tableStyleId>{5940675A-B579-460E-94D1-54222C63F5DA}</a:tableStyleId>
              </a:tblPr>
              <a:tblGrid>
                <a:gridCol w="10025489">
                  <a:extLst>
                    <a:ext uri="{9D8B030D-6E8A-4147-A177-3AD203B41FA5}">
                      <a16:colId xmlns:a16="http://schemas.microsoft.com/office/drawing/2014/main" val="727729263"/>
                    </a:ext>
                  </a:extLst>
                </a:gridCol>
                <a:gridCol w="10025489">
                  <a:extLst>
                    <a:ext uri="{9D8B030D-6E8A-4147-A177-3AD203B41FA5}">
                      <a16:colId xmlns:a16="http://schemas.microsoft.com/office/drawing/2014/main" val="1303136015"/>
                    </a:ext>
                  </a:extLst>
                </a:gridCol>
              </a:tblGrid>
              <a:tr h="1547887">
                <a:tc>
                  <a:txBody>
                    <a:bodyPr/>
                    <a:lstStyle/>
                    <a:p>
                      <a:pPr lvl="0">
                        <a:buNone/>
                      </a:pPr>
                      <a:r>
                        <a:rPr lang="en-US" sz="5400" b="1">
                          <a:solidFill>
                            <a:schemeClr val="bg1"/>
                          </a:solidFill>
                          <a:latin typeface="Helvetica"/>
                        </a:rPr>
                        <a:t>Stakeholders</a:t>
                      </a:r>
                    </a:p>
                  </a:txBody>
                  <a:tcPr>
                    <a:solidFill>
                      <a:srgbClr val="910030"/>
                    </a:solidFill>
                  </a:tcPr>
                </a:tc>
                <a:tc>
                  <a:txBody>
                    <a:bodyPr/>
                    <a:lstStyle/>
                    <a:p>
                      <a:pPr lvl="0">
                        <a:buNone/>
                      </a:pPr>
                      <a:endParaRPr lang="en-US" sz="6600" b="1" i="0" u="none" strike="noStrike" noProof="0">
                        <a:solidFill>
                          <a:srgbClr val="000000"/>
                        </a:solidFill>
                        <a:latin typeface="Helvetica"/>
                      </a:endParaRPr>
                    </a:p>
                  </a:txBody>
                  <a:tcPr>
                    <a:solidFill>
                      <a:srgbClr val="910030"/>
                    </a:solidFill>
                  </a:tcPr>
                </a:tc>
                <a:extLst>
                  <a:ext uri="{0D108BD9-81ED-4DB2-BD59-A6C34878D82A}">
                    <a16:rowId xmlns:a16="http://schemas.microsoft.com/office/drawing/2014/main" val="2851492447"/>
                  </a:ext>
                </a:extLst>
              </a:tr>
              <a:tr h="1547887">
                <a:tc>
                  <a:txBody>
                    <a:bodyPr/>
                    <a:lstStyle/>
                    <a:p>
                      <a:pPr lvl="0">
                        <a:buNone/>
                      </a:pPr>
                      <a:r>
                        <a:rPr lang="en-US" sz="4000" b="0" i="0" u="none" strike="noStrike" noProof="0">
                          <a:solidFill>
                            <a:schemeClr val="tx1"/>
                          </a:solidFill>
                          <a:latin typeface="Helvetica"/>
                        </a:rPr>
                        <a:t>Patients / Users</a:t>
                      </a:r>
                      <a:endParaRPr lang="en-US" sz="4000">
                        <a:solidFill>
                          <a:schemeClr val="tx1"/>
                        </a:solidFill>
                        <a:latin typeface="Helvetica"/>
                      </a:endParaRPr>
                    </a:p>
                  </a:txBody>
                  <a:tcPr>
                    <a:solidFill>
                      <a:srgbClr val="FFF4F2"/>
                    </a:solidFill>
                  </a:tcPr>
                </a:tc>
                <a:tc>
                  <a:txBody>
                    <a:bodyPr/>
                    <a:lstStyle/>
                    <a:p>
                      <a:pPr lvl="0" algn="l">
                        <a:lnSpc>
                          <a:spcPct val="100000"/>
                        </a:lnSpc>
                        <a:spcBef>
                          <a:spcPts val="0"/>
                        </a:spcBef>
                        <a:spcAft>
                          <a:spcPts val="0"/>
                        </a:spcAft>
                        <a:buNone/>
                      </a:pPr>
                      <a:r>
                        <a:rPr lang="en-US" sz="4000" b="0" i="0" u="none" strike="noStrike" noProof="0">
                          <a:solidFill>
                            <a:schemeClr val="tx1"/>
                          </a:solidFill>
                          <a:latin typeface="Helvetica"/>
                        </a:rPr>
                        <a:t>Quick access to medical advice, but reliant on accuracy and availability.</a:t>
                      </a:r>
                    </a:p>
                    <a:p>
                      <a:pPr lvl="0">
                        <a:buNone/>
                      </a:pPr>
                      <a:endParaRPr lang="en-US">
                        <a:latin typeface="Helvetica"/>
                      </a:endParaRPr>
                    </a:p>
                  </a:txBody>
                  <a:tcPr>
                    <a:solidFill>
                      <a:srgbClr val="FFF4F2"/>
                    </a:solidFill>
                  </a:tcPr>
                </a:tc>
                <a:extLst>
                  <a:ext uri="{0D108BD9-81ED-4DB2-BD59-A6C34878D82A}">
                    <a16:rowId xmlns:a16="http://schemas.microsoft.com/office/drawing/2014/main" val="2750924725"/>
                  </a:ext>
                </a:extLst>
              </a:tr>
              <a:tr h="1547887">
                <a:tc>
                  <a:txBody>
                    <a:bodyPr/>
                    <a:lstStyle/>
                    <a:p>
                      <a:pPr lvl="0">
                        <a:buNone/>
                      </a:pPr>
                      <a:r>
                        <a:rPr lang="en-US" sz="4000" b="0" i="0" u="none" strike="noStrike" noProof="0">
                          <a:solidFill>
                            <a:srgbClr val="0D0D0D"/>
                          </a:solidFill>
                          <a:latin typeface="Helvetica"/>
                        </a:rPr>
                        <a:t>Healthcare Providers</a:t>
                      </a:r>
                      <a:endParaRPr lang="en-US" sz="4000" b="0">
                        <a:latin typeface="Helvetica"/>
                      </a:endParaRPr>
                    </a:p>
                  </a:txBody>
                  <a:tcPr>
                    <a:solidFill>
                      <a:srgbClr val="FFF4F2"/>
                    </a:solidFill>
                  </a:tcPr>
                </a:tc>
                <a:tc>
                  <a:txBody>
                    <a:bodyPr/>
                    <a:lstStyle/>
                    <a:p>
                      <a:pPr lvl="0">
                        <a:buNone/>
                      </a:pPr>
                      <a:r>
                        <a:rPr lang="en-US" sz="4000" b="0" i="0" u="none" strike="noStrike" noProof="0">
                          <a:solidFill>
                            <a:srgbClr val="0D0D0D"/>
                          </a:solidFill>
                          <a:latin typeface="Helvetica"/>
                        </a:rPr>
                        <a:t>Reduced workload for doctors, but still responsible for oversight of the bot's suggestions.</a:t>
                      </a:r>
                      <a:endParaRPr lang="en-US" sz="4000">
                        <a:latin typeface="Helvetica"/>
                      </a:endParaRPr>
                    </a:p>
                  </a:txBody>
                  <a:tcPr>
                    <a:solidFill>
                      <a:srgbClr val="FFF4F2"/>
                    </a:solidFill>
                  </a:tcPr>
                </a:tc>
                <a:extLst>
                  <a:ext uri="{0D108BD9-81ED-4DB2-BD59-A6C34878D82A}">
                    <a16:rowId xmlns:a16="http://schemas.microsoft.com/office/drawing/2014/main" val="2467037465"/>
                  </a:ext>
                </a:extLst>
              </a:tr>
              <a:tr h="1547887">
                <a:tc>
                  <a:txBody>
                    <a:bodyPr/>
                    <a:lstStyle/>
                    <a:p>
                      <a:r>
                        <a:rPr lang="en-US" sz="4000">
                          <a:latin typeface="Helvetica"/>
                        </a:rPr>
                        <a:t>Medication Reminders (family, caretakers, nurses)</a:t>
                      </a:r>
                    </a:p>
                  </a:txBody>
                  <a:tcPr>
                    <a:solidFill>
                      <a:srgbClr val="FFF4F2"/>
                    </a:solidFill>
                  </a:tcPr>
                </a:tc>
                <a:tc>
                  <a:txBody>
                    <a:bodyPr/>
                    <a:lstStyle/>
                    <a:p>
                      <a:pPr lvl="0">
                        <a:buNone/>
                      </a:pPr>
                      <a:r>
                        <a:rPr lang="en-US" sz="4000" b="0" i="0" u="none" strike="noStrike" noProof="0">
                          <a:solidFill>
                            <a:srgbClr val="0D0D0D"/>
                          </a:solidFill>
                          <a:latin typeface="Helvetica"/>
                        </a:rPr>
                        <a:t>Help ensure patients follow their prescribed medication schedules by providing reminders.</a:t>
                      </a:r>
                    </a:p>
                  </a:txBody>
                  <a:tcPr>
                    <a:solidFill>
                      <a:srgbClr val="FFF4F2"/>
                    </a:solidFill>
                  </a:tcPr>
                </a:tc>
                <a:extLst>
                  <a:ext uri="{0D108BD9-81ED-4DB2-BD59-A6C34878D82A}">
                    <a16:rowId xmlns:a16="http://schemas.microsoft.com/office/drawing/2014/main" val="1191600635"/>
                  </a:ext>
                </a:extLst>
              </a:tr>
              <a:tr h="1547887">
                <a:tc>
                  <a:txBody>
                    <a:bodyPr/>
                    <a:lstStyle/>
                    <a:p>
                      <a:r>
                        <a:rPr lang="en-US" sz="4000">
                          <a:latin typeface="Helvetica"/>
                        </a:rPr>
                        <a:t>Business</a:t>
                      </a:r>
                    </a:p>
                  </a:txBody>
                  <a:tcPr>
                    <a:solidFill>
                      <a:srgbClr val="FFF4F2"/>
                    </a:solidFill>
                  </a:tcPr>
                </a:tc>
                <a:tc>
                  <a:txBody>
                    <a:bodyPr/>
                    <a:lstStyle/>
                    <a:p>
                      <a:pPr lvl="0">
                        <a:buNone/>
                      </a:pPr>
                      <a:r>
                        <a:rPr lang="en-US" sz="4000" b="0" i="0" u="none" strike="noStrike" noProof="0">
                          <a:solidFill>
                            <a:srgbClr val="0D0D0D"/>
                          </a:solidFill>
                          <a:latin typeface="Helvetica"/>
                        </a:rPr>
                        <a:t>Potential growth in user base and revenue, but risks related to accuracy and regulation.</a:t>
                      </a:r>
                      <a:endParaRPr lang="en-US" sz="4000">
                        <a:latin typeface="Helvetica"/>
                      </a:endParaRPr>
                    </a:p>
                  </a:txBody>
                  <a:tcPr>
                    <a:solidFill>
                      <a:srgbClr val="FFF4F2"/>
                    </a:solidFill>
                  </a:tcPr>
                </a:tc>
                <a:extLst>
                  <a:ext uri="{0D108BD9-81ED-4DB2-BD59-A6C34878D82A}">
                    <a16:rowId xmlns:a16="http://schemas.microsoft.com/office/drawing/2014/main" val="3042666967"/>
                  </a:ext>
                </a:extLst>
              </a:tr>
            </a:tbl>
          </a:graphicData>
        </a:graphic>
      </p:graphicFrame>
    </p:spTree>
    <p:extLst>
      <p:ext uri="{BB962C8B-B14F-4D97-AF65-F5344CB8AC3E}">
        <p14:creationId xmlns:p14="http://schemas.microsoft.com/office/powerpoint/2010/main" val="2656481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3EA813-E00A-4E0E-38B3-BB9A1D3E9D36}"/>
              </a:ext>
            </a:extLst>
          </p:cNvPr>
          <p:cNvSpPr txBox="1"/>
          <p:nvPr/>
        </p:nvSpPr>
        <p:spPr>
          <a:xfrm>
            <a:off x="313034" y="2514600"/>
            <a:ext cx="6308137" cy="923330"/>
          </a:xfrm>
          <a:prstGeom prst="rect">
            <a:avLst/>
          </a:prstGeom>
          <a:noFill/>
        </p:spPr>
        <p:txBody>
          <a:bodyPr wrap="none" rtlCol="0">
            <a:spAutoFit/>
          </a:bodyPr>
          <a:lstStyle/>
          <a:p>
            <a:r>
              <a:rPr lang="en-US" sz="5400">
                <a:solidFill>
                  <a:srgbClr val="840032"/>
                </a:solidFill>
              </a:rPr>
              <a:t>Now let’s talk money:</a:t>
            </a:r>
          </a:p>
        </p:txBody>
      </p:sp>
      <p:pic>
        <p:nvPicPr>
          <p:cNvPr id="4" name="Picture 3">
            <a:extLst>
              <a:ext uri="{FF2B5EF4-FFF2-40B4-BE49-F238E27FC236}">
                <a16:creationId xmlns:a16="http://schemas.microsoft.com/office/drawing/2014/main" id="{91553B8D-71CF-3EE5-F02D-87F6C948BC50}"/>
              </a:ext>
            </a:extLst>
          </p:cNvPr>
          <p:cNvPicPr>
            <a:picLocks noChangeAspect="1"/>
          </p:cNvPicPr>
          <p:nvPr/>
        </p:nvPicPr>
        <p:blipFill>
          <a:blip r:embed="rId2"/>
          <a:stretch>
            <a:fillRect/>
          </a:stretch>
        </p:blipFill>
        <p:spPr>
          <a:xfrm>
            <a:off x="703412" y="3796009"/>
            <a:ext cx="11835518" cy="5558732"/>
          </a:xfrm>
          <a:prstGeom prst="rect">
            <a:avLst/>
          </a:prstGeom>
        </p:spPr>
      </p:pic>
      <p:pic>
        <p:nvPicPr>
          <p:cNvPr id="8" name="Picture 7">
            <a:extLst>
              <a:ext uri="{FF2B5EF4-FFF2-40B4-BE49-F238E27FC236}">
                <a16:creationId xmlns:a16="http://schemas.microsoft.com/office/drawing/2014/main" id="{7C8FBA47-E18F-F057-DEA3-5AB968809F62}"/>
              </a:ext>
            </a:extLst>
          </p:cNvPr>
          <p:cNvPicPr>
            <a:picLocks noChangeAspect="1"/>
          </p:cNvPicPr>
          <p:nvPr/>
        </p:nvPicPr>
        <p:blipFill>
          <a:blip r:embed="rId3"/>
          <a:stretch>
            <a:fillRect/>
          </a:stretch>
        </p:blipFill>
        <p:spPr>
          <a:xfrm>
            <a:off x="13550292" y="3711587"/>
            <a:ext cx="9781466" cy="5643154"/>
          </a:xfrm>
          <a:prstGeom prst="rect">
            <a:avLst/>
          </a:prstGeom>
        </p:spPr>
      </p:pic>
      <p:sp>
        <p:nvSpPr>
          <p:cNvPr id="9" name="TextBox 8">
            <a:extLst>
              <a:ext uri="{FF2B5EF4-FFF2-40B4-BE49-F238E27FC236}">
                <a16:creationId xmlns:a16="http://schemas.microsoft.com/office/drawing/2014/main" id="{03538CC0-FB8F-2677-31B3-7A13F89D445E}"/>
              </a:ext>
            </a:extLst>
          </p:cNvPr>
          <p:cNvSpPr txBox="1"/>
          <p:nvPr/>
        </p:nvSpPr>
        <p:spPr>
          <a:xfrm>
            <a:off x="703412" y="9956800"/>
            <a:ext cx="22628346" cy="3046988"/>
          </a:xfrm>
          <a:prstGeom prst="rect">
            <a:avLst/>
          </a:prstGeom>
          <a:noFill/>
        </p:spPr>
        <p:txBody>
          <a:bodyPr wrap="square" rtlCol="0">
            <a:spAutoFit/>
          </a:bodyPr>
          <a:lstStyle/>
          <a:p>
            <a:pPr algn="l"/>
            <a:r>
              <a:rPr lang="en-US" sz="3200" b="0" i="0">
                <a:solidFill>
                  <a:srgbClr val="393939"/>
                </a:solidFill>
                <a:effectLst/>
                <a:latin typeface="Helvetica" panose="020B0604020202020204" pitchFamily="34" charset="0"/>
                <a:cs typeface="Helvetica" panose="020B0604020202020204" pitchFamily="34" charset="0"/>
              </a:rPr>
              <a:t>Assuming an average of five interactions per web visitor (with each being 20 tokens long), a single session would consume about 100 tokens on GPT-4 8K. So, for a business with 1,000 interactions per day, token usage could stretch to 100,000. That amounts to a daily ChatGPT API cost of $9: $3 for input and $6 for output instances.</a:t>
            </a:r>
          </a:p>
          <a:p>
            <a:pPr algn="l"/>
            <a:r>
              <a:rPr lang="en-US" sz="3200" b="0" i="0">
                <a:solidFill>
                  <a:srgbClr val="393939"/>
                </a:solidFill>
                <a:effectLst/>
                <a:latin typeface="Helvetica" panose="020B0604020202020204" pitchFamily="34" charset="0"/>
                <a:cs typeface="Helvetica" panose="020B0604020202020204" pitchFamily="34" charset="0"/>
              </a:rPr>
              <a:t>If each user provides five sentences (15 tokens each), a single piece of feedback would be 75 tokens long. 200 instances per day should therefore take up about 15,000 tokens. That means with the GPT-3.5 Turbo 4K model, your daily ChatGPT API cost would be about $0.15 for input and $0.45 for output.</a:t>
            </a:r>
            <a:endParaRPr lang="en-US" sz="320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708600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1D77A-8C63-A536-4D02-230206ADEB75}"/>
            </a:ext>
          </a:extLst>
        </p:cNvPr>
        <p:cNvGrpSpPr/>
        <p:nvPr/>
      </p:nvGrpSpPr>
      <p:grpSpPr>
        <a:xfrm>
          <a:off x="0" y="0"/>
          <a:ext cx="0" cy="0"/>
          <a:chOff x="0" y="0"/>
          <a:chExt cx="0" cy="0"/>
        </a:xfrm>
      </p:grpSpPr>
      <p:sp>
        <p:nvSpPr>
          <p:cNvPr id="2" name="The American university of beirut: Challenges and opportunities.">
            <a:extLst>
              <a:ext uri="{FF2B5EF4-FFF2-40B4-BE49-F238E27FC236}">
                <a16:creationId xmlns:a16="http://schemas.microsoft.com/office/drawing/2014/main" id="{B8EAA616-F2B9-4C73-DF76-68044D7A8C08}"/>
              </a:ext>
            </a:extLst>
          </p:cNvPr>
          <p:cNvSpPr txBox="1"/>
          <p:nvPr/>
        </p:nvSpPr>
        <p:spPr>
          <a:xfrm>
            <a:off x="15959857" y="677914"/>
            <a:ext cx="6753311" cy="456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r">
              <a:defRPr sz="2300">
                <a:solidFill>
                  <a:srgbClr val="000000"/>
                </a:solidFill>
                <a:latin typeface="Proxima Nova Rg"/>
                <a:ea typeface="Proxima Nova Rg"/>
                <a:cs typeface="Proxima Nova Rg"/>
                <a:sym typeface="Proxima Nova"/>
              </a:defRPr>
            </a:pPr>
            <a:r>
              <a:rPr lang="en-US"/>
              <a:t>Business Aspect</a:t>
            </a:r>
          </a:p>
        </p:txBody>
      </p:sp>
      <p:sp>
        <p:nvSpPr>
          <p:cNvPr id="4" name="TITLE gOES HERE LOREM IPSUM DOLOR.">
            <a:extLst>
              <a:ext uri="{FF2B5EF4-FFF2-40B4-BE49-F238E27FC236}">
                <a16:creationId xmlns:a16="http://schemas.microsoft.com/office/drawing/2014/main" id="{34378A29-8913-3815-315E-3460FA12E1C0}"/>
              </a:ext>
            </a:extLst>
          </p:cNvPr>
          <p:cNvSpPr txBox="1"/>
          <p:nvPr/>
        </p:nvSpPr>
        <p:spPr>
          <a:xfrm>
            <a:off x="6306954" y="2506418"/>
            <a:ext cx="14510844" cy="864339"/>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numCol="1" anchor="t">
            <a:spAutoFit/>
          </a:bodyPr>
          <a:lstStyle>
            <a:lvl1pPr algn="l">
              <a:lnSpc>
                <a:spcPct val="90000"/>
              </a:lnSpc>
              <a:defRPr sz="5500" cap="all">
                <a:solidFill>
                  <a:srgbClr val="791633"/>
                </a:solidFill>
                <a:latin typeface="Proxima Nova Th"/>
                <a:ea typeface="Proxima Nova Th"/>
                <a:cs typeface="Proxima Nova Th"/>
                <a:sym typeface="Proxima Nova Extrabold"/>
              </a:defRPr>
            </a:lvl1pPr>
          </a:lstStyle>
          <a:p>
            <a:r>
              <a:rPr lang="en-US" b="1">
                <a:solidFill>
                  <a:srgbClr val="840032"/>
                </a:solidFill>
                <a:latin typeface="Helvetica"/>
                <a:cs typeface="Helvetica"/>
              </a:rPr>
              <a:t>Opportunities for Growth </a:t>
            </a:r>
            <a:endParaRPr lang="en-US"/>
          </a:p>
        </p:txBody>
      </p:sp>
      <p:sp>
        <p:nvSpPr>
          <p:cNvPr id="6" name="Rectangle: Rounded Corners 5">
            <a:extLst>
              <a:ext uri="{FF2B5EF4-FFF2-40B4-BE49-F238E27FC236}">
                <a16:creationId xmlns:a16="http://schemas.microsoft.com/office/drawing/2014/main" id="{BCD403F3-C0F5-BC5A-F604-D7E504BA4B6F}"/>
              </a:ext>
            </a:extLst>
          </p:cNvPr>
          <p:cNvSpPr/>
          <p:nvPr/>
        </p:nvSpPr>
        <p:spPr>
          <a:xfrm>
            <a:off x="1508744" y="4819542"/>
            <a:ext cx="5567219" cy="2588838"/>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9pPr>
          </a:lstStyle>
          <a:p>
            <a:r>
              <a:rPr lang="en-US" sz="3600" b="1">
                <a:solidFill>
                  <a:schemeClr val="bg1"/>
                </a:solidFill>
                <a:latin typeface="Helvetica"/>
                <a:ea typeface="Calibri"/>
                <a:cs typeface="Calibri"/>
              </a:rPr>
              <a:t>Feature expansion</a:t>
            </a:r>
            <a:r>
              <a:rPr lang="en-US" sz="3200" b="1">
                <a:solidFill>
                  <a:schemeClr val="bg1"/>
                </a:solidFill>
                <a:latin typeface="Helvetica"/>
                <a:ea typeface="Calibri"/>
                <a:cs typeface="Calibri"/>
              </a:rPr>
              <a:t> </a:t>
            </a:r>
          </a:p>
        </p:txBody>
      </p:sp>
      <p:sp>
        <p:nvSpPr>
          <p:cNvPr id="7" name="Rectangle: Rounded Corners 6">
            <a:extLst>
              <a:ext uri="{FF2B5EF4-FFF2-40B4-BE49-F238E27FC236}">
                <a16:creationId xmlns:a16="http://schemas.microsoft.com/office/drawing/2014/main" id="{F36C07A1-B694-6A05-A194-A9F1FDEDB7E1}"/>
              </a:ext>
            </a:extLst>
          </p:cNvPr>
          <p:cNvSpPr/>
          <p:nvPr/>
        </p:nvSpPr>
        <p:spPr>
          <a:xfrm>
            <a:off x="17309360" y="4775793"/>
            <a:ext cx="5505716" cy="2554900"/>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9pPr>
          </a:lstStyle>
          <a:p>
            <a:r>
              <a:rPr lang="en-US" sz="3600" b="1">
                <a:solidFill>
                  <a:schemeClr val="bg1"/>
                </a:solidFill>
                <a:latin typeface="Helvetica"/>
                <a:ea typeface="Calibri"/>
                <a:cs typeface="Calibri"/>
              </a:rPr>
              <a:t>More data</a:t>
            </a:r>
          </a:p>
        </p:txBody>
      </p:sp>
      <p:sp>
        <p:nvSpPr>
          <p:cNvPr id="9" name="Rectangle: Rounded Corners 8">
            <a:extLst>
              <a:ext uri="{FF2B5EF4-FFF2-40B4-BE49-F238E27FC236}">
                <a16:creationId xmlns:a16="http://schemas.microsoft.com/office/drawing/2014/main" id="{A98D7D02-5E81-883F-3607-55EBA8234AB6}"/>
              </a:ext>
            </a:extLst>
          </p:cNvPr>
          <p:cNvSpPr/>
          <p:nvPr/>
        </p:nvSpPr>
        <p:spPr>
          <a:xfrm>
            <a:off x="8796294" y="8873945"/>
            <a:ext cx="6088926" cy="2506534"/>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9pPr>
          </a:lstStyle>
          <a:p>
            <a:r>
              <a:rPr lang="en-US" sz="3600" b="1">
                <a:solidFill>
                  <a:schemeClr val="bg1"/>
                </a:solidFill>
                <a:latin typeface="Helvetica"/>
                <a:ea typeface="Calibri"/>
                <a:cs typeface="Calibri"/>
              </a:rPr>
              <a:t>Integration with healthcare professionals </a:t>
            </a:r>
          </a:p>
        </p:txBody>
      </p:sp>
      <p:sp>
        <p:nvSpPr>
          <p:cNvPr id="10" name="Rectangle: Rounded Corners 9">
            <a:extLst>
              <a:ext uri="{FF2B5EF4-FFF2-40B4-BE49-F238E27FC236}">
                <a16:creationId xmlns:a16="http://schemas.microsoft.com/office/drawing/2014/main" id="{B519FE42-06FE-2A99-D792-5A12AC78B762}"/>
              </a:ext>
            </a:extLst>
          </p:cNvPr>
          <p:cNvSpPr/>
          <p:nvPr/>
        </p:nvSpPr>
        <p:spPr>
          <a:xfrm>
            <a:off x="17396540" y="8814645"/>
            <a:ext cx="5324263" cy="2566365"/>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9pPr>
          </a:lstStyle>
          <a:p>
            <a:r>
              <a:rPr lang="en-US" sz="3600" b="1">
                <a:solidFill>
                  <a:schemeClr val="bg1"/>
                </a:solidFill>
                <a:latin typeface="Helvetica"/>
                <a:ea typeface="Calibri"/>
                <a:cs typeface="Calibri"/>
              </a:rPr>
              <a:t>Wider language support</a:t>
            </a:r>
            <a:endParaRPr lang="en-US" sz="3600" b="1">
              <a:solidFill>
                <a:schemeClr val="bg1"/>
              </a:solidFill>
              <a:latin typeface="Helvetica"/>
            </a:endParaRPr>
          </a:p>
        </p:txBody>
      </p:sp>
      <p:sp>
        <p:nvSpPr>
          <p:cNvPr id="3" name="Rectangle: Rounded Corners 2">
            <a:extLst>
              <a:ext uri="{FF2B5EF4-FFF2-40B4-BE49-F238E27FC236}">
                <a16:creationId xmlns:a16="http://schemas.microsoft.com/office/drawing/2014/main" id="{155231CB-3DD8-713F-E6BC-A879EF84D57F}"/>
              </a:ext>
            </a:extLst>
          </p:cNvPr>
          <p:cNvSpPr/>
          <p:nvPr/>
        </p:nvSpPr>
        <p:spPr>
          <a:xfrm>
            <a:off x="1508744" y="8852494"/>
            <a:ext cx="5456785" cy="2528623"/>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9pPr>
          </a:lstStyle>
          <a:p>
            <a:r>
              <a:rPr lang="en-US" sz="3600" b="1">
                <a:solidFill>
                  <a:schemeClr val="bg1"/>
                </a:solidFill>
                <a:latin typeface="Helvetica"/>
                <a:ea typeface="Calibri"/>
                <a:cs typeface="Calibri"/>
              </a:rPr>
              <a:t>Personalized bot for  different family members</a:t>
            </a:r>
          </a:p>
        </p:txBody>
      </p:sp>
      <p:sp>
        <p:nvSpPr>
          <p:cNvPr id="11" name="Rectangle: Rounded Corners 10">
            <a:extLst>
              <a:ext uri="{FF2B5EF4-FFF2-40B4-BE49-F238E27FC236}">
                <a16:creationId xmlns:a16="http://schemas.microsoft.com/office/drawing/2014/main" id="{41F1E70A-2D0F-AFE1-1F42-3CF7FA2FB9E8}"/>
              </a:ext>
            </a:extLst>
          </p:cNvPr>
          <p:cNvSpPr/>
          <p:nvPr/>
        </p:nvSpPr>
        <p:spPr>
          <a:xfrm>
            <a:off x="8803248" y="4819966"/>
            <a:ext cx="6106821" cy="2554902"/>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9pPr>
          </a:lstStyle>
          <a:p>
            <a:r>
              <a:rPr lang="en-US" sz="3600" b="1">
                <a:solidFill>
                  <a:schemeClr val="bg1"/>
                </a:solidFill>
                <a:latin typeface="Helvetica"/>
                <a:ea typeface="Calibri"/>
                <a:cs typeface="Calibri"/>
              </a:rPr>
              <a:t>Active learning</a:t>
            </a:r>
          </a:p>
        </p:txBody>
      </p:sp>
    </p:spTree>
    <p:extLst>
      <p:ext uri="{BB962C8B-B14F-4D97-AF65-F5344CB8AC3E}">
        <p14:creationId xmlns:p14="http://schemas.microsoft.com/office/powerpoint/2010/main" val="1397147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E6F365-1075-EB3F-D745-7186E26BCCC3}"/>
              </a:ext>
            </a:extLst>
          </p:cNvPr>
          <p:cNvSpPr txBox="1"/>
          <p:nvPr/>
        </p:nvSpPr>
        <p:spPr>
          <a:xfrm>
            <a:off x="4076700" y="5580727"/>
            <a:ext cx="16249650" cy="2554545"/>
          </a:xfrm>
          <a:prstGeom prst="rect">
            <a:avLst/>
          </a:prstGeom>
          <a:noFill/>
        </p:spPr>
        <p:txBody>
          <a:bodyPr wrap="square" rtlCol="0">
            <a:spAutoFit/>
          </a:bodyPr>
          <a:lstStyle/>
          <a:p>
            <a:r>
              <a:rPr lang="en-US" sz="8000">
                <a:solidFill>
                  <a:srgbClr val="840032"/>
                </a:solidFill>
                <a:latin typeface="Helvetica" panose="020B0604020202020204" pitchFamily="34" charset="0"/>
                <a:cs typeface="Helvetica" panose="020B0604020202020204" pitchFamily="34" charset="0"/>
              </a:rPr>
              <a:t>Now let’s diagnose some diseases, shall we?</a:t>
            </a:r>
          </a:p>
        </p:txBody>
      </p:sp>
    </p:spTree>
    <p:extLst>
      <p:ext uri="{BB962C8B-B14F-4D97-AF65-F5344CB8AC3E}">
        <p14:creationId xmlns:p14="http://schemas.microsoft.com/office/powerpoint/2010/main" val="3567073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hank you.">
            <a:extLst>
              <a:ext uri="{FF2B5EF4-FFF2-40B4-BE49-F238E27FC236}">
                <a16:creationId xmlns:a16="http://schemas.microsoft.com/office/drawing/2014/main" id="{B4319C23-2995-A4C2-5E46-15A29F539897}"/>
              </a:ext>
            </a:extLst>
          </p:cNvPr>
          <p:cNvSpPr txBox="1"/>
          <p:nvPr/>
        </p:nvSpPr>
        <p:spPr>
          <a:xfrm>
            <a:off x="7846458" y="7672765"/>
            <a:ext cx="8133347" cy="143218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nchor="t">
            <a:spAutoFit/>
          </a:bodyPr>
          <a:lstStyle>
            <a:lvl1pPr algn="l">
              <a:lnSpc>
                <a:spcPct val="90000"/>
              </a:lnSpc>
              <a:defRPr sz="4500" b="1" cap="all">
                <a:solidFill>
                  <a:srgbClr val="FFFFFF"/>
                </a:solidFill>
                <a:latin typeface="Proxima Nova Rg"/>
                <a:ea typeface="Proxima Nova Rg"/>
                <a:cs typeface="Proxima Nova Rg"/>
                <a:sym typeface="Proxima Nova"/>
              </a:defRPr>
            </a:lvl1pPr>
          </a:lstStyle>
          <a:p>
            <a:pPr algn="ctr"/>
            <a:r>
              <a:rPr sz="9600">
                <a:latin typeface="Helvetica"/>
              </a:rPr>
              <a:t>Thank you</a:t>
            </a:r>
            <a:r>
              <a:rPr lang="en-US" sz="9600">
                <a:latin typeface="Helvetica"/>
              </a:rPr>
              <a:t>!</a:t>
            </a:r>
            <a:endParaRPr sz="9600">
              <a:latin typeface="Helvetica"/>
            </a:endParaRPr>
          </a:p>
        </p:txBody>
      </p:sp>
    </p:spTree>
    <p:extLst>
      <p:ext uri="{BB962C8B-B14F-4D97-AF65-F5344CB8AC3E}">
        <p14:creationId xmlns:p14="http://schemas.microsoft.com/office/powerpoint/2010/main" val="4112918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6D1D77A-8C63-A536-4D02-230206ADEB75}"/>
            </a:ext>
          </a:extLst>
        </p:cNvPr>
        <p:cNvGrpSpPr/>
        <p:nvPr/>
      </p:nvGrpSpPr>
      <p:grpSpPr>
        <a:xfrm>
          <a:off x="0" y="0"/>
          <a:ext cx="0" cy="0"/>
          <a:chOff x="0" y="0"/>
          <a:chExt cx="0" cy="0"/>
        </a:xfrm>
      </p:grpSpPr>
      <p:sp>
        <p:nvSpPr>
          <p:cNvPr id="2" name="The American university of beirut: Challenges and opportunities.">
            <a:extLst>
              <a:ext uri="{FF2B5EF4-FFF2-40B4-BE49-F238E27FC236}">
                <a16:creationId xmlns:a16="http://schemas.microsoft.com/office/drawing/2014/main" id="{B8EAA616-F2B9-4C73-DF76-68044D7A8C08}"/>
              </a:ext>
            </a:extLst>
          </p:cNvPr>
          <p:cNvSpPr txBox="1"/>
          <p:nvPr/>
        </p:nvSpPr>
        <p:spPr>
          <a:xfrm>
            <a:off x="15959857" y="677914"/>
            <a:ext cx="6753311" cy="45653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p>
            <a:pPr algn="r">
              <a:defRPr sz="2300">
                <a:solidFill>
                  <a:srgbClr val="000000"/>
                </a:solidFill>
                <a:latin typeface="Proxima Nova Rg"/>
                <a:ea typeface="Proxima Nova Rg"/>
                <a:cs typeface="Proxima Nova Rg"/>
                <a:sym typeface="Proxima Nova"/>
              </a:defRPr>
            </a:pPr>
            <a:r>
              <a:rPr lang="en-US"/>
              <a:t>Business Aspect</a:t>
            </a:r>
          </a:p>
        </p:txBody>
      </p:sp>
      <p:sp>
        <p:nvSpPr>
          <p:cNvPr id="4" name="TITLE gOES HERE LOREM IPSUM DOLOR.">
            <a:extLst>
              <a:ext uri="{FF2B5EF4-FFF2-40B4-BE49-F238E27FC236}">
                <a16:creationId xmlns:a16="http://schemas.microsoft.com/office/drawing/2014/main" id="{34378A29-8913-3815-315E-3460FA12E1C0}"/>
              </a:ext>
            </a:extLst>
          </p:cNvPr>
          <p:cNvSpPr txBox="1"/>
          <p:nvPr/>
        </p:nvSpPr>
        <p:spPr>
          <a:xfrm>
            <a:off x="1695964" y="2613272"/>
            <a:ext cx="14510844" cy="86857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90000"/>
              </a:lnSpc>
              <a:defRPr sz="5500" cap="all">
                <a:solidFill>
                  <a:srgbClr val="791633"/>
                </a:solidFill>
                <a:latin typeface="Proxima Nova Th"/>
                <a:ea typeface="Proxima Nova Th"/>
                <a:cs typeface="Proxima Nova Th"/>
                <a:sym typeface="Proxima Nova Extrabold"/>
              </a:defRPr>
            </a:lvl1pPr>
          </a:lstStyle>
          <a:p>
            <a:r>
              <a:rPr lang="en-US" b="1">
                <a:solidFill>
                  <a:srgbClr val="840032"/>
                </a:solidFill>
                <a:latin typeface="Helvetica"/>
              </a:rPr>
              <a:t>Potential Risks and disruptions</a:t>
            </a:r>
            <a:endParaRPr lang="en-US" b="1">
              <a:latin typeface="Helvetica"/>
            </a:endParaRPr>
          </a:p>
        </p:txBody>
      </p:sp>
      <p:graphicFrame>
        <p:nvGraphicFramePr>
          <p:cNvPr id="7" name="Table 6">
            <a:extLst>
              <a:ext uri="{FF2B5EF4-FFF2-40B4-BE49-F238E27FC236}">
                <a16:creationId xmlns:a16="http://schemas.microsoft.com/office/drawing/2014/main" id="{547FFB26-CD5F-6CD9-CC26-BD43177234F5}"/>
              </a:ext>
            </a:extLst>
          </p:cNvPr>
          <p:cNvGraphicFramePr>
            <a:graphicFrameLocks noGrp="1"/>
          </p:cNvGraphicFramePr>
          <p:nvPr>
            <p:extLst>
              <p:ext uri="{D42A27DB-BD31-4B8C-83A1-F6EECF244321}">
                <p14:modId xmlns:p14="http://schemas.microsoft.com/office/powerpoint/2010/main" val="3399747838"/>
              </p:ext>
            </p:extLst>
          </p:nvPr>
        </p:nvGraphicFramePr>
        <p:xfrm>
          <a:off x="13006551" y="8697310"/>
          <a:ext cx="6467332" cy="3566029"/>
        </p:xfrm>
        <a:graphic>
          <a:graphicData uri="http://schemas.openxmlformats.org/drawingml/2006/table">
            <a:tbl>
              <a:tblPr firstRow="1" bandRow="1">
                <a:tableStyleId>{9DCAF9ED-07DC-4A11-8D7F-57B35C25682E}</a:tableStyleId>
              </a:tblPr>
              <a:tblGrid>
                <a:gridCol w="6467332">
                  <a:extLst>
                    <a:ext uri="{9D8B030D-6E8A-4147-A177-3AD203B41FA5}">
                      <a16:colId xmlns:a16="http://schemas.microsoft.com/office/drawing/2014/main" val="379964336"/>
                    </a:ext>
                  </a:extLst>
                </a:gridCol>
              </a:tblGrid>
              <a:tr h="1018866">
                <a:tc>
                  <a:txBody>
                    <a:bodyPr/>
                    <a:lstStyle/>
                    <a:p>
                      <a:pPr lvl="0" algn="ctr">
                        <a:buNone/>
                      </a:pPr>
                      <a:r>
                        <a:rPr lang="en-US" sz="4000">
                          <a:latin typeface="Helvetica"/>
                        </a:rPr>
                        <a:t>Technical Failures</a:t>
                      </a:r>
                    </a:p>
                  </a:txBody>
                  <a:tcPr>
                    <a:solidFill>
                      <a:srgbClr val="910030"/>
                    </a:solidFill>
                  </a:tcPr>
                </a:tc>
                <a:extLst>
                  <a:ext uri="{0D108BD9-81ED-4DB2-BD59-A6C34878D82A}">
                    <a16:rowId xmlns:a16="http://schemas.microsoft.com/office/drawing/2014/main" val="3409123275"/>
                  </a:ext>
                </a:extLst>
              </a:tr>
              <a:tr h="2547163">
                <a:tc>
                  <a:txBody>
                    <a:bodyPr/>
                    <a:lstStyle/>
                    <a:p>
                      <a:pPr marL="0" lvl="0" indent="0">
                        <a:buNone/>
                      </a:pPr>
                      <a:r>
                        <a:rPr lang="en-US" sz="4000" b="0" i="0" u="none" strike="noStrike" noProof="0">
                          <a:solidFill>
                            <a:srgbClr val="0D0D0D"/>
                          </a:solidFill>
                          <a:latin typeface="Helvetica"/>
                        </a:rPr>
                        <a:t>Website downtime or malfunction could lead to lack  of accessibility.</a:t>
                      </a:r>
                    </a:p>
                  </a:txBody>
                  <a:tcPr/>
                </a:tc>
                <a:extLst>
                  <a:ext uri="{0D108BD9-81ED-4DB2-BD59-A6C34878D82A}">
                    <a16:rowId xmlns:a16="http://schemas.microsoft.com/office/drawing/2014/main" val="1946340479"/>
                  </a:ext>
                </a:extLst>
              </a:tr>
            </a:tbl>
          </a:graphicData>
        </a:graphic>
      </p:graphicFrame>
      <p:graphicFrame>
        <p:nvGraphicFramePr>
          <p:cNvPr id="3" name="Table 2">
            <a:extLst>
              <a:ext uri="{FF2B5EF4-FFF2-40B4-BE49-F238E27FC236}">
                <a16:creationId xmlns:a16="http://schemas.microsoft.com/office/drawing/2014/main" id="{DBF59D89-72EE-244D-3555-F52BCC13D88E}"/>
              </a:ext>
            </a:extLst>
          </p:cNvPr>
          <p:cNvGraphicFramePr>
            <a:graphicFrameLocks noGrp="1"/>
          </p:cNvGraphicFramePr>
          <p:nvPr>
            <p:extLst>
              <p:ext uri="{D42A27DB-BD31-4B8C-83A1-F6EECF244321}">
                <p14:modId xmlns:p14="http://schemas.microsoft.com/office/powerpoint/2010/main" val="1788916471"/>
              </p:ext>
            </p:extLst>
          </p:nvPr>
        </p:nvGraphicFramePr>
        <p:xfrm>
          <a:off x="4339009" y="8695955"/>
          <a:ext cx="6479219" cy="3595986"/>
        </p:xfrm>
        <a:graphic>
          <a:graphicData uri="http://schemas.openxmlformats.org/drawingml/2006/table">
            <a:tbl>
              <a:tblPr firstRow="1" bandRow="1">
                <a:tableStyleId>{9DCAF9ED-07DC-4A11-8D7F-57B35C25682E}</a:tableStyleId>
              </a:tblPr>
              <a:tblGrid>
                <a:gridCol w="6479219">
                  <a:extLst>
                    <a:ext uri="{9D8B030D-6E8A-4147-A177-3AD203B41FA5}">
                      <a16:colId xmlns:a16="http://schemas.microsoft.com/office/drawing/2014/main" val="379964336"/>
                    </a:ext>
                  </a:extLst>
                </a:gridCol>
              </a:tblGrid>
              <a:tr h="1032326">
                <a:tc>
                  <a:txBody>
                    <a:bodyPr/>
                    <a:lstStyle/>
                    <a:p>
                      <a:pPr lvl="0" algn="ctr">
                        <a:buNone/>
                      </a:pPr>
                      <a:r>
                        <a:rPr lang="en-US" sz="4000">
                          <a:latin typeface="Helvetica"/>
                        </a:rPr>
                        <a:t>Regulatory Compliance</a:t>
                      </a:r>
                    </a:p>
                  </a:txBody>
                  <a:tcPr>
                    <a:solidFill>
                      <a:srgbClr val="910030"/>
                    </a:solidFill>
                  </a:tcPr>
                </a:tc>
                <a:extLst>
                  <a:ext uri="{0D108BD9-81ED-4DB2-BD59-A6C34878D82A}">
                    <a16:rowId xmlns:a16="http://schemas.microsoft.com/office/drawing/2014/main" val="3409123275"/>
                  </a:ext>
                </a:extLst>
              </a:tr>
              <a:tr h="2563660">
                <a:tc>
                  <a:txBody>
                    <a:bodyPr/>
                    <a:lstStyle/>
                    <a:p>
                      <a:pPr marL="0" lvl="0" indent="0">
                        <a:buNone/>
                      </a:pPr>
                      <a:r>
                        <a:rPr lang="en-US" sz="4000" b="0" i="0" u="none" strike="noStrike" noProof="0">
                          <a:solidFill>
                            <a:srgbClr val="0D0D0D"/>
                          </a:solidFill>
                          <a:latin typeface="Helvetica"/>
                        </a:rPr>
                        <a:t>Non-compliance with medical regulations (e.g., HIPAA, GDPR) could result in fines.</a:t>
                      </a:r>
                    </a:p>
                  </a:txBody>
                  <a:tcPr/>
                </a:tc>
                <a:extLst>
                  <a:ext uri="{0D108BD9-81ED-4DB2-BD59-A6C34878D82A}">
                    <a16:rowId xmlns:a16="http://schemas.microsoft.com/office/drawing/2014/main" val="1946340479"/>
                  </a:ext>
                </a:extLst>
              </a:tr>
            </a:tbl>
          </a:graphicData>
        </a:graphic>
      </p:graphicFrame>
      <p:graphicFrame>
        <p:nvGraphicFramePr>
          <p:cNvPr id="6" name="Table 5">
            <a:extLst>
              <a:ext uri="{FF2B5EF4-FFF2-40B4-BE49-F238E27FC236}">
                <a16:creationId xmlns:a16="http://schemas.microsoft.com/office/drawing/2014/main" id="{421EA8A8-82F0-95EE-1FC2-8D25233D0111}"/>
              </a:ext>
            </a:extLst>
          </p:cNvPr>
          <p:cNvGraphicFramePr>
            <a:graphicFrameLocks noGrp="1"/>
          </p:cNvGraphicFramePr>
          <p:nvPr>
            <p:extLst>
              <p:ext uri="{D42A27DB-BD31-4B8C-83A1-F6EECF244321}">
                <p14:modId xmlns:p14="http://schemas.microsoft.com/office/powerpoint/2010/main" val="4277312198"/>
              </p:ext>
            </p:extLst>
          </p:nvPr>
        </p:nvGraphicFramePr>
        <p:xfrm>
          <a:off x="4349119" y="4150744"/>
          <a:ext cx="6478273" cy="3614561"/>
        </p:xfrm>
        <a:graphic>
          <a:graphicData uri="http://schemas.openxmlformats.org/drawingml/2006/table">
            <a:tbl>
              <a:tblPr firstRow="1" bandRow="1">
                <a:tableStyleId>{9DCAF9ED-07DC-4A11-8D7F-57B35C25682E}</a:tableStyleId>
              </a:tblPr>
              <a:tblGrid>
                <a:gridCol w="6478273">
                  <a:extLst>
                    <a:ext uri="{9D8B030D-6E8A-4147-A177-3AD203B41FA5}">
                      <a16:colId xmlns:a16="http://schemas.microsoft.com/office/drawing/2014/main" val="379964336"/>
                    </a:ext>
                  </a:extLst>
                </a:gridCol>
              </a:tblGrid>
              <a:tr h="1405662">
                <a:tc>
                  <a:txBody>
                    <a:bodyPr/>
                    <a:lstStyle/>
                    <a:p>
                      <a:pPr lvl="0" algn="ctr">
                        <a:buNone/>
                      </a:pPr>
                      <a:r>
                        <a:rPr lang="en-US" sz="4000">
                          <a:latin typeface="Helvetica"/>
                        </a:rPr>
                        <a:t>Accuracy and Reliability</a:t>
                      </a:r>
                    </a:p>
                  </a:txBody>
                  <a:tcPr>
                    <a:solidFill>
                      <a:srgbClr val="910030"/>
                    </a:solidFill>
                  </a:tcPr>
                </a:tc>
                <a:extLst>
                  <a:ext uri="{0D108BD9-81ED-4DB2-BD59-A6C34878D82A}">
                    <a16:rowId xmlns:a16="http://schemas.microsoft.com/office/drawing/2014/main" val="3409123275"/>
                  </a:ext>
                </a:extLst>
              </a:tr>
              <a:tr h="2208899">
                <a:tc>
                  <a:txBody>
                    <a:bodyPr/>
                    <a:lstStyle/>
                    <a:p>
                      <a:pPr marL="0" lvl="0" indent="0">
                        <a:buNone/>
                      </a:pPr>
                      <a:r>
                        <a:rPr lang="en-US" sz="4000" b="0" i="0" u="none" strike="noStrike" noProof="0">
                          <a:solidFill>
                            <a:srgbClr val="0D0D0D"/>
                          </a:solidFill>
                          <a:latin typeface="Helvetica"/>
                        </a:rPr>
                        <a:t>Misdiagnosis and  harm the user. </a:t>
                      </a:r>
                    </a:p>
                  </a:txBody>
                  <a:tcPr/>
                </a:tc>
                <a:extLst>
                  <a:ext uri="{0D108BD9-81ED-4DB2-BD59-A6C34878D82A}">
                    <a16:rowId xmlns:a16="http://schemas.microsoft.com/office/drawing/2014/main" val="1946340479"/>
                  </a:ext>
                </a:extLst>
              </a:tr>
            </a:tbl>
          </a:graphicData>
        </a:graphic>
      </p:graphicFrame>
      <p:graphicFrame>
        <p:nvGraphicFramePr>
          <p:cNvPr id="9" name="Table 8">
            <a:extLst>
              <a:ext uri="{FF2B5EF4-FFF2-40B4-BE49-F238E27FC236}">
                <a16:creationId xmlns:a16="http://schemas.microsoft.com/office/drawing/2014/main" id="{20BCD170-DA80-1C68-838B-4632B133EC60}"/>
              </a:ext>
            </a:extLst>
          </p:cNvPr>
          <p:cNvGraphicFramePr>
            <a:graphicFrameLocks noGrp="1"/>
          </p:cNvGraphicFramePr>
          <p:nvPr>
            <p:extLst>
              <p:ext uri="{D42A27DB-BD31-4B8C-83A1-F6EECF244321}">
                <p14:modId xmlns:p14="http://schemas.microsoft.com/office/powerpoint/2010/main" val="3187398647"/>
              </p:ext>
            </p:extLst>
          </p:nvPr>
        </p:nvGraphicFramePr>
        <p:xfrm>
          <a:off x="12990422" y="4152241"/>
          <a:ext cx="6354732" cy="3840480"/>
        </p:xfrm>
        <a:graphic>
          <a:graphicData uri="http://schemas.openxmlformats.org/drawingml/2006/table">
            <a:tbl>
              <a:tblPr firstRow="1" bandRow="1">
                <a:tableStyleId>{9DCAF9ED-07DC-4A11-8D7F-57B35C25682E}</a:tableStyleId>
              </a:tblPr>
              <a:tblGrid>
                <a:gridCol w="6354732">
                  <a:extLst>
                    <a:ext uri="{9D8B030D-6E8A-4147-A177-3AD203B41FA5}">
                      <a16:colId xmlns:a16="http://schemas.microsoft.com/office/drawing/2014/main" val="379964336"/>
                    </a:ext>
                  </a:extLst>
                </a:gridCol>
              </a:tblGrid>
              <a:tr h="1242272">
                <a:tc>
                  <a:txBody>
                    <a:bodyPr/>
                    <a:lstStyle/>
                    <a:p>
                      <a:pPr lvl="0" algn="ctr">
                        <a:buNone/>
                      </a:pPr>
                      <a:r>
                        <a:rPr lang="en-US" sz="4000">
                          <a:latin typeface="Helvetica"/>
                        </a:rPr>
                        <a:t>Ethical Considerations and Legal Issues</a:t>
                      </a:r>
                    </a:p>
                  </a:txBody>
                  <a:tcPr>
                    <a:solidFill>
                      <a:srgbClr val="910030"/>
                    </a:solidFill>
                  </a:tcPr>
                </a:tc>
                <a:extLst>
                  <a:ext uri="{0D108BD9-81ED-4DB2-BD59-A6C34878D82A}">
                    <a16:rowId xmlns:a16="http://schemas.microsoft.com/office/drawing/2014/main" val="3409123275"/>
                  </a:ext>
                </a:extLst>
              </a:tr>
              <a:tr h="2388980">
                <a:tc>
                  <a:txBody>
                    <a:bodyPr/>
                    <a:lstStyle/>
                    <a:p>
                      <a:pPr marL="0" lvl="0" indent="0">
                        <a:buNone/>
                      </a:pPr>
                      <a:r>
                        <a:rPr lang="en-US" sz="4000" b="0" i="0" u="none" strike="noStrike" noProof="0">
                          <a:solidFill>
                            <a:srgbClr val="0D0D0D"/>
                          </a:solidFill>
                          <a:latin typeface="Helvetica"/>
                        </a:rPr>
                        <a:t>If the bot provides misdiagnosis and cause harm, who will face lawsuits?</a:t>
                      </a:r>
                    </a:p>
                  </a:txBody>
                  <a:tcPr/>
                </a:tc>
                <a:extLst>
                  <a:ext uri="{0D108BD9-81ED-4DB2-BD59-A6C34878D82A}">
                    <a16:rowId xmlns:a16="http://schemas.microsoft.com/office/drawing/2014/main" val="1946340479"/>
                  </a:ext>
                </a:extLst>
              </a:tr>
            </a:tbl>
          </a:graphicData>
        </a:graphic>
      </p:graphicFrame>
    </p:spTree>
    <p:extLst>
      <p:ext uri="{BB962C8B-B14F-4D97-AF65-F5344CB8AC3E}">
        <p14:creationId xmlns:p14="http://schemas.microsoft.com/office/powerpoint/2010/main" val="3218893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6D1D77A-8C63-A536-4D02-230206ADEB75}"/>
            </a:ext>
          </a:extLst>
        </p:cNvPr>
        <p:cNvGrpSpPr/>
        <p:nvPr/>
      </p:nvGrpSpPr>
      <p:grpSpPr>
        <a:xfrm>
          <a:off x="0" y="0"/>
          <a:ext cx="0" cy="0"/>
          <a:chOff x="0" y="0"/>
          <a:chExt cx="0" cy="0"/>
        </a:xfrm>
      </p:grpSpPr>
      <p:sp>
        <p:nvSpPr>
          <p:cNvPr id="2" name="The American university of beirut: Challenges and opportunities.">
            <a:extLst>
              <a:ext uri="{FF2B5EF4-FFF2-40B4-BE49-F238E27FC236}">
                <a16:creationId xmlns:a16="http://schemas.microsoft.com/office/drawing/2014/main" id="{B8EAA616-F2B9-4C73-DF76-68044D7A8C08}"/>
              </a:ext>
            </a:extLst>
          </p:cNvPr>
          <p:cNvSpPr txBox="1"/>
          <p:nvPr/>
        </p:nvSpPr>
        <p:spPr>
          <a:xfrm>
            <a:off x="15959857" y="677914"/>
            <a:ext cx="6753311" cy="45653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p>
            <a:pPr algn="r">
              <a:defRPr sz="2300">
                <a:solidFill>
                  <a:srgbClr val="000000"/>
                </a:solidFill>
                <a:latin typeface="Proxima Nova Rg"/>
                <a:ea typeface="Proxima Nova Rg"/>
                <a:cs typeface="Proxima Nova Rg"/>
                <a:sym typeface="Proxima Nova"/>
              </a:defRPr>
            </a:pPr>
            <a:r>
              <a:rPr lang="en-US"/>
              <a:t>Business Aspect</a:t>
            </a:r>
          </a:p>
        </p:txBody>
      </p:sp>
      <p:sp>
        <p:nvSpPr>
          <p:cNvPr id="4" name="TITLE gOES HERE LOREM IPSUM DOLOR.">
            <a:extLst>
              <a:ext uri="{FF2B5EF4-FFF2-40B4-BE49-F238E27FC236}">
                <a16:creationId xmlns:a16="http://schemas.microsoft.com/office/drawing/2014/main" id="{34378A29-8913-3815-315E-3460FA12E1C0}"/>
              </a:ext>
            </a:extLst>
          </p:cNvPr>
          <p:cNvSpPr txBox="1"/>
          <p:nvPr/>
        </p:nvSpPr>
        <p:spPr>
          <a:xfrm>
            <a:off x="1695964" y="2613272"/>
            <a:ext cx="14510844" cy="86433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90000"/>
              </a:lnSpc>
              <a:defRPr sz="5500" cap="all">
                <a:solidFill>
                  <a:srgbClr val="791633"/>
                </a:solidFill>
                <a:latin typeface="Proxima Nova Th"/>
                <a:ea typeface="Proxima Nova Th"/>
                <a:cs typeface="Proxima Nova Th"/>
                <a:sym typeface="Proxima Nova Extrabold"/>
              </a:defRPr>
            </a:lvl1pPr>
          </a:lstStyle>
          <a:p>
            <a:r>
              <a:rPr lang="en-US" b="1">
                <a:solidFill>
                  <a:srgbClr val="840032"/>
                </a:solidFill>
                <a:latin typeface="Helvetica"/>
                <a:cs typeface="Helvetica"/>
              </a:rPr>
              <a:t>Recovery Strategies</a:t>
            </a:r>
            <a:endParaRPr lang="en-US"/>
          </a:p>
        </p:txBody>
      </p:sp>
      <p:graphicFrame>
        <p:nvGraphicFramePr>
          <p:cNvPr id="5" name="Table 4">
            <a:extLst>
              <a:ext uri="{FF2B5EF4-FFF2-40B4-BE49-F238E27FC236}">
                <a16:creationId xmlns:a16="http://schemas.microsoft.com/office/drawing/2014/main" id="{C972DA64-4932-7B88-A6C5-7973F2A0F80C}"/>
              </a:ext>
            </a:extLst>
          </p:cNvPr>
          <p:cNvGraphicFramePr>
            <a:graphicFrameLocks noGrp="1"/>
          </p:cNvGraphicFramePr>
          <p:nvPr>
            <p:extLst>
              <p:ext uri="{D42A27DB-BD31-4B8C-83A1-F6EECF244321}">
                <p14:modId xmlns:p14="http://schemas.microsoft.com/office/powerpoint/2010/main" val="1276227133"/>
              </p:ext>
            </p:extLst>
          </p:nvPr>
        </p:nvGraphicFramePr>
        <p:xfrm>
          <a:off x="934521" y="3926767"/>
          <a:ext cx="5763563" cy="3638721"/>
        </p:xfrm>
        <a:graphic>
          <a:graphicData uri="http://schemas.openxmlformats.org/drawingml/2006/table">
            <a:tbl>
              <a:tblPr firstRow="1" bandRow="1">
                <a:tableStyleId>{9DCAF9ED-07DC-4A11-8D7F-57B35C25682E}</a:tableStyleId>
              </a:tblPr>
              <a:tblGrid>
                <a:gridCol w="5763563">
                  <a:extLst>
                    <a:ext uri="{9D8B030D-6E8A-4147-A177-3AD203B41FA5}">
                      <a16:colId xmlns:a16="http://schemas.microsoft.com/office/drawing/2014/main" val="379964336"/>
                    </a:ext>
                  </a:extLst>
                </a:gridCol>
              </a:tblGrid>
              <a:tr h="1174658">
                <a:tc>
                  <a:txBody>
                    <a:bodyPr/>
                    <a:lstStyle/>
                    <a:p>
                      <a:pPr lvl="0" algn="ctr">
                        <a:buNone/>
                      </a:pPr>
                      <a:r>
                        <a:rPr lang="en-US" sz="3600" b="1" i="0" u="none" strike="noStrike" noProof="0"/>
                        <a:t>Automated Backups of Models and Data</a:t>
                      </a:r>
                      <a:endParaRPr lang="en-US" b="1"/>
                    </a:p>
                  </a:txBody>
                  <a:tcPr>
                    <a:solidFill>
                      <a:srgbClr val="910030"/>
                    </a:solidFill>
                  </a:tcPr>
                </a:tc>
                <a:extLst>
                  <a:ext uri="{0D108BD9-81ED-4DB2-BD59-A6C34878D82A}">
                    <a16:rowId xmlns:a16="http://schemas.microsoft.com/office/drawing/2014/main" val="3409123275"/>
                  </a:ext>
                </a:extLst>
              </a:tr>
              <a:tr h="2450001">
                <a:tc>
                  <a:txBody>
                    <a:bodyPr/>
                    <a:lstStyle/>
                    <a:p>
                      <a:pPr lvl="0" algn="l">
                        <a:lnSpc>
                          <a:spcPct val="100000"/>
                        </a:lnSpc>
                        <a:spcBef>
                          <a:spcPts val="0"/>
                        </a:spcBef>
                        <a:spcAft>
                          <a:spcPts val="0"/>
                        </a:spcAft>
                        <a:buNone/>
                      </a:pPr>
                      <a:r>
                        <a:rPr lang="en-US" sz="3600" b="0" i="0" u="none" strike="noStrike" noProof="0">
                          <a:solidFill>
                            <a:srgbClr val="0D0D0D"/>
                          </a:solidFill>
                        </a:rPr>
                        <a:t>Regularly back up machine learning models and datasets (CSV files, image datasets) to a secure cloud storage. </a:t>
                      </a:r>
                      <a:endParaRPr lang="en-US"/>
                    </a:p>
                  </a:txBody>
                  <a:tcPr/>
                </a:tc>
                <a:extLst>
                  <a:ext uri="{0D108BD9-81ED-4DB2-BD59-A6C34878D82A}">
                    <a16:rowId xmlns:a16="http://schemas.microsoft.com/office/drawing/2014/main" val="1946340479"/>
                  </a:ext>
                </a:extLst>
              </a:tr>
            </a:tbl>
          </a:graphicData>
        </a:graphic>
      </p:graphicFrame>
      <p:graphicFrame>
        <p:nvGraphicFramePr>
          <p:cNvPr id="12" name="Table 11">
            <a:extLst>
              <a:ext uri="{FF2B5EF4-FFF2-40B4-BE49-F238E27FC236}">
                <a16:creationId xmlns:a16="http://schemas.microsoft.com/office/drawing/2014/main" id="{6DFE5F83-5FB0-522A-3E56-50235B38EC3E}"/>
              </a:ext>
            </a:extLst>
          </p:cNvPr>
          <p:cNvGraphicFramePr>
            <a:graphicFrameLocks noGrp="1"/>
          </p:cNvGraphicFramePr>
          <p:nvPr>
            <p:extLst>
              <p:ext uri="{D42A27DB-BD31-4B8C-83A1-F6EECF244321}">
                <p14:modId xmlns:p14="http://schemas.microsoft.com/office/powerpoint/2010/main" val="3283126835"/>
              </p:ext>
            </p:extLst>
          </p:nvPr>
        </p:nvGraphicFramePr>
        <p:xfrm>
          <a:off x="8475516" y="5746127"/>
          <a:ext cx="5696985" cy="4872153"/>
        </p:xfrm>
        <a:graphic>
          <a:graphicData uri="http://schemas.openxmlformats.org/drawingml/2006/table">
            <a:tbl>
              <a:tblPr firstRow="1" bandRow="1">
                <a:tableStyleId>{9DCAF9ED-07DC-4A11-8D7F-57B35C25682E}</a:tableStyleId>
              </a:tblPr>
              <a:tblGrid>
                <a:gridCol w="5696985">
                  <a:extLst>
                    <a:ext uri="{9D8B030D-6E8A-4147-A177-3AD203B41FA5}">
                      <a16:colId xmlns:a16="http://schemas.microsoft.com/office/drawing/2014/main" val="379964336"/>
                    </a:ext>
                  </a:extLst>
                </a:gridCol>
              </a:tblGrid>
              <a:tr h="940233">
                <a:tc>
                  <a:txBody>
                    <a:bodyPr/>
                    <a:lstStyle/>
                    <a:p>
                      <a:pPr lvl="0" algn="ctr">
                        <a:buNone/>
                      </a:pPr>
                      <a:r>
                        <a:rPr lang="en-US" sz="3600" b="1" i="0" u="none" strike="noStrike" noProof="0">
                          <a:latin typeface="Calibri"/>
                        </a:rPr>
                        <a:t>Version Control</a:t>
                      </a:r>
                      <a:endParaRPr lang="en-US" b="1"/>
                    </a:p>
                  </a:txBody>
                  <a:tcPr>
                    <a:solidFill>
                      <a:srgbClr val="910030"/>
                    </a:solidFill>
                  </a:tcPr>
                </a:tc>
                <a:extLst>
                  <a:ext uri="{0D108BD9-81ED-4DB2-BD59-A6C34878D82A}">
                    <a16:rowId xmlns:a16="http://schemas.microsoft.com/office/drawing/2014/main" val="3409123275"/>
                  </a:ext>
                </a:extLst>
              </a:tr>
              <a:tr h="3089337">
                <a:tc>
                  <a:txBody>
                    <a:bodyPr/>
                    <a:lstStyle/>
                    <a:p>
                      <a:pPr lvl="0" algn="l">
                        <a:lnSpc>
                          <a:spcPct val="100000"/>
                        </a:lnSpc>
                        <a:spcBef>
                          <a:spcPts val="0"/>
                        </a:spcBef>
                        <a:spcAft>
                          <a:spcPts val="0"/>
                        </a:spcAft>
                        <a:buNone/>
                      </a:pPr>
                      <a:r>
                        <a:rPr lang="en-US" sz="3600" b="0" i="0" u="none" strike="noStrike" noProof="0">
                          <a:solidFill>
                            <a:srgbClr val="0D0D0D"/>
                          </a:solidFill>
                          <a:latin typeface="Calibri"/>
                        </a:rPr>
                        <a:t>Use version control (Git or DVC) to track changes and rollback to previous working versions of models or datasets in case of errors or unexpected performance drops. </a:t>
                      </a:r>
                      <a:endParaRPr lang="en-US">
                        <a:latin typeface="Calibri"/>
                      </a:endParaRPr>
                    </a:p>
                  </a:txBody>
                  <a:tcPr/>
                </a:tc>
                <a:extLst>
                  <a:ext uri="{0D108BD9-81ED-4DB2-BD59-A6C34878D82A}">
                    <a16:rowId xmlns:a16="http://schemas.microsoft.com/office/drawing/2014/main" val="1946340479"/>
                  </a:ext>
                </a:extLst>
              </a:tr>
            </a:tbl>
          </a:graphicData>
        </a:graphic>
      </p:graphicFrame>
      <p:graphicFrame>
        <p:nvGraphicFramePr>
          <p:cNvPr id="13" name="Table 12">
            <a:extLst>
              <a:ext uri="{FF2B5EF4-FFF2-40B4-BE49-F238E27FC236}">
                <a16:creationId xmlns:a16="http://schemas.microsoft.com/office/drawing/2014/main" id="{42C15825-A618-64BC-1175-1FA37AF3BD7E}"/>
              </a:ext>
            </a:extLst>
          </p:cNvPr>
          <p:cNvGraphicFramePr>
            <a:graphicFrameLocks noGrp="1"/>
          </p:cNvGraphicFramePr>
          <p:nvPr>
            <p:extLst>
              <p:ext uri="{D42A27DB-BD31-4B8C-83A1-F6EECF244321}">
                <p14:modId xmlns:p14="http://schemas.microsoft.com/office/powerpoint/2010/main" val="1956067353"/>
              </p:ext>
            </p:extLst>
          </p:nvPr>
        </p:nvGraphicFramePr>
        <p:xfrm>
          <a:off x="15948660" y="3466445"/>
          <a:ext cx="5597120" cy="2528172"/>
        </p:xfrm>
        <a:graphic>
          <a:graphicData uri="http://schemas.openxmlformats.org/drawingml/2006/table">
            <a:tbl>
              <a:tblPr firstRow="1" bandRow="1">
                <a:tableStyleId>{9DCAF9ED-07DC-4A11-8D7F-57B35C25682E}</a:tableStyleId>
              </a:tblPr>
              <a:tblGrid>
                <a:gridCol w="5597120">
                  <a:extLst>
                    <a:ext uri="{9D8B030D-6E8A-4147-A177-3AD203B41FA5}">
                      <a16:colId xmlns:a16="http://schemas.microsoft.com/office/drawing/2014/main" val="379964336"/>
                    </a:ext>
                  </a:extLst>
                </a:gridCol>
              </a:tblGrid>
              <a:tr h="790812">
                <a:tc>
                  <a:txBody>
                    <a:bodyPr/>
                    <a:lstStyle/>
                    <a:p>
                      <a:pPr lvl="0" algn="ctr">
                        <a:buNone/>
                      </a:pPr>
                      <a:r>
                        <a:rPr lang="en-US" sz="3600" b="1" i="0" u="none" strike="noStrike" noProof="0"/>
                        <a:t>Redundant Infrastructure</a:t>
                      </a:r>
                      <a:endParaRPr lang="en-US" b="1"/>
                    </a:p>
                  </a:txBody>
                  <a:tcPr>
                    <a:solidFill>
                      <a:srgbClr val="910030"/>
                    </a:solidFill>
                  </a:tcPr>
                </a:tc>
                <a:extLst>
                  <a:ext uri="{0D108BD9-81ED-4DB2-BD59-A6C34878D82A}">
                    <a16:rowId xmlns:a16="http://schemas.microsoft.com/office/drawing/2014/main" val="3409123275"/>
                  </a:ext>
                </a:extLst>
              </a:tr>
              <a:tr h="1672006">
                <a:tc>
                  <a:txBody>
                    <a:bodyPr/>
                    <a:lstStyle/>
                    <a:p>
                      <a:pPr lvl="0" algn="l">
                        <a:lnSpc>
                          <a:spcPct val="100000"/>
                        </a:lnSpc>
                        <a:spcBef>
                          <a:spcPts val="0"/>
                        </a:spcBef>
                        <a:spcAft>
                          <a:spcPts val="0"/>
                        </a:spcAft>
                        <a:buNone/>
                      </a:pPr>
                      <a:r>
                        <a:rPr lang="en-US" sz="3600" b="0" i="0" u="none" strike="noStrike" noProof="0">
                          <a:solidFill>
                            <a:srgbClr val="0D0D0D"/>
                          </a:solidFill>
                        </a:rPr>
                        <a:t>Deploy on multiple servers or use cloud services with built-in redundancy. </a:t>
                      </a:r>
                    </a:p>
                  </a:txBody>
                  <a:tcPr/>
                </a:tc>
                <a:extLst>
                  <a:ext uri="{0D108BD9-81ED-4DB2-BD59-A6C34878D82A}">
                    <a16:rowId xmlns:a16="http://schemas.microsoft.com/office/drawing/2014/main" val="1946340479"/>
                  </a:ext>
                </a:extLst>
              </a:tr>
            </a:tbl>
          </a:graphicData>
        </a:graphic>
      </p:graphicFrame>
      <p:graphicFrame>
        <p:nvGraphicFramePr>
          <p:cNvPr id="14" name="Table 13">
            <a:extLst>
              <a:ext uri="{FF2B5EF4-FFF2-40B4-BE49-F238E27FC236}">
                <a16:creationId xmlns:a16="http://schemas.microsoft.com/office/drawing/2014/main" id="{ED19EE93-7A43-EA50-2577-ED2119F335FD}"/>
              </a:ext>
            </a:extLst>
          </p:cNvPr>
          <p:cNvGraphicFramePr>
            <a:graphicFrameLocks noGrp="1"/>
          </p:cNvGraphicFramePr>
          <p:nvPr>
            <p:extLst>
              <p:ext uri="{D42A27DB-BD31-4B8C-83A1-F6EECF244321}">
                <p14:modId xmlns:p14="http://schemas.microsoft.com/office/powerpoint/2010/main" val="2315095755"/>
              </p:ext>
            </p:extLst>
          </p:nvPr>
        </p:nvGraphicFramePr>
        <p:xfrm>
          <a:off x="1090297" y="8676523"/>
          <a:ext cx="5597120" cy="2528172"/>
        </p:xfrm>
        <a:graphic>
          <a:graphicData uri="http://schemas.openxmlformats.org/drawingml/2006/table">
            <a:tbl>
              <a:tblPr firstRow="1" bandRow="1">
                <a:tableStyleId>{9DCAF9ED-07DC-4A11-8D7F-57B35C25682E}</a:tableStyleId>
              </a:tblPr>
              <a:tblGrid>
                <a:gridCol w="5597120">
                  <a:extLst>
                    <a:ext uri="{9D8B030D-6E8A-4147-A177-3AD203B41FA5}">
                      <a16:colId xmlns:a16="http://schemas.microsoft.com/office/drawing/2014/main" val="379964336"/>
                    </a:ext>
                  </a:extLst>
                </a:gridCol>
              </a:tblGrid>
              <a:tr h="790812">
                <a:tc>
                  <a:txBody>
                    <a:bodyPr/>
                    <a:lstStyle/>
                    <a:p>
                      <a:pPr lvl="0" algn="ctr">
                        <a:buNone/>
                      </a:pPr>
                      <a:r>
                        <a:rPr lang="en-US" sz="3600" b="1" i="0" u="none" strike="noStrike" noProof="0"/>
                        <a:t>Providing an alternative</a:t>
                      </a:r>
                      <a:endParaRPr lang="en-US" b="1"/>
                    </a:p>
                  </a:txBody>
                  <a:tcPr>
                    <a:solidFill>
                      <a:srgbClr val="910030"/>
                    </a:solidFill>
                  </a:tcPr>
                </a:tc>
                <a:extLst>
                  <a:ext uri="{0D108BD9-81ED-4DB2-BD59-A6C34878D82A}">
                    <a16:rowId xmlns:a16="http://schemas.microsoft.com/office/drawing/2014/main" val="3409123275"/>
                  </a:ext>
                </a:extLst>
              </a:tr>
              <a:tr h="1672006">
                <a:tc>
                  <a:txBody>
                    <a:bodyPr/>
                    <a:lstStyle/>
                    <a:p>
                      <a:pPr lvl="0" algn="l">
                        <a:lnSpc>
                          <a:spcPct val="100000"/>
                        </a:lnSpc>
                        <a:spcBef>
                          <a:spcPts val="0"/>
                        </a:spcBef>
                        <a:spcAft>
                          <a:spcPts val="0"/>
                        </a:spcAft>
                        <a:buNone/>
                      </a:pPr>
                      <a:r>
                        <a:rPr lang="en-US" sz="3600" b="0" i="0" u="none" strike="noStrike" noProof="0">
                          <a:solidFill>
                            <a:srgbClr val="0D0D0D"/>
                          </a:solidFill>
                          <a:latin typeface="Calibri"/>
                        </a:rPr>
                        <a:t>Like </a:t>
                      </a:r>
                      <a:r>
                        <a:rPr lang="en-US" sz="3600" b="0" i="0" u="none" strike="noStrike" noProof="0">
                          <a:solidFill>
                            <a:srgbClr val="0D0D0D"/>
                          </a:solidFill>
                        </a:rPr>
                        <a:t>medical phone consultations in case system crashes</a:t>
                      </a:r>
                      <a:endParaRPr lang="en-US" sz="3600" b="0" i="0" u="none" strike="noStrike" noProof="0">
                        <a:solidFill>
                          <a:srgbClr val="0D0D0D"/>
                        </a:solidFill>
                        <a:latin typeface="Calibri"/>
                      </a:endParaRPr>
                    </a:p>
                  </a:txBody>
                  <a:tcPr/>
                </a:tc>
                <a:extLst>
                  <a:ext uri="{0D108BD9-81ED-4DB2-BD59-A6C34878D82A}">
                    <a16:rowId xmlns:a16="http://schemas.microsoft.com/office/drawing/2014/main" val="1946340479"/>
                  </a:ext>
                </a:extLst>
              </a:tr>
            </a:tbl>
          </a:graphicData>
        </a:graphic>
      </p:graphicFrame>
      <p:graphicFrame>
        <p:nvGraphicFramePr>
          <p:cNvPr id="17" name="Table 16">
            <a:extLst>
              <a:ext uri="{FF2B5EF4-FFF2-40B4-BE49-F238E27FC236}">
                <a16:creationId xmlns:a16="http://schemas.microsoft.com/office/drawing/2014/main" id="{B44D24FB-8CCC-BB00-A860-B290941033DB}"/>
              </a:ext>
            </a:extLst>
          </p:cNvPr>
          <p:cNvGraphicFramePr>
            <a:graphicFrameLocks noGrp="1"/>
          </p:cNvGraphicFramePr>
          <p:nvPr>
            <p:extLst>
              <p:ext uri="{D42A27DB-BD31-4B8C-83A1-F6EECF244321}">
                <p14:modId xmlns:p14="http://schemas.microsoft.com/office/powerpoint/2010/main" val="2771738012"/>
              </p:ext>
            </p:extLst>
          </p:nvPr>
        </p:nvGraphicFramePr>
        <p:xfrm>
          <a:off x="15949934" y="7534160"/>
          <a:ext cx="5597120" cy="4174092"/>
        </p:xfrm>
        <a:graphic>
          <a:graphicData uri="http://schemas.openxmlformats.org/drawingml/2006/table">
            <a:tbl>
              <a:tblPr firstRow="1" bandRow="1">
                <a:tableStyleId>{9DCAF9ED-07DC-4A11-8D7F-57B35C25682E}</a:tableStyleId>
              </a:tblPr>
              <a:tblGrid>
                <a:gridCol w="5597120">
                  <a:extLst>
                    <a:ext uri="{9D8B030D-6E8A-4147-A177-3AD203B41FA5}">
                      <a16:colId xmlns:a16="http://schemas.microsoft.com/office/drawing/2014/main" val="379964336"/>
                    </a:ext>
                  </a:extLst>
                </a:gridCol>
              </a:tblGrid>
              <a:tr h="790812">
                <a:tc>
                  <a:txBody>
                    <a:bodyPr/>
                    <a:lstStyle/>
                    <a:p>
                      <a:pPr lvl="0" algn="ctr">
                        <a:buNone/>
                      </a:pPr>
                      <a:r>
                        <a:rPr lang="en-US" sz="3600" b="1" i="0" u="none" strike="noStrike" noProof="0">
                          <a:latin typeface="Calibri"/>
                        </a:rPr>
                        <a:t>Dynamic Retraining</a:t>
                      </a:r>
                      <a:endParaRPr lang="en-US" b="1"/>
                    </a:p>
                  </a:txBody>
                  <a:tcPr>
                    <a:solidFill>
                      <a:srgbClr val="910030"/>
                    </a:solidFill>
                  </a:tcPr>
                </a:tc>
                <a:extLst>
                  <a:ext uri="{0D108BD9-81ED-4DB2-BD59-A6C34878D82A}">
                    <a16:rowId xmlns:a16="http://schemas.microsoft.com/office/drawing/2014/main" val="3409123275"/>
                  </a:ext>
                </a:extLst>
              </a:tr>
              <a:tr h="1672006">
                <a:tc>
                  <a:txBody>
                    <a:bodyPr/>
                    <a:lstStyle/>
                    <a:p>
                      <a:pPr lvl="0" algn="l">
                        <a:lnSpc>
                          <a:spcPct val="100000"/>
                        </a:lnSpc>
                        <a:spcBef>
                          <a:spcPts val="0"/>
                        </a:spcBef>
                        <a:spcAft>
                          <a:spcPts val="0"/>
                        </a:spcAft>
                        <a:buNone/>
                      </a:pPr>
                      <a:r>
                        <a:rPr lang="en-US" sz="3600" b="0" i="0" u="none" strike="noStrike" noProof="0">
                          <a:solidFill>
                            <a:srgbClr val="0D0D0D"/>
                          </a:solidFill>
                          <a:latin typeface="Calibri"/>
                        </a:rPr>
                        <a:t>Create an automated pipeline to periodically retrain the models using the latest data. In case of adding  more diseases would be beneficial</a:t>
                      </a:r>
                      <a:endParaRPr lang="en-US" sz="3600" b="0" i="0" u="none" strike="noStrike" noProof="0" err="1">
                        <a:solidFill>
                          <a:srgbClr val="0D0D0D"/>
                        </a:solidFill>
                        <a:latin typeface="Calibri"/>
                      </a:endParaRPr>
                    </a:p>
                  </a:txBody>
                  <a:tcPr/>
                </a:tc>
                <a:extLst>
                  <a:ext uri="{0D108BD9-81ED-4DB2-BD59-A6C34878D82A}">
                    <a16:rowId xmlns:a16="http://schemas.microsoft.com/office/drawing/2014/main" val="1946340479"/>
                  </a:ext>
                </a:extLst>
              </a:tr>
            </a:tbl>
          </a:graphicData>
        </a:graphic>
      </p:graphicFrame>
    </p:spTree>
    <p:extLst>
      <p:ext uri="{BB962C8B-B14F-4D97-AF65-F5344CB8AC3E}">
        <p14:creationId xmlns:p14="http://schemas.microsoft.com/office/powerpoint/2010/main" val="3170183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he American university of beirut:…">
            <a:extLst>
              <a:ext uri="{FF2B5EF4-FFF2-40B4-BE49-F238E27FC236}">
                <a16:creationId xmlns:a16="http://schemas.microsoft.com/office/drawing/2014/main" id="{B99A7999-4916-D2C4-6B0B-D7B6942D8F7E}"/>
              </a:ext>
            </a:extLst>
          </p:cNvPr>
          <p:cNvSpPr txBox="1"/>
          <p:nvPr/>
        </p:nvSpPr>
        <p:spPr>
          <a:xfrm>
            <a:off x="1765521" y="6420370"/>
            <a:ext cx="10916450" cy="9335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t">
            <a:spAutoFit/>
          </a:bodyPr>
          <a:lstStyle/>
          <a:p>
            <a:pPr algn="l">
              <a:lnSpc>
                <a:spcPct val="90000"/>
              </a:lnSpc>
              <a:defRPr sz="4500" b="1" cap="all">
                <a:solidFill>
                  <a:srgbClr val="FFFFFF"/>
                </a:solidFill>
                <a:latin typeface="Proxima Nova Rg"/>
                <a:ea typeface="Proxima Nova Rg"/>
                <a:cs typeface="Proxima Nova Rg"/>
                <a:sym typeface="Proxima Nova"/>
              </a:defRPr>
            </a:pPr>
            <a:r>
              <a:rPr lang="en-US" sz="6000">
                <a:latin typeface="Helvetica"/>
              </a:rPr>
              <a:t>AI Home Doctor Chatbot</a:t>
            </a:r>
          </a:p>
        </p:txBody>
      </p:sp>
      <p:sp>
        <p:nvSpPr>
          <p:cNvPr id="3" name="Fadlo R. Khuri, MD">
            <a:extLst>
              <a:ext uri="{FF2B5EF4-FFF2-40B4-BE49-F238E27FC236}">
                <a16:creationId xmlns:a16="http://schemas.microsoft.com/office/drawing/2014/main" id="{E1EB0969-EA77-FFED-502D-1CC99BA09EA2}"/>
              </a:ext>
            </a:extLst>
          </p:cNvPr>
          <p:cNvSpPr txBox="1"/>
          <p:nvPr/>
        </p:nvSpPr>
        <p:spPr>
          <a:xfrm>
            <a:off x="1765520" y="8232034"/>
            <a:ext cx="12592506" cy="641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defRPr sz="3500">
                <a:solidFill>
                  <a:srgbClr val="FFFFFF"/>
                </a:solidFill>
                <a:latin typeface="Proxima Nova Lt"/>
                <a:ea typeface="Proxima Nova Lt"/>
                <a:cs typeface="Proxima Nova Lt"/>
                <a:sym typeface="Proxima Nova Semibold"/>
              </a:defRPr>
            </a:lvl1pPr>
          </a:lstStyle>
          <a:p>
            <a:r>
              <a:rPr lang="en-US">
                <a:latin typeface="Helvetica" pitchFamily="2" charset="0"/>
              </a:rPr>
              <a:t>Hadi Dayeh | Nour Shammaa | Riwa El Kari | Zeinab Mazraani </a:t>
            </a:r>
            <a:endParaRPr>
              <a:latin typeface="Helvetica" pitchFamily="2" charset="0"/>
            </a:endParaRPr>
          </a:p>
        </p:txBody>
      </p:sp>
      <p:sp>
        <p:nvSpPr>
          <p:cNvPr id="4" name="Board of Trustees - August 16, 2022">
            <a:extLst>
              <a:ext uri="{FF2B5EF4-FFF2-40B4-BE49-F238E27FC236}">
                <a16:creationId xmlns:a16="http://schemas.microsoft.com/office/drawing/2014/main" id="{E308F1BE-2B69-E9C8-6539-BAE9D8042EDB}"/>
              </a:ext>
            </a:extLst>
          </p:cNvPr>
          <p:cNvSpPr txBox="1"/>
          <p:nvPr/>
        </p:nvSpPr>
        <p:spPr>
          <a:xfrm>
            <a:off x="1765521" y="9136844"/>
            <a:ext cx="4988545" cy="5180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2700">
                <a:solidFill>
                  <a:srgbClr val="FFFFFF"/>
                </a:solidFill>
                <a:latin typeface="Proxima Nova Rg"/>
                <a:ea typeface="Proxima Nova Rg"/>
                <a:cs typeface="Proxima Nova Rg"/>
                <a:sym typeface="Proxima Nova"/>
              </a:defRPr>
            </a:pPr>
            <a:r>
              <a:rPr lang="en-US">
                <a:latin typeface="Helvetica" pitchFamily="2" charset="0"/>
              </a:rPr>
              <a:t>Home Doctor – </a:t>
            </a:r>
            <a:r>
              <a:rPr lang="en-US">
                <a:solidFill>
                  <a:schemeClr val="bg1"/>
                </a:solidFill>
                <a:latin typeface="Helvetica" pitchFamily="2" charset="0"/>
                <a:ea typeface="Times Roman"/>
                <a:cs typeface="Times New Roman" panose="02020603050405020304" pitchFamily="18" charset="0"/>
                <a:sym typeface="Times Roman"/>
              </a:rPr>
              <a:t>December </a:t>
            </a:r>
            <a:r>
              <a:rPr>
                <a:latin typeface="Helvetica" pitchFamily="2" charset="0"/>
              </a:rPr>
              <a:t>202</a:t>
            </a:r>
            <a:r>
              <a:rPr lang="en-US">
                <a:latin typeface="Helvetica" pitchFamily="2" charset="0"/>
              </a:rPr>
              <a:t>4</a:t>
            </a:r>
            <a:endParaRPr>
              <a:latin typeface="Helvetica" pitchFamily="2" charset="0"/>
            </a:endParaRPr>
          </a:p>
        </p:txBody>
      </p:sp>
      <p:sp>
        <p:nvSpPr>
          <p:cNvPr id="5" name="Office of the President  |  American University of Beirut">
            <a:extLst>
              <a:ext uri="{FF2B5EF4-FFF2-40B4-BE49-F238E27FC236}">
                <a16:creationId xmlns:a16="http://schemas.microsoft.com/office/drawing/2014/main" id="{6C68B999-77D6-85F7-7025-4018B821B740}"/>
              </a:ext>
            </a:extLst>
          </p:cNvPr>
          <p:cNvSpPr txBox="1"/>
          <p:nvPr/>
        </p:nvSpPr>
        <p:spPr>
          <a:xfrm>
            <a:off x="1774233" y="9635839"/>
            <a:ext cx="6559488" cy="5180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lvl1pPr algn="l" defTabSz="457200">
              <a:defRPr sz="2700">
                <a:solidFill>
                  <a:srgbClr val="FFFFFF"/>
                </a:solidFill>
                <a:latin typeface="Proxima Nova Lt"/>
                <a:ea typeface="Proxima Nova Lt"/>
                <a:cs typeface="Proxima Nova Lt"/>
                <a:sym typeface="Proxima Nova Semibold"/>
              </a:defRPr>
            </a:lvl1pPr>
          </a:lstStyle>
          <a:p>
            <a:r>
              <a:rPr lang="en-US">
                <a:latin typeface="Helvetica" pitchFamily="2" charset="0"/>
              </a:rPr>
              <a:t>EECE 490 </a:t>
            </a:r>
            <a:r>
              <a:rPr>
                <a:latin typeface="Helvetica" pitchFamily="2" charset="0"/>
              </a:rPr>
              <a:t>|  American University of Beirut</a:t>
            </a:r>
          </a:p>
        </p:txBody>
      </p:sp>
      <p:sp>
        <p:nvSpPr>
          <p:cNvPr id="6" name="Line">
            <a:extLst>
              <a:ext uri="{FF2B5EF4-FFF2-40B4-BE49-F238E27FC236}">
                <a16:creationId xmlns:a16="http://schemas.microsoft.com/office/drawing/2014/main" id="{3DAB7E1E-D463-1727-8D2A-93A0A65FF17B}"/>
              </a:ext>
            </a:extLst>
          </p:cNvPr>
          <p:cNvSpPr/>
          <p:nvPr/>
        </p:nvSpPr>
        <p:spPr>
          <a:xfrm>
            <a:off x="1783482" y="9007384"/>
            <a:ext cx="12185437" cy="129460"/>
          </a:xfrm>
          <a:prstGeom prst="line">
            <a:avLst/>
          </a:prstGeom>
          <a:ln w="25400" cap="rnd">
            <a:solidFill>
              <a:srgbClr val="FFFFFF">
                <a:alpha val="66798"/>
              </a:srgbClr>
            </a:solidFill>
            <a:custDash>
              <a:ds d="100000" sp="200000"/>
            </a:custDash>
          </a:ln>
        </p:spPr>
        <p:txBody>
          <a:bodyPr lIns="50800" tIns="50800" rIns="50800" bIns="50800" anchor="ctr"/>
          <a:lstStyle/>
          <a:p>
            <a:endParaRPr/>
          </a:p>
        </p:txBody>
      </p:sp>
      <p:pic>
        <p:nvPicPr>
          <p:cNvPr id="12" name="Picture 11" descr="A cartoon character holding a clipboard&#10;&#10;Description automatically generated">
            <a:extLst>
              <a:ext uri="{FF2B5EF4-FFF2-40B4-BE49-F238E27FC236}">
                <a16:creationId xmlns:a16="http://schemas.microsoft.com/office/drawing/2014/main" id="{F9E5A7F5-C198-DC72-B93C-19FCDAAD5FC6}"/>
              </a:ext>
            </a:extLst>
          </p:cNvPr>
          <p:cNvPicPr>
            <a:picLocks noChangeAspect="1"/>
          </p:cNvPicPr>
          <p:nvPr/>
        </p:nvPicPr>
        <p:blipFill>
          <a:blip r:embed="rId2">
            <a:extLst>
              <a:ext uri="{28A0092B-C50C-407E-A947-70E740481C1C}">
                <a14:useLocalDpi xmlns:a14="http://schemas.microsoft.com/office/drawing/2010/main" val="0"/>
              </a:ext>
            </a:extLst>
          </a:blip>
          <a:srcRect l="15637" r="17460"/>
          <a:stretch/>
        </p:blipFill>
        <p:spPr>
          <a:xfrm>
            <a:off x="14935199" y="0"/>
            <a:ext cx="9448801" cy="13698105"/>
          </a:xfrm>
          <a:prstGeom prst="rect">
            <a:avLst/>
          </a:prstGeom>
        </p:spPr>
      </p:pic>
    </p:spTree>
    <p:extLst>
      <p:ext uri="{BB962C8B-B14F-4D97-AF65-F5344CB8AC3E}">
        <p14:creationId xmlns:p14="http://schemas.microsoft.com/office/powerpoint/2010/main" val="2806152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A bridge to the highway!">
            <a:extLst>
              <a:ext uri="{FF2B5EF4-FFF2-40B4-BE49-F238E27FC236}">
                <a16:creationId xmlns:a16="http://schemas.microsoft.com/office/drawing/2014/main" id="{9FF79580-45EB-1204-DC3D-98169A46FE2D}"/>
              </a:ext>
            </a:extLst>
          </p:cNvPr>
          <p:cNvSpPr txBox="1"/>
          <p:nvPr/>
        </p:nvSpPr>
        <p:spPr>
          <a:xfrm>
            <a:off x="5069306" y="3202203"/>
            <a:ext cx="14245389" cy="86857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nchor="t">
            <a:spAutoFit/>
          </a:bodyPr>
          <a:lstStyle>
            <a:lvl1pPr algn="l">
              <a:lnSpc>
                <a:spcPct val="90000"/>
              </a:lnSpc>
              <a:defRPr sz="5500" cap="all">
                <a:solidFill>
                  <a:srgbClr val="791633"/>
                </a:solidFill>
                <a:latin typeface="Proxima Nova Th"/>
                <a:ea typeface="Proxima Nova Th"/>
                <a:cs typeface="Proxima Nova Th"/>
                <a:sym typeface="Proxima Nova Extrabold"/>
              </a:defRPr>
            </a:lvl1pPr>
          </a:lstStyle>
          <a:p>
            <a:pPr algn="ctr"/>
            <a:r>
              <a:rPr lang="en-US" b="1">
                <a:solidFill>
                  <a:srgbClr val="840032"/>
                </a:solidFill>
                <a:latin typeface="Helvetica"/>
              </a:rPr>
              <a:t>SKIN disease Chain</a:t>
            </a:r>
          </a:p>
        </p:txBody>
      </p:sp>
      <p:sp>
        <p:nvSpPr>
          <p:cNvPr id="6" name="The American university of beirut: Challenges and opportunities.">
            <a:extLst>
              <a:ext uri="{FF2B5EF4-FFF2-40B4-BE49-F238E27FC236}">
                <a16:creationId xmlns:a16="http://schemas.microsoft.com/office/drawing/2014/main" id="{5B3E9B38-ECC5-2469-6210-68121152D308}"/>
              </a:ext>
            </a:extLst>
          </p:cNvPr>
          <p:cNvSpPr txBox="1"/>
          <p:nvPr/>
        </p:nvSpPr>
        <p:spPr>
          <a:xfrm>
            <a:off x="15959857" y="677914"/>
            <a:ext cx="6753311" cy="456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r">
              <a:defRPr sz="2300">
                <a:solidFill>
                  <a:srgbClr val="000000"/>
                </a:solidFill>
                <a:latin typeface="Proxima Nova Rg"/>
                <a:ea typeface="Proxima Nova Rg"/>
                <a:cs typeface="Proxima Nova Rg"/>
                <a:sym typeface="Proxima Nova"/>
              </a:defRPr>
            </a:pPr>
            <a:r>
              <a:rPr lang="en-GB"/>
              <a:t>AI Home Doctor Chatbot</a:t>
            </a:r>
          </a:p>
        </p:txBody>
      </p:sp>
      <p:sp>
        <p:nvSpPr>
          <p:cNvPr id="8" name="TextBox 7">
            <a:extLst>
              <a:ext uri="{FF2B5EF4-FFF2-40B4-BE49-F238E27FC236}">
                <a16:creationId xmlns:a16="http://schemas.microsoft.com/office/drawing/2014/main" id="{6B04ACAD-4FBA-24DF-576E-B41152C770C8}"/>
              </a:ext>
            </a:extLst>
          </p:cNvPr>
          <p:cNvSpPr txBox="1"/>
          <p:nvPr/>
        </p:nvSpPr>
        <p:spPr>
          <a:xfrm>
            <a:off x="5806415" y="4389120"/>
            <a:ext cx="12463662" cy="1138773"/>
          </a:xfrm>
          <a:prstGeom prst="rect">
            <a:avLst/>
          </a:prstGeom>
          <a:noFill/>
        </p:spPr>
        <p:txBody>
          <a:bodyPr wrap="square" rtlCol="0">
            <a:spAutoFit/>
          </a:bodyPr>
          <a:lstStyle/>
          <a:p>
            <a:r>
              <a:rPr lang="en-GB" sz="3400">
                <a:solidFill>
                  <a:schemeClr val="tx1"/>
                </a:solidFill>
              </a:rPr>
              <a:t>A deep learning model that classifies 23 skin diseases from images, created through training and used for real-time diagnosis.</a:t>
            </a:r>
          </a:p>
        </p:txBody>
      </p:sp>
      <p:sp>
        <p:nvSpPr>
          <p:cNvPr id="9" name="Rectangle: Rounded Corners 8">
            <a:extLst>
              <a:ext uri="{FF2B5EF4-FFF2-40B4-BE49-F238E27FC236}">
                <a16:creationId xmlns:a16="http://schemas.microsoft.com/office/drawing/2014/main" id="{BCD403F3-C0F5-BC5A-F604-D7E504BA4B6F}"/>
              </a:ext>
            </a:extLst>
          </p:cNvPr>
          <p:cNvSpPr/>
          <p:nvPr/>
        </p:nvSpPr>
        <p:spPr>
          <a:xfrm>
            <a:off x="1821760" y="6005385"/>
            <a:ext cx="3480383" cy="1096780"/>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800">
                <a:solidFill>
                  <a:schemeClr val="bg1"/>
                </a:solidFill>
                <a:cs typeface="Calibri"/>
              </a:rPr>
              <a:t>Environment </a:t>
            </a:r>
          </a:p>
          <a:p>
            <a:r>
              <a:rPr lang="en-US" sz="2800">
                <a:solidFill>
                  <a:schemeClr val="bg1"/>
                </a:solidFill>
                <a:cs typeface="Calibri"/>
              </a:rPr>
              <a:t>Setup </a:t>
            </a:r>
            <a:endParaRPr lang="en-US"/>
          </a:p>
        </p:txBody>
      </p:sp>
      <p:sp>
        <p:nvSpPr>
          <p:cNvPr id="10" name="Rectangle: Rounded Corners 9">
            <a:extLst>
              <a:ext uri="{FF2B5EF4-FFF2-40B4-BE49-F238E27FC236}">
                <a16:creationId xmlns:a16="http://schemas.microsoft.com/office/drawing/2014/main" id="{1319E432-22ED-C14F-3392-2F445E45BAF1}"/>
              </a:ext>
            </a:extLst>
          </p:cNvPr>
          <p:cNvSpPr/>
          <p:nvPr/>
        </p:nvSpPr>
        <p:spPr>
          <a:xfrm>
            <a:off x="942404" y="7595154"/>
            <a:ext cx="4126902" cy="1070043"/>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l"/>
            <a:r>
              <a:rPr lang="en-US" sz="2800">
                <a:solidFill>
                  <a:schemeClr val="bg1"/>
                </a:solidFill>
                <a:cs typeface="Calibri"/>
              </a:rPr>
              <a:t>   Data from Datasets</a:t>
            </a:r>
            <a:endParaRPr lang="en-US">
              <a:solidFill>
                <a:schemeClr val="bg1"/>
              </a:solidFill>
            </a:endParaRPr>
          </a:p>
        </p:txBody>
      </p:sp>
      <p:sp>
        <p:nvSpPr>
          <p:cNvPr id="11" name="Rectangle: Rounded Corners 10">
            <a:extLst>
              <a:ext uri="{FF2B5EF4-FFF2-40B4-BE49-F238E27FC236}">
                <a16:creationId xmlns:a16="http://schemas.microsoft.com/office/drawing/2014/main" id="{A7D90377-5C53-AF48-0EC0-DB47E7505FD0}"/>
              </a:ext>
            </a:extLst>
          </p:cNvPr>
          <p:cNvSpPr/>
          <p:nvPr/>
        </p:nvSpPr>
        <p:spPr>
          <a:xfrm>
            <a:off x="12817165" y="6007129"/>
            <a:ext cx="3077235" cy="1096779"/>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l"/>
            <a:r>
              <a:rPr lang="en-US" sz="2800">
                <a:solidFill>
                  <a:schemeClr val="bg1"/>
                </a:solidFill>
                <a:cs typeface="Calibri"/>
              </a:rPr>
              <a:t>    AI Model</a:t>
            </a:r>
            <a:endParaRPr lang="en-US">
              <a:solidFill>
                <a:schemeClr val="bg1"/>
              </a:solidFill>
            </a:endParaRPr>
          </a:p>
        </p:txBody>
      </p:sp>
      <p:sp>
        <p:nvSpPr>
          <p:cNvPr id="13" name="Rectangle: Rounded Corners 12">
            <a:extLst>
              <a:ext uri="{FF2B5EF4-FFF2-40B4-BE49-F238E27FC236}">
                <a16:creationId xmlns:a16="http://schemas.microsoft.com/office/drawing/2014/main" id="{055CA720-DFFB-D9C9-462E-5EC0B1394B28}"/>
              </a:ext>
            </a:extLst>
          </p:cNvPr>
          <p:cNvSpPr/>
          <p:nvPr/>
        </p:nvSpPr>
        <p:spPr>
          <a:xfrm>
            <a:off x="19659228" y="6020496"/>
            <a:ext cx="2618889" cy="1070043"/>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l"/>
            <a:r>
              <a:rPr lang="en-US" sz="2800">
                <a:solidFill>
                  <a:schemeClr val="bg1"/>
                </a:solidFill>
                <a:cs typeface="Calibri"/>
              </a:rPr>
              <a:t>   Chatbot</a:t>
            </a:r>
            <a:endParaRPr lang="en-US">
              <a:solidFill>
                <a:schemeClr val="bg1"/>
              </a:solidFill>
            </a:endParaRPr>
          </a:p>
        </p:txBody>
      </p:sp>
      <p:sp>
        <p:nvSpPr>
          <p:cNvPr id="14" name="Rectangle: Rounded Corners 13">
            <a:extLst>
              <a:ext uri="{FF2B5EF4-FFF2-40B4-BE49-F238E27FC236}">
                <a16:creationId xmlns:a16="http://schemas.microsoft.com/office/drawing/2014/main" id="{1098B982-8A40-0406-1D33-43A539FA3891}"/>
              </a:ext>
            </a:extLst>
          </p:cNvPr>
          <p:cNvSpPr/>
          <p:nvPr/>
        </p:nvSpPr>
        <p:spPr>
          <a:xfrm>
            <a:off x="9703093" y="6034387"/>
            <a:ext cx="2478787" cy="1070043"/>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l"/>
            <a:r>
              <a:rPr lang="en-US" sz="2800">
                <a:solidFill>
                  <a:schemeClr val="bg1"/>
                </a:solidFill>
                <a:cs typeface="Calibri"/>
              </a:rPr>
              <a:t>    LLM</a:t>
            </a:r>
            <a:endParaRPr lang="en-US">
              <a:solidFill>
                <a:schemeClr val="bg1"/>
              </a:solidFill>
            </a:endParaRPr>
          </a:p>
        </p:txBody>
      </p:sp>
      <p:sp>
        <p:nvSpPr>
          <p:cNvPr id="16" name="Rectangle: Rounded Corners 15">
            <a:extLst>
              <a:ext uri="{FF2B5EF4-FFF2-40B4-BE49-F238E27FC236}">
                <a16:creationId xmlns:a16="http://schemas.microsoft.com/office/drawing/2014/main" id="{8A94F031-ADB3-9760-5F50-E9D430EF0061}"/>
              </a:ext>
            </a:extLst>
          </p:cNvPr>
          <p:cNvSpPr/>
          <p:nvPr/>
        </p:nvSpPr>
        <p:spPr>
          <a:xfrm>
            <a:off x="16239482" y="6005386"/>
            <a:ext cx="2338103" cy="1070043"/>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l"/>
            <a:r>
              <a:rPr lang="en-US" sz="2800">
                <a:solidFill>
                  <a:schemeClr val="bg1"/>
                </a:solidFill>
                <a:cs typeface="Calibri"/>
              </a:rPr>
              <a:t>    LLM</a:t>
            </a:r>
          </a:p>
        </p:txBody>
      </p:sp>
      <p:sp>
        <p:nvSpPr>
          <p:cNvPr id="17" name="Rectangle: Rounded Corners 16">
            <a:extLst>
              <a:ext uri="{FF2B5EF4-FFF2-40B4-BE49-F238E27FC236}">
                <a16:creationId xmlns:a16="http://schemas.microsoft.com/office/drawing/2014/main" id="{3E6773F2-3F81-4082-20D6-E48BDE8E2EB8}"/>
              </a:ext>
            </a:extLst>
          </p:cNvPr>
          <p:cNvSpPr/>
          <p:nvPr/>
        </p:nvSpPr>
        <p:spPr>
          <a:xfrm>
            <a:off x="6263224" y="6032122"/>
            <a:ext cx="2478788" cy="1070043"/>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l"/>
            <a:r>
              <a:rPr lang="en-US" sz="2800">
                <a:solidFill>
                  <a:schemeClr val="bg1"/>
                </a:solidFill>
                <a:cs typeface="Calibri"/>
              </a:rPr>
              <a:t>User uploads image</a:t>
            </a:r>
            <a:endParaRPr lang="en-US">
              <a:solidFill>
                <a:schemeClr val="bg1"/>
              </a:solidFill>
            </a:endParaRPr>
          </a:p>
        </p:txBody>
      </p:sp>
      <p:sp>
        <p:nvSpPr>
          <p:cNvPr id="18" name="TextBox 17">
            <a:extLst>
              <a:ext uri="{FF2B5EF4-FFF2-40B4-BE49-F238E27FC236}">
                <a16:creationId xmlns:a16="http://schemas.microsoft.com/office/drawing/2014/main" id="{0C28DB24-C70C-47FA-EB60-F5C0D57ED106}"/>
              </a:ext>
            </a:extLst>
          </p:cNvPr>
          <p:cNvSpPr txBox="1"/>
          <p:nvPr/>
        </p:nvSpPr>
        <p:spPr>
          <a:xfrm>
            <a:off x="2089877" y="9166406"/>
            <a:ext cx="11049855" cy="5201424"/>
          </a:xfrm>
          <a:prstGeom prst="rect">
            <a:avLst/>
          </a:prstGeom>
          <a:noFill/>
        </p:spPr>
        <p:txBody>
          <a:bodyPr wrap="square" rtlCol="0">
            <a:spAutoFit/>
          </a:bodyPr>
          <a:lstStyle/>
          <a:p>
            <a:pPr algn="l"/>
            <a:r>
              <a:rPr lang="en-GB" sz="2800" b="1">
                <a:solidFill>
                  <a:schemeClr val="tx1"/>
                </a:solidFill>
              </a:rPr>
              <a:t>1. Model Overview:</a:t>
            </a:r>
            <a:endParaRPr lang="en-GB" sz="2800">
              <a:solidFill>
                <a:schemeClr val="tx1"/>
              </a:solidFill>
            </a:endParaRPr>
          </a:p>
          <a:p>
            <a:pPr algn="l">
              <a:buFont typeface="Arial" panose="020B0604020202020204" pitchFamily="34" charset="0"/>
              <a:buChar char="•"/>
            </a:pPr>
            <a:r>
              <a:rPr lang="en-GB" sz="2800" b="1">
                <a:solidFill>
                  <a:schemeClr val="tx1"/>
                </a:solidFill>
              </a:rPr>
              <a:t>Data:</a:t>
            </a:r>
            <a:r>
              <a:rPr lang="en-GB" sz="2800">
                <a:solidFill>
                  <a:schemeClr val="tx1"/>
                </a:solidFill>
              </a:rPr>
              <a:t> Collected skin disease images with enhanced variety.</a:t>
            </a:r>
          </a:p>
          <a:p>
            <a:pPr algn="l">
              <a:buFont typeface="Arial" panose="020B0604020202020204" pitchFamily="34" charset="0"/>
              <a:buChar char="•"/>
            </a:pPr>
            <a:r>
              <a:rPr lang="en-GB" sz="2800" b="1">
                <a:solidFill>
                  <a:schemeClr val="tx1"/>
                </a:solidFill>
              </a:rPr>
              <a:t>Model:</a:t>
            </a:r>
            <a:r>
              <a:rPr lang="en-GB" sz="2800">
                <a:solidFill>
                  <a:schemeClr val="tx1"/>
                </a:solidFill>
              </a:rPr>
              <a:t> Fine-tuned ResNet18 for 23 skin conditions.</a:t>
            </a:r>
          </a:p>
          <a:p>
            <a:pPr algn="l">
              <a:buFont typeface="Arial" panose="020B0604020202020204" pitchFamily="34" charset="0"/>
              <a:buChar char="•"/>
            </a:pPr>
            <a:endParaRPr lang="en-GB" sz="2800">
              <a:solidFill>
                <a:schemeClr val="tx1"/>
              </a:solidFill>
            </a:endParaRPr>
          </a:p>
          <a:p>
            <a:pPr algn="l"/>
            <a:r>
              <a:rPr lang="en-GB" sz="2800" b="1">
                <a:solidFill>
                  <a:schemeClr val="tx1"/>
                </a:solidFill>
              </a:rPr>
              <a:t>2. How to Use the Chain:</a:t>
            </a:r>
            <a:endParaRPr lang="en-GB" sz="2800">
              <a:solidFill>
                <a:schemeClr val="tx1"/>
              </a:solidFill>
            </a:endParaRPr>
          </a:p>
          <a:p>
            <a:pPr algn="l">
              <a:buFont typeface="Arial" panose="020B0604020202020204" pitchFamily="34" charset="0"/>
              <a:buChar char="•"/>
            </a:pPr>
            <a:r>
              <a:rPr lang="en-GB" sz="2800" b="1">
                <a:solidFill>
                  <a:schemeClr val="tx1"/>
                </a:solidFill>
              </a:rPr>
              <a:t>Step 1:</a:t>
            </a:r>
            <a:r>
              <a:rPr lang="en-GB" sz="2800">
                <a:solidFill>
                  <a:schemeClr val="tx1"/>
                </a:solidFill>
              </a:rPr>
              <a:t> User interacts with the bot and uploads a skin image.</a:t>
            </a:r>
          </a:p>
          <a:p>
            <a:pPr algn="l">
              <a:buFont typeface="Arial" panose="020B0604020202020204" pitchFamily="34" charset="0"/>
              <a:buChar char="•"/>
            </a:pPr>
            <a:r>
              <a:rPr lang="en-GB" sz="2800" b="1">
                <a:solidFill>
                  <a:schemeClr val="tx1"/>
                </a:solidFill>
              </a:rPr>
              <a:t>Step 2:</a:t>
            </a:r>
            <a:r>
              <a:rPr lang="en-GB" sz="2800">
                <a:solidFill>
                  <a:schemeClr val="tx1"/>
                </a:solidFill>
              </a:rPr>
              <a:t> The LLM analyses and predicts possible conditions.</a:t>
            </a:r>
          </a:p>
          <a:p>
            <a:pPr algn="l">
              <a:buFont typeface="Arial" panose="020B0604020202020204" pitchFamily="34" charset="0"/>
              <a:buChar char="•"/>
            </a:pPr>
            <a:r>
              <a:rPr lang="en-GB" sz="2800" b="1">
                <a:solidFill>
                  <a:schemeClr val="tx1"/>
                </a:solidFill>
              </a:rPr>
              <a:t>Step 3:</a:t>
            </a:r>
            <a:r>
              <a:rPr lang="en-GB" sz="2800">
                <a:solidFill>
                  <a:schemeClr val="tx1"/>
                </a:solidFill>
              </a:rPr>
              <a:t> The LLM conveys receives the results displayed with top conditions and confidence scores.</a:t>
            </a:r>
          </a:p>
          <a:p>
            <a:pPr algn="l">
              <a:buFont typeface="Arial" panose="020B0604020202020204" pitchFamily="34" charset="0"/>
              <a:buChar char="•"/>
            </a:pPr>
            <a:endParaRPr lang="en-GB" sz="2800">
              <a:solidFill>
                <a:schemeClr val="tx1"/>
              </a:solidFill>
            </a:endParaRPr>
          </a:p>
          <a:p>
            <a:pPr algn="l">
              <a:buFont typeface="Arial" panose="020B0604020202020204" pitchFamily="34" charset="0"/>
              <a:buChar char="•"/>
            </a:pPr>
            <a:endParaRPr lang="en-GB" sz="2800">
              <a:solidFill>
                <a:schemeClr val="tx1"/>
              </a:solidFill>
            </a:endParaRPr>
          </a:p>
          <a:p>
            <a:endParaRPr lang="en-GB"/>
          </a:p>
        </p:txBody>
      </p:sp>
      <p:sp>
        <p:nvSpPr>
          <p:cNvPr id="19" name="TextBox 18">
            <a:extLst>
              <a:ext uri="{FF2B5EF4-FFF2-40B4-BE49-F238E27FC236}">
                <a16:creationId xmlns:a16="http://schemas.microsoft.com/office/drawing/2014/main" id="{760E2D70-C90A-5D78-69B6-81AA7685BC04}"/>
              </a:ext>
            </a:extLst>
          </p:cNvPr>
          <p:cNvSpPr txBox="1"/>
          <p:nvPr/>
        </p:nvSpPr>
        <p:spPr>
          <a:xfrm>
            <a:off x="13899590" y="9367694"/>
            <a:ext cx="9203231" cy="3046988"/>
          </a:xfrm>
          <a:prstGeom prst="rect">
            <a:avLst/>
          </a:prstGeom>
          <a:noFill/>
        </p:spPr>
        <p:txBody>
          <a:bodyPr wrap="square" rtlCol="0">
            <a:spAutoFit/>
          </a:bodyPr>
          <a:lstStyle/>
          <a:p>
            <a:pPr algn="l"/>
            <a:r>
              <a:rPr lang="en-GB" sz="2800" b="1">
                <a:solidFill>
                  <a:schemeClr val="tx1"/>
                </a:solidFill>
              </a:rPr>
              <a:t>3. Internal Process:</a:t>
            </a:r>
            <a:endParaRPr lang="en-GB" sz="2800">
              <a:solidFill>
                <a:schemeClr val="tx1"/>
              </a:solidFill>
            </a:endParaRPr>
          </a:p>
          <a:p>
            <a:pPr algn="l">
              <a:buFont typeface="Arial" panose="020B0604020202020204" pitchFamily="34" charset="0"/>
              <a:buChar char="•"/>
            </a:pPr>
            <a:r>
              <a:rPr lang="en-GB" sz="2800" b="1">
                <a:solidFill>
                  <a:schemeClr val="tx1"/>
                </a:solidFill>
              </a:rPr>
              <a:t>Step 1:</a:t>
            </a:r>
            <a:r>
              <a:rPr lang="en-GB" sz="2800">
                <a:solidFill>
                  <a:schemeClr val="tx1"/>
                </a:solidFill>
              </a:rPr>
              <a:t> Uploaded image is passed to a language model (LLM).</a:t>
            </a:r>
          </a:p>
          <a:p>
            <a:pPr algn="l">
              <a:buFont typeface="Arial" panose="020B0604020202020204" pitchFamily="34" charset="0"/>
              <a:buChar char="•"/>
            </a:pPr>
            <a:r>
              <a:rPr lang="en-GB" sz="2800" b="1">
                <a:solidFill>
                  <a:schemeClr val="tx1"/>
                </a:solidFill>
              </a:rPr>
              <a:t>Step 2:</a:t>
            </a:r>
            <a:r>
              <a:rPr lang="en-GB" sz="2800">
                <a:solidFill>
                  <a:schemeClr val="tx1"/>
                </a:solidFill>
              </a:rPr>
              <a:t> LLM forwards the image to the trained AI model.</a:t>
            </a:r>
          </a:p>
          <a:p>
            <a:pPr algn="l">
              <a:buFont typeface="Arial" panose="020B0604020202020204" pitchFamily="34" charset="0"/>
              <a:buChar char="•"/>
            </a:pPr>
            <a:r>
              <a:rPr lang="en-GB" sz="2800" b="1">
                <a:solidFill>
                  <a:schemeClr val="tx1"/>
                </a:solidFill>
              </a:rPr>
              <a:t>Step 3:</a:t>
            </a:r>
            <a:r>
              <a:rPr lang="en-GB" sz="2800">
                <a:solidFill>
                  <a:schemeClr val="tx1"/>
                </a:solidFill>
              </a:rPr>
              <a:t> The AI model predicts the skin condition.</a:t>
            </a:r>
          </a:p>
          <a:p>
            <a:pPr algn="l">
              <a:buFont typeface="Arial" panose="020B0604020202020204" pitchFamily="34" charset="0"/>
              <a:buChar char="•"/>
            </a:pPr>
            <a:r>
              <a:rPr lang="en-GB" sz="2800" b="1">
                <a:solidFill>
                  <a:schemeClr val="tx1"/>
                </a:solidFill>
              </a:rPr>
              <a:t>Step 4:</a:t>
            </a:r>
            <a:r>
              <a:rPr lang="en-GB" sz="2800">
                <a:solidFill>
                  <a:schemeClr val="tx1"/>
                </a:solidFill>
              </a:rPr>
              <a:t> Prediction is returned to the LLM, which presents the result to the user.</a:t>
            </a:r>
          </a:p>
          <a:p>
            <a:endParaRPr lang="en-GB"/>
          </a:p>
        </p:txBody>
      </p:sp>
      <p:cxnSp>
        <p:nvCxnSpPr>
          <p:cNvPr id="21" name="Straight Arrow Connector 20">
            <a:extLst>
              <a:ext uri="{FF2B5EF4-FFF2-40B4-BE49-F238E27FC236}">
                <a16:creationId xmlns:a16="http://schemas.microsoft.com/office/drawing/2014/main" id="{945FA781-9447-4819-63E0-EEE763BCC2AE}"/>
              </a:ext>
            </a:extLst>
          </p:cNvPr>
          <p:cNvCxnSpPr>
            <a:cxnSpLocks/>
            <a:stCxn id="9" idx="3"/>
            <a:endCxn id="17" idx="1"/>
          </p:cNvCxnSpPr>
          <p:nvPr/>
        </p:nvCxnSpPr>
        <p:spPr>
          <a:xfrm>
            <a:off x="5302143" y="6553775"/>
            <a:ext cx="961081" cy="1336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A41BC827-64ED-788E-093D-189E3B39D37B}"/>
              </a:ext>
            </a:extLst>
          </p:cNvPr>
          <p:cNvCxnSpPr>
            <a:cxnSpLocks/>
            <a:stCxn id="17" idx="3"/>
            <a:endCxn id="14" idx="1"/>
          </p:cNvCxnSpPr>
          <p:nvPr/>
        </p:nvCxnSpPr>
        <p:spPr>
          <a:xfrm>
            <a:off x="8742012" y="6567144"/>
            <a:ext cx="961081" cy="226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FD6B1BDC-A115-617D-0386-D065873042D6}"/>
              </a:ext>
            </a:extLst>
          </p:cNvPr>
          <p:cNvCxnSpPr>
            <a:cxnSpLocks/>
            <a:endCxn id="11" idx="1"/>
          </p:cNvCxnSpPr>
          <p:nvPr/>
        </p:nvCxnSpPr>
        <p:spPr>
          <a:xfrm flipV="1">
            <a:off x="12181880" y="6555519"/>
            <a:ext cx="635285" cy="2107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CA507BDA-4193-905F-BD8A-6845A843B681}"/>
              </a:ext>
            </a:extLst>
          </p:cNvPr>
          <p:cNvCxnSpPr>
            <a:cxnSpLocks/>
            <a:stCxn id="11" idx="3"/>
            <a:endCxn id="16" idx="1"/>
          </p:cNvCxnSpPr>
          <p:nvPr/>
        </p:nvCxnSpPr>
        <p:spPr>
          <a:xfrm flipV="1">
            <a:off x="15894400" y="6540408"/>
            <a:ext cx="345082" cy="1511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2A6AAEF2-2259-3FBE-EDF6-941B2F950DD7}"/>
              </a:ext>
            </a:extLst>
          </p:cNvPr>
          <p:cNvCxnSpPr>
            <a:cxnSpLocks/>
            <a:stCxn id="16" idx="3"/>
            <a:endCxn id="13" idx="1"/>
          </p:cNvCxnSpPr>
          <p:nvPr/>
        </p:nvCxnSpPr>
        <p:spPr>
          <a:xfrm>
            <a:off x="18577585" y="6540408"/>
            <a:ext cx="1081643" cy="151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7" name="Graphic 36" descr="Mining tools with solid fill">
            <a:extLst>
              <a:ext uri="{FF2B5EF4-FFF2-40B4-BE49-F238E27FC236}">
                <a16:creationId xmlns:a16="http://schemas.microsoft.com/office/drawing/2014/main" id="{833713F9-90F3-2D3E-FC2C-7819FAD5F8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64940" y="6363691"/>
            <a:ext cx="686937" cy="618699"/>
          </a:xfrm>
          <a:prstGeom prst="rect">
            <a:avLst/>
          </a:prstGeom>
        </p:spPr>
      </p:pic>
      <p:pic>
        <p:nvPicPr>
          <p:cNvPr id="42" name="Graphic 41" descr="Database with solid fill">
            <a:extLst>
              <a:ext uri="{FF2B5EF4-FFF2-40B4-BE49-F238E27FC236}">
                <a16:creationId xmlns:a16="http://schemas.microsoft.com/office/drawing/2014/main" id="{5EB30EC2-6FA1-DCA8-4A4D-472EC0B074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09989" y="7777935"/>
            <a:ext cx="618698" cy="800668"/>
          </a:xfrm>
          <a:prstGeom prst="rect">
            <a:avLst/>
          </a:prstGeom>
        </p:spPr>
      </p:pic>
      <p:pic>
        <p:nvPicPr>
          <p:cNvPr id="43" name="Graphic 42" descr="Robot with solid fill">
            <a:extLst>
              <a:ext uri="{FF2B5EF4-FFF2-40B4-BE49-F238E27FC236}">
                <a16:creationId xmlns:a16="http://schemas.microsoft.com/office/drawing/2014/main" id="{B9C962BA-163F-F6C8-7187-427D493F72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289477" y="6067990"/>
            <a:ext cx="914400" cy="914400"/>
          </a:xfrm>
          <a:prstGeom prst="rect">
            <a:avLst/>
          </a:prstGeom>
        </p:spPr>
      </p:pic>
      <p:pic>
        <p:nvPicPr>
          <p:cNvPr id="44" name="Graphic 43" descr="Left Brain with solid fill">
            <a:extLst>
              <a:ext uri="{FF2B5EF4-FFF2-40B4-BE49-F238E27FC236}">
                <a16:creationId xmlns:a16="http://schemas.microsoft.com/office/drawing/2014/main" id="{1AB6413B-0CAC-28A0-885F-23743D52B6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220799" y="6363691"/>
            <a:ext cx="641444" cy="459475"/>
          </a:xfrm>
          <a:prstGeom prst="rect">
            <a:avLst/>
          </a:prstGeom>
        </p:spPr>
      </p:pic>
      <p:pic>
        <p:nvPicPr>
          <p:cNvPr id="45" name="Graphic 44" descr="Flowchart with solid fill">
            <a:extLst>
              <a:ext uri="{FF2B5EF4-FFF2-40B4-BE49-F238E27FC236}">
                <a16:creationId xmlns:a16="http://schemas.microsoft.com/office/drawing/2014/main" id="{49E0EF85-C6C3-148D-0B2C-DB55619F3D4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4985725" y="6121064"/>
            <a:ext cx="846162" cy="868908"/>
          </a:xfrm>
          <a:prstGeom prst="rect">
            <a:avLst/>
          </a:prstGeom>
        </p:spPr>
      </p:pic>
      <p:pic>
        <p:nvPicPr>
          <p:cNvPr id="46" name="Graphic 45" descr="Left Brain with solid fill">
            <a:extLst>
              <a:ext uri="{FF2B5EF4-FFF2-40B4-BE49-F238E27FC236}">
                <a16:creationId xmlns:a16="http://schemas.microsoft.com/office/drawing/2014/main" id="{B4A1C5F4-8107-06A7-9542-D98D8E6DA35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7628633" y="6343294"/>
            <a:ext cx="641444" cy="459475"/>
          </a:xfrm>
          <a:prstGeom prst="rect">
            <a:avLst/>
          </a:prstGeom>
        </p:spPr>
      </p:pic>
      <p:pic>
        <p:nvPicPr>
          <p:cNvPr id="51" name="Graphic 50" descr="Upload with solid fill">
            <a:extLst>
              <a:ext uri="{FF2B5EF4-FFF2-40B4-BE49-F238E27FC236}">
                <a16:creationId xmlns:a16="http://schemas.microsoft.com/office/drawing/2014/main" id="{B3A402DE-E673-EF47-F20C-980FBB1D20C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990101" y="6443442"/>
            <a:ext cx="647682" cy="647682"/>
          </a:xfrm>
          <a:prstGeom prst="rect">
            <a:avLst/>
          </a:prstGeom>
        </p:spPr>
      </p:pic>
    </p:spTree>
    <p:extLst>
      <p:ext uri="{BB962C8B-B14F-4D97-AF65-F5344CB8AC3E}">
        <p14:creationId xmlns:p14="http://schemas.microsoft.com/office/powerpoint/2010/main" val="314588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A bridge to the highway!">
            <a:extLst>
              <a:ext uri="{FF2B5EF4-FFF2-40B4-BE49-F238E27FC236}">
                <a16:creationId xmlns:a16="http://schemas.microsoft.com/office/drawing/2014/main" id="{9FF79580-45EB-1204-DC3D-98169A46FE2D}"/>
              </a:ext>
            </a:extLst>
          </p:cNvPr>
          <p:cNvSpPr txBox="1"/>
          <p:nvPr/>
        </p:nvSpPr>
        <p:spPr>
          <a:xfrm>
            <a:off x="5069306" y="3202203"/>
            <a:ext cx="14245389" cy="86857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nchor="t">
            <a:spAutoFit/>
          </a:bodyPr>
          <a:lstStyle>
            <a:lvl1pPr algn="l">
              <a:lnSpc>
                <a:spcPct val="90000"/>
              </a:lnSpc>
              <a:defRPr sz="5500" cap="all">
                <a:solidFill>
                  <a:srgbClr val="791633"/>
                </a:solidFill>
                <a:latin typeface="Proxima Nova Th"/>
                <a:ea typeface="Proxima Nova Th"/>
                <a:cs typeface="Proxima Nova Th"/>
                <a:sym typeface="Proxima Nova Extrabold"/>
              </a:defRPr>
            </a:lvl1pPr>
          </a:lstStyle>
          <a:p>
            <a:pPr algn="ctr"/>
            <a:r>
              <a:rPr lang="en-US" b="1">
                <a:solidFill>
                  <a:srgbClr val="840032"/>
                </a:solidFill>
                <a:latin typeface="Helvetica"/>
              </a:rPr>
              <a:t>Symptom Disease Chain</a:t>
            </a:r>
          </a:p>
        </p:txBody>
      </p:sp>
      <p:sp>
        <p:nvSpPr>
          <p:cNvPr id="6" name="The American university of beirut: Challenges and opportunities.">
            <a:extLst>
              <a:ext uri="{FF2B5EF4-FFF2-40B4-BE49-F238E27FC236}">
                <a16:creationId xmlns:a16="http://schemas.microsoft.com/office/drawing/2014/main" id="{5B3E9B38-ECC5-2469-6210-68121152D308}"/>
              </a:ext>
            </a:extLst>
          </p:cNvPr>
          <p:cNvSpPr txBox="1"/>
          <p:nvPr/>
        </p:nvSpPr>
        <p:spPr>
          <a:xfrm>
            <a:off x="15959857" y="677914"/>
            <a:ext cx="6753311" cy="456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r">
              <a:defRPr sz="2300">
                <a:solidFill>
                  <a:srgbClr val="000000"/>
                </a:solidFill>
                <a:latin typeface="Proxima Nova Rg"/>
                <a:ea typeface="Proxima Nova Rg"/>
                <a:cs typeface="Proxima Nova Rg"/>
                <a:sym typeface="Proxima Nova"/>
              </a:defRPr>
            </a:pPr>
            <a:r>
              <a:rPr lang="en-GB"/>
              <a:t>AI Home Doctor Chatbot</a:t>
            </a:r>
          </a:p>
        </p:txBody>
      </p:sp>
      <p:sp>
        <p:nvSpPr>
          <p:cNvPr id="19" name="Rectangle: Rounded Corners 18">
            <a:extLst>
              <a:ext uri="{FF2B5EF4-FFF2-40B4-BE49-F238E27FC236}">
                <a16:creationId xmlns:a16="http://schemas.microsoft.com/office/drawing/2014/main" id="{DFE7AEE0-5394-6221-81A3-2C3B883CDCD7}"/>
              </a:ext>
            </a:extLst>
          </p:cNvPr>
          <p:cNvSpPr/>
          <p:nvPr/>
        </p:nvSpPr>
        <p:spPr>
          <a:xfrm>
            <a:off x="3378183" y="7155003"/>
            <a:ext cx="18146577" cy="2246465"/>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200" b="1">
                <a:solidFill>
                  <a:schemeClr val="bg1"/>
                </a:solidFill>
                <a:cs typeface="Calibri"/>
              </a:rPr>
              <a:t>Interactive Assistance:</a:t>
            </a:r>
            <a:r>
              <a:rPr lang="en-US" sz="3200">
                <a:solidFill>
                  <a:schemeClr val="bg1"/>
                </a:solidFill>
                <a:cs typeface="Calibri"/>
              </a:rPr>
              <a:t> Engages users in natural conversations to gather necessary information for diagnosis using LLM GPT model</a:t>
            </a:r>
          </a:p>
        </p:txBody>
      </p:sp>
      <p:sp>
        <p:nvSpPr>
          <p:cNvPr id="20" name="Rectangle: Rounded Corners 19">
            <a:extLst>
              <a:ext uri="{FF2B5EF4-FFF2-40B4-BE49-F238E27FC236}">
                <a16:creationId xmlns:a16="http://schemas.microsoft.com/office/drawing/2014/main" id="{69AB5F11-8154-2410-BBA3-20C957062AFE}"/>
              </a:ext>
            </a:extLst>
          </p:cNvPr>
          <p:cNvSpPr/>
          <p:nvPr/>
        </p:nvSpPr>
        <p:spPr>
          <a:xfrm>
            <a:off x="3378181" y="10015847"/>
            <a:ext cx="18146579" cy="2246464"/>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200" b="1">
                <a:solidFill>
                  <a:schemeClr val="bg1"/>
                </a:solidFill>
                <a:cs typeface="Calibri"/>
              </a:rPr>
              <a:t>Scalable &amp; Efficient:</a:t>
            </a:r>
            <a:r>
              <a:rPr lang="en-US" sz="3200">
                <a:solidFill>
                  <a:schemeClr val="bg1"/>
                </a:solidFill>
                <a:cs typeface="Calibri"/>
              </a:rPr>
              <a:t> Utilizes robust models and similarity search for quick and scalable performance.</a:t>
            </a:r>
          </a:p>
        </p:txBody>
      </p:sp>
      <p:sp>
        <p:nvSpPr>
          <p:cNvPr id="21" name="Rectangle: Rounded Corners 20">
            <a:extLst>
              <a:ext uri="{FF2B5EF4-FFF2-40B4-BE49-F238E27FC236}">
                <a16:creationId xmlns:a16="http://schemas.microsoft.com/office/drawing/2014/main" id="{278F4ED7-8C00-A4BD-2B89-673869599972}"/>
              </a:ext>
            </a:extLst>
          </p:cNvPr>
          <p:cNvSpPr/>
          <p:nvPr/>
        </p:nvSpPr>
        <p:spPr>
          <a:xfrm>
            <a:off x="3378181" y="4668479"/>
            <a:ext cx="18146578" cy="1952359"/>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200" b="1" baseline="0">
                <a:solidFill>
                  <a:schemeClr val="bg1"/>
                </a:solidFill>
                <a:latin typeface="Calibri"/>
              </a:rPr>
              <a:t>Accurate Diagnoses</a:t>
            </a:r>
            <a:r>
              <a:rPr lang="en-US" sz="3200" b="1">
                <a:solidFill>
                  <a:schemeClr val="bg1"/>
                </a:solidFill>
                <a:latin typeface="Calibri"/>
              </a:rPr>
              <a:t>: </a:t>
            </a:r>
            <a:r>
              <a:rPr lang="en-US" sz="3200">
                <a:solidFill>
                  <a:schemeClr val="bg1"/>
                </a:solidFill>
                <a:latin typeface="Calibri"/>
              </a:rPr>
              <a:t>Provides reliable disease predictions based on user-reported symptoms with a number of other possible diseases.</a:t>
            </a:r>
            <a:endParaRPr lang="en-US" sz="3200">
              <a:solidFill>
                <a:schemeClr val="bg1"/>
              </a:solidFill>
              <a:latin typeface="Calibri"/>
              <a:cs typeface="Calibri"/>
            </a:endParaRPr>
          </a:p>
          <a:p>
            <a:endParaRPr lang="en-US" sz="3200" b="1">
              <a:solidFill>
                <a:schemeClr val="bg1"/>
              </a:solidFill>
              <a:cs typeface="Calibri"/>
            </a:endParaRPr>
          </a:p>
        </p:txBody>
      </p:sp>
    </p:spTree>
    <p:extLst>
      <p:ext uri="{BB962C8B-B14F-4D97-AF65-F5344CB8AC3E}">
        <p14:creationId xmlns:p14="http://schemas.microsoft.com/office/powerpoint/2010/main" val="1793229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73AD426-3E22-B361-A1CD-FE911FF46072}"/>
              </a:ext>
            </a:extLst>
          </p:cNvPr>
          <p:cNvSpPr>
            <a:spLocks noGrp="1"/>
          </p:cNvSpPr>
          <p:nvPr>
            <p:ph type="pic" sz="quarter" idx="11"/>
          </p:nvPr>
        </p:nvSpPr>
        <p:spPr>
          <a:xfrm>
            <a:off x="2937753" y="4064112"/>
            <a:ext cx="18190724" cy="1102899"/>
          </a:xfrm>
        </p:spPr>
        <p:txBody>
          <a:bodyPr/>
          <a:lstStyle/>
          <a:p>
            <a:pPr marL="0" indent="0" algn="ctr">
              <a:buNone/>
            </a:pPr>
            <a:r>
              <a:rPr lang="en-US" sz="3400">
                <a:latin typeface="Helvetica"/>
                <a:ea typeface="+mn-lt"/>
                <a:cs typeface="+mn-lt"/>
              </a:rPr>
              <a:t>Diagnoses 42 diseases based on user-reported symptoms. </a:t>
            </a:r>
            <a:endParaRPr lang="en-US" sz="3400">
              <a:latin typeface="Helvetica"/>
              <a:cs typeface="Helvetica"/>
            </a:endParaRPr>
          </a:p>
          <a:p>
            <a:pPr marL="0" indent="0" algn="ctr">
              <a:buNone/>
            </a:pPr>
            <a:r>
              <a:rPr lang="en-US" sz="3400">
                <a:latin typeface="Helvetica"/>
                <a:ea typeface="+mn-lt"/>
                <a:cs typeface="+mn-lt"/>
              </a:rPr>
              <a:t>Integrates advanced models and data processing to provide accurate and reliable health assessments.</a:t>
            </a:r>
            <a:endParaRPr lang="en-US" sz="3400">
              <a:latin typeface="Helvetica"/>
              <a:cs typeface="Calibri" panose="020F0502020204030204"/>
            </a:endParaRPr>
          </a:p>
        </p:txBody>
      </p:sp>
      <p:sp>
        <p:nvSpPr>
          <p:cNvPr id="5" name="A bridge to the highway!">
            <a:extLst>
              <a:ext uri="{FF2B5EF4-FFF2-40B4-BE49-F238E27FC236}">
                <a16:creationId xmlns:a16="http://schemas.microsoft.com/office/drawing/2014/main" id="{9FF79580-45EB-1204-DC3D-98169A46FE2D}"/>
              </a:ext>
            </a:extLst>
          </p:cNvPr>
          <p:cNvSpPr txBox="1"/>
          <p:nvPr/>
        </p:nvSpPr>
        <p:spPr>
          <a:xfrm>
            <a:off x="5069306" y="3202203"/>
            <a:ext cx="14245389" cy="8685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t">
            <a:spAutoFit/>
          </a:bodyPr>
          <a:lstStyle>
            <a:lvl1pPr algn="l">
              <a:lnSpc>
                <a:spcPct val="90000"/>
              </a:lnSpc>
              <a:defRPr sz="5500" cap="all">
                <a:solidFill>
                  <a:srgbClr val="791633"/>
                </a:solidFill>
                <a:latin typeface="Proxima Nova Th"/>
                <a:ea typeface="Proxima Nova Th"/>
                <a:cs typeface="Proxima Nova Th"/>
                <a:sym typeface="Proxima Nova Extrabold"/>
              </a:defRPr>
            </a:lvl1pPr>
          </a:lstStyle>
          <a:p>
            <a:pPr algn="ctr"/>
            <a:r>
              <a:rPr lang="en-US" b="1">
                <a:solidFill>
                  <a:srgbClr val="840032"/>
                </a:solidFill>
                <a:latin typeface="Helvetica"/>
              </a:rPr>
              <a:t>Symptom Disease Chain</a:t>
            </a:r>
          </a:p>
        </p:txBody>
      </p:sp>
      <p:sp>
        <p:nvSpPr>
          <p:cNvPr id="6" name="The American university of beirut: Challenges and opportunities.">
            <a:extLst>
              <a:ext uri="{FF2B5EF4-FFF2-40B4-BE49-F238E27FC236}">
                <a16:creationId xmlns:a16="http://schemas.microsoft.com/office/drawing/2014/main" id="{5B3E9B38-ECC5-2469-6210-68121152D308}"/>
              </a:ext>
            </a:extLst>
          </p:cNvPr>
          <p:cNvSpPr txBox="1"/>
          <p:nvPr/>
        </p:nvSpPr>
        <p:spPr>
          <a:xfrm>
            <a:off x="15959857" y="677914"/>
            <a:ext cx="6753311" cy="45653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p>
            <a:pPr algn="r">
              <a:defRPr sz="2300">
                <a:solidFill>
                  <a:srgbClr val="000000"/>
                </a:solidFill>
                <a:latin typeface="Proxima Nova Rg"/>
                <a:ea typeface="Proxima Nova Rg"/>
                <a:cs typeface="Proxima Nova Rg"/>
                <a:sym typeface="Proxima Nova"/>
              </a:defRPr>
            </a:pPr>
            <a:r>
              <a:rPr lang="en-GB"/>
              <a:t>AI Home Doctor Chatbot</a:t>
            </a:r>
          </a:p>
        </p:txBody>
      </p:sp>
      <p:sp>
        <p:nvSpPr>
          <p:cNvPr id="9" name="Rectangle: Rounded Corners 8">
            <a:extLst>
              <a:ext uri="{FF2B5EF4-FFF2-40B4-BE49-F238E27FC236}">
                <a16:creationId xmlns:a16="http://schemas.microsoft.com/office/drawing/2014/main" id="{5F687A13-D549-497A-2F04-04A9BA8D19BE}"/>
              </a:ext>
            </a:extLst>
          </p:cNvPr>
          <p:cNvSpPr/>
          <p:nvPr/>
        </p:nvSpPr>
        <p:spPr>
          <a:xfrm>
            <a:off x="970271" y="5737955"/>
            <a:ext cx="2289236" cy="1119526"/>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l"/>
            <a:r>
              <a:rPr lang="en-US" sz="2800">
                <a:solidFill>
                  <a:schemeClr val="bg1"/>
                </a:solidFill>
                <a:latin typeface="Aptos" panose="020B0004020202020204" pitchFamily="34" charset="0"/>
                <a:cs typeface="Calibri"/>
              </a:rPr>
              <a:t>   Setup </a:t>
            </a:r>
            <a:endParaRPr lang="en-US">
              <a:latin typeface="Aptos" panose="020B0004020202020204" pitchFamily="34" charset="0"/>
            </a:endParaRPr>
          </a:p>
        </p:txBody>
      </p:sp>
      <p:sp>
        <p:nvSpPr>
          <p:cNvPr id="10" name="Rectangle: Rounded Corners 9">
            <a:extLst>
              <a:ext uri="{FF2B5EF4-FFF2-40B4-BE49-F238E27FC236}">
                <a16:creationId xmlns:a16="http://schemas.microsoft.com/office/drawing/2014/main" id="{E9BEF6CC-2E85-84D9-0D2F-30AC829E8DBC}"/>
              </a:ext>
            </a:extLst>
          </p:cNvPr>
          <p:cNvSpPr/>
          <p:nvPr/>
        </p:nvSpPr>
        <p:spPr>
          <a:xfrm>
            <a:off x="360910" y="7350147"/>
            <a:ext cx="3735421" cy="1047297"/>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l"/>
            <a:r>
              <a:rPr lang="en-US" sz="2800">
                <a:solidFill>
                  <a:schemeClr val="bg1"/>
                </a:solidFill>
                <a:latin typeface="Aptos" panose="020B0004020202020204" pitchFamily="34" charset="0"/>
                <a:cs typeface="Calibri"/>
              </a:rPr>
              <a:t> Data from Dataset</a:t>
            </a:r>
            <a:endParaRPr lang="en-US">
              <a:solidFill>
                <a:schemeClr val="bg1"/>
              </a:solidFill>
              <a:latin typeface="Aptos" panose="020B0004020202020204" pitchFamily="34" charset="0"/>
            </a:endParaRPr>
          </a:p>
        </p:txBody>
      </p:sp>
      <p:sp>
        <p:nvSpPr>
          <p:cNvPr id="11" name="Rectangle: Rounded Corners 10">
            <a:extLst>
              <a:ext uri="{FF2B5EF4-FFF2-40B4-BE49-F238E27FC236}">
                <a16:creationId xmlns:a16="http://schemas.microsoft.com/office/drawing/2014/main" id="{FC9EEF37-DBDD-680C-0112-07F66FCDC914}"/>
              </a:ext>
            </a:extLst>
          </p:cNvPr>
          <p:cNvSpPr/>
          <p:nvPr/>
        </p:nvSpPr>
        <p:spPr>
          <a:xfrm>
            <a:off x="12618354" y="6352900"/>
            <a:ext cx="2797236" cy="1096779"/>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l"/>
            <a:r>
              <a:rPr lang="en-US" sz="2800">
                <a:solidFill>
                  <a:schemeClr val="bg1"/>
                </a:solidFill>
                <a:latin typeface="Aptos" panose="020B0004020202020204" pitchFamily="34" charset="0"/>
                <a:cs typeface="Calibri"/>
              </a:rPr>
              <a:t>     Model</a:t>
            </a:r>
            <a:endParaRPr lang="en-US">
              <a:solidFill>
                <a:schemeClr val="bg1"/>
              </a:solidFill>
              <a:latin typeface="Aptos" panose="020B0004020202020204" pitchFamily="34" charset="0"/>
            </a:endParaRPr>
          </a:p>
        </p:txBody>
      </p:sp>
      <p:sp>
        <p:nvSpPr>
          <p:cNvPr id="12" name="Rectangle: Rounded Corners 11">
            <a:extLst>
              <a:ext uri="{FF2B5EF4-FFF2-40B4-BE49-F238E27FC236}">
                <a16:creationId xmlns:a16="http://schemas.microsoft.com/office/drawing/2014/main" id="{82803472-966C-6A4A-3FCC-542412A10E3D}"/>
              </a:ext>
            </a:extLst>
          </p:cNvPr>
          <p:cNvSpPr/>
          <p:nvPr/>
        </p:nvSpPr>
        <p:spPr>
          <a:xfrm>
            <a:off x="18683629" y="9939628"/>
            <a:ext cx="1837503" cy="1115535"/>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l"/>
            <a:r>
              <a:rPr lang="en-US" sz="2800">
                <a:solidFill>
                  <a:schemeClr val="bg1"/>
                </a:solidFill>
                <a:latin typeface="Aptos" panose="020B0004020202020204" pitchFamily="34" charset="0"/>
                <a:cs typeface="Calibri"/>
              </a:rPr>
              <a:t>LLM</a:t>
            </a:r>
          </a:p>
        </p:txBody>
      </p:sp>
      <p:sp>
        <p:nvSpPr>
          <p:cNvPr id="13" name="Rectangle: Rounded Corners 12">
            <a:extLst>
              <a:ext uri="{FF2B5EF4-FFF2-40B4-BE49-F238E27FC236}">
                <a16:creationId xmlns:a16="http://schemas.microsoft.com/office/drawing/2014/main" id="{0ED369EC-8C5D-DF4D-A366-72D1561685F9}"/>
              </a:ext>
            </a:extLst>
          </p:cNvPr>
          <p:cNvSpPr/>
          <p:nvPr/>
        </p:nvSpPr>
        <p:spPr>
          <a:xfrm>
            <a:off x="7650490" y="9943618"/>
            <a:ext cx="4122107" cy="1092789"/>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800">
                <a:solidFill>
                  <a:schemeClr val="bg1"/>
                </a:solidFill>
                <a:latin typeface="Aptos" panose="020B0004020202020204" pitchFamily="34" charset="0"/>
                <a:cs typeface="Calibri"/>
              </a:rPr>
              <a:t>Predicted Disease using KNN</a:t>
            </a:r>
            <a:endParaRPr lang="en-US">
              <a:solidFill>
                <a:schemeClr val="bg1"/>
              </a:solidFill>
              <a:latin typeface="Aptos" panose="020B0004020202020204" pitchFamily="34" charset="0"/>
            </a:endParaRPr>
          </a:p>
        </p:txBody>
      </p:sp>
      <p:sp>
        <p:nvSpPr>
          <p:cNvPr id="14" name="Rectangle: Rounded Corners 13">
            <a:extLst>
              <a:ext uri="{FF2B5EF4-FFF2-40B4-BE49-F238E27FC236}">
                <a16:creationId xmlns:a16="http://schemas.microsoft.com/office/drawing/2014/main" id="{370A0D3D-F80B-38F8-470C-D3573D350C6F}"/>
              </a:ext>
            </a:extLst>
          </p:cNvPr>
          <p:cNvSpPr/>
          <p:nvPr/>
        </p:nvSpPr>
        <p:spPr>
          <a:xfrm>
            <a:off x="5062603" y="6299428"/>
            <a:ext cx="2853105" cy="1070043"/>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800">
                <a:solidFill>
                  <a:schemeClr val="bg1"/>
                </a:solidFill>
                <a:latin typeface="Aptos" panose="020B0004020202020204" pitchFamily="34" charset="0"/>
                <a:cs typeface="Calibri"/>
              </a:rPr>
              <a:t>User Input Symptom</a:t>
            </a:r>
          </a:p>
        </p:txBody>
      </p:sp>
      <p:sp>
        <p:nvSpPr>
          <p:cNvPr id="15" name="Rectangle: Rounded Corners 14">
            <a:extLst>
              <a:ext uri="{FF2B5EF4-FFF2-40B4-BE49-F238E27FC236}">
                <a16:creationId xmlns:a16="http://schemas.microsoft.com/office/drawing/2014/main" id="{C194B6D0-9ED6-F35D-49EC-9642AFE7D5CE}"/>
              </a:ext>
            </a:extLst>
          </p:cNvPr>
          <p:cNvSpPr/>
          <p:nvPr/>
        </p:nvSpPr>
        <p:spPr>
          <a:xfrm>
            <a:off x="22093972" y="9978340"/>
            <a:ext cx="1844289" cy="1092790"/>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l"/>
            <a:r>
              <a:rPr lang="en-US" sz="2800">
                <a:solidFill>
                  <a:schemeClr val="bg1"/>
                </a:solidFill>
                <a:latin typeface="Aptos" panose="020B0004020202020204" pitchFamily="34" charset="0"/>
                <a:cs typeface="Calibri"/>
              </a:rPr>
              <a:t>Bot</a:t>
            </a:r>
            <a:endParaRPr lang="en-US">
              <a:latin typeface="Aptos" panose="020B0004020202020204" pitchFamily="34" charset="0"/>
            </a:endParaRPr>
          </a:p>
        </p:txBody>
      </p:sp>
      <p:sp>
        <p:nvSpPr>
          <p:cNvPr id="16" name="Rectangle: Rounded Corners 15">
            <a:extLst>
              <a:ext uri="{FF2B5EF4-FFF2-40B4-BE49-F238E27FC236}">
                <a16:creationId xmlns:a16="http://schemas.microsoft.com/office/drawing/2014/main" id="{5209B43C-E56B-41DB-A0AA-B5D77DA9AE9B}"/>
              </a:ext>
            </a:extLst>
          </p:cNvPr>
          <p:cNvSpPr/>
          <p:nvPr/>
        </p:nvSpPr>
        <p:spPr>
          <a:xfrm>
            <a:off x="17147654" y="6299426"/>
            <a:ext cx="3708683" cy="1070043"/>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800">
                <a:solidFill>
                  <a:schemeClr val="bg1"/>
                </a:solidFill>
                <a:latin typeface="Aptos" panose="020B0004020202020204" pitchFamily="34" charset="0"/>
                <a:cs typeface="Calibri"/>
              </a:rPr>
              <a:t>Symptom Disease Chain</a:t>
            </a:r>
          </a:p>
        </p:txBody>
      </p:sp>
      <p:sp>
        <p:nvSpPr>
          <p:cNvPr id="17" name="Rectangle: Rounded Corners 16">
            <a:extLst>
              <a:ext uri="{FF2B5EF4-FFF2-40B4-BE49-F238E27FC236}">
                <a16:creationId xmlns:a16="http://schemas.microsoft.com/office/drawing/2014/main" id="{537F5C85-6BDC-7E7E-17FC-5D8D4F5B5293}"/>
              </a:ext>
            </a:extLst>
          </p:cNvPr>
          <p:cNvSpPr/>
          <p:nvPr/>
        </p:nvSpPr>
        <p:spPr>
          <a:xfrm>
            <a:off x="9445849" y="6311399"/>
            <a:ext cx="1996727" cy="1229266"/>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l"/>
            <a:r>
              <a:rPr lang="en-US" sz="2800">
                <a:solidFill>
                  <a:schemeClr val="bg1"/>
                </a:solidFill>
                <a:cs typeface="Calibri"/>
              </a:rPr>
              <a:t>  LLM</a:t>
            </a:r>
          </a:p>
        </p:txBody>
      </p:sp>
      <p:sp>
        <p:nvSpPr>
          <p:cNvPr id="18" name="Rectangle: Rounded Corners 17">
            <a:extLst>
              <a:ext uri="{FF2B5EF4-FFF2-40B4-BE49-F238E27FC236}">
                <a16:creationId xmlns:a16="http://schemas.microsoft.com/office/drawing/2014/main" id="{6639B2C1-AB28-015A-CC85-C8D24655720A}"/>
              </a:ext>
            </a:extLst>
          </p:cNvPr>
          <p:cNvSpPr/>
          <p:nvPr/>
        </p:nvSpPr>
        <p:spPr>
          <a:xfrm>
            <a:off x="2236478" y="9943618"/>
            <a:ext cx="3822413" cy="1092789"/>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800">
                <a:solidFill>
                  <a:schemeClr val="bg1"/>
                </a:solidFill>
                <a:latin typeface="Aptos" panose="020B0004020202020204" pitchFamily="34" charset="0"/>
                <a:cs typeface="Calibri"/>
              </a:rPr>
              <a:t>Processes and Analyses Data</a:t>
            </a:r>
            <a:endParaRPr lang="en-US">
              <a:solidFill>
                <a:schemeClr val="bg1"/>
              </a:solidFill>
              <a:latin typeface="Aptos" panose="020B0004020202020204" pitchFamily="34" charset="0"/>
            </a:endParaRPr>
          </a:p>
        </p:txBody>
      </p:sp>
      <p:sp>
        <p:nvSpPr>
          <p:cNvPr id="19" name="Rectangle: Rounded Corners 18">
            <a:extLst>
              <a:ext uri="{FF2B5EF4-FFF2-40B4-BE49-F238E27FC236}">
                <a16:creationId xmlns:a16="http://schemas.microsoft.com/office/drawing/2014/main" id="{DFE7AEE0-5394-6221-81A3-2C3B883CDCD7}"/>
              </a:ext>
            </a:extLst>
          </p:cNvPr>
          <p:cNvSpPr/>
          <p:nvPr/>
        </p:nvSpPr>
        <p:spPr>
          <a:xfrm>
            <a:off x="13171161" y="8886478"/>
            <a:ext cx="4008374" cy="1070043"/>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l"/>
            <a:r>
              <a:rPr lang="en-US" sz="2800">
                <a:solidFill>
                  <a:schemeClr val="bg1"/>
                </a:solidFill>
                <a:latin typeface="Aptos" panose="020B0004020202020204" pitchFamily="34" charset="0"/>
                <a:cs typeface="Calibri"/>
              </a:rPr>
              <a:t>Fetches Description</a:t>
            </a:r>
          </a:p>
        </p:txBody>
      </p:sp>
      <p:sp>
        <p:nvSpPr>
          <p:cNvPr id="20" name="Rectangle: Rounded Corners 19">
            <a:extLst>
              <a:ext uri="{FF2B5EF4-FFF2-40B4-BE49-F238E27FC236}">
                <a16:creationId xmlns:a16="http://schemas.microsoft.com/office/drawing/2014/main" id="{69AB5F11-8154-2410-BBA3-20C957062AFE}"/>
              </a:ext>
            </a:extLst>
          </p:cNvPr>
          <p:cNvSpPr/>
          <p:nvPr/>
        </p:nvSpPr>
        <p:spPr>
          <a:xfrm>
            <a:off x="13301541" y="10260469"/>
            <a:ext cx="4008375" cy="1092789"/>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l"/>
            <a:r>
              <a:rPr lang="en-US" sz="2800">
                <a:solidFill>
                  <a:schemeClr val="bg1"/>
                </a:solidFill>
                <a:latin typeface="Aptos" panose="020B0004020202020204" pitchFamily="34" charset="0"/>
                <a:cs typeface="Calibri"/>
              </a:rPr>
              <a:t>Fetches Severity </a:t>
            </a:r>
          </a:p>
        </p:txBody>
      </p:sp>
      <p:sp>
        <p:nvSpPr>
          <p:cNvPr id="21" name="Rectangle: Rounded Corners 20">
            <a:extLst>
              <a:ext uri="{FF2B5EF4-FFF2-40B4-BE49-F238E27FC236}">
                <a16:creationId xmlns:a16="http://schemas.microsoft.com/office/drawing/2014/main" id="{278F4ED7-8C00-A4BD-2B89-673869599972}"/>
              </a:ext>
            </a:extLst>
          </p:cNvPr>
          <p:cNvSpPr/>
          <p:nvPr/>
        </p:nvSpPr>
        <p:spPr>
          <a:xfrm>
            <a:off x="12907071" y="11509177"/>
            <a:ext cx="4435903" cy="1068445"/>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l"/>
            <a:r>
              <a:rPr lang="en-US" sz="2800">
                <a:solidFill>
                  <a:schemeClr val="bg1"/>
                </a:solidFill>
                <a:latin typeface="Aptos" panose="020B0004020202020204" pitchFamily="34" charset="0"/>
                <a:cs typeface="Calibri"/>
              </a:rPr>
              <a:t>  Fetches Precautions</a:t>
            </a:r>
          </a:p>
        </p:txBody>
      </p:sp>
      <p:cxnSp>
        <p:nvCxnSpPr>
          <p:cNvPr id="25" name="Straight Arrow Connector 24">
            <a:extLst>
              <a:ext uri="{FF2B5EF4-FFF2-40B4-BE49-F238E27FC236}">
                <a16:creationId xmlns:a16="http://schemas.microsoft.com/office/drawing/2014/main" id="{0BEF703F-EFF5-C8A0-0CF1-E098F5D18F3A}"/>
              </a:ext>
            </a:extLst>
          </p:cNvPr>
          <p:cNvCxnSpPr>
            <a:cxnSpLocks/>
          </p:cNvCxnSpPr>
          <p:nvPr/>
        </p:nvCxnSpPr>
        <p:spPr>
          <a:xfrm>
            <a:off x="3321340" y="6246049"/>
            <a:ext cx="1417053" cy="562272"/>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CAC56A0E-4FB8-EEA2-3BC6-FD260DB27708}"/>
              </a:ext>
            </a:extLst>
          </p:cNvPr>
          <p:cNvCxnSpPr>
            <a:cxnSpLocks/>
          </p:cNvCxnSpPr>
          <p:nvPr/>
        </p:nvCxnSpPr>
        <p:spPr>
          <a:xfrm flipV="1">
            <a:off x="4257128" y="7236111"/>
            <a:ext cx="588212" cy="101520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85B1F838-BE99-2EDA-0871-249302879E6C}"/>
              </a:ext>
            </a:extLst>
          </p:cNvPr>
          <p:cNvCxnSpPr>
            <a:cxnSpLocks/>
          </p:cNvCxnSpPr>
          <p:nvPr/>
        </p:nvCxnSpPr>
        <p:spPr>
          <a:xfrm>
            <a:off x="8311885" y="6862073"/>
            <a:ext cx="1096211" cy="80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69F0C2CC-9DD4-6E4B-85FE-270FADC49070}"/>
              </a:ext>
            </a:extLst>
          </p:cNvPr>
          <p:cNvCxnSpPr>
            <a:cxnSpLocks/>
          </p:cNvCxnSpPr>
          <p:nvPr/>
        </p:nvCxnSpPr>
        <p:spPr>
          <a:xfrm>
            <a:off x="11466832" y="6862073"/>
            <a:ext cx="1096211" cy="80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Straight Arrow Connector 28">
            <a:extLst>
              <a:ext uri="{FF2B5EF4-FFF2-40B4-BE49-F238E27FC236}">
                <a16:creationId xmlns:a16="http://schemas.microsoft.com/office/drawing/2014/main" id="{D1D560AF-015B-39CC-1169-0594EED93BBD}"/>
              </a:ext>
            </a:extLst>
          </p:cNvPr>
          <p:cNvCxnSpPr>
            <a:cxnSpLocks/>
          </p:cNvCxnSpPr>
          <p:nvPr/>
        </p:nvCxnSpPr>
        <p:spPr>
          <a:xfrm>
            <a:off x="15691253" y="6888810"/>
            <a:ext cx="1096211" cy="80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DCBD6EDB-6283-8344-F27E-89F16D0B6BA5}"/>
              </a:ext>
            </a:extLst>
          </p:cNvPr>
          <p:cNvCxnSpPr>
            <a:cxnSpLocks/>
          </p:cNvCxnSpPr>
          <p:nvPr/>
        </p:nvCxnSpPr>
        <p:spPr>
          <a:xfrm>
            <a:off x="20497124" y="10603221"/>
            <a:ext cx="1336842" cy="27534"/>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Straight Arrow Connector 30">
            <a:extLst>
              <a:ext uri="{FF2B5EF4-FFF2-40B4-BE49-F238E27FC236}">
                <a16:creationId xmlns:a16="http://schemas.microsoft.com/office/drawing/2014/main" id="{16031AB6-2A7C-6CCF-97DA-13B286209438}"/>
              </a:ext>
            </a:extLst>
          </p:cNvPr>
          <p:cNvCxnSpPr>
            <a:cxnSpLocks/>
          </p:cNvCxnSpPr>
          <p:nvPr/>
        </p:nvCxnSpPr>
        <p:spPr>
          <a:xfrm>
            <a:off x="6493780" y="10525020"/>
            <a:ext cx="1096211" cy="80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47825B89-7C8B-054A-4B8D-E08370777955}"/>
              </a:ext>
            </a:extLst>
          </p:cNvPr>
          <p:cNvCxnSpPr>
            <a:cxnSpLocks/>
          </p:cNvCxnSpPr>
          <p:nvPr/>
        </p:nvCxnSpPr>
        <p:spPr>
          <a:xfrm flipV="1">
            <a:off x="11865719" y="9536530"/>
            <a:ext cx="1187496" cy="873864"/>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Straight Arrow Connector 32">
            <a:extLst>
              <a:ext uri="{FF2B5EF4-FFF2-40B4-BE49-F238E27FC236}">
                <a16:creationId xmlns:a16="http://schemas.microsoft.com/office/drawing/2014/main" id="{E64C23EA-4741-1EDC-AA8A-8AA36F38A40B}"/>
              </a:ext>
            </a:extLst>
          </p:cNvPr>
          <p:cNvCxnSpPr>
            <a:cxnSpLocks/>
          </p:cNvCxnSpPr>
          <p:nvPr/>
        </p:nvCxnSpPr>
        <p:spPr>
          <a:xfrm>
            <a:off x="12001389" y="10579281"/>
            <a:ext cx="1144921" cy="149687"/>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Straight Arrow Connector 33">
            <a:extLst>
              <a:ext uri="{FF2B5EF4-FFF2-40B4-BE49-F238E27FC236}">
                <a16:creationId xmlns:a16="http://schemas.microsoft.com/office/drawing/2014/main" id="{D3BFE929-C4C8-51CB-86FB-05267549CA54}"/>
              </a:ext>
            </a:extLst>
          </p:cNvPr>
          <p:cNvCxnSpPr>
            <a:cxnSpLocks/>
          </p:cNvCxnSpPr>
          <p:nvPr/>
        </p:nvCxnSpPr>
        <p:spPr>
          <a:xfrm>
            <a:off x="11945465" y="10833712"/>
            <a:ext cx="857402" cy="985486"/>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5" name="Straight Arrow Connector 34">
            <a:extLst>
              <a:ext uri="{FF2B5EF4-FFF2-40B4-BE49-F238E27FC236}">
                <a16:creationId xmlns:a16="http://schemas.microsoft.com/office/drawing/2014/main" id="{FF8D2E17-7B33-AE3E-EB57-2CF53E098CB8}"/>
              </a:ext>
            </a:extLst>
          </p:cNvPr>
          <p:cNvCxnSpPr>
            <a:cxnSpLocks/>
          </p:cNvCxnSpPr>
          <p:nvPr/>
        </p:nvCxnSpPr>
        <p:spPr>
          <a:xfrm>
            <a:off x="17396747" y="10515218"/>
            <a:ext cx="1256631" cy="799"/>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2" name="Graphic 1" descr="Mining tools with solid fill">
            <a:extLst>
              <a:ext uri="{FF2B5EF4-FFF2-40B4-BE49-F238E27FC236}">
                <a16:creationId xmlns:a16="http://schemas.microsoft.com/office/drawing/2014/main" id="{4BCD9C93-B428-5B80-4207-2A3C3CEEDA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54308" y="5988368"/>
            <a:ext cx="686937" cy="618699"/>
          </a:xfrm>
          <a:prstGeom prst="rect">
            <a:avLst/>
          </a:prstGeom>
        </p:spPr>
      </p:pic>
      <p:pic>
        <p:nvPicPr>
          <p:cNvPr id="3" name="Graphic 2" descr="Database with solid fill">
            <a:extLst>
              <a:ext uri="{FF2B5EF4-FFF2-40B4-BE49-F238E27FC236}">
                <a16:creationId xmlns:a16="http://schemas.microsoft.com/office/drawing/2014/main" id="{227C5E35-1B91-BF1C-CB6C-02766216E30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11168" y="7436435"/>
            <a:ext cx="618698" cy="800668"/>
          </a:xfrm>
          <a:prstGeom prst="rect">
            <a:avLst/>
          </a:prstGeom>
        </p:spPr>
      </p:pic>
      <p:pic>
        <p:nvPicPr>
          <p:cNvPr id="7" name="Graphic 6" descr="Pencil with solid fill">
            <a:extLst>
              <a:ext uri="{FF2B5EF4-FFF2-40B4-BE49-F238E27FC236}">
                <a16:creationId xmlns:a16="http://schemas.microsoft.com/office/drawing/2014/main" id="{CF33A3FA-7E7A-1A7F-92F8-4B5134DF4E6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40009" y="6651009"/>
            <a:ext cx="527713" cy="459475"/>
          </a:xfrm>
          <a:prstGeom prst="rect">
            <a:avLst/>
          </a:prstGeom>
        </p:spPr>
      </p:pic>
      <p:pic>
        <p:nvPicPr>
          <p:cNvPr id="8" name="Graphic 7" descr="Left Brain with solid fill">
            <a:extLst>
              <a:ext uri="{FF2B5EF4-FFF2-40B4-BE49-F238E27FC236}">
                <a16:creationId xmlns:a16="http://schemas.microsoft.com/office/drawing/2014/main" id="{ED665C8C-6686-19BA-7F2A-8D7979B7555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699496" y="6696294"/>
            <a:ext cx="641444" cy="459475"/>
          </a:xfrm>
          <a:prstGeom prst="rect">
            <a:avLst/>
          </a:prstGeom>
        </p:spPr>
      </p:pic>
      <p:pic>
        <p:nvPicPr>
          <p:cNvPr id="22" name="Graphic 21" descr="Flowchart with solid fill">
            <a:extLst>
              <a:ext uri="{FF2B5EF4-FFF2-40B4-BE49-F238E27FC236}">
                <a16:creationId xmlns:a16="http://schemas.microsoft.com/office/drawing/2014/main" id="{CA16BDDD-84FA-A946-88D3-8D985FD6DB4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4414099" y="6378053"/>
            <a:ext cx="846162" cy="868908"/>
          </a:xfrm>
          <a:prstGeom prst="rect">
            <a:avLst/>
          </a:prstGeom>
        </p:spPr>
      </p:pic>
      <p:pic>
        <p:nvPicPr>
          <p:cNvPr id="23" name="Graphic 22" descr="Link with solid fill">
            <a:extLst>
              <a:ext uri="{FF2B5EF4-FFF2-40B4-BE49-F238E27FC236}">
                <a16:creationId xmlns:a16="http://schemas.microsoft.com/office/drawing/2014/main" id="{20A6472D-270F-FEFA-7C91-15D63F1DB71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0128511" y="6634306"/>
            <a:ext cx="732431" cy="823415"/>
          </a:xfrm>
          <a:prstGeom prst="rect">
            <a:avLst/>
          </a:prstGeom>
        </p:spPr>
      </p:pic>
      <p:pic>
        <p:nvPicPr>
          <p:cNvPr id="40" name="Graphic 39" descr="Shield outline">
            <a:extLst>
              <a:ext uri="{FF2B5EF4-FFF2-40B4-BE49-F238E27FC236}">
                <a16:creationId xmlns:a16="http://schemas.microsoft.com/office/drawing/2014/main" id="{69FDC326-6835-C479-5EDD-31BC2562AA0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6526977" y="11708202"/>
            <a:ext cx="620677" cy="620677"/>
          </a:xfrm>
          <a:prstGeom prst="rect">
            <a:avLst/>
          </a:prstGeom>
        </p:spPr>
      </p:pic>
      <p:pic>
        <p:nvPicPr>
          <p:cNvPr id="36" name="Graphic 35" descr="Document with solid fill">
            <a:extLst>
              <a:ext uri="{FF2B5EF4-FFF2-40B4-BE49-F238E27FC236}">
                <a16:creationId xmlns:a16="http://schemas.microsoft.com/office/drawing/2014/main" id="{E18159B1-FDFE-55BE-A0BF-85FA33CC459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6482346" y="9091267"/>
            <a:ext cx="697189" cy="697189"/>
          </a:xfrm>
          <a:prstGeom prst="rect">
            <a:avLst/>
          </a:prstGeom>
        </p:spPr>
      </p:pic>
      <p:pic>
        <p:nvPicPr>
          <p:cNvPr id="37" name="Graphic 36" descr="Warning with solid fill">
            <a:extLst>
              <a:ext uri="{FF2B5EF4-FFF2-40B4-BE49-F238E27FC236}">
                <a16:creationId xmlns:a16="http://schemas.microsoft.com/office/drawing/2014/main" id="{79558A92-DE7B-6B16-1B9F-4607B9C36169}"/>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6187111" y="10364126"/>
            <a:ext cx="739084" cy="739084"/>
          </a:xfrm>
          <a:prstGeom prst="rect">
            <a:avLst/>
          </a:prstGeom>
        </p:spPr>
      </p:pic>
      <p:pic>
        <p:nvPicPr>
          <p:cNvPr id="38" name="Graphic 37" descr="Left Brain with solid fill">
            <a:extLst>
              <a:ext uri="{FF2B5EF4-FFF2-40B4-BE49-F238E27FC236}">
                <a16:creationId xmlns:a16="http://schemas.microsoft.com/office/drawing/2014/main" id="{CA8E1E5E-2F04-DB99-49FE-4574CD00295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9761742" y="10269493"/>
            <a:ext cx="641444" cy="459475"/>
          </a:xfrm>
          <a:prstGeom prst="rect">
            <a:avLst/>
          </a:prstGeom>
        </p:spPr>
      </p:pic>
      <p:pic>
        <p:nvPicPr>
          <p:cNvPr id="41" name="Graphic 40" descr="Robot with solid fill">
            <a:extLst>
              <a:ext uri="{FF2B5EF4-FFF2-40B4-BE49-F238E27FC236}">
                <a16:creationId xmlns:a16="http://schemas.microsoft.com/office/drawing/2014/main" id="{4368EF83-C322-05EF-6DE7-51F7712E8012}"/>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22949606" y="10122007"/>
            <a:ext cx="914400" cy="914400"/>
          </a:xfrm>
          <a:prstGeom prst="rect">
            <a:avLst/>
          </a:prstGeom>
        </p:spPr>
      </p:pic>
    </p:spTree>
    <p:extLst>
      <p:ext uri="{BB962C8B-B14F-4D97-AF65-F5344CB8AC3E}">
        <p14:creationId xmlns:p14="http://schemas.microsoft.com/office/powerpoint/2010/main" val="2051374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he American university of beirut: Challenges and opportunities.">
            <a:extLst>
              <a:ext uri="{FF2B5EF4-FFF2-40B4-BE49-F238E27FC236}">
                <a16:creationId xmlns:a16="http://schemas.microsoft.com/office/drawing/2014/main" id="{F1E22D5E-E7C0-D205-4312-7AC56559B4D8}"/>
              </a:ext>
            </a:extLst>
          </p:cNvPr>
          <p:cNvSpPr txBox="1"/>
          <p:nvPr/>
        </p:nvSpPr>
        <p:spPr>
          <a:xfrm>
            <a:off x="15959857" y="677914"/>
            <a:ext cx="6753311" cy="456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r">
              <a:defRPr sz="2300">
                <a:solidFill>
                  <a:srgbClr val="000000"/>
                </a:solidFill>
                <a:latin typeface="Proxima Nova Rg"/>
                <a:ea typeface="Proxima Nova Rg"/>
                <a:cs typeface="Proxima Nova Rg"/>
                <a:sym typeface="Proxima Nova"/>
              </a:defRPr>
            </a:pPr>
            <a:r>
              <a:rPr lang="en-US">
                <a:latin typeface="Proxima Nova Lt"/>
                <a:ea typeface="Proxima Nova Lt"/>
                <a:cs typeface="Proxima Nova Lt"/>
                <a:sym typeface="Proxima Nova Semibold"/>
              </a:rPr>
              <a:t>AI Home Doctor Chatbot</a:t>
            </a:r>
          </a:p>
        </p:txBody>
      </p:sp>
      <p:sp>
        <p:nvSpPr>
          <p:cNvPr id="7" name="Rectangle: Rounded Corners 6">
            <a:extLst>
              <a:ext uri="{FF2B5EF4-FFF2-40B4-BE49-F238E27FC236}">
                <a16:creationId xmlns:a16="http://schemas.microsoft.com/office/drawing/2014/main" id="{D23E4A70-BA5A-EBDE-5486-A587A9CE0ECB}"/>
              </a:ext>
            </a:extLst>
          </p:cNvPr>
          <p:cNvSpPr/>
          <p:nvPr/>
        </p:nvSpPr>
        <p:spPr>
          <a:xfrm>
            <a:off x="9902758" y="404149"/>
            <a:ext cx="3735421" cy="1070043"/>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800">
                <a:solidFill>
                  <a:schemeClr val="bg1"/>
                </a:solidFill>
                <a:latin typeface="Helvetica"/>
                <a:cs typeface="Calibri"/>
              </a:rPr>
              <a:t>Main Agent</a:t>
            </a:r>
          </a:p>
        </p:txBody>
      </p:sp>
      <p:cxnSp>
        <p:nvCxnSpPr>
          <p:cNvPr id="9" name="Straight Arrow Connector 8">
            <a:extLst>
              <a:ext uri="{FF2B5EF4-FFF2-40B4-BE49-F238E27FC236}">
                <a16:creationId xmlns:a16="http://schemas.microsoft.com/office/drawing/2014/main" id="{86684328-077E-2E09-D9D7-065ADF72C7B9}"/>
              </a:ext>
            </a:extLst>
          </p:cNvPr>
          <p:cNvCxnSpPr>
            <a:cxnSpLocks/>
          </p:cNvCxnSpPr>
          <p:nvPr/>
        </p:nvCxnSpPr>
        <p:spPr>
          <a:xfrm flipH="1">
            <a:off x="7480571" y="4046707"/>
            <a:ext cx="3492229" cy="1498059"/>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Straight Arrow Connector 7">
            <a:extLst>
              <a:ext uri="{FF2B5EF4-FFF2-40B4-BE49-F238E27FC236}">
                <a16:creationId xmlns:a16="http://schemas.microsoft.com/office/drawing/2014/main" id="{9E233922-8B01-1BD5-F4AE-B39B7902B647}"/>
              </a:ext>
            </a:extLst>
          </p:cNvPr>
          <p:cNvCxnSpPr>
            <a:cxnSpLocks/>
          </p:cNvCxnSpPr>
          <p:nvPr/>
        </p:nvCxnSpPr>
        <p:spPr>
          <a:xfrm>
            <a:off x="12561651" y="4046707"/>
            <a:ext cx="3819728" cy="1498059"/>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 name="Rectangle: Rounded Corners 10">
            <a:extLst>
              <a:ext uri="{FF2B5EF4-FFF2-40B4-BE49-F238E27FC236}">
                <a16:creationId xmlns:a16="http://schemas.microsoft.com/office/drawing/2014/main" id="{E37D19DF-BBEE-8EA5-95B9-D175BBC9ADFF}"/>
              </a:ext>
            </a:extLst>
          </p:cNvPr>
          <p:cNvSpPr/>
          <p:nvPr/>
        </p:nvSpPr>
        <p:spPr>
          <a:xfrm>
            <a:off x="5753912" y="5630262"/>
            <a:ext cx="3285516" cy="1342417"/>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a:latin typeface="Helvetica"/>
                <a:cs typeface="Calibri"/>
              </a:rPr>
              <a:t>Symptom Disease Chain</a:t>
            </a:r>
            <a:endParaRPr lang="en-US">
              <a:latin typeface="Helvetica"/>
              <a:cs typeface="Helvetica"/>
            </a:endParaRPr>
          </a:p>
        </p:txBody>
      </p:sp>
      <p:sp>
        <p:nvSpPr>
          <p:cNvPr id="12" name="Rectangle: Rounded Corners 11">
            <a:extLst>
              <a:ext uri="{FF2B5EF4-FFF2-40B4-BE49-F238E27FC236}">
                <a16:creationId xmlns:a16="http://schemas.microsoft.com/office/drawing/2014/main" id="{998FA545-B91B-4AB7-99A8-29DC76818309}"/>
              </a:ext>
            </a:extLst>
          </p:cNvPr>
          <p:cNvSpPr/>
          <p:nvPr/>
        </p:nvSpPr>
        <p:spPr>
          <a:xfrm>
            <a:off x="15094085" y="5630262"/>
            <a:ext cx="3583022" cy="1361873"/>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a:latin typeface="Helvetica"/>
                <a:cs typeface="Calibri"/>
              </a:rPr>
              <a:t>Skin Disease Chain</a:t>
            </a:r>
            <a:endParaRPr lang="en-US">
              <a:latin typeface="Helvetica"/>
              <a:cs typeface="Helvetica"/>
            </a:endParaRPr>
          </a:p>
        </p:txBody>
      </p:sp>
      <p:sp>
        <p:nvSpPr>
          <p:cNvPr id="18" name="Rectangle: Rounded Corners 17">
            <a:extLst>
              <a:ext uri="{FF2B5EF4-FFF2-40B4-BE49-F238E27FC236}">
                <a16:creationId xmlns:a16="http://schemas.microsoft.com/office/drawing/2014/main" id="{E0505C11-3BB9-C3BB-D51F-02215D78C891}"/>
              </a:ext>
            </a:extLst>
          </p:cNvPr>
          <p:cNvSpPr/>
          <p:nvPr/>
        </p:nvSpPr>
        <p:spPr>
          <a:xfrm>
            <a:off x="652663" y="5836595"/>
            <a:ext cx="3583022" cy="960821"/>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a:latin typeface="Helvetica"/>
                <a:cs typeface="Calibri"/>
              </a:rPr>
              <a:t>Symptoms</a:t>
            </a:r>
          </a:p>
        </p:txBody>
      </p:sp>
      <p:cxnSp>
        <p:nvCxnSpPr>
          <p:cNvPr id="25" name="Straight Arrow Connector 24">
            <a:extLst>
              <a:ext uri="{FF2B5EF4-FFF2-40B4-BE49-F238E27FC236}">
                <a16:creationId xmlns:a16="http://schemas.microsoft.com/office/drawing/2014/main" id="{8BBC7229-D652-1565-7C02-6E5FD14BE484}"/>
              </a:ext>
            </a:extLst>
          </p:cNvPr>
          <p:cNvCxnSpPr>
            <a:cxnSpLocks/>
            <a:endCxn id="12" idx="3"/>
          </p:cNvCxnSpPr>
          <p:nvPr/>
        </p:nvCxnSpPr>
        <p:spPr>
          <a:xfrm flipH="1">
            <a:off x="18677107" y="6301470"/>
            <a:ext cx="1674305" cy="9729"/>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8" name="Rectangle: Rounded Corners 27">
            <a:extLst>
              <a:ext uri="{FF2B5EF4-FFF2-40B4-BE49-F238E27FC236}">
                <a16:creationId xmlns:a16="http://schemas.microsoft.com/office/drawing/2014/main" id="{689C4E87-8EA5-3207-2AD4-22FFBDD7F0C6}"/>
              </a:ext>
            </a:extLst>
          </p:cNvPr>
          <p:cNvSpPr/>
          <p:nvPr/>
        </p:nvSpPr>
        <p:spPr>
          <a:xfrm>
            <a:off x="20351412" y="5836595"/>
            <a:ext cx="3735421" cy="1070043"/>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800">
                <a:solidFill>
                  <a:schemeClr val="bg1"/>
                </a:solidFill>
                <a:latin typeface="Aptos" panose="020B0004020202020204" pitchFamily="34" charset="0"/>
                <a:cs typeface="Calibri"/>
              </a:rPr>
              <a:t>Image</a:t>
            </a:r>
          </a:p>
        </p:txBody>
      </p:sp>
      <p:sp>
        <p:nvSpPr>
          <p:cNvPr id="2" name="Rectangle: Rounded Corners 1">
            <a:extLst>
              <a:ext uri="{FF2B5EF4-FFF2-40B4-BE49-F238E27FC236}">
                <a16:creationId xmlns:a16="http://schemas.microsoft.com/office/drawing/2014/main" id="{22160E9A-6B81-3F81-A42E-26680D6B32C3}"/>
              </a:ext>
            </a:extLst>
          </p:cNvPr>
          <p:cNvSpPr/>
          <p:nvPr/>
        </p:nvSpPr>
        <p:spPr>
          <a:xfrm>
            <a:off x="1503247" y="9403276"/>
            <a:ext cx="3583022" cy="1361873"/>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a:latin typeface="Aptos" panose="020B0004020202020204" pitchFamily="34" charset="0"/>
                <a:cs typeface="Calibri"/>
              </a:rPr>
              <a:t>Precautions of  Predicted Disease</a:t>
            </a:r>
          </a:p>
        </p:txBody>
      </p:sp>
      <p:cxnSp>
        <p:nvCxnSpPr>
          <p:cNvPr id="29" name="Straight Arrow Connector 28">
            <a:extLst>
              <a:ext uri="{FF2B5EF4-FFF2-40B4-BE49-F238E27FC236}">
                <a16:creationId xmlns:a16="http://schemas.microsoft.com/office/drawing/2014/main" id="{B42019F5-AADF-7717-AF8A-00AE35998889}"/>
              </a:ext>
            </a:extLst>
          </p:cNvPr>
          <p:cNvCxnSpPr>
            <a:cxnSpLocks/>
            <a:endCxn id="2" idx="0"/>
          </p:cNvCxnSpPr>
          <p:nvPr/>
        </p:nvCxnSpPr>
        <p:spPr>
          <a:xfrm flipH="1">
            <a:off x="3294758" y="6972679"/>
            <a:ext cx="3500337" cy="2430597"/>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Rectangle: Rounded Corners 2">
            <a:extLst>
              <a:ext uri="{FF2B5EF4-FFF2-40B4-BE49-F238E27FC236}">
                <a16:creationId xmlns:a16="http://schemas.microsoft.com/office/drawing/2014/main" id="{B16FB693-AB71-F8ED-4D5B-DFD9B9EC0115}"/>
              </a:ext>
            </a:extLst>
          </p:cNvPr>
          <p:cNvSpPr/>
          <p:nvPr/>
        </p:nvSpPr>
        <p:spPr>
          <a:xfrm>
            <a:off x="5456406" y="9370723"/>
            <a:ext cx="3583022" cy="1361873"/>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a:latin typeface="Aptos" panose="020B0004020202020204" pitchFamily="34" charset="0"/>
                <a:cs typeface="Calibri"/>
              </a:rPr>
              <a:t>Severity of the Symptoms  of Predicted Disease</a:t>
            </a:r>
          </a:p>
        </p:txBody>
      </p:sp>
      <p:cxnSp>
        <p:nvCxnSpPr>
          <p:cNvPr id="31" name="Straight Arrow Connector 30">
            <a:extLst>
              <a:ext uri="{FF2B5EF4-FFF2-40B4-BE49-F238E27FC236}">
                <a16:creationId xmlns:a16="http://schemas.microsoft.com/office/drawing/2014/main" id="{6A312970-6AC0-2FA4-3F48-5156CB2D369F}"/>
              </a:ext>
            </a:extLst>
          </p:cNvPr>
          <p:cNvCxnSpPr>
            <a:cxnSpLocks/>
          </p:cNvCxnSpPr>
          <p:nvPr/>
        </p:nvCxnSpPr>
        <p:spPr>
          <a:xfrm>
            <a:off x="7072009" y="6972679"/>
            <a:ext cx="0" cy="2430597"/>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0" name="Rectangle: Rounded Corners 19">
            <a:extLst>
              <a:ext uri="{FF2B5EF4-FFF2-40B4-BE49-F238E27FC236}">
                <a16:creationId xmlns:a16="http://schemas.microsoft.com/office/drawing/2014/main" id="{097CA857-75AC-43AE-91F0-03834E20A0AC}"/>
              </a:ext>
            </a:extLst>
          </p:cNvPr>
          <p:cNvSpPr/>
          <p:nvPr/>
        </p:nvSpPr>
        <p:spPr>
          <a:xfrm>
            <a:off x="9589851" y="9370723"/>
            <a:ext cx="3583022" cy="1361873"/>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a:latin typeface="Aptos" panose="020B0004020202020204" pitchFamily="34" charset="0"/>
                <a:cs typeface="Calibri"/>
              </a:rPr>
              <a:t>Description of Predicted Disease</a:t>
            </a:r>
          </a:p>
        </p:txBody>
      </p:sp>
      <p:cxnSp>
        <p:nvCxnSpPr>
          <p:cNvPr id="33" name="Straight Arrow Connector 32">
            <a:extLst>
              <a:ext uri="{FF2B5EF4-FFF2-40B4-BE49-F238E27FC236}">
                <a16:creationId xmlns:a16="http://schemas.microsoft.com/office/drawing/2014/main" id="{E3D53DFC-B1D0-DCE5-2F86-24B0A4C33BA7}"/>
              </a:ext>
            </a:extLst>
          </p:cNvPr>
          <p:cNvCxnSpPr>
            <a:cxnSpLocks/>
            <a:stCxn id="11" idx="2"/>
            <a:endCxn id="20" idx="0"/>
          </p:cNvCxnSpPr>
          <p:nvPr/>
        </p:nvCxnSpPr>
        <p:spPr>
          <a:xfrm>
            <a:off x="7396670" y="6972679"/>
            <a:ext cx="3984692" cy="2398044"/>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Straight Arrow Connector 36">
            <a:extLst>
              <a:ext uri="{FF2B5EF4-FFF2-40B4-BE49-F238E27FC236}">
                <a16:creationId xmlns:a16="http://schemas.microsoft.com/office/drawing/2014/main" id="{6D5C5D2A-88AB-6FEA-3329-014F754AA765}"/>
              </a:ext>
            </a:extLst>
          </p:cNvPr>
          <p:cNvCxnSpPr>
            <a:cxnSpLocks/>
          </p:cNvCxnSpPr>
          <p:nvPr/>
        </p:nvCxnSpPr>
        <p:spPr>
          <a:xfrm flipV="1">
            <a:off x="4235685" y="6371617"/>
            <a:ext cx="1518227" cy="19455"/>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Rectangle: Rounded Corners 3">
            <a:extLst>
              <a:ext uri="{FF2B5EF4-FFF2-40B4-BE49-F238E27FC236}">
                <a16:creationId xmlns:a16="http://schemas.microsoft.com/office/drawing/2014/main" id="{848A14B2-38BF-BC21-4597-3AFD0E12718C}"/>
              </a:ext>
            </a:extLst>
          </p:cNvPr>
          <p:cNvSpPr/>
          <p:nvPr/>
        </p:nvSpPr>
        <p:spPr>
          <a:xfrm>
            <a:off x="15094084" y="9212998"/>
            <a:ext cx="3583022" cy="1361873"/>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a:latin typeface="Aptos" panose="020B0004020202020204" pitchFamily="34" charset="0"/>
                <a:cs typeface="Calibri"/>
              </a:rPr>
              <a:t>Predicted skin disease</a:t>
            </a:r>
          </a:p>
        </p:txBody>
      </p:sp>
      <p:cxnSp>
        <p:nvCxnSpPr>
          <p:cNvPr id="5" name="Straight Arrow Connector 4">
            <a:extLst>
              <a:ext uri="{FF2B5EF4-FFF2-40B4-BE49-F238E27FC236}">
                <a16:creationId xmlns:a16="http://schemas.microsoft.com/office/drawing/2014/main" id="{E32FE184-85B6-FEDA-11F2-D3F17BEE3BDA}"/>
              </a:ext>
            </a:extLst>
          </p:cNvPr>
          <p:cNvCxnSpPr>
            <a:cxnSpLocks/>
            <a:stCxn id="12" idx="2"/>
            <a:endCxn id="4" idx="0"/>
          </p:cNvCxnSpPr>
          <p:nvPr/>
        </p:nvCxnSpPr>
        <p:spPr>
          <a:xfrm flipH="1">
            <a:off x="16885595" y="6992135"/>
            <a:ext cx="1" cy="2220863"/>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Arrow Connector 38">
            <a:extLst>
              <a:ext uri="{FF2B5EF4-FFF2-40B4-BE49-F238E27FC236}">
                <a16:creationId xmlns:a16="http://schemas.microsoft.com/office/drawing/2014/main" id="{3541D3A0-4E77-0BA3-FED2-70D5F73F8555}"/>
              </a:ext>
            </a:extLst>
          </p:cNvPr>
          <p:cNvCxnSpPr>
            <a:cxnSpLocks/>
          </p:cNvCxnSpPr>
          <p:nvPr/>
        </p:nvCxnSpPr>
        <p:spPr>
          <a:xfrm>
            <a:off x="11731557" y="1638908"/>
            <a:ext cx="0" cy="1123747"/>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6" name="Rectangle: Rounded Corners 45">
            <a:extLst>
              <a:ext uri="{FF2B5EF4-FFF2-40B4-BE49-F238E27FC236}">
                <a16:creationId xmlns:a16="http://schemas.microsoft.com/office/drawing/2014/main" id="{C6F02DA3-C656-4AC3-B7DC-9D80F952A9D6}"/>
              </a:ext>
            </a:extLst>
          </p:cNvPr>
          <p:cNvSpPr/>
          <p:nvPr/>
        </p:nvSpPr>
        <p:spPr>
          <a:xfrm>
            <a:off x="9902757" y="2891168"/>
            <a:ext cx="3735421" cy="1070043"/>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800">
                <a:solidFill>
                  <a:schemeClr val="bg1"/>
                </a:solidFill>
                <a:latin typeface="Helvetica"/>
                <a:cs typeface="Calibri"/>
              </a:rPr>
              <a:t>Can describe all the models available</a:t>
            </a:r>
          </a:p>
        </p:txBody>
      </p:sp>
      <p:cxnSp>
        <p:nvCxnSpPr>
          <p:cNvPr id="10" name="Straight Arrow Connector 9">
            <a:extLst>
              <a:ext uri="{FF2B5EF4-FFF2-40B4-BE49-F238E27FC236}">
                <a16:creationId xmlns:a16="http://schemas.microsoft.com/office/drawing/2014/main" id="{15F281F5-9717-DFC5-49C9-C0E2434A00DD}"/>
              </a:ext>
            </a:extLst>
          </p:cNvPr>
          <p:cNvCxnSpPr>
            <a:cxnSpLocks/>
          </p:cNvCxnSpPr>
          <p:nvPr/>
        </p:nvCxnSpPr>
        <p:spPr>
          <a:xfrm>
            <a:off x="11787828" y="4046707"/>
            <a:ext cx="22124" cy="2048125"/>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Rectangle: Rounded Corners 13">
            <a:extLst>
              <a:ext uri="{FF2B5EF4-FFF2-40B4-BE49-F238E27FC236}">
                <a16:creationId xmlns:a16="http://schemas.microsoft.com/office/drawing/2014/main" id="{6121D1AE-9558-6842-B1B1-50DB4C7DFEF7}"/>
              </a:ext>
            </a:extLst>
          </p:cNvPr>
          <p:cNvSpPr/>
          <p:nvPr/>
        </p:nvSpPr>
        <p:spPr>
          <a:xfrm>
            <a:off x="10234953" y="6209347"/>
            <a:ext cx="3285516" cy="1342417"/>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a:latin typeface="Helvetica"/>
                <a:cs typeface="Calibri"/>
              </a:rPr>
              <a:t>Future Models</a:t>
            </a:r>
            <a:endParaRPr lang="en-US">
              <a:latin typeface="Helvetica"/>
              <a:cs typeface="Helvetica"/>
            </a:endParaRPr>
          </a:p>
        </p:txBody>
      </p:sp>
    </p:spTree>
    <p:extLst>
      <p:ext uri="{BB962C8B-B14F-4D97-AF65-F5344CB8AC3E}">
        <p14:creationId xmlns:p14="http://schemas.microsoft.com/office/powerpoint/2010/main" val="3921111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6D1D77A-8C63-A536-4D02-230206ADEB75}"/>
            </a:ext>
          </a:extLst>
        </p:cNvPr>
        <p:cNvGrpSpPr/>
        <p:nvPr/>
      </p:nvGrpSpPr>
      <p:grpSpPr>
        <a:xfrm>
          <a:off x="0" y="0"/>
          <a:ext cx="0" cy="0"/>
          <a:chOff x="0" y="0"/>
          <a:chExt cx="0" cy="0"/>
        </a:xfrm>
      </p:grpSpPr>
      <p:sp>
        <p:nvSpPr>
          <p:cNvPr id="2" name="The American university of beirut: Challenges and opportunities.">
            <a:extLst>
              <a:ext uri="{FF2B5EF4-FFF2-40B4-BE49-F238E27FC236}">
                <a16:creationId xmlns:a16="http://schemas.microsoft.com/office/drawing/2014/main" id="{B8EAA616-F2B9-4C73-DF76-68044D7A8C08}"/>
              </a:ext>
            </a:extLst>
          </p:cNvPr>
          <p:cNvSpPr txBox="1"/>
          <p:nvPr/>
        </p:nvSpPr>
        <p:spPr>
          <a:xfrm>
            <a:off x="15959857" y="677914"/>
            <a:ext cx="6753311" cy="456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r">
              <a:defRPr sz="2300">
                <a:solidFill>
                  <a:srgbClr val="000000"/>
                </a:solidFill>
                <a:latin typeface="Proxima Nova Rg"/>
                <a:ea typeface="Proxima Nova Rg"/>
                <a:cs typeface="Proxima Nova Rg"/>
                <a:sym typeface="Proxima Nova"/>
              </a:defRPr>
            </a:pPr>
            <a:r>
              <a:rPr lang="en-US"/>
              <a:t>Business Aspect</a:t>
            </a:r>
          </a:p>
        </p:txBody>
      </p:sp>
      <p:sp>
        <p:nvSpPr>
          <p:cNvPr id="4" name="TITLE gOES HERE LOREM IPSUM DOLOR.">
            <a:extLst>
              <a:ext uri="{FF2B5EF4-FFF2-40B4-BE49-F238E27FC236}">
                <a16:creationId xmlns:a16="http://schemas.microsoft.com/office/drawing/2014/main" id="{34378A29-8913-3815-315E-3460FA12E1C0}"/>
              </a:ext>
            </a:extLst>
          </p:cNvPr>
          <p:cNvSpPr txBox="1"/>
          <p:nvPr/>
        </p:nvSpPr>
        <p:spPr>
          <a:xfrm>
            <a:off x="1695964" y="2613272"/>
            <a:ext cx="14510844" cy="86857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numCol="1" anchor="t">
            <a:spAutoFit/>
          </a:bodyPr>
          <a:lstStyle>
            <a:lvl1pPr algn="l">
              <a:lnSpc>
                <a:spcPct val="90000"/>
              </a:lnSpc>
              <a:defRPr sz="5500" cap="all">
                <a:solidFill>
                  <a:srgbClr val="791633"/>
                </a:solidFill>
                <a:latin typeface="Proxima Nova Th"/>
                <a:ea typeface="Proxima Nova Th"/>
                <a:cs typeface="Proxima Nova Th"/>
                <a:sym typeface="Proxima Nova Extrabold"/>
              </a:defRPr>
            </a:lvl1pPr>
          </a:lstStyle>
          <a:p>
            <a:r>
              <a:rPr lang="en-US" b="1">
                <a:solidFill>
                  <a:srgbClr val="840032"/>
                </a:solidFill>
                <a:latin typeface="Helvetica" pitchFamily="2" charset="0"/>
              </a:rPr>
              <a:t>Revenue Model and Differentiation</a:t>
            </a:r>
            <a:endParaRPr b="1">
              <a:solidFill>
                <a:srgbClr val="840032"/>
              </a:solidFill>
              <a:latin typeface="Helvetica" pitchFamily="2" charset="0"/>
            </a:endParaRPr>
          </a:p>
        </p:txBody>
      </p:sp>
      <p:graphicFrame>
        <p:nvGraphicFramePr>
          <p:cNvPr id="6" name="Table 5">
            <a:extLst>
              <a:ext uri="{FF2B5EF4-FFF2-40B4-BE49-F238E27FC236}">
                <a16:creationId xmlns:a16="http://schemas.microsoft.com/office/drawing/2014/main" id="{042A4160-3CF0-10F7-6D57-961DB47FFEF0}"/>
              </a:ext>
            </a:extLst>
          </p:cNvPr>
          <p:cNvGraphicFramePr>
            <a:graphicFrameLocks noGrp="1"/>
          </p:cNvGraphicFramePr>
          <p:nvPr>
            <p:extLst>
              <p:ext uri="{D42A27DB-BD31-4B8C-83A1-F6EECF244321}">
                <p14:modId xmlns:p14="http://schemas.microsoft.com/office/powerpoint/2010/main" val="1797646027"/>
              </p:ext>
            </p:extLst>
          </p:nvPr>
        </p:nvGraphicFramePr>
        <p:xfrm>
          <a:off x="2155757" y="4471191"/>
          <a:ext cx="20050978" cy="6228621"/>
        </p:xfrm>
        <a:graphic>
          <a:graphicData uri="http://schemas.openxmlformats.org/drawingml/2006/table">
            <a:tbl>
              <a:tblPr firstRow="1" bandRow="1">
                <a:tableStyleId>{5940675A-B579-460E-94D1-54222C63F5DA}</a:tableStyleId>
              </a:tblPr>
              <a:tblGrid>
                <a:gridCol w="10025489">
                  <a:extLst>
                    <a:ext uri="{9D8B030D-6E8A-4147-A177-3AD203B41FA5}">
                      <a16:colId xmlns:a16="http://schemas.microsoft.com/office/drawing/2014/main" val="727729263"/>
                    </a:ext>
                  </a:extLst>
                </a:gridCol>
                <a:gridCol w="10025489">
                  <a:extLst>
                    <a:ext uri="{9D8B030D-6E8A-4147-A177-3AD203B41FA5}">
                      <a16:colId xmlns:a16="http://schemas.microsoft.com/office/drawing/2014/main" val="1303136015"/>
                    </a:ext>
                  </a:extLst>
                </a:gridCol>
              </a:tblGrid>
              <a:tr h="1547887">
                <a:tc>
                  <a:txBody>
                    <a:bodyPr/>
                    <a:lstStyle/>
                    <a:p>
                      <a:pPr lvl="0">
                        <a:buNone/>
                      </a:pPr>
                      <a:r>
                        <a:rPr lang="en-US" sz="6600" b="1">
                          <a:solidFill>
                            <a:schemeClr val="bg1"/>
                          </a:solidFill>
                          <a:latin typeface="Helvetica"/>
                        </a:rPr>
                        <a:t>Revenue</a:t>
                      </a:r>
                    </a:p>
                  </a:txBody>
                  <a:tcPr>
                    <a:solidFill>
                      <a:srgbClr val="910030"/>
                    </a:solidFill>
                  </a:tcPr>
                </a:tc>
                <a:tc>
                  <a:txBody>
                    <a:bodyPr/>
                    <a:lstStyle/>
                    <a:p>
                      <a:pPr lvl="0">
                        <a:buNone/>
                      </a:pPr>
                      <a:endParaRPr lang="en-US" sz="6600" b="1" i="0" u="none" strike="noStrike" noProof="0">
                        <a:solidFill>
                          <a:srgbClr val="000000"/>
                        </a:solidFill>
                        <a:latin typeface="Helvetica"/>
                      </a:endParaRPr>
                    </a:p>
                  </a:txBody>
                  <a:tcPr>
                    <a:solidFill>
                      <a:srgbClr val="910030"/>
                    </a:solidFill>
                  </a:tcPr>
                </a:tc>
                <a:extLst>
                  <a:ext uri="{0D108BD9-81ED-4DB2-BD59-A6C34878D82A}">
                    <a16:rowId xmlns:a16="http://schemas.microsoft.com/office/drawing/2014/main" val="2851492447"/>
                  </a:ext>
                </a:extLst>
              </a:tr>
              <a:tr h="1547887">
                <a:tc>
                  <a:txBody>
                    <a:bodyPr/>
                    <a:lstStyle/>
                    <a:p>
                      <a:pPr lvl="0">
                        <a:buNone/>
                      </a:pPr>
                      <a:r>
                        <a:rPr lang="en-US" sz="4000" b="0" i="0" u="none" strike="noStrike" noProof="0">
                          <a:solidFill>
                            <a:schemeClr val="tx1"/>
                          </a:solidFill>
                          <a:latin typeface="Helvetica"/>
                        </a:rPr>
                        <a:t>Subscription </a:t>
                      </a:r>
                    </a:p>
                  </a:txBody>
                  <a:tcPr>
                    <a:solidFill>
                      <a:srgbClr val="FFF4F2"/>
                    </a:solidFill>
                  </a:tcPr>
                </a:tc>
                <a:tc>
                  <a:txBody>
                    <a:bodyPr/>
                    <a:lstStyle/>
                    <a:p>
                      <a:pPr lvl="0" algn="ctr">
                        <a:lnSpc>
                          <a:spcPct val="100000"/>
                        </a:lnSpc>
                        <a:spcBef>
                          <a:spcPts val="0"/>
                        </a:spcBef>
                        <a:spcAft>
                          <a:spcPts val="0"/>
                        </a:spcAft>
                        <a:buNone/>
                      </a:pPr>
                      <a:r>
                        <a:rPr lang="en-US" sz="4000" b="0" i="0" u="none" strike="noStrike" noProof="0">
                          <a:solidFill>
                            <a:schemeClr val="tx1"/>
                          </a:solidFill>
                          <a:latin typeface="Helvetica"/>
                        </a:rPr>
                        <a:t>Monthly/yearly subscriptions for premium features like Donna.</a:t>
                      </a:r>
                    </a:p>
                    <a:p>
                      <a:pPr lvl="0">
                        <a:buNone/>
                      </a:pPr>
                      <a:endParaRPr lang="en-US">
                        <a:latin typeface="Helvetica"/>
                      </a:endParaRPr>
                    </a:p>
                  </a:txBody>
                  <a:tcPr>
                    <a:solidFill>
                      <a:srgbClr val="FFF4F2"/>
                    </a:solidFill>
                  </a:tcPr>
                </a:tc>
                <a:extLst>
                  <a:ext uri="{0D108BD9-81ED-4DB2-BD59-A6C34878D82A}">
                    <a16:rowId xmlns:a16="http://schemas.microsoft.com/office/drawing/2014/main" val="2750924725"/>
                  </a:ext>
                </a:extLst>
              </a:tr>
              <a:tr h="1547887">
                <a:tc>
                  <a:txBody>
                    <a:bodyPr/>
                    <a:lstStyle/>
                    <a:p>
                      <a:pPr lvl="0">
                        <a:buNone/>
                      </a:pPr>
                      <a:r>
                        <a:rPr lang="en-US" sz="4000" b="0" i="0" u="none" strike="noStrike" noProof="0">
                          <a:solidFill>
                            <a:srgbClr val="0D0D0D"/>
                          </a:solidFill>
                          <a:latin typeface="Helvetica"/>
                        </a:rPr>
                        <a:t>Basic Access</a:t>
                      </a:r>
                    </a:p>
                  </a:txBody>
                  <a:tcPr>
                    <a:solidFill>
                      <a:srgbClr val="FFF4F2"/>
                    </a:solidFill>
                  </a:tcPr>
                </a:tc>
                <a:tc>
                  <a:txBody>
                    <a:bodyPr/>
                    <a:lstStyle/>
                    <a:p>
                      <a:pPr lvl="0">
                        <a:buNone/>
                      </a:pPr>
                      <a:r>
                        <a:rPr lang="en-US" sz="4000" b="0" i="0" u="none" strike="noStrike" noProof="0">
                          <a:solidFill>
                            <a:srgbClr val="0D0D0D"/>
                          </a:solidFill>
                          <a:latin typeface="Helvetica"/>
                        </a:rPr>
                        <a:t>Allow user a limited number of free use.</a:t>
                      </a:r>
                    </a:p>
                  </a:txBody>
                  <a:tcPr>
                    <a:solidFill>
                      <a:srgbClr val="FFF4F2"/>
                    </a:solidFill>
                  </a:tcPr>
                </a:tc>
                <a:extLst>
                  <a:ext uri="{0D108BD9-81ED-4DB2-BD59-A6C34878D82A}">
                    <a16:rowId xmlns:a16="http://schemas.microsoft.com/office/drawing/2014/main" val="2467037465"/>
                  </a:ext>
                </a:extLst>
              </a:tr>
              <a:tr h="1547887">
                <a:tc>
                  <a:txBody>
                    <a:bodyPr/>
                    <a:lstStyle/>
                    <a:p>
                      <a:r>
                        <a:rPr lang="en-US" sz="4000">
                          <a:latin typeface="Helvetica"/>
                        </a:rPr>
                        <a:t>Partnership with Healthcare Providers</a:t>
                      </a:r>
                    </a:p>
                  </a:txBody>
                  <a:tcPr>
                    <a:solidFill>
                      <a:srgbClr val="FFF4F2"/>
                    </a:solidFill>
                  </a:tcPr>
                </a:tc>
                <a:tc>
                  <a:txBody>
                    <a:bodyPr/>
                    <a:lstStyle/>
                    <a:p>
                      <a:pPr lvl="0">
                        <a:buNone/>
                      </a:pPr>
                      <a:r>
                        <a:rPr lang="en-US" sz="4000" b="0" i="0" u="none" strike="noStrike" noProof="0">
                          <a:solidFill>
                            <a:srgbClr val="0D0D0D"/>
                          </a:solidFill>
                          <a:latin typeface="Helvetica"/>
                        </a:rPr>
                        <a:t>Partnership with AUBMC.</a:t>
                      </a:r>
                    </a:p>
                  </a:txBody>
                  <a:tcPr>
                    <a:solidFill>
                      <a:srgbClr val="FFF4F2"/>
                    </a:solidFill>
                  </a:tcPr>
                </a:tc>
                <a:extLst>
                  <a:ext uri="{0D108BD9-81ED-4DB2-BD59-A6C34878D82A}">
                    <a16:rowId xmlns:a16="http://schemas.microsoft.com/office/drawing/2014/main" val="1191600635"/>
                  </a:ext>
                </a:extLst>
              </a:tr>
            </a:tbl>
          </a:graphicData>
        </a:graphic>
      </p:graphicFrame>
    </p:spTree>
    <p:extLst>
      <p:ext uri="{BB962C8B-B14F-4D97-AF65-F5344CB8AC3E}">
        <p14:creationId xmlns:p14="http://schemas.microsoft.com/office/powerpoint/2010/main" val="1822889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0E2A84A-74B4-50BA-E1F0-13DCCDAADA3F}"/>
            </a:ext>
          </a:extLst>
        </p:cNvPr>
        <p:cNvGrpSpPr/>
        <p:nvPr/>
      </p:nvGrpSpPr>
      <p:grpSpPr>
        <a:xfrm>
          <a:off x="0" y="0"/>
          <a:ext cx="0" cy="0"/>
          <a:chOff x="0" y="0"/>
          <a:chExt cx="0" cy="0"/>
        </a:xfrm>
      </p:grpSpPr>
      <p:sp>
        <p:nvSpPr>
          <p:cNvPr id="2" name="The American university of beirut: Challenges and opportunities.">
            <a:extLst>
              <a:ext uri="{FF2B5EF4-FFF2-40B4-BE49-F238E27FC236}">
                <a16:creationId xmlns:a16="http://schemas.microsoft.com/office/drawing/2014/main" id="{A98062F3-BC67-50B7-33DF-80BC2A6E1555}"/>
              </a:ext>
            </a:extLst>
          </p:cNvPr>
          <p:cNvSpPr txBox="1"/>
          <p:nvPr/>
        </p:nvSpPr>
        <p:spPr>
          <a:xfrm>
            <a:off x="15959857" y="677914"/>
            <a:ext cx="6753311" cy="456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r">
              <a:defRPr sz="2300">
                <a:solidFill>
                  <a:srgbClr val="000000"/>
                </a:solidFill>
                <a:latin typeface="Proxima Nova Rg"/>
                <a:ea typeface="Proxima Nova Rg"/>
                <a:cs typeface="Proxima Nova Rg"/>
                <a:sym typeface="Proxima Nova"/>
              </a:defRPr>
            </a:pPr>
            <a:r>
              <a:rPr lang="en-US"/>
              <a:t>Business Aspect</a:t>
            </a:r>
          </a:p>
        </p:txBody>
      </p:sp>
      <p:graphicFrame>
        <p:nvGraphicFramePr>
          <p:cNvPr id="3" name="Table 2">
            <a:extLst>
              <a:ext uri="{FF2B5EF4-FFF2-40B4-BE49-F238E27FC236}">
                <a16:creationId xmlns:a16="http://schemas.microsoft.com/office/drawing/2014/main" id="{7E56A942-E97F-8B35-6402-C7652F5195EC}"/>
              </a:ext>
            </a:extLst>
          </p:cNvPr>
          <p:cNvGraphicFramePr>
            <a:graphicFrameLocks noGrp="1"/>
          </p:cNvGraphicFramePr>
          <p:nvPr>
            <p:extLst>
              <p:ext uri="{D42A27DB-BD31-4B8C-83A1-F6EECF244321}">
                <p14:modId xmlns:p14="http://schemas.microsoft.com/office/powerpoint/2010/main" val="3531450883"/>
              </p:ext>
            </p:extLst>
          </p:nvPr>
        </p:nvGraphicFramePr>
        <p:xfrm>
          <a:off x="4377448" y="3167429"/>
          <a:ext cx="4610910" cy="8337458"/>
        </p:xfrm>
        <a:graphic>
          <a:graphicData uri="http://schemas.openxmlformats.org/drawingml/2006/table">
            <a:tbl>
              <a:tblPr firstRow="1" bandRow="1">
                <a:tableStyleId>{9DCAF9ED-07DC-4A11-8D7F-57B35C25682E}</a:tableStyleId>
              </a:tblPr>
              <a:tblGrid>
                <a:gridCol w="4610910">
                  <a:extLst>
                    <a:ext uri="{9D8B030D-6E8A-4147-A177-3AD203B41FA5}">
                      <a16:colId xmlns:a16="http://schemas.microsoft.com/office/drawing/2014/main" val="379964336"/>
                    </a:ext>
                  </a:extLst>
                </a:gridCol>
              </a:tblGrid>
              <a:tr h="1577311">
                <a:tc>
                  <a:txBody>
                    <a:bodyPr/>
                    <a:lstStyle/>
                    <a:p>
                      <a:pPr algn="ctr"/>
                      <a:endParaRPr lang="en-US">
                        <a:latin typeface="Helvetica"/>
                      </a:endParaRPr>
                    </a:p>
                    <a:p>
                      <a:pPr algn="ctr"/>
                      <a:r>
                        <a:rPr lang="en-US" sz="4000">
                          <a:latin typeface="Helvetica"/>
                        </a:rPr>
                        <a:t>Target Audience</a:t>
                      </a:r>
                    </a:p>
                  </a:txBody>
                  <a:tcPr>
                    <a:solidFill>
                      <a:srgbClr val="910030"/>
                    </a:solidFill>
                  </a:tcPr>
                </a:tc>
                <a:extLst>
                  <a:ext uri="{0D108BD9-81ED-4DB2-BD59-A6C34878D82A}">
                    <a16:rowId xmlns:a16="http://schemas.microsoft.com/office/drawing/2014/main" val="3409123275"/>
                  </a:ext>
                </a:extLst>
              </a:tr>
              <a:tr h="6760147">
                <a:tc>
                  <a:txBody>
                    <a:bodyPr/>
                    <a:lstStyle/>
                    <a:p>
                      <a:pPr marL="457200" indent="-457200">
                        <a:buFont typeface="Arial" panose="020B0604020202020204" pitchFamily="34" charset="0"/>
                        <a:buChar char="•"/>
                      </a:pPr>
                      <a:r>
                        <a:rPr lang="en-US" sz="3600">
                          <a:latin typeface="Helvetica"/>
                        </a:rPr>
                        <a:t>Elderly People</a:t>
                      </a:r>
                    </a:p>
                    <a:p>
                      <a:pPr marL="457200" indent="-457200">
                        <a:buFont typeface="Arial" panose="020B0604020202020204" pitchFamily="34" charset="0"/>
                        <a:buChar char="•"/>
                      </a:pPr>
                      <a:endParaRPr lang="en-US" sz="3600">
                        <a:latin typeface="Helvetica"/>
                      </a:endParaRPr>
                    </a:p>
                    <a:p>
                      <a:pPr marL="457200" indent="-457200">
                        <a:buFont typeface="Arial" panose="020B0604020202020204" pitchFamily="34" charset="0"/>
                        <a:buChar char="•"/>
                      </a:pPr>
                      <a:r>
                        <a:rPr lang="en-US" sz="3600">
                          <a:latin typeface="Helvetica"/>
                        </a:rPr>
                        <a:t>People with limited access to healthcare facilities</a:t>
                      </a:r>
                    </a:p>
                    <a:p>
                      <a:pPr marL="457200" indent="-457200">
                        <a:buFont typeface="Arial" panose="020B0604020202020204" pitchFamily="34" charset="0"/>
                        <a:buChar char="•"/>
                      </a:pPr>
                      <a:endParaRPr lang="en-US" sz="3600">
                        <a:latin typeface="Helvetica"/>
                      </a:endParaRPr>
                    </a:p>
                    <a:p>
                      <a:pPr marL="457200" indent="-457200">
                        <a:buFont typeface="Arial" panose="020B0604020202020204" pitchFamily="34" charset="0"/>
                        <a:buChar char="•"/>
                      </a:pPr>
                      <a:r>
                        <a:rPr lang="en-US" sz="3600">
                          <a:latin typeface="Helvetica"/>
                        </a:rPr>
                        <a:t>Healthcare Professionals</a:t>
                      </a:r>
                    </a:p>
                    <a:p>
                      <a:pPr marL="457200" indent="-457200">
                        <a:buFont typeface="Arial" panose="020B0604020202020204" pitchFamily="34" charset="0"/>
                        <a:buChar char="•"/>
                      </a:pPr>
                      <a:endParaRPr lang="en-US" sz="3600">
                        <a:latin typeface="Helvetica"/>
                      </a:endParaRPr>
                    </a:p>
                    <a:p>
                      <a:pPr marL="457200" indent="-457200">
                        <a:buFont typeface="Arial" panose="020B0604020202020204" pitchFamily="34" charset="0"/>
                        <a:buChar char="•"/>
                      </a:pPr>
                      <a:r>
                        <a:rPr lang="en-US" sz="3600">
                          <a:latin typeface="Helvetica"/>
                        </a:rPr>
                        <a:t>Individuals seeking Cost-Effective solutions</a:t>
                      </a:r>
                    </a:p>
                  </a:txBody>
                  <a:tcPr/>
                </a:tc>
                <a:extLst>
                  <a:ext uri="{0D108BD9-81ED-4DB2-BD59-A6C34878D82A}">
                    <a16:rowId xmlns:a16="http://schemas.microsoft.com/office/drawing/2014/main" val="1946340479"/>
                  </a:ext>
                </a:extLst>
              </a:tr>
            </a:tbl>
          </a:graphicData>
        </a:graphic>
      </p:graphicFrame>
      <p:graphicFrame>
        <p:nvGraphicFramePr>
          <p:cNvPr id="8" name="Table 7">
            <a:extLst>
              <a:ext uri="{FF2B5EF4-FFF2-40B4-BE49-F238E27FC236}">
                <a16:creationId xmlns:a16="http://schemas.microsoft.com/office/drawing/2014/main" id="{676B80E6-7F31-345E-FF13-693A003CEC29}"/>
              </a:ext>
            </a:extLst>
          </p:cNvPr>
          <p:cNvGraphicFramePr>
            <a:graphicFrameLocks noGrp="1"/>
          </p:cNvGraphicFramePr>
          <p:nvPr>
            <p:extLst>
              <p:ext uri="{D42A27DB-BD31-4B8C-83A1-F6EECF244321}">
                <p14:modId xmlns:p14="http://schemas.microsoft.com/office/powerpoint/2010/main" val="493791265"/>
              </p:ext>
            </p:extLst>
          </p:nvPr>
        </p:nvGraphicFramePr>
        <p:xfrm>
          <a:off x="8988358" y="3162164"/>
          <a:ext cx="4859658" cy="8330732"/>
        </p:xfrm>
        <a:graphic>
          <a:graphicData uri="http://schemas.openxmlformats.org/drawingml/2006/table">
            <a:tbl>
              <a:tblPr firstRow="1" bandRow="1">
                <a:tableStyleId>{9DCAF9ED-07DC-4A11-8D7F-57B35C25682E}</a:tableStyleId>
              </a:tblPr>
              <a:tblGrid>
                <a:gridCol w="4859658">
                  <a:extLst>
                    <a:ext uri="{9D8B030D-6E8A-4147-A177-3AD203B41FA5}">
                      <a16:colId xmlns:a16="http://schemas.microsoft.com/office/drawing/2014/main" val="847040734"/>
                    </a:ext>
                  </a:extLst>
                </a:gridCol>
              </a:tblGrid>
              <a:tr h="1576038">
                <a:tc>
                  <a:txBody>
                    <a:bodyPr/>
                    <a:lstStyle/>
                    <a:p>
                      <a:pPr algn="ctr"/>
                      <a:endParaRPr lang="en-US">
                        <a:latin typeface="Helvetica"/>
                      </a:endParaRPr>
                    </a:p>
                    <a:p>
                      <a:pPr algn="ctr"/>
                      <a:r>
                        <a:rPr lang="en-US" sz="4000">
                          <a:latin typeface="Helvetica"/>
                        </a:rPr>
                        <a:t>Value Proposition</a:t>
                      </a:r>
                    </a:p>
                  </a:txBody>
                  <a:tcPr>
                    <a:solidFill>
                      <a:srgbClr val="910030"/>
                    </a:solidFill>
                  </a:tcPr>
                </a:tc>
                <a:extLst>
                  <a:ext uri="{0D108BD9-81ED-4DB2-BD59-A6C34878D82A}">
                    <a16:rowId xmlns:a16="http://schemas.microsoft.com/office/drawing/2014/main" val="1503760190"/>
                  </a:ext>
                </a:extLst>
              </a:tr>
              <a:tr h="6754694">
                <a:tc>
                  <a:txBody>
                    <a:bodyPr/>
                    <a:lstStyle/>
                    <a:p>
                      <a:pPr marL="457200" indent="-457200">
                        <a:buFont typeface="Arial" panose="020B0604020202020204" pitchFamily="34" charset="0"/>
                        <a:buChar char="•"/>
                      </a:pPr>
                      <a:r>
                        <a:rPr lang="en-US" sz="3600">
                          <a:latin typeface="Helvetica"/>
                        </a:rPr>
                        <a:t>24/7 Accessible Health Guidance</a:t>
                      </a:r>
                    </a:p>
                    <a:p>
                      <a:pPr marL="457200" indent="-457200">
                        <a:buFont typeface="Arial" panose="020B0604020202020204" pitchFamily="34" charset="0"/>
                        <a:buChar char="•"/>
                      </a:pPr>
                      <a:endParaRPr lang="en-US" sz="3600">
                        <a:latin typeface="Helvetica"/>
                      </a:endParaRPr>
                    </a:p>
                    <a:p>
                      <a:pPr marL="457200" indent="-457200">
                        <a:buFont typeface="Arial" panose="020B0604020202020204" pitchFamily="34" charset="0"/>
                        <a:buChar char="•"/>
                      </a:pPr>
                      <a:r>
                        <a:rPr lang="en-US" sz="3600">
                          <a:latin typeface="Helvetica"/>
                        </a:rPr>
                        <a:t>Cost effective</a:t>
                      </a:r>
                    </a:p>
                    <a:p>
                      <a:pPr marL="457200" indent="-457200">
                        <a:buFont typeface="Arial" panose="020B0604020202020204" pitchFamily="34" charset="0"/>
                        <a:buChar char="•"/>
                      </a:pPr>
                      <a:endParaRPr lang="en-US" sz="3600">
                        <a:latin typeface="Helvetica"/>
                      </a:endParaRPr>
                    </a:p>
                    <a:p>
                      <a:pPr marL="457200" indent="-457200">
                        <a:buFont typeface="Arial" panose="020B0604020202020204" pitchFamily="34" charset="0"/>
                        <a:buChar char="•"/>
                      </a:pPr>
                      <a:r>
                        <a:rPr lang="en-US" sz="3600">
                          <a:latin typeface="Helvetica"/>
                        </a:rPr>
                        <a:t>User-friendly and convenient</a:t>
                      </a:r>
                    </a:p>
                    <a:p>
                      <a:pPr marL="457200" indent="-457200">
                        <a:buFont typeface="Arial" panose="020B0604020202020204" pitchFamily="34" charset="0"/>
                        <a:buChar char="•"/>
                      </a:pPr>
                      <a:endParaRPr lang="en-US" sz="3600">
                        <a:latin typeface="Helvetica"/>
                      </a:endParaRPr>
                    </a:p>
                    <a:p>
                      <a:pPr marL="457200" indent="-457200">
                        <a:buFont typeface="Arial" panose="020B0604020202020204" pitchFamily="34" charset="0"/>
                        <a:buChar char="•"/>
                      </a:pPr>
                      <a:r>
                        <a:rPr lang="en-US" sz="3600">
                          <a:latin typeface="Helvetica"/>
                        </a:rPr>
                        <a:t>Improves health literacy</a:t>
                      </a:r>
                      <a:r>
                        <a:rPr lang="en-US" sz="3000">
                          <a:latin typeface="Helvetica"/>
                        </a:rPr>
                        <a:t> </a:t>
                      </a:r>
                    </a:p>
                  </a:txBody>
                  <a:tcPr/>
                </a:tc>
                <a:extLst>
                  <a:ext uri="{0D108BD9-81ED-4DB2-BD59-A6C34878D82A}">
                    <a16:rowId xmlns:a16="http://schemas.microsoft.com/office/drawing/2014/main" val="1966327670"/>
                  </a:ext>
                </a:extLst>
              </a:tr>
            </a:tbl>
          </a:graphicData>
        </a:graphic>
      </p:graphicFrame>
      <p:pic>
        <p:nvPicPr>
          <p:cNvPr id="9" name="Picture 8" descr="A cartoon character holding a clipboard&#10;&#10;Description automatically generated">
            <a:extLst>
              <a:ext uri="{FF2B5EF4-FFF2-40B4-BE49-F238E27FC236}">
                <a16:creationId xmlns:a16="http://schemas.microsoft.com/office/drawing/2014/main" id="{D0B5E606-14FA-7121-4D0B-91455AE543E1}"/>
              </a:ext>
            </a:extLst>
          </p:cNvPr>
          <p:cNvPicPr>
            <a:picLocks noChangeAspect="1"/>
          </p:cNvPicPr>
          <p:nvPr/>
        </p:nvPicPr>
        <p:blipFill>
          <a:blip r:embed="rId3">
            <a:extLst>
              <a:ext uri="{28A0092B-C50C-407E-A947-70E740481C1C}">
                <a14:useLocalDpi xmlns:a14="http://schemas.microsoft.com/office/drawing/2010/main" val="0"/>
              </a:ext>
            </a:extLst>
          </a:blip>
          <a:srcRect l="15637" r="17460"/>
          <a:stretch/>
        </p:blipFill>
        <p:spPr>
          <a:xfrm>
            <a:off x="13848017" y="3186146"/>
            <a:ext cx="5746446" cy="8330732"/>
          </a:xfrm>
          <a:prstGeom prst="rect">
            <a:avLst/>
          </a:prstGeom>
        </p:spPr>
      </p:pic>
    </p:spTree>
    <p:extLst>
      <p:ext uri="{BB962C8B-B14F-4D97-AF65-F5344CB8AC3E}">
        <p14:creationId xmlns:p14="http://schemas.microsoft.com/office/powerpoint/2010/main" val="3346164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03.">
            <a:extLst>
              <a:ext uri="{FF2B5EF4-FFF2-40B4-BE49-F238E27FC236}">
                <a16:creationId xmlns:a16="http://schemas.microsoft.com/office/drawing/2014/main" id="{73E36361-EBAF-16DD-AEF4-AFAE5C077DDF}"/>
              </a:ext>
            </a:extLst>
          </p:cNvPr>
          <p:cNvSpPr txBox="1"/>
          <p:nvPr/>
        </p:nvSpPr>
        <p:spPr>
          <a:xfrm>
            <a:off x="7983415" y="2789612"/>
            <a:ext cx="13860585" cy="159553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noAutofit/>
          </a:bodyPr>
          <a:lstStyle>
            <a:lvl1pPr algn="l">
              <a:lnSpc>
                <a:spcPct val="90000"/>
              </a:lnSpc>
              <a:defRPr sz="4200" cap="all">
                <a:solidFill>
                  <a:srgbClr val="791633"/>
                </a:solidFill>
                <a:latin typeface="Proxima Nova Th"/>
                <a:ea typeface="Proxima Nova Th"/>
                <a:cs typeface="Proxima Nova Th"/>
                <a:sym typeface="Proxima Nova Extrabold"/>
              </a:defRPr>
            </a:lvl1pPr>
          </a:lstStyle>
          <a:p>
            <a:r>
              <a:rPr lang="en-GB" sz="5500" b="1">
                <a:solidFill>
                  <a:srgbClr val="840032"/>
                </a:solidFill>
                <a:latin typeface="Aptos" panose="020B0004020202020204" pitchFamily="34" charset="0"/>
              </a:rPr>
              <a:t>Code Architecture</a:t>
            </a:r>
          </a:p>
        </p:txBody>
      </p:sp>
      <p:sp>
        <p:nvSpPr>
          <p:cNvPr id="4" name="Lorem Ipsum is simply dummy text of the printing and typesetting industry. Lorem Ipsum has been the industry's standard dummy text ever since the 1500s, when an unknown printer took a galley of type and scrambled it to make a type specimen book. It has s">
            <a:extLst>
              <a:ext uri="{FF2B5EF4-FFF2-40B4-BE49-F238E27FC236}">
                <a16:creationId xmlns:a16="http://schemas.microsoft.com/office/drawing/2014/main" id="{3E7F70EE-A36B-AEC4-2A53-6C7EAAB1B5EE}"/>
              </a:ext>
            </a:extLst>
          </p:cNvPr>
          <p:cNvSpPr/>
          <p:nvPr/>
        </p:nvSpPr>
        <p:spPr>
          <a:xfrm>
            <a:off x="7983415" y="3877885"/>
            <a:ext cx="14807110" cy="887531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3000">
                <a:solidFill>
                  <a:srgbClr val="000000"/>
                </a:solidFill>
                <a:latin typeface="Proxima Nova Rg"/>
                <a:ea typeface="Proxima Nova Rg"/>
                <a:cs typeface="Proxima Nova Rg"/>
                <a:sym typeface="Proxima Nova"/>
              </a:defRPr>
            </a:lvl1pPr>
          </a:lstStyle>
          <a:p>
            <a:pPr>
              <a:lnSpc>
                <a:spcPct val="150000"/>
              </a:lnSpc>
            </a:pPr>
            <a:r>
              <a:rPr lang="en-US" sz="3200" b="1">
                <a:latin typeface="Helvetica"/>
              </a:rPr>
              <a:t>AI Home Doctor Chatbot has the following features:</a:t>
            </a:r>
          </a:p>
          <a:p>
            <a:pPr marL="457200" indent="-457200">
              <a:lnSpc>
                <a:spcPct val="150000"/>
              </a:lnSpc>
              <a:buFont typeface="Arial" panose="020B0604020202020204" pitchFamily="34" charset="0"/>
              <a:buChar char="•"/>
            </a:pPr>
            <a:r>
              <a:rPr lang="en-US" sz="3200">
                <a:latin typeface="Helvetica"/>
              </a:rPr>
              <a:t>The Chatbot provides Seamless interaction with the user</a:t>
            </a:r>
          </a:p>
          <a:p>
            <a:pPr marL="457200" indent="-457200">
              <a:lnSpc>
                <a:spcPct val="150000"/>
              </a:lnSpc>
              <a:buFont typeface="Arial" panose="020B0604020202020204" pitchFamily="34" charset="0"/>
              <a:buChar char="•"/>
            </a:pPr>
            <a:r>
              <a:rPr lang="en-US" sz="3200">
                <a:latin typeface="Helvetica"/>
              </a:rPr>
              <a:t>Has a full functioning memory</a:t>
            </a:r>
          </a:p>
          <a:p>
            <a:pPr marL="457200" indent="-457200">
              <a:lnSpc>
                <a:spcPct val="150000"/>
              </a:lnSpc>
              <a:buFont typeface="Arial" panose="020B0604020202020204" pitchFamily="34" charset="0"/>
              <a:buChar char="•"/>
            </a:pPr>
            <a:r>
              <a:rPr lang="en-US" sz="3200">
                <a:latin typeface="Helvetica"/>
              </a:rPr>
              <a:t>Has bilingual capabilities (Arabic and English)</a:t>
            </a:r>
          </a:p>
          <a:p>
            <a:pPr marL="457200" indent="-457200">
              <a:lnSpc>
                <a:spcPct val="150000"/>
              </a:lnSpc>
              <a:buFont typeface="Arial" panose="020B0604020202020204" pitchFamily="34" charset="0"/>
              <a:buChar char="•"/>
            </a:pPr>
            <a:r>
              <a:rPr lang="en-US" sz="3200">
                <a:latin typeface="Helvetica"/>
              </a:rPr>
              <a:t>Receives audio Recordings</a:t>
            </a:r>
          </a:p>
          <a:p>
            <a:pPr marL="457200" indent="-457200">
              <a:lnSpc>
                <a:spcPct val="150000"/>
              </a:lnSpc>
              <a:buFont typeface="Arial" panose="020B0604020202020204" pitchFamily="34" charset="0"/>
              <a:buChar char="•"/>
            </a:pPr>
            <a:r>
              <a:rPr lang="en-US" sz="3200">
                <a:latin typeface="Helvetica"/>
              </a:rPr>
              <a:t>Modular and can easily add new models</a:t>
            </a:r>
          </a:p>
          <a:p>
            <a:pPr marL="457200" indent="-457200">
              <a:lnSpc>
                <a:spcPct val="150000"/>
              </a:lnSpc>
              <a:buFont typeface="Arial" panose="020B0604020202020204" pitchFamily="34" charset="0"/>
              <a:buChar char="•"/>
            </a:pPr>
            <a:r>
              <a:rPr lang="en-US" sz="3200">
                <a:latin typeface="Helvetica"/>
              </a:rPr>
              <a:t>It does not provide information on things it shouldn’t</a:t>
            </a:r>
          </a:p>
          <a:p>
            <a:pPr marL="457200" indent="-457200">
              <a:lnSpc>
                <a:spcPct val="150000"/>
              </a:lnSpc>
              <a:buFont typeface="Arial" panose="020B0604020202020204" pitchFamily="34" charset="0"/>
              <a:buChar char="•"/>
            </a:pPr>
            <a:r>
              <a:rPr lang="en-US" sz="3200">
                <a:latin typeface="Helvetica"/>
              </a:rPr>
              <a:t>It is powered by GPT API (4o-mini model)</a:t>
            </a:r>
          </a:p>
          <a:p>
            <a:pPr marL="457200" indent="-457200">
              <a:lnSpc>
                <a:spcPct val="150000"/>
              </a:lnSpc>
              <a:buFont typeface="Arial" panose="020B0604020202020204" pitchFamily="34" charset="0"/>
              <a:buChar char="•"/>
            </a:pPr>
            <a:r>
              <a:rPr lang="en-US" sz="3200">
                <a:latin typeface="Helvetica"/>
              </a:rPr>
              <a:t>It uses OpenAI Embeddings for swift storing and searching for large amounts of data</a:t>
            </a:r>
          </a:p>
          <a:p>
            <a:pPr marL="457200" indent="-457200">
              <a:lnSpc>
                <a:spcPct val="150000"/>
              </a:lnSpc>
              <a:buFont typeface="Arial" panose="020B0604020202020204" pitchFamily="34" charset="0"/>
              <a:buChar char="•"/>
            </a:pPr>
            <a:r>
              <a:rPr lang="en-US" sz="3200">
                <a:latin typeface="Helvetica"/>
              </a:rPr>
              <a:t>It uses query refiners (Powered on GPT 3.5-turbo), for logic, and to minimize user-to-bot misunderstandings</a:t>
            </a:r>
          </a:p>
        </p:txBody>
      </p:sp>
      <p:sp>
        <p:nvSpPr>
          <p:cNvPr id="5" name="The American university of beirut: Challenges and opportunities.">
            <a:extLst>
              <a:ext uri="{FF2B5EF4-FFF2-40B4-BE49-F238E27FC236}">
                <a16:creationId xmlns:a16="http://schemas.microsoft.com/office/drawing/2014/main" id="{F55D7D79-8E6E-BDB4-C042-4D69A553769A}"/>
              </a:ext>
            </a:extLst>
          </p:cNvPr>
          <p:cNvSpPr txBox="1"/>
          <p:nvPr/>
        </p:nvSpPr>
        <p:spPr>
          <a:xfrm>
            <a:off x="15959857" y="677914"/>
            <a:ext cx="6753311" cy="45653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p>
            <a:pPr algn="r">
              <a:defRPr sz="2300">
                <a:solidFill>
                  <a:srgbClr val="000000"/>
                </a:solidFill>
                <a:latin typeface="Proxima Nova Rg"/>
                <a:ea typeface="Proxima Nova Rg"/>
                <a:cs typeface="Proxima Nova Rg"/>
                <a:sym typeface="Proxima Nova"/>
              </a:defRPr>
            </a:pPr>
            <a:r>
              <a:rPr lang="en-US"/>
              <a:t>AI Home Doctor Chatbot</a:t>
            </a:r>
          </a:p>
        </p:txBody>
      </p:sp>
      <p:pic>
        <p:nvPicPr>
          <p:cNvPr id="9" name="Picture 8">
            <a:extLst>
              <a:ext uri="{FF2B5EF4-FFF2-40B4-BE49-F238E27FC236}">
                <a16:creationId xmlns:a16="http://schemas.microsoft.com/office/drawing/2014/main" id="{41307004-0C92-F731-3F0A-CE59D080A1D0}"/>
              </a:ext>
            </a:extLst>
          </p:cNvPr>
          <p:cNvPicPr>
            <a:picLocks noChangeAspect="1"/>
          </p:cNvPicPr>
          <p:nvPr/>
        </p:nvPicPr>
        <p:blipFill>
          <a:blip r:embed="rId3"/>
          <a:stretch>
            <a:fillRect/>
          </a:stretch>
        </p:blipFill>
        <p:spPr>
          <a:xfrm>
            <a:off x="0" y="2264163"/>
            <a:ext cx="6565901" cy="11336690"/>
          </a:xfrm>
          <a:prstGeom prst="rect">
            <a:avLst/>
          </a:prstGeom>
        </p:spPr>
      </p:pic>
    </p:spTree>
    <p:extLst>
      <p:ext uri="{BB962C8B-B14F-4D97-AF65-F5344CB8AC3E}">
        <p14:creationId xmlns:p14="http://schemas.microsoft.com/office/powerpoint/2010/main" val="3030192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oday’s…">
            <a:extLst>
              <a:ext uri="{FF2B5EF4-FFF2-40B4-BE49-F238E27FC236}">
                <a16:creationId xmlns:a16="http://schemas.microsoft.com/office/drawing/2014/main" id="{FDEA3988-3CA8-9BC7-9EF9-DC3665EB861E}"/>
              </a:ext>
            </a:extLst>
          </p:cNvPr>
          <p:cNvSpPr txBox="1"/>
          <p:nvPr/>
        </p:nvSpPr>
        <p:spPr>
          <a:xfrm>
            <a:off x="2517926" y="4136549"/>
            <a:ext cx="4961295" cy="163031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t">
            <a:spAutoFit/>
          </a:bodyPr>
          <a:lstStyle/>
          <a:p>
            <a:pPr algn="r">
              <a:lnSpc>
                <a:spcPct val="90000"/>
              </a:lnSpc>
              <a:defRPr sz="5500" cap="all">
                <a:solidFill>
                  <a:srgbClr val="791633"/>
                </a:solidFill>
                <a:latin typeface="Proxima Nova Th"/>
                <a:ea typeface="Proxima Nova Th"/>
                <a:cs typeface="Proxima Nova Th"/>
                <a:sym typeface="Proxima Nova Extrabold"/>
              </a:defRPr>
            </a:pPr>
            <a:r>
              <a:rPr b="1">
                <a:solidFill>
                  <a:srgbClr val="840032"/>
                </a:solidFill>
                <a:latin typeface="Helvetica" pitchFamily="2" charset="0"/>
              </a:rPr>
              <a:t>Today’s</a:t>
            </a:r>
          </a:p>
          <a:p>
            <a:pPr algn="r">
              <a:lnSpc>
                <a:spcPct val="90000"/>
              </a:lnSpc>
              <a:defRPr sz="5500" cap="all">
                <a:solidFill>
                  <a:srgbClr val="791633"/>
                </a:solidFill>
                <a:latin typeface="Proxima Nova Th"/>
                <a:ea typeface="Proxima Nova Th"/>
                <a:cs typeface="Proxima Nova Th"/>
                <a:sym typeface="Proxima Nova Extrabold"/>
              </a:defRPr>
            </a:pPr>
            <a:r>
              <a:rPr b="1">
                <a:solidFill>
                  <a:srgbClr val="840032"/>
                </a:solidFill>
                <a:latin typeface="Helvetica" pitchFamily="2" charset="0"/>
              </a:rPr>
              <a:t>main topics:</a:t>
            </a:r>
          </a:p>
        </p:txBody>
      </p:sp>
      <p:sp>
        <p:nvSpPr>
          <p:cNvPr id="24" name="Student…">
            <a:extLst>
              <a:ext uri="{FF2B5EF4-FFF2-40B4-BE49-F238E27FC236}">
                <a16:creationId xmlns:a16="http://schemas.microsoft.com/office/drawing/2014/main" id="{507EF0BD-CD60-EBA3-A032-0F2642D232E5}"/>
              </a:ext>
            </a:extLst>
          </p:cNvPr>
          <p:cNvSpPr/>
          <p:nvPr/>
        </p:nvSpPr>
        <p:spPr>
          <a:xfrm>
            <a:off x="9590803" y="4650069"/>
            <a:ext cx="3289710" cy="121058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p>
            <a:pPr algn="l">
              <a:lnSpc>
                <a:spcPct val="80000"/>
              </a:lnSpc>
              <a:spcBef>
                <a:spcPts val="4500"/>
              </a:spcBef>
              <a:defRPr sz="4500">
                <a:solidFill>
                  <a:srgbClr val="000000"/>
                </a:solidFill>
                <a:latin typeface="Proxima Nova Lt"/>
                <a:ea typeface="Proxima Nova Lt"/>
                <a:cs typeface="Proxima Nova Lt"/>
                <a:sym typeface="Proxima Nova Semibold"/>
              </a:defRPr>
            </a:pPr>
            <a:r>
              <a:rPr lang="en-US">
                <a:latin typeface="Helvetica" pitchFamily="2" charset="0"/>
              </a:rPr>
              <a:t>Code Architecture</a:t>
            </a:r>
            <a:endParaRPr>
              <a:latin typeface="Helvetica" pitchFamily="2" charset="0"/>
            </a:endParaRPr>
          </a:p>
        </p:txBody>
      </p:sp>
      <p:sp>
        <p:nvSpPr>
          <p:cNvPr id="22" name="Investment in our faculty and staff">
            <a:extLst>
              <a:ext uri="{FF2B5EF4-FFF2-40B4-BE49-F238E27FC236}">
                <a16:creationId xmlns:a16="http://schemas.microsoft.com/office/drawing/2014/main" id="{204B5706-228B-8945-83BF-8639AEEF8913}"/>
              </a:ext>
            </a:extLst>
          </p:cNvPr>
          <p:cNvSpPr/>
          <p:nvPr/>
        </p:nvSpPr>
        <p:spPr>
          <a:xfrm>
            <a:off x="16648604" y="4639714"/>
            <a:ext cx="4549451" cy="123129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lnSpc>
                <a:spcPct val="80000"/>
              </a:lnSpc>
              <a:spcBef>
                <a:spcPts val="4500"/>
              </a:spcBef>
              <a:defRPr sz="4500">
                <a:solidFill>
                  <a:srgbClr val="000000"/>
                </a:solidFill>
                <a:latin typeface="Proxima Nova Lt"/>
                <a:ea typeface="Proxima Nova Lt"/>
                <a:cs typeface="Proxima Nova Lt"/>
                <a:sym typeface="Proxima Nova Semibold"/>
              </a:defRPr>
            </a:lvl1pPr>
          </a:lstStyle>
          <a:p>
            <a:r>
              <a:rPr lang="en-US">
                <a:latin typeface="Helvetica" pitchFamily="2" charset="0"/>
              </a:rPr>
              <a:t>Symptom Disease Chain</a:t>
            </a:r>
          </a:p>
        </p:txBody>
      </p:sp>
      <p:sp>
        <p:nvSpPr>
          <p:cNvPr id="20" name="Evaluation of academic programs">
            <a:extLst>
              <a:ext uri="{FF2B5EF4-FFF2-40B4-BE49-F238E27FC236}">
                <a16:creationId xmlns:a16="http://schemas.microsoft.com/office/drawing/2014/main" id="{5AC321CF-82B5-27CD-2E10-86254E775D99}"/>
              </a:ext>
            </a:extLst>
          </p:cNvPr>
          <p:cNvSpPr txBox="1"/>
          <p:nvPr/>
        </p:nvSpPr>
        <p:spPr>
          <a:xfrm>
            <a:off x="9590803" y="7031333"/>
            <a:ext cx="5202394" cy="133604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lgn="l">
              <a:lnSpc>
                <a:spcPct val="80000"/>
              </a:lnSpc>
              <a:spcBef>
                <a:spcPts val="4500"/>
              </a:spcBef>
              <a:defRPr sz="4500">
                <a:solidFill>
                  <a:srgbClr val="000000"/>
                </a:solidFill>
                <a:latin typeface="Proxima Nova Lt"/>
                <a:ea typeface="Proxima Nova Lt"/>
                <a:cs typeface="Proxima Nova Lt"/>
                <a:sym typeface="Proxima Nova Semibold"/>
              </a:defRPr>
            </a:lvl1pPr>
          </a:lstStyle>
          <a:p>
            <a:r>
              <a:rPr lang="en-US">
                <a:latin typeface="Helvetica" pitchFamily="2" charset="0"/>
              </a:rPr>
              <a:t>Software Tools</a:t>
            </a:r>
          </a:p>
        </p:txBody>
      </p:sp>
      <p:sp>
        <p:nvSpPr>
          <p:cNvPr id="18" name="World class research agenda">
            <a:extLst>
              <a:ext uri="{FF2B5EF4-FFF2-40B4-BE49-F238E27FC236}">
                <a16:creationId xmlns:a16="http://schemas.microsoft.com/office/drawing/2014/main" id="{39B61885-8EEE-179E-7A23-38FCE90F0F8A}"/>
              </a:ext>
            </a:extLst>
          </p:cNvPr>
          <p:cNvSpPr/>
          <p:nvPr/>
        </p:nvSpPr>
        <p:spPr>
          <a:xfrm>
            <a:off x="16648604" y="7094059"/>
            <a:ext cx="4399181" cy="121058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lnSpc>
                <a:spcPct val="80000"/>
              </a:lnSpc>
              <a:spcBef>
                <a:spcPts val="4500"/>
              </a:spcBef>
              <a:defRPr sz="4500">
                <a:solidFill>
                  <a:srgbClr val="000000"/>
                </a:solidFill>
                <a:latin typeface="Proxima Nova Lt"/>
                <a:ea typeface="Proxima Nova Lt"/>
                <a:cs typeface="Proxima Nova Lt"/>
                <a:sym typeface="Proxima Nova Semibold"/>
              </a:defRPr>
            </a:lvl1pPr>
          </a:lstStyle>
          <a:p>
            <a:r>
              <a:rPr lang="en-GB">
                <a:latin typeface="Helvetica" pitchFamily="2" charset="0"/>
              </a:rPr>
              <a:t>Skin disease Chain</a:t>
            </a:r>
          </a:p>
        </p:txBody>
      </p:sp>
      <p:sp>
        <p:nvSpPr>
          <p:cNvPr id="16" name="Medicine and health">
            <a:extLst>
              <a:ext uri="{FF2B5EF4-FFF2-40B4-BE49-F238E27FC236}">
                <a16:creationId xmlns:a16="http://schemas.microsoft.com/office/drawing/2014/main" id="{9000BD60-B38A-D7A0-3211-B38EEF547CEF}"/>
              </a:ext>
            </a:extLst>
          </p:cNvPr>
          <p:cNvSpPr/>
          <p:nvPr/>
        </p:nvSpPr>
        <p:spPr>
          <a:xfrm>
            <a:off x="9590803" y="9815050"/>
            <a:ext cx="4288134" cy="65659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lnSpc>
                <a:spcPct val="80000"/>
              </a:lnSpc>
              <a:spcBef>
                <a:spcPts val="4500"/>
              </a:spcBef>
              <a:defRPr sz="4500">
                <a:solidFill>
                  <a:srgbClr val="000000"/>
                </a:solidFill>
                <a:latin typeface="Proxima Nova Lt"/>
                <a:ea typeface="Proxima Nova Lt"/>
                <a:cs typeface="Proxima Nova Lt"/>
                <a:sym typeface="Proxima Nova Semibold"/>
              </a:defRPr>
            </a:lvl1pPr>
          </a:lstStyle>
          <a:p>
            <a:r>
              <a:rPr lang="en-US">
                <a:latin typeface="Helvetica" pitchFamily="2" charset="0"/>
              </a:rPr>
              <a:t>Chatbot Logic</a:t>
            </a:r>
            <a:endParaRPr>
              <a:latin typeface="Helvetica" pitchFamily="2" charset="0"/>
            </a:endParaRPr>
          </a:p>
        </p:txBody>
      </p:sp>
      <p:sp>
        <p:nvSpPr>
          <p:cNvPr id="10" name="Line">
            <a:extLst>
              <a:ext uri="{FF2B5EF4-FFF2-40B4-BE49-F238E27FC236}">
                <a16:creationId xmlns:a16="http://schemas.microsoft.com/office/drawing/2014/main" id="{EEA55944-59EF-1B0E-8777-DD616EC6F2C1}"/>
              </a:ext>
            </a:extLst>
          </p:cNvPr>
          <p:cNvSpPr/>
          <p:nvPr/>
        </p:nvSpPr>
        <p:spPr>
          <a:xfrm>
            <a:off x="9590803" y="6216413"/>
            <a:ext cx="430126"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11" name="Line">
            <a:extLst>
              <a:ext uri="{FF2B5EF4-FFF2-40B4-BE49-F238E27FC236}">
                <a16:creationId xmlns:a16="http://schemas.microsoft.com/office/drawing/2014/main" id="{3A0BDB44-FB10-8D75-0608-E63927BB397E}"/>
              </a:ext>
            </a:extLst>
          </p:cNvPr>
          <p:cNvSpPr/>
          <p:nvPr/>
        </p:nvSpPr>
        <p:spPr>
          <a:xfrm>
            <a:off x="16648604" y="6216413"/>
            <a:ext cx="430126"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12" name="Line">
            <a:extLst>
              <a:ext uri="{FF2B5EF4-FFF2-40B4-BE49-F238E27FC236}">
                <a16:creationId xmlns:a16="http://schemas.microsoft.com/office/drawing/2014/main" id="{C6214C1C-C72A-A9CA-4731-4C44AF3B3FFB}"/>
              </a:ext>
            </a:extLst>
          </p:cNvPr>
          <p:cNvSpPr/>
          <p:nvPr/>
        </p:nvSpPr>
        <p:spPr>
          <a:xfrm>
            <a:off x="9590803" y="8660404"/>
            <a:ext cx="430126"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13" name="Line">
            <a:extLst>
              <a:ext uri="{FF2B5EF4-FFF2-40B4-BE49-F238E27FC236}">
                <a16:creationId xmlns:a16="http://schemas.microsoft.com/office/drawing/2014/main" id="{5DF54272-8358-1554-03E4-7ED5B19CBE98}"/>
              </a:ext>
            </a:extLst>
          </p:cNvPr>
          <p:cNvSpPr/>
          <p:nvPr/>
        </p:nvSpPr>
        <p:spPr>
          <a:xfrm>
            <a:off x="16648604" y="8660404"/>
            <a:ext cx="430126"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33" name="03.">
            <a:extLst>
              <a:ext uri="{FF2B5EF4-FFF2-40B4-BE49-F238E27FC236}">
                <a16:creationId xmlns:a16="http://schemas.microsoft.com/office/drawing/2014/main" id="{5D4E774B-7183-63D6-CD03-82B9AEB90E6B}"/>
              </a:ext>
            </a:extLst>
          </p:cNvPr>
          <p:cNvSpPr txBox="1"/>
          <p:nvPr/>
        </p:nvSpPr>
        <p:spPr>
          <a:xfrm>
            <a:off x="9590803" y="6487886"/>
            <a:ext cx="914262" cy="7366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noAutofit/>
          </a:bodyPr>
          <a:lstStyle>
            <a:lvl1pPr algn="l">
              <a:lnSpc>
                <a:spcPct val="90000"/>
              </a:lnSpc>
              <a:defRPr sz="4200" cap="all">
                <a:solidFill>
                  <a:srgbClr val="791633"/>
                </a:solidFill>
                <a:latin typeface="Proxima Nova Th"/>
                <a:ea typeface="Proxima Nova Th"/>
                <a:cs typeface="Proxima Nova Th"/>
                <a:sym typeface="Proxima Nova Extrabold"/>
              </a:defRPr>
            </a:lvl1pPr>
          </a:lstStyle>
          <a:p>
            <a:r>
              <a:rPr lang="en-US" b="1">
                <a:solidFill>
                  <a:srgbClr val="840032"/>
                </a:solidFill>
                <a:latin typeface="Helvetica" pitchFamily="2" charset="0"/>
              </a:rPr>
              <a:t>02</a:t>
            </a:r>
            <a:r>
              <a:rPr>
                <a:solidFill>
                  <a:srgbClr val="840032"/>
                </a:solidFill>
              </a:rPr>
              <a:t>.</a:t>
            </a:r>
          </a:p>
        </p:txBody>
      </p:sp>
      <p:sp>
        <p:nvSpPr>
          <p:cNvPr id="34" name="03.">
            <a:extLst>
              <a:ext uri="{FF2B5EF4-FFF2-40B4-BE49-F238E27FC236}">
                <a16:creationId xmlns:a16="http://schemas.microsoft.com/office/drawing/2014/main" id="{66B2B448-4E26-6D02-1041-A8F37D212AEB}"/>
              </a:ext>
            </a:extLst>
          </p:cNvPr>
          <p:cNvSpPr txBox="1"/>
          <p:nvPr/>
        </p:nvSpPr>
        <p:spPr>
          <a:xfrm>
            <a:off x="9590803" y="3992336"/>
            <a:ext cx="914262" cy="7366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noAutofit/>
          </a:bodyPr>
          <a:lstStyle>
            <a:lvl1pPr algn="l">
              <a:lnSpc>
                <a:spcPct val="90000"/>
              </a:lnSpc>
              <a:defRPr sz="4200" cap="all">
                <a:solidFill>
                  <a:srgbClr val="791633"/>
                </a:solidFill>
                <a:latin typeface="Proxima Nova Th"/>
                <a:ea typeface="Proxima Nova Th"/>
                <a:cs typeface="Proxima Nova Th"/>
                <a:sym typeface="Proxima Nova Extrabold"/>
              </a:defRPr>
            </a:lvl1pPr>
          </a:lstStyle>
          <a:p>
            <a:r>
              <a:rPr lang="en-US" b="1">
                <a:solidFill>
                  <a:srgbClr val="840032"/>
                </a:solidFill>
                <a:latin typeface="Helvetica" pitchFamily="2" charset="0"/>
              </a:rPr>
              <a:t>01</a:t>
            </a:r>
            <a:r>
              <a:rPr>
                <a:solidFill>
                  <a:srgbClr val="840032"/>
                </a:solidFill>
              </a:rPr>
              <a:t>.</a:t>
            </a:r>
          </a:p>
        </p:txBody>
      </p:sp>
      <p:sp>
        <p:nvSpPr>
          <p:cNvPr id="35" name="03.">
            <a:extLst>
              <a:ext uri="{FF2B5EF4-FFF2-40B4-BE49-F238E27FC236}">
                <a16:creationId xmlns:a16="http://schemas.microsoft.com/office/drawing/2014/main" id="{77FD79D7-46F3-CE10-A56F-B5F85CD63714}"/>
              </a:ext>
            </a:extLst>
          </p:cNvPr>
          <p:cNvSpPr txBox="1"/>
          <p:nvPr/>
        </p:nvSpPr>
        <p:spPr>
          <a:xfrm>
            <a:off x="9590803" y="8888186"/>
            <a:ext cx="914262" cy="7366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noAutofit/>
          </a:bodyPr>
          <a:lstStyle>
            <a:lvl1pPr algn="l">
              <a:lnSpc>
                <a:spcPct val="90000"/>
              </a:lnSpc>
              <a:defRPr sz="4200" cap="all">
                <a:solidFill>
                  <a:srgbClr val="791633"/>
                </a:solidFill>
                <a:latin typeface="Proxima Nova Th"/>
                <a:ea typeface="Proxima Nova Th"/>
                <a:cs typeface="Proxima Nova Th"/>
                <a:sym typeface="Proxima Nova Extrabold"/>
              </a:defRPr>
            </a:lvl1pPr>
          </a:lstStyle>
          <a:p>
            <a:r>
              <a:rPr b="1">
                <a:solidFill>
                  <a:srgbClr val="840032"/>
                </a:solidFill>
                <a:latin typeface="Helvetica" pitchFamily="2" charset="0"/>
              </a:rPr>
              <a:t>03</a:t>
            </a:r>
            <a:r>
              <a:rPr>
                <a:solidFill>
                  <a:srgbClr val="840032"/>
                </a:solidFill>
              </a:rPr>
              <a:t>.</a:t>
            </a:r>
          </a:p>
        </p:txBody>
      </p:sp>
      <p:sp>
        <p:nvSpPr>
          <p:cNvPr id="36" name="03.">
            <a:extLst>
              <a:ext uri="{FF2B5EF4-FFF2-40B4-BE49-F238E27FC236}">
                <a16:creationId xmlns:a16="http://schemas.microsoft.com/office/drawing/2014/main" id="{070EAC5E-8208-F6A9-A539-7ABED714B417}"/>
              </a:ext>
            </a:extLst>
          </p:cNvPr>
          <p:cNvSpPr txBox="1"/>
          <p:nvPr/>
        </p:nvSpPr>
        <p:spPr>
          <a:xfrm>
            <a:off x="16582153" y="6487886"/>
            <a:ext cx="914262" cy="7366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noAutofit/>
          </a:bodyPr>
          <a:lstStyle>
            <a:lvl1pPr algn="l">
              <a:lnSpc>
                <a:spcPct val="90000"/>
              </a:lnSpc>
              <a:defRPr sz="4200" cap="all">
                <a:solidFill>
                  <a:srgbClr val="791633"/>
                </a:solidFill>
                <a:latin typeface="Proxima Nova Th"/>
                <a:ea typeface="Proxima Nova Th"/>
                <a:cs typeface="Proxima Nova Th"/>
                <a:sym typeface="Proxima Nova Extrabold"/>
              </a:defRPr>
            </a:lvl1pPr>
          </a:lstStyle>
          <a:p>
            <a:r>
              <a:rPr b="1">
                <a:solidFill>
                  <a:srgbClr val="840032"/>
                </a:solidFill>
                <a:latin typeface="Helvetica" pitchFamily="2" charset="0"/>
              </a:rPr>
              <a:t>0</a:t>
            </a:r>
            <a:r>
              <a:rPr lang="en-US" b="1">
                <a:solidFill>
                  <a:srgbClr val="840032"/>
                </a:solidFill>
                <a:latin typeface="Helvetica" pitchFamily="2" charset="0"/>
              </a:rPr>
              <a:t>5</a:t>
            </a:r>
            <a:r>
              <a:rPr>
                <a:solidFill>
                  <a:srgbClr val="840032"/>
                </a:solidFill>
              </a:rPr>
              <a:t>.</a:t>
            </a:r>
          </a:p>
        </p:txBody>
      </p:sp>
      <p:sp>
        <p:nvSpPr>
          <p:cNvPr id="37" name="03.">
            <a:extLst>
              <a:ext uri="{FF2B5EF4-FFF2-40B4-BE49-F238E27FC236}">
                <a16:creationId xmlns:a16="http://schemas.microsoft.com/office/drawing/2014/main" id="{941F266B-3CB4-6F13-17CD-C49DCB91A132}"/>
              </a:ext>
            </a:extLst>
          </p:cNvPr>
          <p:cNvSpPr txBox="1"/>
          <p:nvPr/>
        </p:nvSpPr>
        <p:spPr>
          <a:xfrm>
            <a:off x="16582153" y="3992336"/>
            <a:ext cx="914262" cy="7366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noAutofit/>
          </a:bodyPr>
          <a:lstStyle>
            <a:lvl1pPr algn="l">
              <a:lnSpc>
                <a:spcPct val="90000"/>
              </a:lnSpc>
              <a:defRPr sz="4200" cap="all">
                <a:solidFill>
                  <a:srgbClr val="791633"/>
                </a:solidFill>
                <a:latin typeface="Proxima Nova Th"/>
                <a:ea typeface="Proxima Nova Th"/>
                <a:cs typeface="Proxima Nova Th"/>
                <a:sym typeface="Proxima Nova Extrabold"/>
              </a:defRPr>
            </a:lvl1pPr>
          </a:lstStyle>
          <a:p>
            <a:r>
              <a:rPr b="1">
                <a:solidFill>
                  <a:srgbClr val="840032"/>
                </a:solidFill>
                <a:latin typeface="Helvetica" pitchFamily="2" charset="0"/>
              </a:rPr>
              <a:t>0</a:t>
            </a:r>
            <a:r>
              <a:rPr lang="en-US" b="1">
                <a:solidFill>
                  <a:srgbClr val="840032"/>
                </a:solidFill>
                <a:latin typeface="Helvetica" pitchFamily="2" charset="0"/>
              </a:rPr>
              <a:t>4</a:t>
            </a:r>
            <a:r>
              <a:rPr>
                <a:solidFill>
                  <a:srgbClr val="840032"/>
                </a:solidFill>
              </a:rPr>
              <a:t>.</a:t>
            </a:r>
          </a:p>
        </p:txBody>
      </p:sp>
      <p:sp>
        <p:nvSpPr>
          <p:cNvPr id="39" name="The American university of beirut: Challenges and opportunities.">
            <a:extLst>
              <a:ext uri="{FF2B5EF4-FFF2-40B4-BE49-F238E27FC236}">
                <a16:creationId xmlns:a16="http://schemas.microsoft.com/office/drawing/2014/main" id="{B153CE86-3C1C-3660-C85C-161ABD8C8A03}"/>
              </a:ext>
            </a:extLst>
          </p:cNvPr>
          <p:cNvSpPr txBox="1"/>
          <p:nvPr/>
        </p:nvSpPr>
        <p:spPr>
          <a:xfrm>
            <a:off x="15959857" y="677914"/>
            <a:ext cx="6753311" cy="45653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p>
            <a:pPr algn="r">
              <a:defRPr sz="2300">
                <a:solidFill>
                  <a:srgbClr val="000000"/>
                </a:solidFill>
                <a:latin typeface="Proxima Nova Rg"/>
                <a:ea typeface="Proxima Nova Rg"/>
                <a:cs typeface="Proxima Nova Rg"/>
                <a:sym typeface="Proxima Nova"/>
              </a:defRPr>
            </a:pPr>
            <a:r>
              <a:rPr lang="en-US"/>
              <a:t>AI Home Doctor Chatbot</a:t>
            </a:r>
          </a:p>
        </p:txBody>
      </p:sp>
    </p:spTree>
    <p:extLst>
      <p:ext uri="{BB962C8B-B14F-4D97-AF65-F5344CB8AC3E}">
        <p14:creationId xmlns:p14="http://schemas.microsoft.com/office/powerpoint/2010/main" val="2587426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1D437C3-A577-745C-FBE9-6747D17E7C86}"/>
              </a:ext>
            </a:extLst>
          </p:cNvPr>
          <p:cNvSpPr/>
          <p:nvPr/>
        </p:nvSpPr>
        <p:spPr>
          <a:xfrm>
            <a:off x="8753550" y="9474740"/>
            <a:ext cx="7083080" cy="3949430"/>
          </a:xfrm>
          <a:prstGeom prst="rect">
            <a:avLst/>
          </a:prstGeom>
          <a:solidFill>
            <a:srgbClr val="840032"/>
          </a:solidFill>
          <a:ln>
            <a:solidFill>
              <a:srgbClr val="8400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rrow: Right 1">
            <a:extLst>
              <a:ext uri="{FF2B5EF4-FFF2-40B4-BE49-F238E27FC236}">
                <a16:creationId xmlns:a16="http://schemas.microsoft.com/office/drawing/2014/main" id="{1D5A1D27-A883-E0AD-0B4E-07C8718D85B4}"/>
              </a:ext>
            </a:extLst>
          </p:cNvPr>
          <p:cNvSpPr/>
          <p:nvPr/>
        </p:nvSpPr>
        <p:spPr>
          <a:xfrm>
            <a:off x="9817050" y="6211942"/>
            <a:ext cx="5388733" cy="162807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DB1C782-0633-36C9-EAED-81DBD115B7F0}"/>
              </a:ext>
            </a:extLst>
          </p:cNvPr>
          <p:cNvPicPr>
            <a:picLocks noChangeAspect="1"/>
          </p:cNvPicPr>
          <p:nvPr/>
        </p:nvPicPr>
        <p:blipFill>
          <a:blip r:embed="rId3"/>
          <a:srcRect b="7428"/>
          <a:stretch/>
        </p:blipFill>
        <p:spPr>
          <a:xfrm>
            <a:off x="17957261" y="0"/>
            <a:ext cx="6426740" cy="13716000"/>
          </a:xfrm>
          <a:prstGeom prst="rect">
            <a:avLst/>
          </a:prstGeom>
        </p:spPr>
      </p:pic>
      <p:pic>
        <p:nvPicPr>
          <p:cNvPr id="10" name="Picture 9" descr="A cartoon of a person with a fever&#10;&#10;Description automatically generated">
            <a:extLst>
              <a:ext uri="{FF2B5EF4-FFF2-40B4-BE49-F238E27FC236}">
                <a16:creationId xmlns:a16="http://schemas.microsoft.com/office/drawing/2014/main" id="{51E343F7-F283-AFE6-9A59-F6F878D6544D}"/>
              </a:ext>
            </a:extLst>
          </p:cNvPr>
          <p:cNvPicPr>
            <a:picLocks noChangeAspect="1"/>
          </p:cNvPicPr>
          <p:nvPr/>
        </p:nvPicPr>
        <p:blipFill>
          <a:blip r:embed="rId4"/>
          <a:stretch>
            <a:fillRect/>
          </a:stretch>
        </p:blipFill>
        <p:spPr>
          <a:xfrm>
            <a:off x="-17508" y="4159251"/>
            <a:ext cx="6444248" cy="5315489"/>
          </a:xfrm>
          <a:prstGeom prst="rect">
            <a:avLst/>
          </a:prstGeom>
        </p:spPr>
      </p:pic>
      <p:sp>
        <p:nvSpPr>
          <p:cNvPr id="12" name="Rectangle 11">
            <a:extLst>
              <a:ext uri="{FF2B5EF4-FFF2-40B4-BE49-F238E27FC236}">
                <a16:creationId xmlns:a16="http://schemas.microsoft.com/office/drawing/2014/main" id="{22A182D9-F902-CA72-7169-6E9A3AC66393}"/>
              </a:ext>
            </a:extLst>
          </p:cNvPr>
          <p:cNvSpPr/>
          <p:nvPr/>
        </p:nvSpPr>
        <p:spPr>
          <a:xfrm>
            <a:off x="-1" y="-1"/>
            <a:ext cx="6426741" cy="415925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82C572D-257E-B917-1C06-33E959D65241}"/>
              </a:ext>
            </a:extLst>
          </p:cNvPr>
          <p:cNvSpPr/>
          <p:nvPr/>
        </p:nvSpPr>
        <p:spPr>
          <a:xfrm>
            <a:off x="0" y="9474740"/>
            <a:ext cx="6426740" cy="424126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0139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A95259-2DEF-2785-A97F-ABF275616C99}"/>
            </a:ext>
          </a:extLst>
        </p:cNvPr>
        <p:cNvGrpSpPr/>
        <p:nvPr/>
      </p:nvGrpSpPr>
      <p:grpSpPr>
        <a:xfrm>
          <a:off x="0" y="0"/>
          <a:ext cx="0" cy="0"/>
          <a:chOff x="0" y="0"/>
          <a:chExt cx="0" cy="0"/>
        </a:xfrm>
      </p:grpSpPr>
      <p:sp>
        <p:nvSpPr>
          <p:cNvPr id="2" name="The American university of beirut: Challenges and opportunities.">
            <a:extLst>
              <a:ext uri="{FF2B5EF4-FFF2-40B4-BE49-F238E27FC236}">
                <a16:creationId xmlns:a16="http://schemas.microsoft.com/office/drawing/2014/main" id="{7E9BF783-A517-46C9-B6EF-82721D75D52D}"/>
              </a:ext>
            </a:extLst>
          </p:cNvPr>
          <p:cNvSpPr txBox="1"/>
          <p:nvPr/>
        </p:nvSpPr>
        <p:spPr>
          <a:xfrm>
            <a:off x="15959857" y="677914"/>
            <a:ext cx="6753311" cy="45653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p>
            <a:pPr algn="r">
              <a:defRPr sz="2300">
                <a:solidFill>
                  <a:srgbClr val="000000"/>
                </a:solidFill>
                <a:latin typeface="Proxima Nova Rg"/>
                <a:ea typeface="Proxima Nova Rg"/>
                <a:cs typeface="Proxima Nova Rg"/>
                <a:sym typeface="Proxima Nova"/>
              </a:defRPr>
            </a:pPr>
            <a:r>
              <a:rPr lang="en-US"/>
              <a:t>Business Aspect</a:t>
            </a:r>
          </a:p>
        </p:txBody>
      </p:sp>
      <p:grpSp>
        <p:nvGrpSpPr>
          <p:cNvPr id="20" name="Group 19">
            <a:extLst>
              <a:ext uri="{FF2B5EF4-FFF2-40B4-BE49-F238E27FC236}">
                <a16:creationId xmlns:a16="http://schemas.microsoft.com/office/drawing/2014/main" id="{D78D543B-A8CF-673E-116D-811BA680B189}"/>
              </a:ext>
            </a:extLst>
          </p:cNvPr>
          <p:cNvGrpSpPr/>
          <p:nvPr/>
        </p:nvGrpSpPr>
        <p:grpSpPr>
          <a:xfrm>
            <a:off x="9114382" y="7697388"/>
            <a:ext cx="13385260" cy="4471949"/>
            <a:chOff x="9076748" y="7239954"/>
            <a:chExt cx="13385260" cy="4471949"/>
          </a:xfrm>
        </p:grpSpPr>
        <p:sp>
          <p:nvSpPr>
            <p:cNvPr id="13" name="Rectangle: Rounded Corners 12">
              <a:extLst>
                <a:ext uri="{FF2B5EF4-FFF2-40B4-BE49-F238E27FC236}">
                  <a16:creationId xmlns:a16="http://schemas.microsoft.com/office/drawing/2014/main" id="{A50201FB-5839-8294-E97B-C710A987209A}"/>
                </a:ext>
              </a:extLst>
            </p:cNvPr>
            <p:cNvSpPr/>
            <p:nvPr/>
          </p:nvSpPr>
          <p:spPr>
            <a:xfrm>
              <a:off x="9076748" y="7239954"/>
              <a:ext cx="13385260" cy="4471949"/>
            </a:xfrm>
            <a:prstGeom prst="roundRect">
              <a:avLst/>
            </a:prstGeom>
            <a:solidFill>
              <a:srgbClr val="84003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2094BA2-A089-A014-C497-9CF4E0CB2397}"/>
                </a:ext>
              </a:extLst>
            </p:cNvPr>
            <p:cNvPicPr>
              <a:picLocks noChangeAspect="1"/>
            </p:cNvPicPr>
            <p:nvPr/>
          </p:nvPicPr>
          <p:blipFill>
            <a:blip r:embed="rId3"/>
            <a:stretch>
              <a:fillRect/>
            </a:stretch>
          </p:blipFill>
          <p:spPr>
            <a:xfrm>
              <a:off x="9690861" y="7721575"/>
              <a:ext cx="12189285" cy="3313777"/>
            </a:xfrm>
            <a:prstGeom prst="rect">
              <a:avLst/>
            </a:prstGeom>
          </p:spPr>
        </p:pic>
        <p:sp>
          <p:nvSpPr>
            <p:cNvPr id="9" name="TextBox 8">
              <a:extLst>
                <a:ext uri="{FF2B5EF4-FFF2-40B4-BE49-F238E27FC236}">
                  <a16:creationId xmlns:a16="http://schemas.microsoft.com/office/drawing/2014/main" id="{343A74C9-B786-30CA-8598-6A2F959CE818}"/>
                </a:ext>
              </a:extLst>
            </p:cNvPr>
            <p:cNvSpPr txBox="1"/>
            <p:nvPr/>
          </p:nvSpPr>
          <p:spPr>
            <a:xfrm>
              <a:off x="10304974" y="10508427"/>
              <a:ext cx="11390666" cy="1008546"/>
            </a:xfrm>
            <a:prstGeom prst="rect">
              <a:avLst/>
            </a:prstGeom>
            <a:noFill/>
          </p:spPr>
          <p:txBody>
            <a:bodyPr wrap="square">
              <a:spAutoFit/>
            </a:bodyPr>
            <a:lstStyle/>
            <a:p>
              <a:pPr marR="0" algn="l">
                <a:lnSpc>
                  <a:spcPct val="300000"/>
                </a:lnSpc>
                <a:spcBef>
                  <a:spcPts val="0"/>
                </a:spcBef>
                <a:spcAft>
                  <a:spcPts val="800"/>
                </a:spcAft>
              </a:pPr>
              <a:r>
                <a:rPr lang="en-US" sz="2400" b="1" kern="100">
                  <a:solidFill>
                    <a:schemeClr val="bg1"/>
                  </a:solidFill>
                  <a:latin typeface="Aptos" panose="020B0004020202020204" pitchFamily="34" charset="0"/>
                  <a:ea typeface="Aptos" panose="020B0004020202020204" pitchFamily="34" charset="0"/>
                  <a:cs typeface="Arial" panose="020B0604020202020204" pitchFamily="34" charset="0"/>
                </a:rPr>
                <a:t>Figure Showing Lebanon healthcare spending % of GDP between 2017 and 2021</a:t>
              </a:r>
              <a:endParaRPr lang="en-US" b="1" kern="100">
                <a:solidFill>
                  <a:schemeClr val="bg1"/>
                </a:solidFill>
                <a:latin typeface="Aptos" panose="020B0004020202020204" pitchFamily="34" charset="0"/>
                <a:ea typeface="Aptos" panose="020B0004020202020204" pitchFamily="34" charset="0"/>
                <a:cs typeface="Arial" panose="020B0604020202020204" pitchFamily="34" charset="0"/>
              </a:endParaRPr>
            </a:p>
          </p:txBody>
        </p:sp>
      </p:grpSp>
      <p:grpSp>
        <p:nvGrpSpPr>
          <p:cNvPr id="15" name="Group 14">
            <a:extLst>
              <a:ext uri="{FF2B5EF4-FFF2-40B4-BE49-F238E27FC236}">
                <a16:creationId xmlns:a16="http://schemas.microsoft.com/office/drawing/2014/main" id="{380EEA4A-3B1B-F09E-70A1-5726687E73C6}"/>
              </a:ext>
            </a:extLst>
          </p:cNvPr>
          <p:cNvGrpSpPr/>
          <p:nvPr/>
        </p:nvGrpSpPr>
        <p:grpSpPr>
          <a:xfrm>
            <a:off x="1364363" y="5024540"/>
            <a:ext cx="5677652" cy="1777668"/>
            <a:chOff x="1364363" y="3485122"/>
            <a:chExt cx="5677652" cy="1777668"/>
          </a:xfrm>
        </p:grpSpPr>
        <p:sp>
          <p:nvSpPr>
            <p:cNvPr id="12" name="Rectangle: Rounded Corners 11">
              <a:extLst>
                <a:ext uri="{FF2B5EF4-FFF2-40B4-BE49-F238E27FC236}">
                  <a16:creationId xmlns:a16="http://schemas.microsoft.com/office/drawing/2014/main" id="{9404DE6B-09E9-5F67-4FA3-D84E19D384E8}"/>
                </a:ext>
              </a:extLst>
            </p:cNvPr>
            <p:cNvSpPr/>
            <p:nvPr/>
          </p:nvSpPr>
          <p:spPr>
            <a:xfrm>
              <a:off x="1364363" y="3485122"/>
              <a:ext cx="5677652" cy="1777668"/>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9pPr>
            </a:lstStyle>
            <a:p>
              <a:r>
                <a:rPr lang="en-US" sz="3200" b="1">
                  <a:solidFill>
                    <a:schemeClr val="bg1"/>
                  </a:solidFill>
                  <a:latin typeface="Helvetica"/>
                  <a:ea typeface="+mn-lt"/>
                  <a:cs typeface="+mn-lt"/>
                </a:rPr>
                <a:t>Convenience and Comfort at home</a:t>
              </a:r>
              <a:endParaRPr lang="en-US" b="1">
                <a:solidFill>
                  <a:schemeClr val="bg1"/>
                </a:solidFill>
                <a:latin typeface="Helvetica"/>
                <a:ea typeface="Calibri"/>
                <a:cs typeface="Calibri"/>
              </a:endParaRPr>
            </a:p>
          </p:txBody>
        </p:sp>
        <p:pic>
          <p:nvPicPr>
            <p:cNvPr id="14" name="Graphic 13" descr="Work from home Wi-Fi with solid fill">
              <a:extLst>
                <a:ext uri="{FF2B5EF4-FFF2-40B4-BE49-F238E27FC236}">
                  <a16:creationId xmlns:a16="http://schemas.microsoft.com/office/drawing/2014/main" id="{664A10CC-2580-FF89-3361-7200DB754A8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19384" y="4334608"/>
              <a:ext cx="914400" cy="914400"/>
            </a:xfrm>
            <a:prstGeom prst="rect">
              <a:avLst/>
            </a:prstGeom>
          </p:spPr>
        </p:pic>
      </p:grpSp>
      <p:grpSp>
        <p:nvGrpSpPr>
          <p:cNvPr id="17" name="Group 16">
            <a:extLst>
              <a:ext uri="{FF2B5EF4-FFF2-40B4-BE49-F238E27FC236}">
                <a16:creationId xmlns:a16="http://schemas.microsoft.com/office/drawing/2014/main" id="{85763B94-8E75-7ABB-63AB-AD932CC21808}"/>
              </a:ext>
            </a:extLst>
          </p:cNvPr>
          <p:cNvGrpSpPr/>
          <p:nvPr/>
        </p:nvGrpSpPr>
        <p:grpSpPr>
          <a:xfrm>
            <a:off x="9076748" y="4985744"/>
            <a:ext cx="5694081" cy="1776564"/>
            <a:chOff x="8979900" y="3477358"/>
            <a:chExt cx="5694081" cy="1776564"/>
          </a:xfrm>
        </p:grpSpPr>
        <p:sp>
          <p:nvSpPr>
            <p:cNvPr id="11" name="Rectangle: Rounded Corners 10">
              <a:extLst>
                <a:ext uri="{FF2B5EF4-FFF2-40B4-BE49-F238E27FC236}">
                  <a16:creationId xmlns:a16="http://schemas.microsoft.com/office/drawing/2014/main" id="{3B356E6F-4A52-D4F4-6569-545CD863396B}"/>
                </a:ext>
              </a:extLst>
            </p:cNvPr>
            <p:cNvSpPr/>
            <p:nvPr/>
          </p:nvSpPr>
          <p:spPr>
            <a:xfrm>
              <a:off x="8979900" y="3485122"/>
              <a:ext cx="5694081" cy="1768800"/>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9pPr>
            </a:lstStyle>
            <a:p>
              <a:r>
                <a:rPr lang="en-US" sz="3200" b="1">
                  <a:solidFill>
                    <a:schemeClr val="bg1"/>
                  </a:solidFill>
                  <a:latin typeface="Helvetica"/>
                  <a:ea typeface="Calibri"/>
                  <a:cs typeface="Calibri"/>
                </a:rPr>
                <a:t>Huge Demand for Accessible healthcare </a:t>
              </a:r>
              <a:endParaRPr lang="en-US" b="1">
                <a:solidFill>
                  <a:schemeClr val="bg1"/>
                </a:solidFill>
                <a:latin typeface="Helvetica"/>
                <a:cs typeface="Helvetica"/>
              </a:endParaRPr>
            </a:p>
          </p:txBody>
        </p:sp>
        <p:pic>
          <p:nvPicPr>
            <p:cNvPr id="8" name="Graphic 7" descr="Supply And Demand with solid fill">
              <a:extLst>
                <a:ext uri="{FF2B5EF4-FFF2-40B4-BE49-F238E27FC236}">
                  <a16:creationId xmlns:a16="http://schemas.microsoft.com/office/drawing/2014/main" id="{72EFE082-A791-644C-E421-129206359EF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729649" y="3477358"/>
              <a:ext cx="914400" cy="914400"/>
            </a:xfrm>
            <a:prstGeom prst="rect">
              <a:avLst/>
            </a:prstGeom>
          </p:spPr>
        </p:pic>
      </p:grpSp>
      <p:grpSp>
        <p:nvGrpSpPr>
          <p:cNvPr id="18" name="Group 17">
            <a:extLst>
              <a:ext uri="{FF2B5EF4-FFF2-40B4-BE49-F238E27FC236}">
                <a16:creationId xmlns:a16="http://schemas.microsoft.com/office/drawing/2014/main" id="{DC59478C-A218-CA39-5899-CDBCED3671E3}"/>
              </a:ext>
            </a:extLst>
          </p:cNvPr>
          <p:cNvGrpSpPr/>
          <p:nvPr/>
        </p:nvGrpSpPr>
        <p:grpSpPr>
          <a:xfrm>
            <a:off x="16805562" y="4856728"/>
            <a:ext cx="5694080" cy="1771723"/>
            <a:chOff x="16065353" y="3485122"/>
            <a:chExt cx="5694080" cy="1771723"/>
          </a:xfrm>
        </p:grpSpPr>
        <p:sp>
          <p:nvSpPr>
            <p:cNvPr id="3" name="Rectangle: Rounded Corners 2">
              <a:extLst>
                <a:ext uri="{FF2B5EF4-FFF2-40B4-BE49-F238E27FC236}">
                  <a16:creationId xmlns:a16="http://schemas.microsoft.com/office/drawing/2014/main" id="{4316D11E-B630-1431-E9E0-FE1D4B0578BC}"/>
                </a:ext>
              </a:extLst>
            </p:cNvPr>
            <p:cNvSpPr/>
            <p:nvPr/>
          </p:nvSpPr>
          <p:spPr>
            <a:xfrm>
              <a:off x="16065353" y="3485122"/>
              <a:ext cx="5694080" cy="1771723"/>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9pPr>
            </a:lstStyle>
            <a:p>
              <a:r>
                <a:rPr lang="en-US" sz="3200" b="1">
                  <a:solidFill>
                    <a:schemeClr val="bg1"/>
                  </a:solidFill>
                  <a:latin typeface="Helvetica"/>
                  <a:ea typeface="Calibri"/>
                  <a:cs typeface="Calibri"/>
                </a:rPr>
                <a:t>24/7 availability</a:t>
              </a:r>
              <a:endParaRPr lang="en-US" b="1">
                <a:solidFill>
                  <a:schemeClr val="bg1"/>
                </a:solidFill>
                <a:latin typeface="Helvetica"/>
                <a:cs typeface="Helvetica"/>
              </a:endParaRPr>
            </a:p>
          </p:txBody>
        </p:sp>
        <p:pic>
          <p:nvPicPr>
            <p:cNvPr id="5" name="Graphic 4" descr="Clock with solid fill">
              <a:extLst>
                <a:ext uri="{FF2B5EF4-FFF2-40B4-BE49-F238E27FC236}">
                  <a16:creationId xmlns:a16="http://schemas.microsoft.com/office/drawing/2014/main" id="{C268AAC2-D48D-602C-8CD2-280E32C0AE4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0714718" y="3924626"/>
              <a:ext cx="914400" cy="914400"/>
            </a:xfrm>
            <a:prstGeom prst="rect">
              <a:avLst/>
            </a:prstGeom>
          </p:spPr>
        </p:pic>
      </p:grpSp>
      <p:grpSp>
        <p:nvGrpSpPr>
          <p:cNvPr id="19" name="Group 18">
            <a:extLst>
              <a:ext uri="{FF2B5EF4-FFF2-40B4-BE49-F238E27FC236}">
                <a16:creationId xmlns:a16="http://schemas.microsoft.com/office/drawing/2014/main" id="{2A9D4E79-608F-B23F-E591-ED8277954C25}"/>
              </a:ext>
            </a:extLst>
          </p:cNvPr>
          <p:cNvGrpSpPr/>
          <p:nvPr/>
        </p:nvGrpSpPr>
        <p:grpSpPr>
          <a:xfrm>
            <a:off x="1364363" y="7707128"/>
            <a:ext cx="5708021" cy="1768800"/>
            <a:chOff x="1320401" y="6942509"/>
            <a:chExt cx="5708021" cy="1768800"/>
          </a:xfrm>
        </p:grpSpPr>
        <p:sp>
          <p:nvSpPr>
            <p:cNvPr id="10" name="Rectangle: Rounded Corners 9">
              <a:extLst>
                <a:ext uri="{FF2B5EF4-FFF2-40B4-BE49-F238E27FC236}">
                  <a16:creationId xmlns:a16="http://schemas.microsoft.com/office/drawing/2014/main" id="{E330A463-1EDD-C7EB-46F5-2FF43CE97512}"/>
                </a:ext>
              </a:extLst>
            </p:cNvPr>
            <p:cNvSpPr/>
            <p:nvPr/>
          </p:nvSpPr>
          <p:spPr>
            <a:xfrm>
              <a:off x="1320401" y="6942509"/>
              <a:ext cx="5683349" cy="1768800"/>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9pPr>
            </a:lstStyle>
            <a:p>
              <a:r>
                <a:rPr lang="en-US" sz="3200" b="1">
                  <a:solidFill>
                    <a:schemeClr val="bg1"/>
                  </a:solidFill>
                  <a:latin typeface="Helvetica"/>
                  <a:ea typeface="Calibri"/>
                  <a:cs typeface="Calibri"/>
                </a:rPr>
                <a:t>High healthcare costs</a:t>
              </a:r>
            </a:p>
          </p:txBody>
        </p:sp>
        <p:pic>
          <p:nvPicPr>
            <p:cNvPr id="7" name="Graphic 6" descr="Flying Money with solid fill">
              <a:extLst>
                <a:ext uri="{FF2B5EF4-FFF2-40B4-BE49-F238E27FC236}">
                  <a16:creationId xmlns:a16="http://schemas.microsoft.com/office/drawing/2014/main" id="{9462ACF8-5B89-875C-D1F1-38E6994BFC1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114022" y="7720803"/>
              <a:ext cx="914400" cy="914400"/>
            </a:xfrm>
            <a:prstGeom prst="rect">
              <a:avLst/>
            </a:prstGeom>
          </p:spPr>
        </p:pic>
      </p:grpSp>
      <p:grpSp>
        <p:nvGrpSpPr>
          <p:cNvPr id="21" name="Group 20">
            <a:extLst>
              <a:ext uri="{FF2B5EF4-FFF2-40B4-BE49-F238E27FC236}">
                <a16:creationId xmlns:a16="http://schemas.microsoft.com/office/drawing/2014/main" id="{77C8B04E-F680-CA4A-4C3F-F457D19B8CAF}"/>
              </a:ext>
            </a:extLst>
          </p:cNvPr>
          <p:cNvGrpSpPr/>
          <p:nvPr/>
        </p:nvGrpSpPr>
        <p:grpSpPr>
          <a:xfrm>
            <a:off x="1342806" y="10380848"/>
            <a:ext cx="5685007" cy="1790886"/>
            <a:chOff x="1342806" y="10380848"/>
            <a:chExt cx="5685007" cy="1790886"/>
          </a:xfrm>
        </p:grpSpPr>
        <p:sp>
          <p:nvSpPr>
            <p:cNvPr id="4" name="Rectangle: Rounded Corners 3">
              <a:extLst>
                <a:ext uri="{FF2B5EF4-FFF2-40B4-BE49-F238E27FC236}">
                  <a16:creationId xmlns:a16="http://schemas.microsoft.com/office/drawing/2014/main" id="{62CFE4A6-0E95-0D00-ED77-2C3EBF1248B0}"/>
                </a:ext>
              </a:extLst>
            </p:cNvPr>
            <p:cNvSpPr/>
            <p:nvPr/>
          </p:nvSpPr>
          <p:spPr>
            <a:xfrm>
              <a:off x="1342806" y="10380848"/>
              <a:ext cx="5685007" cy="1790886"/>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9pPr>
            </a:lstStyle>
            <a:p>
              <a:r>
                <a:rPr lang="en-US" sz="3200" b="1">
                  <a:solidFill>
                    <a:schemeClr val="bg1"/>
                  </a:solidFill>
                  <a:latin typeface="Helvetica"/>
                  <a:ea typeface="Calibri"/>
                  <a:cs typeface="Calibri"/>
                </a:rPr>
                <a:t>Limited access to medical advice</a:t>
              </a:r>
              <a:endParaRPr lang="en-US" b="1">
                <a:solidFill>
                  <a:schemeClr val="bg1"/>
                </a:solidFill>
                <a:latin typeface="Helvetica"/>
                <a:cs typeface="Helvetica"/>
              </a:endParaRPr>
            </a:p>
          </p:txBody>
        </p:sp>
        <p:pic>
          <p:nvPicPr>
            <p:cNvPr id="16" name="Graphic 15" descr="Clipboard Checked with solid fill">
              <a:extLst>
                <a:ext uri="{FF2B5EF4-FFF2-40B4-BE49-F238E27FC236}">
                  <a16:creationId xmlns:a16="http://schemas.microsoft.com/office/drawing/2014/main" id="{32B31B1D-F023-5362-029B-F8C40D4C342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586898" y="11254937"/>
              <a:ext cx="914400" cy="914400"/>
            </a:xfrm>
            <a:prstGeom prst="rect">
              <a:avLst/>
            </a:prstGeom>
          </p:spPr>
        </p:pic>
      </p:grpSp>
      <p:sp>
        <p:nvSpPr>
          <p:cNvPr id="22" name="TextBox 21">
            <a:extLst>
              <a:ext uri="{FF2B5EF4-FFF2-40B4-BE49-F238E27FC236}">
                <a16:creationId xmlns:a16="http://schemas.microsoft.com/office/drawing/2014/main" id="{25E9291A-3B43-BE4B-EDF4-9843FA3257EF}"/>
              </a:ext>
            </a:extLst>
          </p:cNvPr>
          <p:cNvSpPr txBox="1"/>
          <p:nvPr/>
        </p:nvSpPr>
        <p:spPr>
          <a:xfrm>
            <a:off x="1364363" y="2659288"/>
            <a:ext cx="13191067" cy="1107996"/>
          </a:xfrm>
          <a:prstGeom prst="rect">
            <a:avLst/>
          </a:prstGeom>
          <a:noFill/>
        </p:spPr>
        <p:txBody>
          <a:bodyPr wrap="square" rtlCol="0">
            <a:spAutoFit/>
          </a:bodyPr>
          <a:lstStyle/>
          <a:p>
            <a:pPr algn="l"/>
            <a:r>
              <a:rPr lang="en-US" sz="6600" b="1">
                <a:solidFill>
                  <a:srgbClr val="910030"/>
                </a:solidFill>
                <a:latin typeface="Helvetica" panose="020B0604020202020204" pitchFamily="34" charset="0"/>
                <a:cs typeface="Helvetica" panose="020B0604020202020204" pitchFamily="34" charset="0"/>
              </a:rPr>
              <a:t>Why is our Chatbot beneficial?</a:t>
            </a:r>
          </a:p>
        </p:txBody>
      </p:sp>
    </p:spTree>
    <p:extLst>
      <p:ext uri="{BB962C8B-B14F-4D97-AF65-F5344CB8AC3E}">
        <p14:creationId xmlns:p14="http://schemas.microsoft.com/office/powerpoint/2010/main" val="3284166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1D77A-8C63-A536-4D02-230206ADEB75}"/>
            </a:ext>
          </a:extLst>
        </p:cNvPr>
        <p:cNvGrpSpPr/>
        <p:nvPr/>
      </p:nvGrpSpPr>
      <p:grpSpPr>
        <a:xfrm>
          <a:off x="0" y="0"/>
          <a:ext cx="0" cy="0"/>
          <a:chOff x="0" y="0"/>
          <a:chExt cx="0" cy="0"/>
        </a:xfrm>
      </p:grpSpPr>
      <p:sp>
        <p:nvSpPr>
          <p:cNvPr id="2" name="The American university of beirut: Challenges and opportunities.">
            <a:extLst>
              <a:ext uri="{FF2B5EF4-FFF2-40B4-BE49-F238E27FC236}">
                <a16:creationId xmlns:a16="http://schemas.microsoft.com/office/drawing/2014/main" id="{B8EAA616-F2B9-4C73-DF76-68044D7A8C08}"/>
              </a:ext>
            </a:extLst>
          </p:cNvPr>
          <p:cNvSpPr txBox="1"/>
          <p:nvPr/>
        </p:nvSpPr>
        <p:spPr>
          <a:xfrm>
            <a:off x="15959857" y="677914"/>
            <a:ext cx="6753311" cy="456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t">
            <a:spAutoFit/>
          </a:bodyPr>
          <a:lstStyle/>
          <a:p>
            <a:pPr algn="r">
              <a:defRPr sz="2300">
                <a:solidFill>
                  <a:srgbClr val="000000"/>
                </a:solidFill>
                <a:latin typeface="Proxima Nova Rg"/>
                <a:ea typeface="Proxima Nova Rg"/>
                <a:cs typeface="Proxima Nova Rg"/>
                <a:sym typeface="Proxima Nova"/>
              </a:defRPr>
            </a:pPr>
            <a:r>
              <a:rPr lang="en-US"/>
              <a:t>Overview</a:t>
            </a:r>
          </a:p>
        </p:txBody>
      </p:sp>
      <p:sp>
        <p:nvSpPr>
          <p:cNvPr id="4" name="TITLE gOES HERE LOREM IPSUM DOLOR.">
            <a:extLst>
              <a:ext uri="{FF2B5EF4-FFF2-40B4-BE49-F238E27FC236}">
                <a16:creationId xmlns:a16="http://schemas.microsoft.com/office/drawing/2014/main" id="{34378A29-8913-3815-315E-3460FA12E1C0}"/>
              </a:ext>
            </a:extLst>
          </p:cNvPr>
          <p:cNvSpPr txBox="1"/>
          <p:nvPr/>
        </p:nvSpPr>
        <p:spPr>
          <a:xfrm>
            <a:off x="805538" y="2535278"/>
            <a:ext cx="14510844" cy="933589"/>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numCol="1" anchor="t">
            <a:spAutoFit/>
          </a:bodyPr>
          <a:lstStyle>
            <a:lvl1pPr algn="l">
              <a:lnSpc>
                <a:spcPct val="90000"/>
              </a:lnSpc>
              <a:defRPr sz="5500" cap="all">
                <a:solidFill>
                  <a:srgbClr val="791633"/>
                </a:solidFill>
                <a:latin typeface="Proxima Nova Th"/>
                <a:ea typeface="Proxima Nova Th"/>
                <a:cs typeface="Proxima Nova Th"/>
                <a:sym typeface="Proxima Nova Extrabold"/>
              </a:defRPr>
            </a:lvl1pPr>
          </a:lstStyle>
          <a:p>
            <a:r>
              <a:rPr lang="en-US" sz="6000" b="1" cap="none">
                <a:solidFill>
                  <a:srgbClr val="840032"/>
                </a:solidFill>
                <a:latin typeface="Helvetica"/>
              </a:rPr>
              <a:t>Meet The Staff:</a:t>
            </a:r>
            <a:endParaRPr lang="en-US" sz="6000" b="1" cap="none">
              <a:solidFill>
                <a:srgbClr val="840032"/>
              </a:solidFill>
              <a:latin typeface="Helvetica" pitchFamily="2" charset="0"/>
            </a:endParaRPr>
          </a:p>
        </p:txBody>
      </p:sp>
      <p:grpSp>
        <p:nvGrpSpPr>
          <p:cNvPr id="17" name="Group 16">
            <a:extLst>
              <a:ext uri="{FF2B5EF4-FFF2-40B4-BE49-F238E27FC236}">
                <a16:creationId xmlns:a16="http://schemas.microsoft.com/office/drawing/2014/main" id="{489C65DF-99D6-017B-820E-585B7820975B}"/>
              </a:ext>
            </a:extLst>
          </p:cNvPr>
          <p:cNvGrpSpPr/>
          <p:nvPr/>
        </p:nvGrpSpPr>
        <p:grpSpPr>
          <a:xfrm>
            <a:off x="1695964" y="3899059"/>
            <a:ext cx="4926286" cy="2114750"/>
            <a:chOff x="12759934" y="8751838"/>
            <a:chExt cx="4926286" cy="2114750"/>
          </a:xfrm>
        </p:grpSpPr>
        <p:sp>
          <p:nvSpPr>
            <p:cNvPr id="11" name="Rectangle: Rounded Corners 10">
              <a:extLst>
                <a:ext uri="{FF2B5EF4-FFF2-40B4-BE49-F238E27FC236}">
                  <a16:creationId xmlns:a16="http://schemas.microsoft.com/office/drawing/2014/main" id="{3DC7C6D5-AAC1-173B-7DB5-48005F3D3549}"/>
                </a:ext>
              </a:extLst>
            </p:cNvPr>
            <p:cNvSpPr/>
            <p:nvPr/>
          </p:nvSpPr>
          <p:spPr>
            <a:xfrm>
              <a:off x="12759934" y="8751838"/>
              <a:ext cx="4926286" cy="2114750"/>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9pPr>
            </a:lstStyle>
            <a:p>
              <a:pPr algn="l"/>
              <a:r>
                <a:rPr lang="en-US" sz="3600">
                  <a:solidFill>
                    <a:schemeClr val="bg1"/>
                  </a:solidFill>
                  <a:latin typeface="Helvetica"/>
                  <a:ea typeface="Calibri"/>
                  <a:cs typeface="Calibri"/>
                </a:rPr>
                <a:t>Nurse</a:t>
              </a:r>
            </a:p>
          </p:txBody>
        </p:sp>
        <p:pic>
          <p:nvPicPr>
            <p:cNvPr id="5" name="Graphic 4" descr="Doctor female with solid fill">
              <a:extLst>
                <a:ext uri="{FF2B5EF4-FFF2-40B4-BE49-F238E27FC236}">
                  <a16:creationId xmlns:a16="http://schemas.microsoft.com/office/drawing/2014/main" id="{2D0C2679-D82E-0641-41E1-8E9AC2121C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959857" y="9200300"/>
              <a:ext cx="1410447" cy="1410447"/>
            </a:xfrm>
            <a:prstGeom prst="rect">
              <a:avLst/>
            </a:prstGeom>
          </p:spPr>
        </p:pic>
      </p:grpSp>
      <p:grpSp>
        <p:nvGrpSpPr>
          <p:cNvPr id="15" name="Group 14">
            <a:extLst>
              <a:ext uri="{FF2B5EF4-FFF2-40B4-BE49-F238E27FC236}">
                <a16:creationId xmlns:a16="http://schemas.microsoft.com/office/drawing/2014/main" id="{1E376B22-F1DD-5CD0-23DD-4D6B5207FB66}"/>
              </a:ext>
            </a:extLst>
          </p:cNvPr>
          <p:cNvGrpSpPr/>
          <p:nvPr/>
        </p:nvGrpSpPr>
        <p:grpSpPr>
          <a:xfrm>
            <a:off x="4159107" y="6346987"/>
            <a:ext cx="4948374" cy="2067026"/>
            <a:chOff x="15638472" y="5061698"/>
            <a:chExt cx="4948374" cy="2067026"/>
          </a:xfrm>
        </p:grpSpPr>
        <p:sp>
          <p:nvSpPr>
            <p:cNvPr id="9" name="Rectangle: Rounded Corners 8">
              <a:extLst>
                <a:ext uri="{FF2B5EF4-FFF2-40B4-BE49-F238E27FC236}">
                  <a16:creationId xmlns:a16="http://schemas.microsoft.com/office/drawing/2014/main" id="{A98D7D02-5E81-883F-3607-55EBA8234AB6}"/>
                </a:ext>
              </a:extLst>
            </p:cNvPr>
            <p:cNvSpPr/>
            <p:nvPr/>
          </p:nvSpPr>
          <p:spPr>
            <a:xfrm>
              <a:off x="15638472" y="5061698"/>
              <a:ext cx="4948374" cy="2067026"/>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9pPr>
            </a:lstStyle>
            <a:p>
              <a:pPr algn="l"/>
              <a:r>
                <a:rPr lang="en-US" sz="3600">
                  <a:solidFill>
                    <a:schemeClr val="bg1"/>
                  </a:solidFill>
                  <a:latin typeface="Helvetica"/>
                  <a:ea typeface="Calibri"/>
                  <a:cs typeface="Calibri"/>
                </a:rPr>
                <a:t>Symptom diagnosis Doctor</a:t>
              </a:r>
            </a:p>
          </p:txBody>
        </p:sp>
        <p:pic>
          <p:nvPicPr>
            <p:cNvPr id="12" name="Graphic 11" descr="Clipboard Checked with solid fill">
              <a:extLst>
                <a:ext uri="{FF2B5EF4-FFF2-40B4-BE49-F238E27FC236}">
                  <a16:creationId xmlns:a16="http://schemas.microsoft.com/office/drawing/2014/main" id="{FA4594A8-7192-3B58-C885-02C80749F34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475986" y="6095211"/>
              <a:ext cx="848140" cy="870228"/>
            </a:xfrm>
            <a:prstGeom prst="rect">
              <a:avLst/>
            </a:prstGeom>
          </p:spPr>
        </p:pic>
      </p:grpSp>
      <p:grpSp>
        <p:nvGrpSpPr>
          <p:cNvPr id="16" name="Group 15">
            <a:extLst>
              <a:ext uri="{FF2B5EF4-FFF2-40B4-BE49-F238E27FC236}">
                <a16:creationId xmlns:a16="http://schemas.microsoft.com/office/drawing/2014/main" id="{FE7DD9A2-E4E5-F1B9-D66C-22722E200EAD}"/>
              </a:ext>
            </a:extLst>
          </p:cNvPr>
          <p:cNvGrpSpPr/>
          <p:nvPr/>
        </p:nvGrpSpPr>
        <p:grpSpPr>
          <a:xfrm>
            <a:off x="6633294" y="8729647"/>
            <a:ext cx="5399186" cy="2109622"/>
            <a:chOff x="5253310" y="8751095"/>
            <a:chExt cx="5399186" cy="2109622"/>
          </a:xfrm>
        </p:grpSpPr>
        <p:sp>
          <p:nvSpPr>
            <p:cNvPr id="10" name="Rectangle: Rounded Corners 9">
              <a:extLst>
                <a:ext uri="{FF2B5EF4-FFF2-40B4-BE49-F238E27FC236}">
                  <a16:creationId xmlns:a16="http://schemas.microsoft.com/office/drawing/2014/main" id="{B519FE42-06FE-2A99-D792-5A12AC78B762}"/>
                </a:ext>
              </a:extLst>
            </p:cNvPr>
            <p:cNvSpPr/>
            <p:nvPr/>
          </p:nvSpPr>
          <p:spPr>
            <a:xfrm>
              <a:off x="5253310" y="8751095"/>
              <a:ext cx="5399186" cy="2109622"/>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9pPr>
            </a:lstStyle>
            <a:p>
              <a:pPr algn="l"/>
              <a:r>
                <a:rPr lang="en-US" sz="3600">
                  <a:solidFill>
                    <a:schemeClr val="bg1"/>
                  </a:solidFill>
                  <a:latin typeface="Helvetica"/>
                  <a:ea typeface="Calibri"/>
                  <a:cs typeface="Calibri"/>
                </a:rPr>
                <a:t>Skin Disease Diagnosis  Doctor</a:t>
              </a:r>
            </a:p>
          </p:txBody>
        </p:sp>
        <p:pic>
          <p:nvPicPr>
            <p:cNvPr id="13" name="Graphic 12" descr="Image with solid fill">
              <a:extLst>
                <a:ext uri="{FF2B5EF4-FFF2-40B4-BE49-F238E27FC236}">
                  <a16:creationId xmlns:a16="http://schemas.microsoft.com/office/drawing/2014/main" id="{B36E943D-F701-631D-BF41-B7CB595F4D0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96229" y="9200300"/>
              <a:ext cx="1082304" cy="1082304"/>
            </a:xfrm>
            <a:prstGeom prst="rect">
              <a:avLst/>
            </a:prstGeom>
          </p:spPr>
        </p:pic>
      </p:grpSp>
      <p:grpSp>
        <p:nvGrpSpPr>
          <p:cNvPr id="8" name="Group 7">
            <a:extLst>
              <a:ext uri="{FF2B5EF4-FFF2-40B4-BE49-F238E27FC236}">
                <a16:creationId xmlns:a16="http://schemas.microsoft.com/office/drawing/2014/main" id="{96CE1F43-EE0A-7741-C34A-DD6ABE4E1AC6}"/>
              </a:ext>
            </a:extLst>
          </p:cNvPr>
          <p:cNvGrpSpPr/>
          <p:nvPr/>
        </p:nvGrpSpPr>
        <p:grpSpPr>
          <a:xfrm>
            <a:off x="9328944" y="11154903"/>
            <a:ext cx="5407071" cy="2050066"/>
            <a:chOff x="8967293" y="4864439"/>
            <a:chExt cx="5407071" cy="2050066"/>
          </a:xfrm>
        </p:grpSpPr>
        <p:sp>
          <p:nvSpPr>
            <p:cNvPr id="7" name="Rectangle: Rounded Corners 6">
              <a:extLst>
                <a:ext uri="{FF2B5EF4-FFF2-40B4-BE49-F238E27FC236}">
                  <a16:creationId xmlns:a16="http://schemas.microsoft.com/office/drawing/2014/main" id="{F36C07A1-B694-6A05-A194-A9F1FDEDB7E1}"/>
                </a:ext>
              </a:extLst>
            </p:cNvPr>
            <p:cNvSpPr/>
            <p:nvPr/>
          </p:nvSpPr>
          <p:spPr>
            <a:xfrm>
              <a:off x="8967293" y="4864439"/>
              <a:ext cx="5407071" cy="2050066"/>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9pPr>
            </a:lstStyle>
            <a:p>
              <a:pPr algn="l"/>
              <a:r>
                <a:rPr lang="en-US" sz="3600">
                  <a:solidFill>
                    <a:schemeClr val="bg1"/>
                  </a:solidFill>
                  <a:latin typeface="Helvetica"/>
                  <a:ea typeface="Calibri"/>
                  <a:cs typeface="Calibri"/>
                </a:rPr>
                <a:t>Medicine Reminder Secretary DONNA</a:t>
              </a:r>
            </a:p>
          </p:txBody>
        </p:sp>
        <p:pic>
          <p:nvPicPr>
            <p:cNvPr id="14" name="Graphic 13" descr="Email with solid fill">
              <a:extLst>
                <a:ext uri="{FF2B5EF4-FFF2-40B4-BE49-F238E27FC236}">
                  <a16:creationId xmlns:a16="http://schemas.microsoft.com/office/drawing/2014/main" id="{1B0584FE-5D24-9775-9BD3-928A127F5CB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326534" y="5531255"/>
              <a:ext cx="878072" cy="694046"/>
            </a:xfrm>
            <a:prstGeom prst="rect">
              <a:avLst/>
            </a:prstGeom>
          </p:spPr>
        </p:pic>
      </p:grpSp>
      <p:pic>
        <p:nvPicPr>
          <p:cNvPr id="27" name="Picture 26" descr="A cartoon character holding a clipboard&#10;&#10;Description automatically generated">
            <a:extLst>
              <a:ext uri="{FF2B5EF4-FFF2-40B4-BE49-F238E27FC236}">
                <a16:creationId xmlns:a16="http://schemas.microsoft.com/office/drawing/2014/main" id="{217E6D44-410A-7C27-B0A0-366A911BBA2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224445" y="6268825"/>
            <a:ext cx="2703536" cy="2221388"/>
          </a:xfrm>
          <a:prstGeom prst="rect">
            <a:avLst/>
          </a:prstGeom>
        </p:spPr>
      </p:pic>
      <p:pic>
        <p:nvPicPr>
          <p:cNvPr id="29" name="Picture 28" descr="A cartoon character with legs and arms&#10;&#10;Description automatically generated">
            <a:extLst>
              <a:ext uri="{FF2B5EF4-FFF2-40B4-BE49-F238E27FC236}">
                <a16:creationId xmlns:a16="http://schemas.microsoft.com/office/drawing/2014/main" id="{17E7B127-22DD-B908-408E-76B7398A5AD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032479" y="8717722"/>
            <a:ext cx="3053867" cy="2004564"/>
          </a:xfrm>
          <a:prstGeom prst="rect">
            <a:avLst/>
          </a:prstGeom>
        </p:spPr>
      </p:pic>
      <p:pic>
        <p:nvPicPr>
          <p:cNvPr id="31" name="Picture 30" descr="A cartoon character with a nurse hat&#10;&#10;Description automatically generated">
            <a:extLst>
              <a:ext uri="{FF2B5EF4-FFF2-40B4-BE49-F238E27FC236}">
                <a16:creationId xmlns:a16="http://schemas.microsoft.com/office/drawing/2014/main" id="{28F4E9E0-85F7-4761-E12D-FCBFD6192C1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779171" y="3648785"/>
            <a:ext cx="2172215" cy="2448865"/>
          </a:xfrm>
          <a:prstGeom prst="rect">
            <a:avLst/>
          </a:prstGeom>
        </p:spPr>
      </p:pic>
      <p:pic>
        <p:nvPicPr>
          <p:cNvPr id="33" name="Picture 32" descr="Cartoon character with long hair&#10;&#10;Description automatically generated">
            <a:extLst>
              <a:ext uri="{FF2B5EF4-FFF2-40B4-BE49-F238E27FC236}">
                <a16:creationId xmlns:a16="http://schemas.microsoft.com/office/drawing/2014/main" id="{8D01C1C0-E777-C430-9B6A-92087211B67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028362" y="10722286"/>
            <a:ext cx="2356891" cy="2557150"/>
          </a:xfrm>
          <a:prstGeom prst="rect">
            <a:avLst/>
          </a:prstGeom>
        </p:spPr>
      </p:pic>
      <p:pic>
        <p:nvPicPr>
          <p:cNvPr id="38" name="Picture 37">
            <a:extLst>
              <a:ext uri="{FF2B5EF4-FFF2-40B4-BE49-F238E27FC236}">
                <a16:creationId xmlns:a16="http://schemas.microsoft.com/office/drawing/2014/main" id="{60D8C5AA-B04D-81D7-59FE-79BE614224CC}"/>
              </a:ext>
            </a:extLst>
          </p:cNvPr>
          <p:cNvPicPr>
            <a:picLocks noChangeAspect="1"/>
          </p:cNvPicPr>
          <p:nvPr/>
        </p:nvPicPr>
        <p:blipFill>
          <a:blip r:embed="rId15"/>
          <a:stretch>
            <a:fillRect/>
          </a:stretch>
        </p:blipFill>
        <p:spPr>
          <a:xfrm flipH="1">
            <a:off x="8060960" y="2133333"/>
            <a:ext cx="7943038" cy="2872613"/>
          </a:xfrm>
          <a:prstGeom prst="rect">
            <a:avLst/>
          </a:prstGeom>
        </p:spPr>
      </p:pic>
      <p:pic>
        <p:nvPicPr>
          <p:cNvPr id="39" name="Picture 38">
            <a:extLst>
              <a:ext uri="{FF2B5EF4-FFF2-40B4-BE49-F238E27FC236}">
                <a16:creationId xmlns:a16="http://schemas.microsoft.com/office/drawing/2014/main" id="{E3F391D1-3FAD-9637-214B-53D0F32301E0}"/>
              </a:ext>
            </a:extLst>
          </p:cNvPr>
          <p:cNvPicPr>
            <a:picLocks noChangeAspect="1"/>
          </p:cNvPicPr>
          <p:nvPr/>
        </p:nvPicPr>
        <p:blipFill>
          <a:blip r:embed="rId16"/>
          <a:stretch>
            <a:fillRect/>
          </a:stretch>
        </p:blipFill>
        <p:spPr>
          <a:xfrm>
            <a:off x="11010740" y="4827130"/>
            <a:ext cx="7943776" cy="2871465"/>
          </a:xfrm>
          <a:prstGeom prst="rect">
            <a:avLst/>
          </a:prstGeom>
        </p:spPr>
      </p:pic>
      <p:pic>
        <p:nvPicPr>
          <p:cNvPr id="40" name="Picture 39">
            <a:extLst>
              <a:ext uri="{FF2B5EF4-FFF2-40B4-BE49-F238E27FC236}">
                <a16:creationId xmlns:a16="http://schemas.microsoft.com/office/drawing/2014/main" id="{8117E0DA-D8A1-9D35-2317-17DF141CDAA4}"/>
              </a:ext>
            </a:extLst>
          </p:cNvPr>
          <p:cNvPicPr>
            <a:picLocks noChangeAspect="1"/>
          </p:cNvPicPr>
          <p:nvPr/>
        </p:nvPicPr>
        <p:blipFill>
          <a:blip r:embed="rId16"/>
          <a:stretch>
            <a:fillRect/>
          </a:stretch>
        </p:blipFill>
        <p:spPr>
          <a:xfrm>
            <a:off x="14198459" y="7293914"/>
            <a:ext cx="7943776" cy="2871465"/>
          </a:xfrm>
          <a:prstGeom prst="rect">
            <a:avLst/>
          </a:prstGeom>
        </p:spPr>
      </p:pic>
      <p:pic>
        <p:nvPicPr>
          <p:cNvPr id="41" name="Picture 40">
            <a:extLst>
              <a:ext uri="{FF2B5EF4-FFF2-40B4-BE49-F238E27FC236}">
                <a16:creationId xmlns:a16="http://schemas.microsoft.com/office/drawing/2014/main" id="{DD0EDEA8-0D82-BF6D-DA13-AF77F6A4CEB2}"/>
              </a:ext>
            </a:extLst>
          </p:cNvPr>
          <p:cNvPicPr>
            <a:picLocks noChangeAspect="1"/>
          </p:cNvPicPr>
          <p:nvPr/>
        </p:nvPicPr>
        <p:blipFill>
          <a:blip r:embed="rId16"/>
          <a:stretch>
            <a:fillRect/>
          </a:stretch>
        </p:blipFill>
        <p:spPr>
          <a:xfrm>
            <a:off x="16391721" y="9365997"/>
            <a:ext cx="8566184" cy="3096449"/>
          </a:xfrm>
          <a:prstGeom prst="rect">
            <a:avLst/>
          </a:prstGeom>
        </p:spPr>
      </p:pic>
      <p:sp>
        <p:nvSpPr>
          <p:cNvPr id="42" name="TextBox 41">
            <a:extLst>
              <a:ext uri="{FF2B5EF4-FFF2-40B4-BE49-F238E27FC236}">
                <a16:creationId xmlns:a16="http://schemas.microsoft.com/office/drawing/2014/main" id="{5D5D8F12-ABEF-8F1A-724D-C2DD91A87F79}"/>
              </a:ext>
            </a:extLst>
          </p:cNvPr>
          <p:cNvSpPr txBox="1"/>
          <p:nvPr/>
        </p:nvSpPr>
        <p:spPr>
          <a:xfrm>
            <a:off x="8863174" y="2932297"/>
            <a:ext cx="6453208" cy="954107"/>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Hello! How are you feeling today?  Which doctor would you like to consult? </a:t>
            </a:r>
          </a:p>
        </p:txBody>
      </p:sp>
      <p:sp>
        <p:nvSpPr>
          <p:cNvPr id="44" name="TextBox 43">
            <a:extLst>
              <a:ext uri="{FF2B5EF4-FFF2-40B4-BE49-F238E27FC236}">
                <a16:creationId xmlns:a16="http://schemas.microsoft.com/office/drawing/2014/main" id="{AB605C9C-75C5-AE9E-B8B2-6D9EE4579091}"/>
              </a:ext>
            </a:extLst>
          </p:cNvPr>
          <p:cNvSpPr txBox="1"/>
          <p:nvPr/>
        </p:nvSpPr>
        <p:spPr>
          <a:xfrm>
            <a:off x="11877617" y="5674788"/>
            <a:ext cx="6210021" cy="954107"/>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What are your symptoms? Let me know so I can assist you!</a:t>
            </a:r>
          </a:p>
        </p:txBody>
      </p:sp>
      <p:sp>
        <p:nvSpPr>
          <p:cNvPr id="45" name="TextBox 44">
            <a:extLst>
              <a:ext uri="{FF2B5EF4-FFF2-40B4-BE49-F238E27FC236}">
                <a16:creationId xmlns:a16="http://schemas.microsoft.com/office/drawing/2014/main" id="{3982BBDC-3700-D455-18F0-F7D2BC8920F5}"/>
              </a:ext>
            </a:extLst>
          </p:cNvPr>
          <p:cNvSpPr txBox="1"/>
          <p:nvPr/>
        </p:nvSpPr>
        <p:spPr>
          <a:xfrm>
            <a:off x="15037689" y="8105542"/>
            <a:ext cx="6453208" cy="954107"/>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Show me, where does it hurt? Do you mind if I take a look at that?</a:t>
            </a:r>
          </a:p>
        </p:txBody>
      </p:sp>
      <p:sp>
        <p:nvSpPr>
          <p:cNvPr id="46" name="TextBox 45">
            <a:extLst>
              <a:ext uri="{FF2B5EF4-FFF2-40B4-BE49-F238E27FC236}">
                <a16:creationId xmlns:a16="http://schemas.microsoft.com/office/drawing/2014/main" id="{D37AE037-0CC6-41A6-04D8-3D8206C31B40}"/>
              </a:ext>
            </a:extLst>
          </p:cNvPr>
          <p:cNvSpPr txBox="1"/>
          <p:nvPr/>
        </p:nvSpPr>
        <p:spPr>
          <a:xfrm>
            <a:off x="17221573" y="10359805"/>
            <a:ext cx="6906480" cy="954107"/>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Donna at your service! I already scheduled your meds, no need to thank me :)</a:t>
            </a:r>
          </a:p>
        </p:txBody>
      </p:sp>
    </p:spTree>
    <p:extLst>
      <p:ext uri="{BB962C8B-B14F-4D97-AF65-F5344CB8AC3E}">
        <p14:creationId xmlns:p14="http://schemas.microsoft.com/office/powerpoint/2010/main" val="1302358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he American university of beirut: Challenges and opportunities.">
            <a:extLst>
              <a:ext uri="{FF2B5EF4-FFF2-40B4-BE49-F238E27FC236}">
                <a16:creationId xmlns:a16="http://schemas.microsoft.com/office/drawing/2014/main" id="{98201203-84CF-C33A-D94B-39DE51FA1CED}"/>
              </a:ext>
            </a:extLst>
          </p:cNvPr>
          <p:cNvSpPr txBox="1"/>
          <p:nvPr/>
        </p:nvSpPr>
        <p:spPr>
          <a:xfrm>
            <a:off x="15959857" y="677914"/>
            <a:ext cx="6753311" cy="456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r">
              <a:defRPr sz="2300">
                <a:solidFill>
                  <a:srgbClr val="000000"/>
                </a:solidFill>
                <a:latin typeface="Proxima Nova Rg"/>
                <a:ea typeface="Proxima Nova Rg"/>
                <a:cs typeface="Proxima Nova Rg"/>
                <a:sym typeface="Proxima Nova"/>
              </a:defRPr>
            </a:pPr>
            <a:r>
              <a:rPr lang="en-US"/>
              <a:t>AI Home Doctor Chatbot</a:t>
            </a:r>
          </a:p>
        </p:txBody>
      </p:sp>
      <p:sp>
        <p:nvSpPr>
          <p:cNvPr id="4" name="TITLE gOES HERE LOREM IPSUM DOLOR.">
            <a:extLst>
              <a:ext uri="{FF2B5EF4-FFF2-40B4-BE49-F238E27FC236}">
                <a16:creationId xmlns:a16="http://schemas.microsoft.com/office/drawing/2014/main" id="{6E8CC6BE-9782-6FF5-E942-7EBADDF998C2}"/>
              </a:ext>
            </a:extLst>
          </p:cNvPr>
          <p:cNvSpPr txBox="1"/>
          <p:nvPr/>
        </p:nvSpPr>
        <p:spPr>
          <a:xfrm>
            <a:off x="1695964" y="2568073"/>
            <a:ext cx="14510844" cy="86857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numCol="1" anchor="t">
            <a:spAutoFit/>
          </a:bodyPr>
          <a:lstStyle>
            <a:lvl1pPr algn="l">
              <a:lnSpc>
                <a:spcPct val="90000"/>
              </a:lnSpc>
              <a:defRPr sz="5500" cap="all">
                <a:solidFill>
                  <a:srgbClr val="791633"/>
                </a:solidFill>
                <a:latin typeface="Proxima Nova Th"/>
                <a:ea typeface="Proxima Nova Th"/>
                <a:cs typeface="Proxima Nova Th"/>
                <a:sym typeface="Proxima Nova Extrabold"/>
              </a:defRPr>
            </a:lvl1pPr>
          </a:lstStyle>
          <a:p>
            <a:r>
              <a:rPr lang="en-US" b="1">
                <a:solidFill>
                  <a:srgbClr val="840032"/>
                </a:solidFill>
                <a:latin typeface="Helvetica" pitchFamily="2" charset="0"/>
              </a:rPr>
              <a:t>Software Tools</a:t>
            </a:r>
            <a:endParaRPr b="1">
              <a:solidFill>
                <a:srgbClr val="840032"/>
              </a:solidFill>
              <a:latin typeface="Helvetica" pitchFamily="2" charset="0"/>
            </a:endParaRPr>
          </a:p>
        </p:txBody>
      </p:sp>
      <p:sp>
        <p:nvSpPr>
          <p:cNvPr id="5" name="Lorem Ipsum is simply dummy text of the printing and typesetting industry. Lorem Ipsum has been the industry's standard dummy text ever since the 1500s, when an unknown printer took a galley of type and scrambled it to make a type specimen book. It has s">
            <a:extLst>
              <a:ext uri="{FF2B5EF4-FFF2-40B4-BE49-F238E27FC236}">
                <a16:creationId xmlns:a16="http://schemas.microsoft.com/office/drawing/2014/main" id="{366CAF7B-1657-43E6-F40B-F5E0E9AF8905}"/>
              </a:ext>
            </a:extLst>
          </p:cNvPr>
          <p:cNvSpPr txBox="1"/>
          <p:nvPr/>
        </p:nvSpPr>
        <p:spPr>
          <a:xfrm>
            <a:off x="1695963" y="3435577"/>
            <a:ext cx="23876000" cy="1140357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numCol="2" anchor="ctr">
            <a:spAutoFit/>
          </a:bodyPr>
          <a:lstStyle>
            <a:lvl1pPr algn="l">
              <a:spcBef>
                <a:spcPts val="4500"/>
              </a:spcBef>
              <a:defRPr sz="3000">
                <a:solidFill>
                  <a:srgbClr val="000000"/>
                </a:solidFill>
                <a:latin typeface="Proxima Nova Rg"/>
                <a:ea typeface="Proxima Nova Rg"/>
                <a:cs typeface="Proxima Nova Rg"/>
                <a:sym typeface="Proxima Nova"/>
              </a:defRPr>
            </a:lvl1pPr>
          </a:lstStyle>
          <a:p>
            <a:pPr marL="0" marR="0">
              <a:lnSpc>
                <a:spcPct val="107000"/>
              </a:lnSpc>
              <a:spcBef>
                <a:spcPts val="0"/>
              </a:spcBef>
              <a:spcAft>
                <a:spcPts val="800"/>
              </a:spcAft>
            </a:pPr>
            <a:r>
              <a:rPr lang="en-US" sz="3600" b="1" kern="100">
                <a:effectLst/>
                <a:latin typeface="Helvetica"/>
                <a:ea typeface="Aptos" panose="020B0004020202020204" pitchFamily="34" charset="0"/>
                <a:cs typeface="Arial"/>
              </a:rPr>
              <a:t>Abstract Overview of Software Tools Used</a:t>
            </a:r>
          </a:p>
          <a:p>
            <a:pPr marL="0" marR="0">
              <a:lnSpc>
                <a:spcPct val="107000"/>
              </a:lnSpc>
              <a:spcBef>
                <a:spcPts val="0"/>
              </a:spcBef>
              <a:spcAft>
                <a:spcPts val="800"/>
              </a:spcAft>
            </a:pPr>
            <a:r>
              <a:rPr lang="en-US" sz="3600" b="1" kern="100">
                <a:effectLst/>
                <a:latin typeface="Helvetica"/>
                <a:ea typeface="Aptos" panose="020B0004020202020204" pitchFamily="34" charset="0"/>
                <a:cs typeface="Arial"/>
              </a:rPr>
              <a:t>Frontend: </a:t>
            </a:r>
          </a:p>
          <a:p>
            <a:pPr marL="342900" marR="0" indent="-342900">
              <a:lnSpc>
                <a:spcPct val="107000"/>
              </a:lnSpc>
              <a:spcBef>
                <a:spcPts val="0"/>
              </a:spcBef>
              <a:spcAft>
                <a:spcPts val="800"/>
              </a:spcAft>
              <a:buFont typeface="Arial" panose="020B0604020202020204" pitchFamily="34" charset="0"/>
              <a:buChar char="•"/>
            </a:pPr>
            <a:r>
              <a:rPr lang="en-US" sz="3200" kern="100">
                <a:effectLst/>
                <a:latin typeface="Helvetica"/>
                <a:ea typeface="Aptos" panose="020B0004020202020204" pitchFamily="34" charset="0"/>
                <a:cs typeface="Times New Roman"/>
              </a:rPr>
              <a:t>HTML</a:t>
            </a:r>
            <a:endParaRPr lang="en-US" sz="3200" kern="100">
              <a:latin typeface="Helvetica"/>
              <a:ea typeface="Aptos" panose="020B0004020202020204" pitchFamily="34" charset="0"/>
              <a:cs typeface="Times New Roman"/>
            </a:endParaRPr>
          </a:p>
          <a:p>
            <a:pPr marL="342900" marR="0" indent="-342900">
              <a:lnSpc>
                <a:spcPct val="107000"/>
              </a:lnSpc>
              <a:spcBef>
                <a:spcPts val="0"/>
              </a:spcBef>
              <a:spcAft>
                <a:spcPts val="800"/>
              </a:spcAft>
              <a:buFont typeface="Arial" panose="020B0604020202020204" pitchFamily="34" charset="0"/>
              <a:buChar char="•"/>
            </a:pPr>
            <a:r>
              <a:rPr lang="en-US" sz="3200" kern="100">
                <a:effectLst/>
                <a:latin typeface="Helvetica"/>
                <a:ea typeface="Aptos" panose="020B0004020202020204" pitchFamily="34" charset="0"/>
                <a:cs typeface="Times New Roman"/>
              </a:rPr>
              <a:t> CSS</a:t>
            </a:r>
          </a:p>
          <a:p>
            <a:pPr marL="342900" marR="0" indent="-342900">
              <a:lnSpc>
                <a:spcPct val="107000"/>
              </a:lnSpc>
              <a:spcBef>
                <a:spcPts val="0"/>
              </a:spcBef>
              <a:spcAft>
                <a:spcPts val="800"/>
              </a:spcAft>
              <a:buFont typeface="Arial" panose="020B0604020202020204" pitchFamily="34" charset="0"/>
              <a:buChar char="•"/>
            </a:pPr>
            <a:r>
              <a:rPr lang="en-US" sz="3200" kern="100">
                <a:effectLst/>
                <a:latin typeface="Helvetica"/>
                <a:ea typeface="Aptos" panose="020B0004020202020204" pitchFamily="34" charset="0"/>
                <a:cs typeface="Times New Roman"/>
              </a:rPr>
              <a:t> JavaScript</a:t>
            </a:r>
          </a:p>
          <a:p>
            <a:pPr marR="0">
              <a:lnSpc>
                <a:spcPct val="107000"/>
              </a:lnSpc>
              <a:spcBef>
                <a:spcPts val="0"/>
              </a:spcBef>
              <a:spcAft>
                <a:spcPts val="800"/>
              </a:spcAft>
            </a:pPr>
            <a:endParaRPr lang="en-US" sz="3200" b="1" kern="100">
              <a:effectLst/>
              <a:latin typeface="Helvetica"/>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3600" b="1" kern="100">
                <a:effectLst/>
                <a:latin typeface="Helvetica"/>
                <a:ea typeface="Aptos" panose="020B0004020202020204" pitchFamily="34" charset="0"/>
                <a:cs typeface="Arial"/>
              </a:rPr>
              <a:t>Backend:</a:t>
            </a:r>
          </a:p>
          <a:p>
            <a:pPr marL="342900" marR="0" indent="-342900">
              <a:lnSpc>
                <a:spcPct val="107000"/>
              </a:lnSpc>
              <a:spcBef>
                <a:spcPts val="0"/>
              </a:spcBef>
              <a:spcAft>
                <a:spcPts val="800"/>
              </a:spcAft>
              <a:buFont typeface="Arial" panose="020B0604020202020204" pitchFamily="34" charset="0"/>
              <a:buChar char="•"/>
            </a:pPr>
            <a:r>
              <a:rPr lang="en-US" sz="3200" b="1" kern="100">
                <a:latin typeface="Helvetica"/>
                <a:ea typeface="Aptos" panose="020B0004020202020204" pitchFamily="34" charset="0"/>
                <a:cs typeface="Arial"/>
              </a:rPr>
              <a:t> </a:t>
            </a:r>
            <a:r>
              <a:rPr lang="en-US" sz="3200" kern="100">
                <a:effectLst/>
                <a:latin typeface="Helvetica"/>
                <a:ea typeface="Aptos" panose="020B0004020202020204" pitchFamily="34" charset="0"/>
                <a:cs typeface="Times New Roman"/>
              </a:rPr>
              <a:t>Flask</a:t>
            </a:r>
          </a:p>
          <a:p>
            <a:pPr marR="0">
              <a:lnSpc>
                <a:spcPct val="107000"/>
              </a:lnSpc>
              <a:spcBef>
                <a:spcPts val="0"/>
              </a:spcBef>
              <a:spcAft>
                <a:spcPts val="800"/>
              </a:spcAft>
            </a:pPr>
            <a:endParaRPr lang="en-US" sz="3200" b="1" kern="100">
              <a:effectLst/>
              <a:latin typeface="Helvetica"/>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3200" b="1" kern="100">
                <a:effectLst/>
                <a:latin typeface="Helvetica"/>
                <a:ea typeface="Aptos" panose="020B0004020202020204" pitchFamily="34" charset="0"/>
                <a:cs typeface="Arial"/>
              </a:rPr>
              <a:t>Machine Learning Models:</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3200" kern="100">
                <a:effectLst/>
                <a:latin typeface="Helvetica"/>
                <a:ea typeface="Aptos" panose="020B0004020202020204" pitchFamily="34" charset="0"/>
                <a:cs typeface="Times New Roman"/>
              </a:rPr>
              <a:t>Image Diagnosis Doctor: Image Classifier that is fine tuned based on ResNet18.</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3200" kern="100">
                <a:effectLst/>
                <a:latin typeface="Helvetica"/>
                <a:ea typeface="Aptos" panose="020B0004020202020204" pitchFamily="34" charset="0"/>
                <a:cs typeface="Times New Roman"/>
              </a:rPr>
              <a:t>Symptom Diagnosis Doctor: Predicts disease based on user symptoms, trained using KNN</a:t>
            </a:r>
          </a:p>
          <a:p>
            <a:pPr marR="0" lvl="0">
              <a:lnSpc>
                <a:spcPct val="107000"/>
              </a:lnSpc>
              <a:spcBef>
                <a:spcPts val="0"/>
              </a:spcBef>
              <a:spcAft>
                <a:spcPts val="800"/>
              </a:spcAft>
              <a:tabLst>
                <a:tab pos="457200" algn="l"/>
              </a:tabLst>
            </a:pPr>
            <a:endParaRPr lang="en-US" sz="3200" kern="100">
              <a:latin typeface="Helvetica"/>
              <a:ea typeface="Aptos" panose="020B0004020202020204" pitchFamily="34" charset="0"/>
              <a:cs typeface="Times New Roman" panose="02020603050405020304" pitchFamily="18" charset="0"/>
            </a:endParaRPr>
          </a:p>
          <a:p>
            <a:pPr marR="0" lvl="0">
              <a:lnSpc>
                <a:spcPct val="107000"/>
              </a:lnSpc>
              <a:spcBef>
                <a:spcPts val="0"/>
              </a:spcBef>
              <a:spcAft>
                <a:spcPts val="800"/>
              </a:spcAft>
              <a:tabLst>
                <a:tab pos="457200" algn="l"/>
              </a:tabLst>
            </a:pPr>
            <a:endParaRPr lang="en-US" sz="3200" kern="100">
              <a:latin typeface="Helvetica"/>
              <a:ea typeface="Aptos" panose="020B0004020202020204" pitchFamily="34" charset="0"/>
              <a:cs typeface="Times New Roman" panose="02020603050405020304" pitchFamily="18" charset="0"/>
            </a:endParaRPr>
          </a:p>
          <a:p>
            <a:pPr marR="0" lvl="0">
              <a:lnSpc>
                <a:spcPct val="107000"/>
              </a:lnSpc>
              <a:spcBef>
                <a:spcPts val="0"/>
              </a:spcBef>
              <a:spcAft>
                <a:spcPts val="800"/>
              </a:spcAft>
              <a:tabLst>
                <a:tab pos="457200" algn="l"/>
              </a:tabLst>
            </a:pPr>
            <a:endParaRPr lang="en-US" sz="3200" kern="100">
              <a:latin typeface="Helvetica"/>
              <a:ea typeface="Aptos" panose="020B0004020202020204" pitchFamily="34" charset="0"/>
              <a:cs typeface="Times New Roman" panose="02020603050405020304" pitchFamily="18" charset="0"/>
            </a:endParaRPr>
          </a:p>
          <a:p>
            <a:pPr marR="0" lvl="0">
              <a:lnSpc>
                <a:spcPct val="107000"/>
              </a:lnSpc>
              <a:spcBef>
                <a:spcPts val="0"/>
              </a:spcBef>
              <a:spcAft>
                <a:spcPts val="800"/>
              </a:spcAft>
              <a:tabLst>
                <a:tab pos="457200" algn="l"/>
              </a:tabLst>
            </a:pPr>
            <a:endParaRPr lang="en-US" sz="3200" kern="100">
              <a:latin typeface="Helvetica"/>
              <a:ea typeface="Aptos" panose="020B0004020202020204" pitchFamily="34" charset="0"/>
              <a:cs typeface="Times New Roman" panose="02020603050405020304" pitchFamily="18" charset="0"/>
            </a:endParaRPr>
          </a:p>
          <a:p>
            <a:pPr marL="342900" indent="-342900">
              <a:lnSpc>
                <a:spcPct val="107000"/>
              </a:lnSpc>
              <a:spcBef>
                <a:spcPts val="0"/>
              </a:spcBef>
              <a:spcAft>
                <a:spcPts val="800"/>
              </a:spcAft>
              <a:buFont typeface="Arial" panose="020B0604020202020204" pitchFamily="34" charset="0"/>
              <a:buChar char="•"/>
              <a:tabLst>
                <a:tab pos="457200" algn="l"/>
              </a:tabLst>
            </a:pPr>
            <a:endParaRPr lang="en-US" sz="3200" kern="100">
              <a:latin typeface="Helvetica"/>
              <a:ea typeface="Aptos" panose="020B0004020202020204" pitchFamily="34" charset="0"/>
              <a:cs typeface="Times New Roman"/>
            </a:endParaRPr>
          </a:p>
          <a:p>
            <a:pPr marR="0" lvl="0">
              <a:lnSpc>
                <a:spcPct val="107000"/>
              </a:lnSpc>
              <a:spcBef>
                <a:spcPts val="0"/>
              </a:spcBef>
              <a:spcAft>
                <a:spcPts val="800"/>
              </a:spcAft>
              <a:tabLst>
                <a:tab pos="457200" algn="l"/>
              </a:tabLst>
            </a:pPr>
            <a:r>
              <a:rPr lang="en-US" sz="3200" b="1" kern="100">
                <a:effectLst/>
                <a:latin typeface="Helvetica"/>
                <a:ea typeface="Aptos" panose="020B0004020202020204" pitchFamily="34" charset="0"/>
                <a:cs typeface="Times New Roman"/>
              </a:rPr>
              <a:t>Chatbot Framework</a:t>
            </a:r>
            <a:r>
              <a:rPr lang="en-US" sz="3200" b="1" kern="100">
                <a:latin typeface="Helvetica"/>
                <a:ea typeface="Aptos" panose="020B0004020202020204" pitchFamily="34" charset="0"/>
                <a:cs typeface="Times New Roman"/>
              </a:rPr>
              <a:t>:</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3200" kern="100" err="1">
                <a:effectLst/>
                <a:latin typeface="Helvetica"/>
                <a:ea typeface="Aptos" panose="020B0004020202020204" pitchFamily="34" charset="0"/>
                <a:cs typeface="Times New Roman"/>
              </a:rPr>
              <a:t>LangChain</a:t>
            </a:r>
            <a:r>
              <a:rPr lang="en-US" sz="3200" kern="100">
                <a:effectLst/>
                <a:latin typeface="Helvetica"/>
                <a:ea typeface="Aptos" panose="020B0004020202020204" pitchFamily="34" charset="0"/>
                <a:cs typeface="Times New Roman"/>
              </a:rPr>
              <a:t> &amp; OpenAI API</a:t>
            </a:r>
          </a:p>
          <a:p>
            <a:pPr marR="0" lvl="0">
              <a:lnSpc>
                <a:spcPct val="107000"/>
              </a:lnSpc>
              <a:spcBef>
                <a:spcPts val="0"/>
              </a:spcBef>
              <a:spcAft>
                <a:spcPts val="800"/>
              </a:spcAft>
              <a:tabLst>
                <a:tab pos="457200" algn="l"/>
              </a:tabLst>
            </a:pPr>
            <a:endParaRPr lang="en-US" sz="3200" b="1" kern="100">
              <a:effectLst/>
              <a:latin typeface="Helvetica"/>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3200" b="1" kern="100">
                <a:effectLst/>
                <a:latin typeface="Helvetica"/>
                <a:ea typeface="Aptos" panose="020B0004020202020204" pitchFamily="34" charset="0"/>
                <a:cs typeface="Arial"/>
              </a:rPr>
              <a:t>APIs and Integrations</a:t>
            </a:r>
          </a:p>
          <a:p>
            <a:pPr marL="342900" marR="0" indent="-342900">
              <a:lnSpc>
                <a:spcPct val="107000"/>
              </a:lnSpc>
              <a:spcBef>
                <a:spcPts val="0"/>
              </a:spcBef>
              <a:spcAft>
                <a:spcPts val="800"/>
              </a:spcAft>
              <a:buFont typeface="Arial" panose="020B0604020202020204" pitchFamily="34" charset="0"/>
              <a:buChar char="•"/>
            </a:pPr>
            <a:r>
              <a:rPr lang="en-US" sz="3200" kern="100">
                <a:latin typeface="Helvetica"/>
                <a:ea typeface="Aptos" panose="020B0004020202020204" pitchFamily="34" charset="0"/>
                <a:cs typeface="Arial"/>
              </a:rPr>
              <a:t>OpenAI GPT</a:t>
            </a:r>
            <a:endParaRPr lang="en-US" sz="3200" kern="100">
              <a:effectLst/>
              <a:latin typeface="Helvetica"/>
              <a:ea typeface="Aptos" panose="020B0004020202020204" pitchFamily="34" charset="0"/>
              <a:cs typeface="Arial"/>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3200" kern="100">
                <a:effectLst/>
                <a:latin typeface="Helvetica"/>
                <a:ea typeface="Aptos" panose="020B0004020202020204" pitchFamily="34" charset="0"/>
                <a:cs typeface="Times New Roman"/>
              </a:rPr>
              <a:t>OpenAI Embeddings</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3200" kern="100">
                <a:effectLst/>
                <a:latin typeface="Helvetica"/>
                <a:ea typeface="Aptos" panose="020B0004020202020204" pitchFamily="34" charset="0"/>
                <a:cs typeface="Times New Roman"/>
              </a:rPr>
              <a:t>FAISS</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3200" kern="100">
                <a:latin typeface="Helvetica"/>
                <a:ea typeface="Aptos" panose="020B0004020202020204" pitchFamily="34" charset="0"/>
                <a:cs typeface="Times New Roman"/>
              </a:rPr>
              <a:t>Whisper OpenAI</a:t>
            </a:r>
            <a:endParaRPr lang="en-US" sz="3200" kern="100">
              <a:effectLst/>
              <a:latin typeface="Helvetica"/>
              <a:ea typeface="Aptos" panose="020B0004020202020204" pitchFamily="34" charset="0"/>
              <a:cs typeface="Times New Roman"/>
            </a:endParaRPr>
          </a:p>
          <a:p>
            <a:pPr marR="0" lvl="0">
              <a:lnSpc>
                <a:spcPct val="107000"/>
              </a:lnSpc>
              <a:spcBef>
                <a:spcPts val="0"/>
              </a:spcBef>
              <a:spcAft>
                <a:spcPts val="800"/>
              </a:spcAft>
              <a:tabLst>
                <a:tab pos="457200" algn="l"/>
              </a:tabLst>
            </a:pPr>
            <a:endParaRPr lang="en-US" sz="3200" b="1" kern="100">
              <a:effectLst/>
              <a:latin typeface="Helvetica"/>
              <a:ea typeface="Aptos" panose="020B000402020202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sz="3200" b="1" kern="100">
                <a:effectLst/>
                <a:latin typeface="Helvetica"/>
                <a:ea typeface="Aptos" panose="020B0004020202020204" pitchFamily="34" charset="0"/>
                <a:cs typeface="Arial"/>
              </a:rPr>
              <a:t>Development Tools</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3200" kern="100">
                <a:effectLst/>
                <a:latin typeface="Helvetica"/>
                <a:ea typeface="Aptos" panose="020B0004020202020204" pitchFamily="34" charset="0"/>
                <a:cs typeface="Times New Roman"/>
              </a:rPr>
              <a:t>Git</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3200" kern="100">
                <a:effectLst/>
                <a:latin typeface="Helvetica"/>
                <a:ea typeface="Aptos" panose="020B0004020202020204" pitchFamily="34" charset="0"/>
                <a:cs typeface="Times New Roman"/>
              </a:rPr>
              <a:t>VS Code</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3200" kern="100">
                <a:effectLst/>
                <a:latin typeface="Helvetica"/>
                <a:ea typeface="Aptos" panose="020B0004020202020204" pitchFamily="34" charset="0"/>
                <a:cs typeface="Times New Roman"/>
              </a:rPr>
              <a:t>Docker</a:t>
            </a:r>
            <a:r>
              <a:rPr lang="en-US" sz="3200" kern="100">
                <a:effectLst/>
                <a:latin typeface="Helvetica"/>
                <a:ea typeface="Aptos" panose="020B0004020202020204" pitchFamily="34" charset="0"/>
                <a:cs typeface="Arial"/>
              </a:rPr>
              <a:t> </a:t>
            </a:r>
          </a:p>
        </p:txBody>
      </p:sp>
    </p:spTree>
    <p:extLst>
      <p:ext uri="{BB962C8B-B14F-4D97-AF65-F5344CB8AC3E}">
        <p14:creationId xmlns:p14="http://schemas.microsoft.com/office/powerpoint/2010/main" val="2375012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1A07BD-9F1D-591C-5B38-1A2CE1FE0264}"/>
              </a:ext>
            </a:extLst>
          </p:cNvPr>
          <p:cNvPicPr>
            <a:picLocks noChangeAspect="1"/>
          </p:cNvPicPr>
          <p:nvPr/>
        </p:nvPicPr>
        <p:blipFill>
          <a:blip r:embed="rId3"/>
          <a:stretch>
            <a:fillRect/>
          </a:stretch>
        </p:blipFill>
        <p:spPr>
          <a:xfrm>
            <a:off x="10668000" y="0"/>
            <a:ext cx="13716000" cy="13716000"/>
          </a:xfrm>
          <a:prstGeom prst="rect">
            <a:avLst/>
          </a:prstGeom>
        </p:spPr>
      </p:pic>
      <p:sp>
        <p:nvSpPr>
          <p:cNvPr id="2" name="TextBox 1">
            <a:extLst>
              <a:ext uri="{FF2B5EF4-FFF2-40B4-BE49-F238E27FC236}">
                <a16:creationId xmlns:a16="http://schemas.microsoft.com/office/drawing/2014/main" id="{AA79A025-DA74-5C55-3F59-59B3CA2ACB50}"/>
              </a:ext>
            </a:extLst>
          </p:cNvPr>
          <p:cNvSpPr txBox="1"/>
          <p:nvPr/>
        </p:nvSpPr>
        <p:spPr>
          <a:xfrm>
            <a:off x="571500" y="2787818"/>
            <a:ext cx="9658350" cy="1754326"/>
          </a:xfrm>
          <a:prstGeom prst="rect">
            <a:avLst/>
          </a:prstGeom>
          <a:noFill/>
        </p:spPr>
        <p:txBody>
          <a:bodyPr wrap="square" rtlCol="0">
            <a:spAutoFit/>
          </a:bodyPr>
          <a:lstStyle/>
          <a:p>
            <a:pPr algn="l"/>
            <a:r>
              <a:rPr lang="en-US" sz="5400">
                <a:solidFill>
                  <a:srgbClr val="840032"/>
                </a:solidFill>
                <a:latin typeface="Helvetica" panose="020B0604020202020204" pitchFamily="34" charset="0"/>
                <a:cs typeface="Helvetica" panose="020B0604020202020204" pitchFamily="34" charset="0"/>
              </a:rPr>
              <a:t>Hierarchical Pipeline: What Makes Our Model Special?</a:t>
            </a:r>
          </a:p>
        </p:txBody>
      </p:sp>
      <p:sp>
        <p:nvSpPr>
          <p:cNvPr id="5" name="TextBox 4">
            <a:extLst>
              <a:ext uri="{FF2B5EF4-FFF2-40B4-BE49-F238E27FC236}">
                <a16:creationId xmlns:a16="http://schemas.microsoft.com/office/drawing/2014/main" id="{C271B7DE-60A2-1D7D-28CF-0E78F2BAA20A}"/>
              </a:ext>
            </a:extLst>
          </p:cNvPr>
          <p:cNvSpPr txBox="1"/>
          <p:nvPr/>
        </p:nvSpPr>
        <p:spPr>
          <a:xfrm>
            <a:off x="571500" y="5665203"/>
            <a:ext cx="9658350" cy="5262979"/>
          </a:xfrm>
          <a:prstGeom prst="rect">
            <a:avLst/>
          </a:prstGeom>
          <a:noFill/>
        </p:spPr>
        <p:txBody>
          <a:bodyPr wrap="square" rtlCol="0">
            <a:spAutoFit/>
          </a:bodyPr>
          <a:lstStyle/>
          <a:p>
            <a:pPr marL="685800" indent="-685800" algn="l">
              <a:buFont typeface="Arial" panose="020B0604020202020204" pitchFamily="34" charset="0"/>
              <a:buChar char="•"/>
            </a:pPr>
            <a:r>
              <a:rPr lang="en-US" sz="4800">
                <a:solidFill>
                  <a:schemeClr val="tx1"/>
                </a:solidFill>
                <a:latin typeface="Helvetica" panose="020B0604020202020204" pitchFamily="34" charset="0"/>
                <a:cs typeface="Helvetica" panose="020B0604020202020204" pitchFamily="34" charset="0"/>
              </a:rPr>
              <a:t>Censored: Guardrails keep it focused on medical tasks only</a:t>
            </a:r>
          </a:p>
          <a:p>
            <a:pPr marL="685800" indent="-685800" algn="l">
              <a:buFont typeface="Arial" panose="020B0604020202020204" pitchFamily="34" charset="0"/>
              <a:buChar char="•"/>
            </a:pPr>
            <a:r>
              <a:rPr lang="en-US" sz="4800">
                <a:solidFill>
                  <a:schemeClr val="tx1"/>
                </a:solidFill>
                <a:latin typeface="Helvetica" panose="020B0604020202020204" pitchFamily="34" charset="0"/>
                <a:cs typeface="Helvetica" panose="020B0604020202020204" pitchFamily="34" charset="0"/>
              </a:rPr>
              <a:t>Bilingual support: Hello! </a:t>
            </a:r>
            <a:r>
              <a:rPr lang="ar-LB" sz="4800">
                <a:solidFill>
                  <a:schemeClr val="tx1"/>
                </a:solidFill>
                <a:latin typeface="Helvetica" panose="020B0604020202020204" pitchFamily="34" charset="0"/>
                <a:cs typeface="Helvetica" panose="020B0604020202020204" pitchFamily="34" charset="0"/>
              </a:rPr>
              <a:t>مرحباً</a:t>
            </a:r>
            <a:r>
              <a:rPr lang="en-US" sz="4800">
                <a:solidFill>
                  <a:schemeClr val="tx1"/>
                </a:solidFill>
                <a:latin typeface="Helvetica" panose="020B0604020202020204" pitchFamily="34" charset="0"/>
                <a:cs typeface="Helvetica" panose="020B0604020202020204" pitchFamily="34" charset="0"/>
              </a:rPr>
              <a:t> …</a:t>
            </a:r>
          </a:p>
          <a:p>
            <a:pPr marL="685800" indent="-685800" algn="l">
              <a:buFont typeface="Arial" panose="020B0604020202020204" pitchFamily="34" charset="0"/>
              <a:buChar char="•"/>
            </a:pPr>
            <a:r>
              <a:rPr lang="en-US" sz="4800">
                <a:solidFill>
                  <a:schemeClr val="tx1"/>
                </a:solidFill>
                <a:latin typeface="Helvetica" panose="020B0604020202020204" pitchFamily="34" charset="0"/>
                <a:cs typeface="Helvetica" panose="020B0604020202020204" pitchFamily="34" charset="0"/>
              </a:rPr>
              <a:t>Handles input text, audio, and image</a:t>
            </a:r>
          </a:p>
          <a:p>
            <a:pPr marL="685800" indent="-685800" algn="l">
              <a:buFont typeface="Arial" panose="020B0604020202020204" pitchFamily="34" charset="0"/>
              <a:buChar char="•"/>
            </a:pPr>
            <a:r>
              <a:rPr lang="en-US" sz="4800">
                <a:solidFill>
                  <a:schemeClr val="tx1"/>
                </a:solidFill>
                <a:latin typeface="Helvetica" panose="020B0604020202020204" pitchFamily="34" charset="0"/>
                <a:cs typeface="Helvetica" panose="020B0604020202020204" pitchFamily="34" charset="0"/>
              </a:rPr>
              <a:t>Query refining for accurate responses</a:t>
            </a:r>
          </a:p>
        </p:txBody>
      </p:sp>
    </p:spTree>
    <p:extLst>
      <p:ext uri="{BB962C8B-B14F-4D97-AF65-F5344CB8AC3E}">
        <p14:creationId xmlns:p14="http://schemas.microsoft.com/office/powerpoint/2010/main" val="1445175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 bridge to the highway!">
            <a:extLst>
              <a:ext uri="{FF2B5EF4-FFF2-40B4-BE49-F238E27FC236}">
                <a16:creationId xmlns:a16="http://schemas.microsoft.com/office/drawing/2014/main" id="{9FF79580-45EB-1204-DC3D-98169A46FE2D}"/>
              </a:ext>
            </a:extLst>
          </p:cNvPr>
          <p:cNvSpPr txBox="1"/>
          <p:nvPr/>
        </p:nvSpPr>
        <p:spPr>
          <a:xfrm>
            <a:off x="4162789" y="1428204"/>
            <a:ext cx="14245389" cy="8685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t">
            <a:spAutoFit/>
          </a:bodyPr>
          <a:lstStyle>
            <a:lvl1pPr algn="l">
              <a:lnSpc>
                <a:spcPct val="90000"/>
              </a:lnSpc>
              <a:defRPr sz="5500" cap="all">
                <a:solidFill>
                  <a:srgbClr val="791633"/>
                </a:solidFill>
                <a:latin typeface="Proxima Nova Th"/>
                <a:ea typeface="Proxima Nova Th"/>
                <a:cs typeface="Proxima Nova Th"/>
                <a:sym typeface="Proxima Nova Extrabold"/>
              </a:defRPr>
            </a:lvl1pPr>
          </a:lstStyle>
          <a:p>
            <a:pPr algn="ctr"/>
            <a:r>
              <a:rPr lang="en-US" b="1">
                <a:solidFill>
                  <a:srgbClr val="840032"/>
                </a:solidFill>
                <a:latin typeface="Helvetica"/>
              </a:rPr>
              <a:t>Agent</a:t>
            </a:r>
          </a:p>
        </p:txBody>
      </p:sp>
      <p:sp>
        <p:nvSpPr>
          <p:cNvPr id="6" name="The American university of beirut: Challenges and opportunities.">
            <a:extLst>
              <a:ext uri="{FF2B5EF4-FFF2-40B4-BE49-F238E27FC236}">
                <a16:creationId xmlns:a16="http://schemas.microsoft.com/office/drawing/2014/main" id="{5B3E9B38-ECC5-2469-6210-68121152D308}"/>
              </a:ext>
            </a:extLst>
          </p:cNvPr>
          <p:cNvSpPr txBox="1"/>
          <p:nvPr/>
        </p:nvSpPr>
        <p:spPr>
          <a:xfrm>
            <a:off x="15959857" y="677914"/>
            <a:ext cx="6753311" cy="45653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p>
            <a:pPr algn="r">
              <a:defRPr sz="2300">
                <a:solidFill>
                  <a:srgbClr val="000000"/>
                </a:solidFill>
                <a:latin typeface="Proxima Nova Rg"/>
                <a:ea typeface="Proxima Nova Rg"/>
                <a:cs typeface="Proxima Nova Rg"/>
                <a:sym typeface="Proxima Nova"/>
              </a:defRPr>
            </a:pPr>
            <a:r>
              <a:rPr lang="en-GB"/>
              <a:t>AI Home Doctor Chatbot</a:t>
            </a:r>
          </a:p>
        </p:txBody>
      </p:sp>
      <p:sp>
        <p:nvSpPr>
          <p:cNvPr id="10" name="Rectangle: Rounded Corners 9">
            <a:extLst>
              <a:ext uri="{FF2B5EF4-FFF2-40B4-BE49-F238E27FC236}">
                <a16:creationId xmlns:a16="http://schemas.microsoft.com/office/drawing/2014/main" id="{E9BEF6CC-2E85-84D9-0D2F-30AC829E8DBC}"/>
              </a:ext>
            </a:extLst>
          </p:cNvPr>
          <p:cNvSpPr/>
          <p:nvPr/>
        </p:nvSpPr>
        <p:spPr>
          <a:xfrm>
            <a:off x="563223" y="3354330"/>
            <a:ext cx="2341277" cy="1755604"/>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l"/>
            <a:r>
              <a:rPr lang="en-US" sz="3200">
                <a:solidFill>
                  <a:schemeClr val="bg1"/>
                </a:solidFill>
                <a:latin typeface="Helvetica"/>
                <a:cs typeface="Calibri"/>
              </a:rPr>
              <a:t>Server</a:t>
            </a:r>
          </a:p>
        </p:txBody>
      </p:sp>
      <p:sp>
        <p:nvSpPr>
          <p:cNvPr id="18" name="Rectangle: Rounded Corners 17">
            <a:extLst>
              <a:ext uri="{FF2B5EF4-FFF2-40B4-BE49-F238E27FC236}">
                <a16:creationId xmlns:a16="http://schemas.microsoft.com/office/drawing/2014/main" id="{6639B2C1-AB28-015A-CC85-C8D24655720A}"/>
              </a:ext>
            </a:extLst>
          </p:cNvPr>
          <p:cNvSpPr/>
          <p:nvPr/>
        </p:nvSpPr>
        <p:spPr>
          <a:xfrm>
            <a:off x="4571097" y="3399655"/>
            <a:ext cx="2999482" cy="1710840"/>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200">
                <a:solidFill>
                  <a:schemeClr val="bg1"/>
                </a:solidFill>
                <a:latin typeface="Helvetica"/>
                <a:cs typeface="Calibri"/>
              </a:rPr>
              <a:t>Agent</a:t>
            </a:r>
          </a:p>
        </p:txBody>
      </p:sp>
      <p:cxnSp>
        <p:nvCxnSpPr>
          <p:cNvPr id="24" name="Straight Arrow Connector 23">
            <a:extLst>
              <a:ext uri="{FF2B5EF4-FFF2-40B4-BE49-F238E27FC236}">
                <a16:creationId xmlns:a16="http://schemas.microsoft.com/office/drawing/2014/main" id="{35737867-0D85-C222-CD37-AB38F4BAA6D3}"/>
              </a:ext>
            </a:extLst>
          </p:cNvPr>
          <p:cNvCxnSpPr>
            <a:cxnSpLocks/>
          </p:cNvCxnSpPr>
          <p:nvPr/>
        </p:nvCxnSpPr>
        <p:spPr>
          <a:xfrm>
            <a:off x="2979291" y="4269018"/>
            <a:ext cx="1185321" cy="1182"/>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 name="Rectangle: Rounded Corners 6">
            <a:extLst>
              <a:ext uri="{FF2B5EF4-FFF2-40B4-BE49-F238E27FC236}">
                <a16:creationId xmlns:a16="http://schemas.microsoft.com/office/drawing/2014/main" id="{D6D7E1D0-5C95-7073-FA9C-4C21007DF37C}"/>
              </a:ext>
            </a:extLst>
          </p:cNvPr>
          <p:cNvSpPr/>
          <p:nvPr/>
        </p:nvSpPr>
        <p:spPr>
          <a:xfrm>
            <a:off x="8834102" y="2955995"/>
            <a:ext cx="4891344" cy="2604221"/>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200">
                <a:solidFill>
                  <a:schemeClr val="bg1"/>
                </a:solidFill>
                <a:latin typeface="Helvetica"/>
                <a:cs typeface="Calibri"/>
              </a:rPr>
              <a:t>Determine Chain Using Models Detector Based on Conversation</a:t>
            </a:r>
          </a:p>
        </p:txBody>
      </p:sp>
      <p:cxnSp>
        <p:nvCxnSpPr>
          <p:cNvPr id="12" name="Straight Arrow Connector 11">
            <a:extLst>
              <a:ext uri="{FF2B5EF4-FFF2-40B4-BE49-F238E27FC236}">
                <a16:creationId xmlns:a16="http://schemas.microsoft.com/office/drawing/2014/main" id="{CDA107F8-7E7C-801C-B7EE-C5250FE1BE8F}"/>
              </a:ext>
            </a:extLst>
          </p:cNvPr>
          <p:cNvCxnSpPr>
            <a:cxnSpLocks/>
          </p:cNvCxnSpPr>
          <p:nvPr/>
        </p:nvCxnSpPr>
        <p:spPr>
          <a:xfrm>
            <a:off x="7556091" y="4269649"/>
            <a:ext cx="1185321" cy="1182"/>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2CE1C8AC-207E-D0BF-3FFD-16CC8C5A290F}"/>
              </a:ext>
            </a:extLst>
          </p:cNvPr>
          <p:cNvCxnSpPr>
            <a:cxnSpLocks/>
          </p:cNvCxnSpPr>
          <p:nvPr/>
        </p:nvCxnSpPr>
        <p:spPr>
          <a:xfrm flipH="1">
            <a:off x="6736867" y="5499309"/>
            <a:ext cx="2414472" cy="1078492"/>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B8707DFD-34FB-A730-D3C4-D91700590870}"/>
              </a:ext>
            </a:extLst>
          </p:cNvPr>
          <p:cNvCxnSpPr>
            <a:cxnSpLocks/>
          </p:cNvCxnSpPr>
          <p:nvPr/>
        </p:nvCxnSpPr>
        <p:spPr>
          <a:xfrm flipH="1">
            <a:off x="9806469" y="5656964"/>
            <a:ext cx="154747" cy="128870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Arrow Connector 24">
            <a:extLst>
              <a:ext uri="{FF2B5EF4-FFF2-40B4-BE49-F238E27FC236}">
                <a16:creationId xmlns:a16="http://schemas.microsoft.com/office/drawing/2014/main" id="{806B0091-D25E-3469-8DEC-3671C46C0D3A}"/>
              </a:ext>
            </a:extLst>
          </p:cNvPr>
          <p:cNvCxnSpPr>
            <a:cxnSpLocks/>
          </p:cNvCxnSpPr>
          <p:nvPr/>
        </p:nvCxnSpPr>
        <p:spPr>
          <a:xfrm>
            <a:off x="11741406" y="5683239"/>
            <a:ext cx="738633" cy="1262424"/>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24B0C4B5-F3C1-B94F-5C50-A529DF393B22}"/>
              </a:ext>
            </a:extLst>
          </p:cNvPr>
          <p:cNvCxnSpPr>
            <a:cxnSpLocks/>
          </p:cNvCxnSpPr>
          <p:nvPr/>
        </p:nvCxnSpPr>
        <p:spPr>
          <a:xfrm>
            <a:off x="13363308" y="5501960"/>
            <a:ext cx="2236357" cy="263941"/>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2" name="Rectangle: Rounded Corners 31">
            <a:extLst>
              <a:ext uri="{FF2B5EF4-FFF2-40B4-BE49-F238E27FC236}">
                <a16:creationId xmlns:a16="http://schemas.microsoft.com/office/drawing/2014/main" id="{9BD00365-B059-28D2-269A-66FF86842FF1}"/>
              </a:ext>
            </a:extLst>
          </p:cNvPr>
          <p:cNvSpPr/>
          <p:nvPr/>
        </p:nvSpPr>
        <p:spPr>
          <a:xfrm>
            <a:off x="4389060" y="6094318"/>
            <a:ext cx="2263759" cy="1264153"/>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200">
                <a:solidFill>
                  <a:schemeClr val="bg1"/>
                </a:solidFill>
                <a:latin typeface="Helvetica"/>
                <a:cs typeface="Calibri"/>
              </a:rPr>
              <a:t>Nurse</a:t>
            </a:r>
          </a:p>
        </p:txBody>
      </p:sp>
      <p:sp>
        <p:nvSpPr>
          <p:cNvPr id="34" name="Rectangle: Rounded Corners 33">
            <a:extLst>
              <a:ext uri="{FF2B5EF4-FFF2-40B4-BE49-F238E27FC236}">
                <a16:creationId xmlns:a16="http://schemas.microsoft.com/office/drawing/2014/main" id="{EC430272-12C6-F129-C8F7-8BCB18DE1225}"/>
              </a:ext>
            </a:extLst>
          </p:cNvPr>
          <p:cNvSpPr/>
          <p:nvPr/>
        </p:nvSpPr>
        <p:spPr>
          <a:xfrm>
            <a:off x="8730515" y="7062483"/>
            <a:ext cx="2263759" cy="1264153"/>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200">
                <a:solidFill>
                  <a:schemeClr val="bg1"/>
                </a:solidFill>
                <a:latin typeface="Helvetica"/>
                <a:cs typeface="Calibri"/>
              </a:rPr>
              <a:t>Symptom</a:t>
            </a:r>
          </a:p>
        </p:txBody>
      </p:sp>
      <p:sp>
        <p:nvSpPr>
          <p:cNvPr id="38" name="Rectangle: Rounded Corners 37">
            <a:extLst>
              <a:ext uri="{FF2B5EF4-FFF2-40B4-BE49-F238E27FC236}">
                <a16:creationId xmlns:a16="http://schemas.microsoft.com/office/drawing/2014/main" id="{202F71CF-497A-0E51-8EE0-DEA986DBA6D5}"/>
              </a:ext>
            </a:extLst>
          </p:cNvPr>
          <p:cNvSpPr/>
          <p:nvPr/>
        </p:nvSpPr>
        <p:spPr>
          <a:xfrm>
            <a:off x="12235183" y="7036964"/>
            <a:ext cx="2263759" cy="1264153"/>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200">
                <a:solidFill>
                  <a:schemeClr val="bg1"/>
                </a:solidFill>
                <a:latin typeface="Helvetica"/>
                <a:cs typeface="Calibri"/>
              </a:rPr>
              <a:t>Skin</a:t>
            </a:r>
          </a:p>
        </p:txBody>
      </p:sp>
      <p:sp>
        <p:nvSpPr>
          <p:cNvPr id="45" name="Rectangle: Rounded Corners 44">
            <a:extLst>
              <a:ext uri="{FF2B5EF4-FFF2-40B4-BE49-F238E27FC236}">
                <a16:creationId xmlns:a16="http://schemas.microsoft.com/office/drawing/2014/main" id="{38ACA81E-CAFA-9235-4F62-4D24A4E840BE}"/>
              </a:ext>
            </a:extLst>
          </p:cNvPr>
          <p:cNvSpPr/>
          <p:nvPr/>
        </p:nvSpPr>
        <p:spPr>
          <a:xfrm>
            <a:off x="15949050" y="5390176"/>
            <a:ext cx="2263759" cy="1264153"/>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200">
                <a:solidFill>
                  <a:schemeClr val="bg1"/>
                </a:solidFill>
                <a:latin typeface="Helvetica"/>
                <a:cs typeface="Calibri"/>
              </a:rPr>
              <a:t>Donna</a:t>
            </a:r>
          </a:p>
        </p:txBody>
      </p:sp>
      <p:sp>
        <p:nvSpPr>
          <p:cNvPr id="47" name="TextBox 46">
            <a:extLst>
              <a:ext uri="{FF2B5EF4-FFF2-40B4-BE49-F238E27FC236}">
                <a16:creationId xmlns:a16="http://schemas.microsoft.com/office/drawing/2014/main" id="{016EE3FC-5EB5-2B0B-09E1-4FC1CB70F946}"/>
              </a:ext>
            </a:extLst>
          </p:cNvPr>
          <p:cNvSpPr txBox="1"/>
          <p:nvPr/>
        </p:nvSpPr>
        <p:spPr>
          <a:xfrm rot="20100000">
            <a:off x="6629843" y="5730734"/>
            <a:ext cx="224142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ea typeface="Calibri"/>
                <a:cs typeface="Calibri"/>
              </a:rPr>
              <a:t>Conversation</a:t>
            </a:r>
            <a:endParaRPr lang="en-US" sz="2000" err="1"/>
          </a:p>
        </p:txBody>
      </p:sp>
      <p:sp>
        <p:nvSpPr>
          <p:cNvPr id="49" name="TextBox 48">
            <a:extLst>
              <a:ext uri="{FF2B5EF4-FFF2-40B4-BE49-F238E27FC236}">
                <a16:creationId xmlns:a16="http://schemas.microsoft.com/office/drawing/2014/main" id="{6A85D3BD-2152-4E05-D59E-DFAA1CE0A18E}"/>
              </a:ext>
            </a:extLst>
          </p:cNvPr>
          <p:cNvSpPr txBox="1"/>
          <p:nvPr/>
        </p:nvSpPr>
        <p:spPr>
          <a:xfrm rot="5400000">
            <a:off x="9046889" y="6436895"/>
            <a:ext cx="208376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ea typeface="Calibri"/>
                <a:cs typeface="Calibri"/>
              </a:rPr>
              <a:t>Conversation</a:t>
            </a:r>
          </a:p>
        </p:txBody>
      </p:sp>
      <p:sp>
        <p:nvSpPr>
          <p:cNvPr id="51" name="TextBox 50">
            <a:extLst>
              <a:ext uri="{FF2B5EF4-FFF2-40B4-BE49-F238E27FC236}">
                <a16:creationId xmlns:a16="http://schemas.microsoft.com/office/drawing/2014/main" id="{F358CB0E-51C1-CDF6-BF20-1418FBC9357C}"/>
              </a:ext>
            </a:extLst>
          </p:cNvPr>
          <p:cNvSpPr txBox="1"/>
          <p:nvPr/>
        </p:nvSpPr>
        <p:spPr>
          <a:xfrm rot="3600000">
            <a:off x="11730265" y="6284147"/>
            <a:ext cx="224142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ea typeface="Calibri"/>
                <a:cs typeface="Calibri"/>
              </a:rPr>
              <a:t>Conversation+</a:t>
            </a:r>
            <a:endParaRPr lang="en-US" sz="2000" err="1">
              <a:ea typeface="Calibri"/>
              <a:cs typeface="Calibri"/>
            </a:endParaRPr>
          </a:p>
          <a:p>
            <a:pPr algn="l"/>
            <a:r>
              <a:rPr lang="en-US" sz="2000">
                <a:ea typeface="Calibri"/>
                <a:cs typeface="Calibri"/>
              </a:rPr>
              <a:t>images</a:t>
            </a:r>
          </a:p>
        </p:txBody>
      </p:sp>
      <p:sp>
        <p:nvSpPr>
          <p:cNvPr id="53" name="TextBox 52">
            <a:extLst>
              <a:ext uri="{FF2B5EF4-FFF2-40B4-BE49-F238E27FC236}">
                <a16:creationId xmlns:a16="http://schemas.microsoft.com/office/drawing/2014/main" id="{4EC04204-8AD4-82D5-DA59-7753FDA094D4}"/>
              </a:ext>
            </a:extLst>
          </p:cNvPr>
          <p:cNvSpPr txBox="1"/>
          <p:nvPr/>
        </p:nvSpPr>
        <p:spPr>
          <a:xfrm rot="360000">
            <a:off x="13718261" y="5183488"/>
            <a:ext cx="224142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ea typeface="Calibri"/>
                <a:cs typeface="Calibri"/>
              </a:rPr>
              <a:t>Conversation</a:t>
            </a:r>
            <a:endParaRPr lang="en-US" sz="2000" err="1"/>
          </a:p>
        </p:txBody>
      </p:sp>
      <p:sp>
        <p:nvSpPr>
          <p:cNvPr id="55" name="Rectangle: Rounded Corners 54">
            <a:extLst>
              <a:ext uri="{FF2B5EF4-FFF2-40B4-BE49-F238E27FC236}">
                <a16:creationId xmlns:a16="http://schemas.microsoft.com/office/drawing/2014/main" id="{0C41F2E8-494D-FCA0-27CE-353E7954FC88}"/>
              </a:ext>
            </a:extLst>
          </p:cNvPr>
          <p:cNvSpPr/>
          <p:nvPr/>
        </p:nvSpPr>
        <p:spPr>
          <a:xfrm>
            <a:off x="10481524" y="9806922"/>
            <a:ext cx="2999482" cy="1710840"/>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200">
                <a:solidFill>
                  <a:schemeClr val="bg1"/>
                </a:solidFill>
                <a:latin typeface="Helvetica"/>
                <a:cs typeface="Calibri"/>
              </a:rPr>
              <a:t>Agent</a:t>
            </a:r>
          </a:p>
        </p:txBody>
      </p:sp>
      <p:sp>
        <p:nvSpPr>
          <p:cNvPr id="57" name="Rectangle: Rounded Corners 56">
            <a:extLst>
              <a:ext uri="{FF2B5EF4-FFF2-40B4-BE49-F238E27FC236}">
                <a16:creationId xmlns:a16="http://schemas.microsoft.com/office/drawing/2014/main" id="{623DB8C5-1E8C-1852-A5BA-8386E0EBF864}"/>
              </a:ext>
            </a:extLst>
          </p:cNvPr>
          <p:cNvSpPr/>
          <p:nvPr/>
        </p:nvSpPr>
        <p:spPr>
          <a:xfrm>
            <a:off x="15607464" y="9807553"/>
            <a:ext cx="2999482" cy="1710840"/>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200">
                <a:solidFill>
                  <a:schemeClr val="bg1"/>
                </a:solidFill>
                <a:latin typeface="Helvetica"/>
                <a:cs typeface="Calibri"/>
              </a:rPr>
              <a:t>Translation</a:t>
            </a:r>
          </a:p>
        </p:txBody>
      </p:sp>
      <p:sp>
        <p:nvSpPr>
          <p:cNvPr id="59" name="Rectangle: Rounded Corners 58">
            <a:extLst>
              <a:ext uri="{FF2B5EF4-FFF2-40B4-BE49-F238E27FC236}">
                <a16:creationId xmlns:a16="http://schemas.microsoft.com/office/drawing/2014/main" id="{9833A97C-1160-B1DF-76B4-FC24875F4965}"/>
              </a:ext>
            </a:extLst>
          </p:cNvPr>
          <p:cNvSpPr/>
          <p:nvPr/>
        </p:nvSpPr>
        <p:spPr>
          <a:xfrm>
            <a:off x="20105815" y="9808185"/>
            <a:ext cx="2999482" cy="1710840"/>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200">
                <a:solidFill>
                  <a:schemeClr val="bg1"/>
                </a:solidFill>
                <a:latin typeface="Helvetica"/>
                <a:cs typeface="Calibri"/>
              </a:rPr>
              <a:t>Server</a:t>
            </a:r>
          </a:p>
        </p:txBody>
      </p:sp>
      <p:cxnSp>
        <p:nvCxnSpPr>
          <p:cNvPr id="61" name="Straight Arrow Connector 60">
            <a:extLst>
              <a:ext uri="{FF2B5EF4-FFF2-40B4-BE49-F238E27FC236}">
                <a16:creationId xmlns:a16="http://schemas.microsoft.com/office/drawing/2014/main" id="{C86FD7B1-73A2-725D-B0D3-E6432A6FD777}"/>
              </a:ext>
            </a:extLst>
          </p:cNvPr>
          <p:cNvCxnSpPr>
            <a:cxnSpLocks/>
          </p:cNvCxnSpPr>
          <p:nvPr/>
        </p:nvCxnSpPr>
        <p:spPr>
          <a:xfrm>
            <a:off x="6179767" y="7294533"/>
            <a:ext cx="4023114" cy="2970353"/>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3" name="Straight Arrow Connector 62">
            <a:extLst>
              <a:ext uri="{FF2B5EF4-FFF2-40B4-BE49-F238E27FC236}">
                <a16:creationId xmlns:a16="http://schemas.microsoft.com/office/drawing/2014/main" id="{B352A5CC-D31C-F1C0-CF11-06FE815385CF}"/>
              </a:ext>
            </a:extLst>
          </p:cNvPr>
          <p:cNvCxnSpPr>
            <a:cxnSpLocks/>
          </p:cNvCxnSpPr>
          <p:nvPr/>
        </p:nvCxnSpPr>
        <p:spPr>
          <a:xfrm>
            <a:off x="10740415" y="8408187"/>
            <a:ext cx="528423" cy="1288699"/>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5" name="Straight Arrow Connector 64">
            <a:extLst>
              <a:ext uri="{FF2B5EF4-FFF2-40B4-BE49-F238E27FC236}">
                <a16:creationId xmlns:a16="http://schemas.microsoft.com/office/drawing/2014/main" id="{59577D1E-5D74-4F7A-9EAD-9056022E7023}"/>
              </a:ext>
            </a:extLst>
          </p:cNvPr>
          <p:cNvCxnSpPr>
            <a:cxnSpLocks/>
          </p:cNvCxnSpPr>
          <p:nvPr/>
        </p:nvCxnSpPr>
        <p:spPr>
          <a:xfrm flipH="1">
            <a:off x="12363077" y="8382668"/>
            <a:ext cx="575162" cy="1288699"/>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9" name="Straight Arrow Connector 68">
            <a:extLst>
              <a:ext uri="{FF2B5EF4-FFF2-40B4-BE49-F238E27FC236}">
                <a16:creationId xmlns:a16="http://schemas.microsoft.com/office/drawing/2014/main" id="{E1E634C3-D6BF-F60F-7217-82950D98F78E}"/>
              </a:ext>
            </a:extLst>
          </p:cNvPr>
          <p:cNvCxnSpPr>
            <a:cxnSpLocks/>
          </p:cNvCxnSpPr>
          <p:nvPr/>
        </p:nvCxnSpPr>
        <p:spPr>
          <a:xfrm flipH="1">
            <a:off x="13165754" y="6759374"/>
            <a:ext cx="3518057" cy="2865251"/>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1" name="Straight Arrow Connector 70">
            <a:extLst>
              <a:ext uri="{FF2B5EF4-FFF2-40B4-BE49-F238E27FC236}">
                <a16:creationId xmlns:a16="http://schemas.microsoft.com/office/drawing/2014/main" id="{18AF90D8-6E46-E69A-A292-568FEF9D9129}"/>
              </a:ext>
            </a:extLst>
          </p:cNvPr>
          <p:cNvCxnSpPr>
            <a:cxnSpLocks/>
          </p:cNvCxnSpPr>
          <p:nvPr/>
        </p:nvCxnSpPr>
        <p:spPr>
          <a:xfrm>
            <a:off x="13714639" y="10693427"/>
            <a:ext cx="1553182" cy="27459"/>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Straight Arrow Connector 72">
            <a:extLst>
              <a:ext uri="{FF2B5EF4-FFF2-40B4-BE49-F238E27FC236}">
                <a16:creationId xmlns:a16="http://schemas.microsoft.com/office/drawing/2014/main" id="{75DD7A90-2F19-F8B1-FAEF-19288E72DF58}"/>
              </a:ext>
            </a:extLst>
          </p:cNvPr>
          <p:cNvCxnSpPr>
            <a:cxnSpLocks/>
          </p:cNvCxnSpPr>
          <p:nvPr/>
        </p:nvCxnSpPr>
        <p:spPr>
          <a:xfrm>
            <a:off x="18589065" y="10659573"/>
            <a:ext cx="1500631" cy="1182"/>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4" name="TextBox 73">
            <a:extLst>
              <a:ext uri="{FF2B5EF4-FFF2-40B4-BE49-F238E27FC236}">
                <a16:creationId xmlns:a16="http://schemas.microsoft.com/office/drawing/2014/main" id="{C4E953BD-5B2A-2D71-C7DA-0330CA5773C9}"/>
              </a:ext>
            </a:extLst>
          </p:cNvPr>
          <p:cNvSpPr txBox="1"/>
          <p:nvPr/>
        </p:nvSpPr>
        <p:spPr>
          <a:xfrm rot="2220000">
            <a:off x="7388945" y="8205539"/>
            <a:ext cx="158452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ea typeface="Calibri"/>
                <a:cs typeface="Calibri"/>
              </a:rPr>
              <a:t>or</a:t>
            </a:r>
          </a:p>
        </p:txBody>
      </p:sp>
      <p:sp>
        <p:nvSpPr>
          <p:cNvPr id="75" name="TextBox 74">
            <a:extLst>
              <a:ext uri="{FF2B5EF4-FFF2-40B4-BE49-F238E27FC236}">
                <a16:creationId xmlns:a16="http://schemas.microsoft.com/office/drawing/2014/main" id="{5D8EE779-F742-10A7-7A3A-A1F4F9319761}"/>
              </a:ext>
            </a:extLst>
          </p:cNvPr>
          <p:cNvSpPr txBox="1"/>
          <p:nvPr/>
        </p:nvSpPr>
        <p:spPr>
          <a:xfrm rot="4080000">
            <a:off x="10658269" y="8912208"/>
            <a:ext cx="158452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ea typeface="Calibri"/>
                <a:cs typeface="Calibri"/>
              </a:rPr>
              <a:t>or</a:t>
            </a:r>
          </a:p>
        </p:txBody>
      </p:sp>
      <p:sp>
        <p:nvSpPr>
          <p:cNvPr id="77" name="TextBox 76">
            <a:extLst>
              <a:ext uri="{FF2B5EF4-FFF2-40B4-BE49-F238E27FC236}">
                <a16:creationId xmlns:a16="http://schemas.microsoft.com/office/drawing/2014/main" id="{329BC36B-985D-C857-361D-D6721986FFBD}"/>
              </a:ext>
            </a:extLst>
          </p:cNvPr>
          <p:cNvSpPr txBox="1"/>
          <p:nvPr/>
        </p:nvSpPr>
        <p:spPr>
          <a:xfrm rot="6660000">
            <a:off x="12097124" y="9017437"/>
            <a:ext cx="158452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ea typeface="Calibri"/>
                <a:cs typeface="Calibri"/>
              </a:rPr>
              <a:t>or</a:t>
            </a:r>
          </a:p>
        </p:txBody>
      </p:sp>
      <p:sp>
        <p:nvSpPr>
          <p:cNvPr id="79" name="TextBox 78">
            <a:extLst>
              <a:ext uri="{FF2B5EF4-FFF2-40B4-BE49-F238E27FC236}">
                <a16:creationId xmlns:a16="http://schemas.microsoft.com/office/drawing/2014/main" id="{2FD305E6-9BC2-C27A-69A6-D37B4C17D813}"/>
              </a:ext>
            </a:extLst>
          </p:cNvPr>
          <p:cNvSpPr txBox="1"/>
          <p:nvPr/>
        </p:nvSpPr>
        <p:spPr>
          <a:xfrm rot="-2400000">
            <a:off x="14765008" y="7815190"/>
            <a:ext cx="158452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ea typeface="Calibri"/>
                <a:cs typeface="Calibri"/>
              </a:rPr>
              <a:t>or</a:t>
            </a:r>
          </a:p>
        </p:txBody>
      </p:sp>
    </p:spTree>
    <p:extLst>
      <p:ext uri="{BB962C8B-B14F-4D97-AF65-F5344CB8AC3E}">
        <p14:creationId xmlns:p14="http://schemas.microsoft.com/office/powerpoint/2010/main" val="2418656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 bridge to the highway!">
            <a:extLst>
              <a:ext uri="{FF2B5EF4-FFF2-40B4-BE49-F238E27FC236}">
                <a16:creationId xmlns:a16="http://schemas.microsoft.com/office/drawing/2014/main" id="{9FF79580-45EB-1204-DC3D-98169A46FE2D}"/>
              </a:ext>
            </a:extLst>
          </p:cNvPr>
          <p:cNvSpPr txBox="1"/>
          <p:nvPr/>
        </p:nvSpPr>
        <p:spPr>
          <a:xfrm>
            <a:off x="4124133" y="1531665"/>
            <a:ext cx="14245389" cy="86857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nchor="t">
            <a:spAutoFit/>
          </a:bodyPr>
          <a:lstStyle>
            <a:lvl1pPr algn="l">
              <a:lnSpc>
                <a:spcPct val="90000"/>
              </a:lnSpc>
              <a:defRPr sz="5500" cap="all">
                <a:solidFill>
                  <a:srgbClr val="791633"/>
                </a:solidFill>
                <a:latin typeface="Proxima Nova Th"/>
                <a:ea typeface="Proxima Nova Th"/>
                <a:cs typeface="Proxima Nova Th"/>
                <a:sym typeface="Proxima Nova Extrabold"/>
              </a:defRPr>
            </a:lvl1pPr>
          </a:lstStyle>
          <a:p>
            <a:pPr algn="ctr"/>
            <a:r>
              <a:rPr lang="en-US" b="1">
                <a:solidFill>
                  <a:srgbClr val="840032"/>
                </a:solidFill>
                <a:latin typeface="Helvetica"/>
              </a:rPr>
              <a:t>Symptom Disease Chain</a:t>
            </a:r>
          </a:p>
        </p:txBody>
      </p:sp>
      <p:sp>
        <p:nvSpPr>
          <p:cNvPr id="6" name="The American university of beirut: Challenges and opportunities.">
            <a:extLst>
              <a:ext uri="{FF2B5EF4-FFF2-40B4-BE49-F238E27FC236}">
                <a16:creationId xmlns:a16="http://schemas.microsoft.com/office/drawing/2014/main" id="{5B3E9B38-ECC5-2469-6210-68121152D308}"/>
              </a:ext>
            </a:extLst>
          </p:cNvPr>
          <p:cNvSpPr txBox="1"/>
          <p:nvPr/>
        </p:nvSpPr>
        <p:spPr>
          <a:xfrm>
            <a:off x="15959857" y="677914"/>
            <a:ext cx="6753311" cy="456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r">
              <a:defRPr sz="2300">
                <a:solidFill>
                  <a:srgbClr val="000000"/>
                </a:solidFill>
                <a:latin typeface="Proxima Nova Rg"/>
                <a:ea typeface="Proxima Nova Rg"/>
                <a:cs typeface="Proxima Nova Rg"/>
                <a:sym typeface="Proxima Nova"/>
              </a:defRPr>
            </a:pPr>
            <a:r>
              <a:rPr lang="en-GB"/>
              <a:t>AI Home Doctor Chatbot</a:t>
            </a:r>
          </a:p>
        </p:txBody>
      </p:sp>
      <p:sp>
        <p:nvSpPr>
          <p:cNvPr id="10" name="Rectangle: Rounded Corners 9">
            <a:extLst>
              <a:ext uri="{FF2B5EF4-FFF2-40B4-BE49-F238E27FC236}">
                <a16:creationId xmlns:a16="http://schemas.microsoft.com/office/drawing/2014/main" id="{E9BEF6CC-2E85-84D9-0D2F-30AC829E8DBC}"/>
              </a:ext>
            </a:extLst>
          </p:cNvPr>
          <p:cNvSpPr/>
          <p:nvPr/>
        </p:nvSpPr>
        <p:spPr>
          <a:xfrm>
            <a:off x="484396" y="3433158"/>
            <a:ext cx="4758656" cy="1098708"/>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l"/>
            <a:r>
              <a:rPr lang="en-US" sz="3200">
                <a:solidFill>
                  <a:schemeClr val="bg1"/>
                </a:solidFill>
                <a:latin typeface="Helvetica"/>
                <a:cs typeface="Calibri"/>
              </a:rPr>
              <a:t> 42  Disease Dataset</a:t>
            </a:r>
            <a:endParaRPr lang="en-US" sz="3200">
              <a:solidFill>
                <a:schemeClr val="bg1"/>
              </a:solidFill>
              <a:latin typeface="Helvetica"/>
              <a:cs typeface="Helvetica"/>
            </a:endParaRPr>
          </a:p>
        </p:txBody>
      </p:sp>
      <p:sp>
        <p:nvSpPr>
          <p:cNvPr id="11" name="Rectangle: Rounded Corners 10">
            <a:extLst>
              <a:ext uri="{FF2B5EF4-FFF2-40B4-BE49-F238E27FC236}">
                <a16:creationId xmlns:a16="http://schemas.microsoft.com/office/drawing/2014/main" id="{FC9EEF37-DBDD-680C-0112-07F66FCDC914}"/>
              </a:ext>
            </a:extLst>
          </p:cNvPr>
          <p:cNvSpPr/>
          <p:nvPr/>
        </p:nvSpPr>
        <p:spPr>
          <a:xfrm>
            <a:off x="16611594" y="3374189"/>
            <a:ext cx="3823517" cy="1110489"/>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l"/>
            <a:r>
              <a:rPr lang="en-US" sz="3200">
                <a:solidFill>
                  <a:schemeClr val="bg1"/>
                </a:solidFill>
                <a:latin typeface="Helvetica"/>
                <a:cs typeface="Helvetica"/>
              </a:rPr>
              <a:t>     Disease Prediction Model</a:t>
            </a:r>
          </a:p>
        </p:txBody>
      </p:sp>
      <p:sp>
        <p:nvSpPr>
          <p:cNvPr id="13" name="Rectangle: Rounded Corners 12">
            <a:extLst>
              <a:ext uri="{FF2B5EF4-FFF2-40B4-BE49-F238E27FC236}">
                <a16:creationId xmlns:a16="http://schemas.microsoft.com/office/drawing/2014/main" id="{0ED369EC-8C5D-DF4D-A366-72D1561685F9}"/>
              </a:ext>
            </a:extLst>
          </p:cNvPr>
          <p:cNvSpPr/>
          <p:nvPr/>
        </p:nvSpPr>
        <p:spPr>
          <a:xfrm>
            <a:off x="11387221" y="3327407"/>
            <a:ext cx="4122107" cy="1092789"/>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200">
                <a:solidFill>
                  <a:schemeClr val="bg1"/>
                </a:solidFill>
                <a:latin typeface="Helvetica"/>
                <a:cs typeface="Calibri"/>
              </a:rPr>
              <a:t>KNN Model Prediction</a:t>
            </a:r>
            <a:endParaRPr lang="en-US" sz="3200">
              <a:solidFill>
                <a:schemeClr val="bg1"/>
              </a:solidFill>
              <a:latin typeface="Helvetica"/>
            </a:endParaRPr>
          </a:p>
        </p:txBody>
      </p:sp>
      <p:sp>
        <p:nvSpPr>
          <p:cNvPr id="18" name="Rectangle: Rounded Corners 17">
            <a:extLst>
              <a:ext uri="{FF2B5EF4-FFF2-40B4-BE49-F238E27FC236}">
                <a16:creationId xmlns:a16="http://schemas.microsoft.com/office/drawing/2014/main" id="{6639B2C1-AB28-015A-CC85-C8D24655720A}"/>
              </a:ext>
            </a:extLst>
          </p:cNvPr>
          <p:cNvSpPr/>
          <p:nvPr/>
        </p:nvSpPr>
        <p:spPr>
          <a:xfrm>
            <a:off x="6375415" y="3399906"/>
            <a:ext cx="3866586" cy="1159049"/>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200">
                <a:solidFill>
                  <a:schemeClr val="bg1"/>
                </a:solidFill>
                <a:latin typeface="Helvetica"/>
                <a:cs typeface="Calibri"/>
              </a:rPr>
              <a:t>Processes and Analyses Data</a:t>
            </a:r>
            <a:endParaRPr lang="en-US" sz="3200">
              <a:solidFill>
                <a:schemeClr val="bg1"/>
              </a:solidFill>
              <a:latin typeface="Helvetica"/>
            </a:endParaRPr>
          </a:p>
        </p:txBody>
      </p:sp>
      <p:sp>
        <p:nvSpPr>
          <p:cNvPr id="19" name="Rectangle: Rounded Corners 18">
            <a:extLst>
              <a:ext uri="{FF2B5EF4-FFF2-40B4-BE49-F238E27FC236}">
                <a16:creationId xmlns:a16="http://schemas.microsoft.com/office/drawing/2014/main" id="{DFE7AEE0-5394-6221-81A3-2C3B883CDCD7}"/>
              </a:ext>
            </a:extLst>
          </p:cNvPr>
          <p:cNvSpPr/>
          <p:nvPr/>
        </p:nvSpPr>
        <p:spPr>
          <a:xfrm>
            <a:off x="572320" y="5514062"/>
            <a:ext cx="3610809" cy="1047956"/>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l"/>
            <a:r>
              <a:rPr lang="en-US" sz="3200">
                <a:solidFill>
                  <a:schemeClr val="bg1"/>
                </a:solidFill>
                <a:latin typeface="Helvetica"/>
                <a:cs typeface="Helvetica"/>
              </a:rPr>
              <a:t>Description</a:t>
            </a:r>
          </a:p>
        </p:txBody>
      </p:sp>
      <p:sp>
        <p:nvSpPr>
          <p:cNvPr id="20" name="Rectangle: Rounded Corners 19">
            <a:extLst>
              <a:ext uri="{FF2B5EF4-FFF2-40B4-BE49-F238E27FC236}">
                <a16:creationId xmlns:a16="http://schemas.microsoft.com/office/drawing/2014/main" id="{69AB5F11-8154-2410-BBA3-20C957062AFE}"/>
              </a:ext>
            </a:extLst>
          </p:cNvPr>
          <p:cNvSpPr/>
          <p:nvPr/>
        </p:nvSpPr>
        <p:spPr>
          <a:xfrm>
            <a:off x="593433" y="6644569"/>
            <a:ext cx="3654981" cy="982357"/>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l"/>
            <a:r>
              <a:rPr lang="en-US" sz="3200">
                <a:solidFill>
                  <a:schemeClr val="bg1"/>
                </a:solidFill>
                <a:latin typeface="Helvetica"/>
                <a:cs typeface="Helvetica"/>
              </a:rPr>
              <a:t>Severity </a:t>
            </a:r>
          </a:p>
        </p:txBody>
      </p:sp>
      <p:sp>
        <p:nvSpPr>
          <p:cNvPr id="21" name="Rectangle: Rounded Corners 20">
            <a:extLst>
              <a:ext uri="{FF2B5EF4-FFF2-40B4-BE49-F238E27FC236}">
                <a16:creationId xmlns:a16="http://schemas.microsoft.com/office/drawing/2014/main" id="{278F4ED7-8C00-A4BD-2B89-673869599972}"/>
              </a:ext>
            </a:extLst>
          </p:cNvPr>
          <p:cNvSpPr/>
          <p:nvPr/>
        </p:nvSpPr>
        <p:spPr>
          <a:xfrm>
            <a:off x="572320" y="7849315"/>
            <a:ext cx="3588915" cy="978492"/>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l"/>
            <a:r>
              <a:rPr lang="en-US" sz="3200">
                <a:solidFill>
                  <a:schemeClr val="bg1"/>
                </a:solidFill>
                <a:latin typeface="Helvetica"/>
                <a:cs typeface="Helvetica"/>
              </a:rPr>
              <a:t>  Precautions</a:t>
            </a:r>
          </a:p>
        </p:txBody>
      </p:sp>
      <p:cxnSp>
        <p:nvCxnSpPr>
          <p:cNvPr id="28" name="Straight Arrow Connector 27">
            <a:extLst>
              <a:ext uri="{FF2B5EF4-FFF2-40B4-BE49-F238E27FC236}">
                <a16:creationId xmlns:a16="http://schemas.microsoft.com/office/drawing/2014/main" id="{69F0C2CC-9DD4-6E4B-85FE-270FADC49070}"/>
              </a:ext>
            </a:extLst>
          </p:cNvPr>
          <p:cNvCxnSpPr>
            <a:cxnSpLocks/>
          </p:cNvCxnSpPr>
          <p:nvPr/>
        </p:nvCxnSpPr>
        <p:spPr>
          <a:xfrm>
            <a:off x="15528686" y="3944799"/>
            <a:ext cx="1096211" cy="80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Straight Arrow Connector 28">
            <a:extLst>
              <a:ext uri="{FF2B5EF4-FFF2-40B4-BE49-F238E27FC236}">
                <a16:creationId xmlns:a16="http://schemas.microsoft.com/office/drawing/2014/main" id="{D1D560AF-015B-39CC-1169-0594EED93BBD}"/>
              </a:ext>
            </a:extLst>
          </p:cNvPr>
          <p:cNvCxnSpPr>
            <a:cxnSpLocks/>
          </p:cNvCxnSpPr>
          <p:nvPr/>
        </p:nvCxnSpPr>
        <p:spPr>
          <a:xfrm>
            <a:off x="4407731" y="5784886"/>
            <a:ext cx="1294992" cy="685496"/>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Straight Arrow Connector 30">
            <a:extLst>
              <a:ext uri="{FF2B5EF4-FFF2-40B4-BE49-F238E27FC236}">
                <a16:creationId xmlns:a16="http://schemas.microsoft.com/office/drawing/2014/main" id="{16031AB6-2A7C-6CCF-97DA-13B286209438}"/>
              </a:ext>
            </a:extLst>
          </p:cNvPr>
          <p:cNvCxnSpPr>
            <a:cxnSpLocks/>
          </p:cNvCxnSpPr>
          <p:nvPr/>
        </p:nvCxnSpPr>
        <p:spPr>
          <a:xfrm>
            <a:off x="10218133" y="3921653"/>
            <a:ext cx="1032997" cy="31645"/>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3" name="Graphic 2" descr="Database with solid fill">
            <a:extLst>
              <a:ext uri="{FF2B5EF4-FFF2-40B4-BE49-F238E27FC236}">
                <a16:creationId xmlns:a16="http://schemas.microsoft.com/office/drawing/2014/main" id="{227C5E35-1B91-BF1C-CB6C-02766216E3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83564" y="3584091"/>
            <a:ext cx="618698" cy="800668"/>
          </a:xfrm>
          <a:prstGeom prst="rect">
            <a:avLst/>
          </a:prstGeom>
        </p:spPr>
      </p:pic>
      <p:pic>
        <p:nvPicPr>
          <p:cNvPr id="22" name="Graphic 21" descr="Flowchart with solid fill">
            <a:extLst>
              <a:ext uri="{FF2B5EF4-FFF2-40B4-BE49-F238E27FC236}">
                <a16:creationId xmlns:a16="http://schemas.microsoft.com/office/drawing/2014/main" id="{CA16BDDD-84FA-A946-88D3-8D985FD6DB4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575522" y="3329106"/>
            <a:ext cx="713642" cy="758475"/>
          </a:xfrm>
          <a:prstGeom prst="rect">
            <a:avLst/>
          </a:prstGeom>
        </p:spPr>
      </p:pic>
      <p:pic>
        <p:nvPicPr>
          <p:cNvPr id="23" name="Graphic 22" descr="Link with solid fill">
            <a:extLst>
              <a:ext uri="{FF2B5EF4-FFF2-40B4-BE49-F238E27FC236}">
                <a16:creationId xmlns:a16="http://schemas.microsoft.com/office/drawing/2014/main" id="{20A6472D-270F-FEFA-7C91-15D63F1DB71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7145145" y="6593743"/>
            <a:ext cx="732431" cy="823415"/>
          </a:xfrm>
          <a:prstGeom prst="rect">
            <a:avLst/>
          </a:prstGeom>
        </p:spPr>
      </p:pic>
      <p:pic>
        <p:nvPicPr>
          <p:cNvPr id="40" name="Graphic 39" descr="Shield outline">
            <a:extLst>
              <a:ext uri="{FF2B5EF4-FFF2-40B4-BE49-F238E27FC236}">
                <a16:creationId xmlns:a16="http://schemas.microsoft.com/office/drawing/2014/main" id="{69FDC326-6835-C479-5EDD-31BC2562AA0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445832" y="8114178"/>
            <a:ext cx="620677" cy="620677"/>
          </a:xfrm>
          <a:prstGeom prst="rect">
            <a:avLst/>
          </a:prstGeom>
        </p:spPr>
      </p:pic>
      <p:pic>
        <p:nvPicPr>
          <p:cNvPr id="36" name="Graphic 35" descr="Document with solid fill">
            <a:extLst>
              <a:ext uri="{FF2B5EF4-FFF2-40B4-BE49-F238E27FC236}">
                <a16:creationId xmlns:a16="http://schemas.microsoft.com/office/drawing/2014/main" id="{E18159B1-FDFE-55BE-A0BF-85FA33CC459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159411" y="5541205"/>
            <a:ext cx="697189" cy="697189"/>
          </a:xfrm>
          <a:prstGeom prst="rect">
            <a:avLst/>
          </a:prstGeom>
        </p:spPr>
      </p:pic>
      <p:pic>
        <p:nvPicPr>
          <p:cNvPr id="37" name="Graphic 36" descr="Warning with solid fill">
            <a:extLst>
              <a:ext uri="{FF2B5EF4-FFF2-40B4-BE49-F238E27FC236}">
                <a16:creationId xmlns:a16="http://schemas.microsoft.com/office/drawing/2014/main" id="{79558A92-DE7B-6B16-1B9F-4607B9C3616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127947" y="6770101"/>
            <a:ext cx="739084" cy="739084"/>
          </a:xfrm>
          <a:prstGeom prst="rect">
            <a:avLst/>
          </a:prstGeom>
        </p:spPr>
      </p:pic>
      <p:cxnSp>
        <p:nvCxnSpPr>
          <p:cNvPr id="24" name="Straight Arrow Connector 23">
            <a:extLst>
              <a:ext uri="{FF2B5EF4-FFF2-40B4-BE49-F238E27FC236}">
                <a16:creationId xmlns:a16="http://schemas.microsoft.com/office/drawing/2014/main" id="{35737867-0D85-C222-CD37-AB38F4BAA6D3}"/>
              </a:ext>
            </a:extLst>
          </p:cNvPr>
          <p:cNvCxnSpPr>
            <a:cxnSpLocks/>
          </p:cNvCxnSpPr>
          <p:nvPr/>
        </p:nvCxnSpPr>
        <p:spPr>
          <a:xfrm>
            <a:off x="5175852" y="4085971"/>
            <a:ext cx="1185321" cy="1182"/>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 name="Straight Arrow Connector 1">
            <a:extLst>
              <a:ext uri="{FF2B5EF4-FFF2-40B4-BE49-F238E27FC236}">
                <a16:creationId xmlns:a16="http://schemas.microsoft.com/office/drawing/2014/main" id="{AD465DA2-30E4-9626-E25E-2F64F34207D4}"/>
              </a:ext>
            </a:extLst>
          </p:cNvPr>
          <p:cNvCxnSpPr>
            <a:cxnSpLocks/>
          </p:cNvCxnSpPr>
          <p:nvPr/>
        </p:nvCxnSpPr>
        <p:spPr>
          <a:xfrm>
            <a:off x="4496502" y="7126455"/>
            <a:ext cx="1427515" cy="80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 name="Straight Arrow Connector 3">
            <a:extLst>
              <a:ext uri="{FF2B5EF4-FFF2-40B4-BE49-F238E27FC236}">
                <a16:creationId xmlns:a16="http://schemas.microsoft.com/office/drawing/2014/main" id="{8E6C573E-AE80-F455-BBF7-3B505EE64C96}"/>
              </a:ext>
            </a:extLst>
          </p:cNvPr>
          <p:cNvCxnSpPr>
            <a:cxnSpLocks/>
          </p:cNvCxnSpPr>
          <p:nvPr/>
        </p:nvCxnSpPr>
        <p:spPr>
          <a:xfrm flipV="1">
            <a:off x="4497245" y="8005319"/>
            <a:ext cx="1449603" cy="352591"/>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Rectangle: Rounded Corners 8">
            <a:extLst>
              <a:ext uri="{FF2B5EF4-FFF2-40B4-BE49-F238E27FC236}">
                <a16:creationId xmlns:a16="http://schemas.microsoft.com/office/drawing/2014/main" id="{957AD081-58A3-8759-E06F-548ED67170A6}"/>
              </a:ext>
            </a:extLst>
          </p:cNvPr>
          <p:cNvSpPr/>
          <p:nvPr/>
        </p:nvSpPr>
        <p:spPr>
          <a:xfrm>
            <a:off x="6394110" y="6499894"/>
            <a:ext cx="2698893" cy="1402664"/>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l"/>
            <a:r>
              <a:rPr lang="en-US" sz="3200">
                <a:solidFill>
                  <a:schemeClr val="bg1"/>
                </a:solidFill>
                <a:latin typeface="Helvetica"/>
                <a:cs typeface="Helvetica"/>
              </a:rPr>
              <a:t>Info for Diseases</a:t>
            </a:r>
          </a:p>
        </p:txBody>
      </p:sp>
      <p:sp>
        <p:nvSpPr>
          <p:cNvPr id="39" name="Rectangle: Rounded Corners 38">
            <a:extLst>
              <a:ext uri="{FF2B5EF4-FFF2-40B4-BE49-F238E27FC236}">
                <a16:creationId xmlns:a16="http://schemas.microsoft.com/office/drawing/2014/main" id="{82803472-966C-6A4A-3FCC-542412A10E3D}"/>
              </a:ext>
            </a:extLst>
          </p:cNvPr>
          <p:cNvSpPr/>
          <p:nvPr/>
        </p:nvSpPr>
        <p:spPr>
          <a:xfrm>
            <a:off x="10240424" y="6499469"/>
            <a:ext cx="4134545" cy="1468926"/>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9pPr>
          </a:lstStyle>
          <a:p>
            <a:pPr algn="l"/>
            <a:r>
              <a:rPr lang="en-US" sz="3200">
                <a:solidFill>
                  <a:schemeClr val="bg1"/>
                </a:solidFill>
                <a:latin typeface="Helvetica"/>
                <a:cs typeface="Helvetica"/>
              </a:rPr>
              <a:t>Vector Embeddings (Open AI)</a:t>
            </a:r>
          </a:p>
        </p:txBody>
      </p:sp>
      <p:sp>
        <p:nvSpPr>
          <p:cNvPr id="42" name="Rectangle: Rounded Corners 41">
            <a:extLst>
              <a:ext uri="{FF2B5EF4-FFF2-40B4-BE49-F238E27FC236}">
                <a16:creationId xmlns:a16="http://schemas.microsoft.com/office/drawing/2014/main" id="{82803472-966C-6A4A-3FCC-542412A10E3D}"/>
              </a:ext>
            </a:extLst>
          </p:cNvPr>
          <p:cNvSpPr/>
          <p:nvPr/>
        </p:nvSpPr>
        <p:spPr>
          <a:xfrm>
            <a:off x="15690064" y="6520710"/>
            <a:ext cx="2367590" cy="1424751"/>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9pPr>
          </a:lstStyle>
          <a:p>
            <a:pPr algn="l"/>
            <a:r>
              <a:rPr lang="en-US" sz="3200">
                <a:solidFill>
                  <a:schemeClr val="bg1"/>
                </a:solidFill>
                <a:latin typeface="Helvetica"/>
                <a:cs typeface="Helvetica"/>
              </a:rPr>
              <a:t>Indexing</a:t>
            </a:r>
          </a:p>
        </p:txBody>
      </p:sp>
      <p:cxnSp>
        <p:nvCxnSpPr>
          <p:cNvPr id="43" name="Straight Arrow Connector 42">
            <a:extLst>
              <a:ext uri="{FF2B5EF4-FFF2-40B4-BE49-F238E27FC236}">
                <a16:creationId xmlns:a16="http://schemas.microsoft.com/office/drawing/2014/main" id="{495196E6-74C1-ABD6-5E33-427DA3CD02F5}"/>
              </a:ext>
            </a:extLst>
          </p:cNvPr>
          <p:cNvCxnSpPr>
            <a:cxnSpLocks/>
          </p:cNvCxnSpPr>
          <p:nvPr/>
        </p:nvCxnSpPr>
        <p:spPr>
          <a:xfrm>
            <a:off x="9184577" y="7407238"/>
            <a:ext cx="1096211" cy="80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Straight Arrow Connector 43">
            <a:extLst>
              <a:ext uri="{FF2B5EF4-FFF2-40B4-BE49-F238E27FC236}">
                <a16:creationId xmlns:a16="http://schemas.microsoft.com/office/drawing/2014/main" id="{B80364E7-A154-B04B-8454-37395643F8C6}"/>
              </a:ext>
            </a:extLst>
          </p:cNvPr>
          <p:cNvCxnSpPr>
            <a:cxnSpLocks/>
          </p:cNvCxnSpPr>
          <p:nvPr/>
        </p:nvCxnSpPr>
        <p:spPr>
          <a:xfrm>
            <a:off x="14460598" y="7407875"/>
            <a:ext cx="1096211" cy="80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 name="Rectangle: Rounded Corners 7">
            <a:extLst>
              <a:ext uri="{FF2B5EF4-FFF2-40B4-BE49-F238E27FC236}">
                <a16:creationId xmlns:a16="http://schemas.microsoft.com/office/drawing/2014/main" id="{0381F64C-5F4C-C2D9-C209-D5965DF17C64}"/>
              </a:ext>
            </a:extLst>
          </p:cNvPr>
          <p:cNvSpPr/>
          <p:nvPr/>
        </p:nvSpPr>
        <p:spPr>
          <a:xfrm>
            <a:off x="17470079" y="10681346"/>
            <a:ext cx="1704979" cy="1093448"/>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9pPr>
          </a:lstStyle>
          <a:p>
            <a:r>
              <a:rPr lang="en-US" sz="3200">
                <a:solidFill>
                  <a:schemeClr val="bg1"/>
                </a:solidFill>
                <a:latin typeface="Helvetica"/>
                <a:cs typeface="Helvetica"/>
              </a:rPr>
              <a:t>GPT</a:t>
            </a:r>
          </a:p>
        </p:txBody>
      </p:sp>
      <p:sp>
        <p:nvSpPr>
          <p:cNvPr id="14" name="Rectangle: Rounded Corners 13">
            <a:extLst>
              <a:ext uri="{FF2B5EF4-FFF2-40B4-BE49-F238E27FC236}">
                <a16:creationId xmlns:a16="http://schemas.microsoft.com/office/drawing/2014/main" id="{50F69875-F457-5E52-C599-BF524A3B7343}"/>
              </a:ext>
            </a:extLst>
          </p:cNvPr>
          <p:cNvSpPr/>
          <p:nvPr/>
        </p:nvSpPr>
        <p:spPr>
          <a:xfrm>
            <a:off x="249639" y="10369211"/>
            <a:ext cx="2752788" cy="1450470"/>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9pPr>
          </a:lstStyle>
          <a:p>
            <a:r>
              <a:rPr lang="en-US" sz="3200">
                <a:solidFill>
                  <a:schemeClr val="bg1"/>
                </a:solidFill>
                <a:latin typeface="Helvetica"/>
                <a:cs typeface="Helvetica"/>
              </a:rPr>
              <a:t>Conversation</a:t>
            </a:r>
          </a:p>
        </p:txBody>
      </p:sp>
      <p:sp>
        <p:nvSpPr>
          <p:cNvPr id="17" name="Rectangle: Rounded Corners 16">
            <a:extLst>
              <a:ext uri="{FF2B5EF4-FFF2-40B4-BE49-F238E27FC236}">
                <a16:creationId xmlns:a16="http://schemas.microsoft.com/office/drawing/2014/main" id="{8B40FB85-636D-C52B-A243-E4158DBB61DF}"/>
              </a:ext>
            </a:extLst>
          </p:cNvPr>
          <p:cNvSpPr/>
          <p:nvPr/>
        </p:nvSpPr>
        <p:spPr>
          <a:xfrm>
            <a:off x="6691966" y="10397872"/>
            <a:ext cx="2005273" cy="1421809"/>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9pPr>
          </a:lstStyle>
          <a:p>
            <a:pPr algn="l"/>
            <a:r>
              <a:rPr lang="en-US" sz="3200">
                <a:solidFill>
                  <a:schemeClr val="bg1"/>
                </a:solidFill>
                <a:latin typeface="Helvetica"/>
                <a:cs typeface="Helvetica"/>
              </a:rPr>
              <a:t>GPT</a:t>
            </a:r>
          </a:p>
        </p:txBody>
      </p:sp>
      <p:sp>
        <p:nvSpPr>
          <p:cNvPr id="26" name="Rectangle: Rounded Corners 25">
            <a:extLst>
              <a:ext uri="{FF2B5EF4-FFF2-40B4-BE49-F238E27FC236}">
                <a16:creationId xmlns:a16="http://schemas.microsoft.com/office/drawing/2014/main" id="{81F37AA7-87AC-01D6-4F6B-36FFFC83727C}"/>
              </a:ext>
            </a:extLst>
          </p:cNvPr>
          <p:cNvSpPr/>
          <p:nvPr/>
        </p:nvSpPr>
        <p:spPr>
          <a:xfrm>
            <a:off x="12922025" y="10769269"/>
            <a:ext cx="2040901" cy="1074656"/>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9pPr>
          </a:lstStyle>
          <a:p>
            <a:pPr algn="l"/>
            <a:r>
              <a:rPr lang="en-US" sz="3200">
                <a:solidFill>
                  <a:schemeClr val="bg1"/>
                </a:solidFill>
                <a:latin typeface="Helvetica"/>
                <a:cs typeface="Helvetica"/>
              </a:rPr>
              <a:t>Indexing</a:t>
            </a:r>
          </a:p>
        </p:txBody>
      </p:sp>
      <p:pic>
        <p:nvPicPr>
          <p:cNvPr id="30" name="Graphic 6" descr="Pencil with solid fill">
            <a:extLst>
              <a:ext uri="{FF2B5EF4-FFF2-40B4-BE49-F238E27FC236}">
                <a16:creationId xmlns:a16="http://schemas.microsoft.com/office/drawing/2014/main" id="{2E24C4D2-4694-4192-58F7-A7DF189158D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571978" y="11107705"/>
            <a:ext cx="527713" cy="459475"/>
          </a:xfrm>
          <a:prstGeom prst="rect">
            <a:avLst/>
          </a:prstGeom>
        </p:spPr>
      </p:pic>
      <p:pic>
        <p:nvPicPr>
          <p:cNvPr id="33" name="Graphic 40" descr="Robot with solid fill">
            <a:extLst>
              <a:ext uri="{FF2B5EF4-FFF2-40B4-BE49-F238E27FC236}">
                <a16:creationId xmlns:a16="http://schemas.microsoft.com/office/drawing/2014/main" id="{E080654C-D17C-C565-2F21-C6C756893A0E}"/>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697146" y="10531217"/>
            <a:ext cx="1124606" cy="1014172"/>
          </a:xfrm>
          <a:prstGeom prst="rect">
            <a:avLst/>
          </a:prstGeom>
        </p:spPr>
      </p:pic>
      <p:sp>
        <p:nvSpPr>
          <p:cNvPr id="35" name="Rectangle: Rounded Corners 34">
            <a:extLst>
              <a:ext uri="{FF2B5EF4-FFF2-40B4-BE49-F238E27FC236}">
                <a16:creationId xmlns:a16="http://schemas.microsoft.com/office/drawing/2014/main" id="{4A5F3858-7AAC-AD3C-4B7A-24E879228CFF}"/>
              </a:ext>
            </a:extLst>
          </p:cNvPr>
          <p:cNvSpPr/>
          <p:nvPr/>
        </p:nvSpPr>
        <p:spPr>
          <a:xfrm>
            <a:off x="9506722" y="9053021"/>
            <a:ext cx="2926112" cy="1180475"/>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9pPr>
          </a:lstStyle>
          <a:p>
            <a:pPr algn="l"/>
            <a:r>
              <a:rPr lang="en-US" sz="3200">
                <a:solidFill>
                  <a:schemeClr val="bg1"/>
                </a:solidFill>
                <a:latin typeface="Helvetica"/>
                <a:cs typeface="Helvetica"/>
              </a:rPr>
              <a:t>Symptom</a:t>
            </a:r>
          </a:p>
        </p:txBody>
      </p:sp>
      <p:sp>
        <p:nvSpPr>
          <p:cNvPr id="41" name="Rectangle: Rounded Corners 40">
            <a:extLst>
              <a:ext uri="{FF2B5EF4-FFF2-40B4-BE49-F238E27FC236}">
                <a16:creationId xmlns:a16="http://schemas.microsoft.com/office/drawing/2014/main" id="{506CE030-8FEC-7377-6C10-9B1E6A60FCCE}"/>
              </a:ext>
            </a:extLst>
          </p:cNvPr>
          <p:cNvSpPr/>
          <p:nvPr/>
        </p:nvSpPr>
        <p:spPr>
          <a:xfrm>
            <a:off x="9507465" y="10470481"/>
            <a:ext cx="2946000" cy="1495383"/>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9pPr>
          </a:lstStyle>
          <a:p>
            <a:pPr algn="l"/>
            <a:r>
              <a:rPr lang="en-US" sz="3200">
                <a:solidFill>
                  <a:schemeClr val="bg1"/>
                </a:solidFill>
                <a:latin typeface="Helvetica"/>
                <a:cs typeface="Helvetica"/>
              </a:rPr>
              <a:t>Severity, Description, Precaution</a:t>
            </a:r>
            <a:endParaRPr lang="en-US">
              <a:solidFill>
                <a:schemeClr val="bg1"/>
              </a:solidFill>
            </a:endParaRPr>
          </a:p>
        </p:txBody>
      </p:sp>
      <p:sp>
        <p:nvSpPr>
          <p:cNvPr id="46" name="Rectangle: Rounded Corners 45">
            <a:extLst>
              <a:ext uri="{FF2B5EF4-FFF2-40B4-BE49-F238E27FC236}">
                <a16:creationId xmlns:a16="http://schemas.microsoft.com/office/drawing/2014/main" id="{CC1EFE66-E9D7-0280-45EF-921808FEF972}"/>
              </a:ext>
            </a:extLst>
          </p:cNvPr>
          <p:cNvSpPr/>
          <p:nvPr/>
        </p:nvSpPr>
        <p:spPr>
          <a:xfrm>
            <a:off x="9507465" y="12156364"/>
            <a:ext cx="2946240" cy="1156791"/>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9pPr>
          </a:lstStyle>
          <a:p>
            <a:pPr algn="l"/>
            <a:r>
              <a:rPr lang="en-US" sz="3200">
                <a:solidFill>
                  <a:schemeClr val="bg1"/>
                </a:solidFill>
                <a:latin typeface="Helvetica"/>
                <a:cs typeface="Helvetica"/>
              </a:rPr>
              <a:t>General Question</a:t>
            </a:r>
          </a:p>
        </p:txBody>
      </p:sp>
      <p:sp>
        <p:nvSpPr>
          <p:cNvPr id="48" name="Rectangle: Rounded Corners 47">
            <a:extLst>
              <a:ext uri="{FF2B5EF4-FFF2-40B4-BE49-F238E27FC236}">
                <a16:creationId xmlns:a16="http://schemas.microsoft.com/office/drawing/2014/main" id="{5C1FBAA1-3245-792C-C7A4-0FD69F9F7385}"/>
              </a:ext>
            </a:extLst>
          </p:cNvPr>
          <p:cNvSpPr/>
          <p:nvPr/>
        </p:nvSpPr>
        <p:spPr>
          <a:xfrm>
            <a:off x="13398827" y="8805716"/>
            <a:ext cx="3128195" cy="1159048"/>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9pPr>
          </a:lstStyle>
          <a:p>
            <a:r>
              <a:rPr lang="en-US" sz="3200">
                <a:solidFill>
                  <a:schemeClr val="bg1"/>
                </a:solidFill>
                <a:latin typeface="Helvetica"/>
                <a:cs typeface="Calibri"/>
              </a:rPr>
              <a:t>KNN Model Prediction</a:t>
            </a:r>
            <a:endParaRPr lang="en-US" sz="3200">
              <a:solidFill>
                <a:schemeClr val="bg1"/>
              </a:solidFill>
              <a:latin typeface="Helvetica"/>
            </a:endParaRPr>
          </a:p>
        </p:txBody>
      </p:sp>
      <p:sp>
        <p:nvSpPr>
          <p:cNvPr id="50" name="Rectangle: Rounded Corners 49">
            <a:extLst>
              <a:ext uri="{FF2B5EF4-FFF2-40B4-BE49-F238E27FC236}">
                <a16:creationId xmlns:a16="http://schemas.microsoft.com/office/drawing/2014/main" id="{47397F4D-0E3B-626A-4721-117851FED18C}"/>
              </a:ext>
            </a:extLst>
          </p:cNvPr>
          <p:cNvSpPr/>
          <p:nvPr/>
        </p:nvSpPr>
        <p:spPr>
          <a:xfrm>
            <a:off x="15406767" y="10759365"/>
            <a:ext cx="1643338" cy="1074656"/>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9pPr>
          </a:lstStyle>
          <a:p>
            <a:pPr algn="l"/>
            <a:r>
              <a:rPr lang="en-US" sz="3200">
                <a:solidFill>
                  <a:schemeClr val="bg1"/>
                </a:solidFill>
                <a:latin typeface="Helvetica"/>
                <a:cs typeface="Helvetica"/>
              </a:rPr>
              <a:t>FAISS</a:t>
            </a:r>
          </a:p>
        </p:txBody>
      </p:sp>
      <p:cxnSp>
        <p:nvCxnSpPr>
          <p:cNvPr id="52" name="Straight Arrow Connector 51">
            <a:extLst>
              <a:ext uri="{FF2B5EF4-FFF2-40B4-BE49-F238E27FC236}">
                <a16:creationId xmlns:a16="http://schemas.microsoft.com/office/drawing/2014/main" id="{553BBE93-8D46-550C-3E25-A7EE2C2F84F7}"/>
              </a:ext>
            </a:extLst>
          </p:cNvPr>
          <p:cNvCxnSpPr>
            <a:cxnSpLocks/>
          </p:cNvCxnSpPr>
          <p:nvPr/>
        </p:nvCxnSpPr>
        <p:spPr>
          <a:xfrm flipV="1">
            <a:off x="12475383" y="11972939"/>
            <a:ext cx="4992784" cy="1061681"/>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4" name="Straight Arrow Connector 53">
            <a:extLst>
              <a:ext uri="{FF2B5EF4-FFF2-40B4-BE49-F238E27FC236}">
                <a16:creationId xmlns:a16="http://schemas.microsoft.com/office/drawing/2014/main" id="{A8B5A981-43BD-B041-F772-6FE591CBD8FB}"/>
              </a:ext>
            </a:extLst>
          </p:cNvPr>
          <p:cNvCxnSpPr>
            <a:cxnSpLocks/>
          </p:cNvCxnSpPr>
          <p:nvPr/>
        </p:nvCxnSpPr>
        <p:spPr>
          <a:xfrm>
            <a:off x="3044276" y="11158837"/>
            <a:ext cx="404717" cy="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6" name="Straight Arrow Connector 55">
            <a:extLst>
              <a:ext uri="{FF2B5EF4-FFF2-40B4-BE49-F238E27FC236}">
                <a16:creationId xmlns:a16="http://schemas.microsoft.com/office/drawing/2014/main" id="{13BA4BCB-9C23-BAE0-AB42-AB4B6E376368}"/>
              </a:ext>
            </a:extLst>
          </p:cNvPr>
          <p:cNvCxnSpPr>
            <a:cxnSpLocks/>
          </p:cNvCxnSpPr>
          <p:nvPr/>
        </p:nvCxnSpPr>
        <p:spPr>
          <a:xfrm>
            <a:off x="21822574" y="11166341"/>
            <a:ext cx="265044" cy="5971"/>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8" name="Straight Arrow Connector 57">
            <a:extLst>
              <a:ext uri="{FF2B5EF4-FFF2-40B4-BE49-F238E27FC236}">
                <a16:creationId xmlns:a16="http://schemas.microsoft.com/office/drawing/2014/main" id="{8075ED4F-EBEF-379D-BA2B-3B9F61E88C27}"/>
              </a:ext>
            </a:extLst>
          </p:cNvPr>
          <p:cNvCxnSpPr>
            <a:cxnSpLocks/>
          </p:cNvCxnSpPr>
          <p:nvPr/>
        </p:nvCxnSpPr>
        <p:spPr>
          <a:xfrm>
            <a:off x="16678490" y="9525495"/>
            <a:ext cx="659487" cy="907468"/>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0" name="Rectangle: Rounded Corners 59">
            <a:extLst>
              <a:ext uri="{FF2B5EF4-FFF2-40B4-BE49-F238E27FC236}">
                <a16:creationId xmlns:a16="http://schemas.microsoft.com/office/drawing/2014/main" id="{BE524353-94ED-38B2-5408-613860EF2EF9}"/>
              </a:ext>
            </a:extLst>
          </p:cNvPr>
          <p:cNvSpPr/>
          <p:nvPr/>
        </p:nvSpPr>
        <p:spPr>
          <a:xfrm>
            <a:off x="19544675" y="10586055"/>
            <a:ext cx="2345502" cy="1159707"/>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9pPr>
          </a:lstStyle>
          <a:p>
            <a:pPr algn="l"/>
            <a:r>
              <a:rPr lang="en-US" sz="3200">
                <a:solidFill>
                  <a:schemeClr val="bg1"/>
                </a:solidFill>
                <a:latin typeface="Helvetica"/>
                <a:cs typeface="Helvetica"/>
              </a:rPr>
              <a:t>Guardrails</a:t>
            </a:r>
          </a:p>
        </p:txBody>
      </p:sp>
      <p:sp>
        <p:nvSpPr>
          <p:cNvPr id="62" name="Rectangle: Rounded Corners 61">
            <a:extLst>
              <a:ext uri="{FF2B5EF4-FFF2-40B4-BE49-F238E27FC236}">
                <a16:creationId xmlns:a16="http://schemas.microsoft.com/office/drawing/2014/main" id="{44387C20-0F27-C0E7-924F-16763E095629}"/>
              </a:ext>
            </a:extLst>
          </p:cNvPr>
          <p:cNvSpPr/>
          <p:nvPr/>
        </p:nvSpPr>
        <p:spPr>
          <a:xfrm>
            <a:off x="3528554" y="10412247"/>
            <a:ext cx="2721713" cy="1450470"/>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9pPr>
          </a:lstStyle>
          <a:p>
            <a:r>
              <a:rPr lang="en-US" sz="3200">
                <a:solidFill>
                  <a:schemeClr val="bg1"/>
                </a:solidFill>
                <a:latin typeface="Helvetica"/>
                <a:cs typeface="Helvetica"/>
              </a:rPr>
              <a:t>Query Refiner</a:t>
            </a:r>
            <a:endParaRPr lang="en-US">
              <a:solidFill>
                <a:schemeClr val="bg1"/>
              </a:solidFill>
            </a:endParaRPr>
          </a:p>
        </p:txBody>
      </p:sp>
      <p:pic>
        <p:nvPicPr>
          <p:cNvPr id="64" name="Graphic 6" descr="Pencil with solid fill">
            <a:extLst>
              <a:ext uri="{FF2B5EF4-FFF2-40B4-BE49-F238E27FC236}">
                <a16:creationId xmlns:a16="http://schemas.microsoft.com/office/drawing/2014/main" id="{BE922EB6-0321-3386-8ABE-5843073BA55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670420" y="11108855"/>
            <a:ext cx="527713" cy="459475"/>
          </a:xfrm>
          <a:prstGeom prst="rect">
            <a:avLst/>
          </a:prstGeom>
        </p:spPr>
      </p:pic>
      <p:sp>
        <p:nvSpPr>
          <p:cNvPr id="66" name="Rectangle: Rounded Corners 65">
            <a:extLst>
              <a:ext uri="{FF2B5EF4-FFF2-40B4-BE49-F238E27FC236}">
                <a16:creationId xmlns:a16="http://schemas.microsoft.com/office/drawing/2014/main" id="{E4EA3125-8BB3-EB91-336E-F2DE0EEBED8E}"/>
              </a:ext>
            </a:extLst>
          </p:cNvPr>
          <p:cNvSpPr/>
          <p:nvPr/>
        </p:nvSpPr>
        <p:spPr>
          <a:xfrm>
            <a:off x="22112236" y="10571540"/>
            <a:ext cx="1749154" cy="1159711"/>
          </a:xfrm>
          <a:prstGeom prst="roundRect">
            <a:avLst/>
          </a:prstGeom>
          <a:solidFill>
            <a:srgbClr val="91003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9pPr>
          </a:lstStyle>
          <a:p>
            <a:r>
              <a:rPr lang="en-US" sz="3200">
                <a:solidFill>
                  <a:schemeClr val="bg1"/>
                </a:solidFill>
                <a:latin typeface="Helvetica"/>
                <a:cs typeface="Helvetica"/>
              </a:rPr>
              <a:t>User</a:t>
            </a:r>
          </a:p>
        </p:txBody>
      </p:sp>
      <p:cxnSp>
        <p:nvCxnSpPr>
          <p:cNvPr id="68" name="Straight Arrow Connector 67">
            <a:extLst>
              <a:ext uri="{FF2B5EF4-FFF2-40B4-BE49-F238E27FC236}">
                <a16:creationId xmlns:a16="http://schemas.microsoft.com/office/drawing/2014/main" id="{6E992AD4-4857-FD60-2C48-AC578AC8846C}"/>
              </a:ext>
            </a:extLst>
          </p:cNvPr>
          <p:cNvCxnSpPr>
            <a:cxnSpLocks/>
          </p:cNvCxnSpPr>
          <p:nvPr/>
        </p:nvCxnSpPr>
        <p:spPr>
          <a:xfrm>
            <a:off x="6287249" y="11158837"/>
            <a:ext cx="404717" cy="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0" name="Straight Arrow Connector 69">
            <a:extLst>
              <a:ext uri="{FF2B5EF4-FFF2-40B4-BE49-F238E27FC236}">
                <a16:creationId xmlns:a16="http://schemas.microsoft.com/office/drawing/2014/main" id="{025DA9B2-3722-6D92-1B0C-C2D564534E6F}"/>
              </a:ext>
            </a:extLst>
          </p:cNvPr>
          <p:cNvCxnSpPr>
            <a:cxnSpLocks/>
          </p:cNvCxnSpPr>
          <p:nvPr/>
        </p:nvCxnSpPr>
        <p:spPr>
          <a:xfrm>
            <a:off x="8887694" y="11170627"/>
            <a:ext cx="535204" cy="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2" name="Straight Arrow Connector 71">
            <a:extLst>
              <a:ext uri="{FF2B5EF4-FFF2-40B4-BE49-F238E27FC236}">
                <a16:creationId xmlns:a16="http://schemas.microsoft.com/office/drawing/2014/main" id="{C0A1FB96-49E7-74F2-D5BD-C30DCCD5DD7A}"/>
              </a:ext>
            </a:extLst>
          </p:cNvPr>
          <p:cNvCxnSpPr>
            <a:cxnSpLocks/>
          </p:cNvCxnSpPr>
          <p:nvPr/>
        </p:nvCxnSpPr>
        <p:spPr>
          <a:xfrm>
            <a:off x="8454398" y="12145120"/>
            <a:ext cx="866592" cy="489594"/>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6" name="Straight Arrow Connector 75">
            <a:extLst>
              <a:ext uri="{FF2B5EF4-FFF2-40B4-BE49-F238E27FC236}">
                <a16:creationId xmlns:a16="http://schemas.microsoft.com/office/drawing/2014/main" id="{13588E4C-EDCB-0EE3-D476-5C65B73FB4D9}"/>
              </a:ext>
            </a:extLst>
          </p:cNvPr>
          <p:cNvCxnSpPr>
            <a:cxnSpLocks/>
          </p:cNvCxnSpPr>
          <p:nvPr/>
        </p:nvCxnSpPr>
        <p:spPr>
          <a:xfrm>
            <a:off x="12585405" y="9390688"/>
            <a:ext cx="722649" cy="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Straight Arrow Connector 77">
            <a:extLst>
              <a:ext uri="{FF2B5EF4-FFF2-40B4-BE49-F238E27FC236}">
                <a16:creationId xmlns:a16="http://schemas.microsoft.com/office/drawing/2014/main" id="{1406C87C-394E-B588-5FED-48195DD38BEC}"/>
              </a:ext>
            </a:extLst>
          </p:cNvPr>
          <p:cNvCxnSpPr>
            <a:cxnSpLocks/>
          </p:cNvCxnSpPr>
          <p:nvPr/>
        </p:nvCxnSpPr>
        <p:spPr>
          <a:xfrm>
            <a:off x="12542011" y="11326557"/>
            <a:ext cx="404717" cy="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0" name="Straight Arrow Connector 79">
            <a:extLst>
              <a:ext uri="{FF2B5EF4-FFF2-40B4-BE49-F238E27FC236}">
                <a16:creationId xmlns:a16="http://schemas.microsoft.com/office/drawing/2014/main" id="{F6528F4D-CD54-6F24-6544-2FB0C38D6D0D}"/>
              </a:ext>
            </a:extLst>
          </p:cNvPr>
          <p:cNvCxnSpPr>
            <a:cxnSpLocks/>
          </p:cNvCxnSpPr>
          <p:nvPr/>
        </p:nvCxnSpPr>
        <p:spPr>
          <a:xfrm>
            <a:off x="14985432" y="11315993"/>
            <a:ext cx="404717" cy="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2" name="Straight Arrow Connector 81">
            <a:extLst>
              <a:ext uri="{FF2B5EF4-FFF2-40B4-BE49-F238E27FC236}">
                <a16:creationId xmlns:a16="http://schemas.microsoft.com/office/drawing/2014/main" id="{FF57929C-1CB7-9FA3-54AA-BA85B24FA064}"/>
              </a:ext>
            </a:extLst>
          </p:cNvPr>
          <p:cNvCxnSpPr>
            <a:cxnSpLocks/>
          </p:cNvCxnSpPr>
          <p:nvPr/>
        </p:nvCxnSpPr>
        <p:spPr>
          <a:xfrm>
            <a:off x="17065362" y="11346516"/>
            <a:ext cx="404717" cy="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4" name="Straight Arrow Connector 83">
            <a:extLst>
              <a:ext uri="{FF2B5EF4-FFF2-40B4-BE49-F238E27FC236}">
                <a16:creationId xmlns:a16="http://schemas.microsoft.com/office/drawing/2014/main" id="{E96A722A-1102-BDAE-B302-9DB01591E7A8}"/>
              </a:ext>
            </a:extLst>
          </p:cNvPr>
          <p:cNvCxnSpPr>
            <a:cxnSpLocks/>
          </p:cNvCxnSpPr>
          <p:nvPr/>
        </p:nvCxnSpPr>
        <p:spPr>
          <a:xfrm>
            <a:off x="19157348" y="11128730"/>
            <a:ext cx="404717" cy="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6" name="Straight Arrow Connector 85">
            <a:extLst>
              <a:ext uri="{FF2B5EF4-FFF2-40B4-BE49-F238E27FC236}">
                <a16:creationId xmlns:a16="http://schemas.microsoft.com/office/drawing/2014/main" id="{401F3856-A6A1-46F5-00D7-0DC7EA2E7D46}"/>
              </a:ext>
            </a:extLst>
          </p:cNvPr>
          <p:cNvCxnSpPr>
            <a:cxnSpLocks/>
          </p:cNvCxnSpPr>
          <p:nvPr/>
        </p:nvCxnSpPr>
        <p:spPr>
          <a:xfrm flipV="1">
            <a:off x="8573429" y="9761409"/>
            <a:ext cx="781011" cy="590238"/>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91" name="Graphic 90" descr="Illustrator with solid fill">
            <a:extLst>
              <a:ext uri="{FF2B5EF4-FFF2-40B4-BE49-F238E27FC236}">
                <a16:creationId xmlns:a16="http://schemas.microsoft.com/office/drawing/2014/main" id="{19212E8B-340B-3824-0B40-3D0947E5F360}"/>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4565557" y="3455377"/>
            <a:ext cx="914400" cy="914400"/>
          </a:xfrm>
          <a:prstGeom prst="rect">
            <a:avLst/>
          </a:prstGeom>
        </p:spPr>
      </p:pic>
    </p:spTree>
    <p:extLst>
      <p:ext uri="{BB962C8B-B14F-4D97-AF65-F5344CB8AC3E}">
        <p14:creationId xmlns:p14="http://schemas.microsoft.com/office/powerpoint/2010/main" val="30142552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27</Slides>
  <Notes>15</Notes>
  <HiddenSlides>10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1</cp:revision>
  <dcterms:modified xsi:type="dcterms:W3CDTF">2024-12-11T15:27:26Z</dcterms:modified>
</cp:coreProperties>
</file>