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9" r:id="rId5"/>
    <p:sldId id="271" r:id="rId6"/>
    <p:sldId id="270" r:id="rId7"/>
    <p:sldId id="272" r:id="rId8"/>
    <p:sldId id="274" r:id="rId9"/>
    <p:sldId id="275" r:id="rId10"/>
    <p:sldId id="258" r:id="rId11"/>
    <p:sldId id="27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E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12" autoAdjust="0"/>
    <p:restoredTop sz="94660"/>
  </p:normalViewPr>
  <p:slideViewPr>
    <p:cSldViewPr snapToGrid="0">
      <p:cViewPr varScale="1">
        <p:scale>
          <a:sx n="68" d="100"/>
          <a:sy n="68" d="100"/>
        </p:scale>
        <p:origin x="39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86E5D8-23C5-41EC-960E-1046D01ABA5B}" type="doc">
      <dgm:prSet loTypeId="urn:microsoft.com/office/officeart/2005/8/layout/hierarchy2" loCatId="hierarchy" qsTypeId="urn:microsoft.com/office/officeart/2005/8/quickstyle/3d3" qsCatId="3D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BDD86030-7FA9-4EA1-B924-C6C09299CDE4}">
      <dgm:prSet phldrT="[Text]"/>
      <dgm:spPr/>
      <dgm:t>
        <a:bodyPr/>
        <a:lstStyle/>
        <a:p>
          <a:r>
            <a:rPr lang="en-US" dirty="0"/>
            <a:t>Amazon Strategy </a:t>
          </a:r>
          <a:endParaRPr lang="en-GB" dirty="0"/>
        </a:p>
      </dgm:t>
    </dgm:pt>
    <dgm:pt modelId="{EB4CA2D5-EDF2-43E3-A274-46F1B92CEB70}" type="parTrans" cxnId="{BA4AE7CE-E3FC-4DC4-B88C-6454F631C3C5}">
      <dgm:prSet/>
      <dgm:spPr/>
      <dgm:t>
        <a:bodyPr/>
        <a:lstStyle/>
        <a:p>
          <a:endParaRPr lang="en-GB"/>
        </a:p>
      </dgm:t>
    </dgm:pt>
    <dgm:pt modelId="{0BFBF35B-2D73-4A78-AD63-25B3E4D932C8}" type="sibTrans" cxnId="{BA4AE7CE-E3FC-4DC4-B88C-6454F631C3C5}">
      <dgm:prSet/>
      <dgm:spPr/>
      <dgm:t>
        <a:bodyPr/>
        <a:lstStyle/>
        <a:p>
          <a:endParaRPr lang="en-GB"/>
        </a:p>
      </dgm:t>
    </dgm:pt>
    <dgm:pt modelId="{5AD72D72-F33F-48D7-BA7B-23B4E05DDB94}">
      <dgm:prSet phldrT="[Text]"/>
      <dgm:spPr/>
      <dgm:t>
        <a:bodyPr/>
        <a:lstStyle/>
        <a:p>
          <a:r>
            <a:rPr lang="en-US" dirty="0"/>
            <a:t>Costumer </a:t>
          </a:r>
          <a:endParaRPr lang="en-GB" dirty="0"/>
        </a:p>
      </dgm:t>
    </dgm:pt>
    <dgm:pt modelId="{47CEE16A-E522-4F30-B532-86DD442CCF6B}" type="parTrans" cxnId="{13EC71F6-6EA9-4FB7-8C19-89C225E15295}">
      <dgm:prSet/>
      <dgm:spPr/>
      <dgm:t>
        <a:bodyPr/>
        <a:lstStyle/>
        <a:p>
          <a:endParaRPr lang="en-GB"/>
        </a:p>
      </dgm:t>
    </dgm:pt>
    <dgm:pt modelId="{DB8C0448-2BB6-4ABB-94D5-3E69A31045A7}" type="sibTrans" cxnId="{13EC71F6-6EA9-4FB7-8C19-89C225E15295}">
      <dgm:prSet/>
      <dgm:spPr/>
      <dgm:t>
        <a:bodyPr/>
        <a:lstStyle/>
        <a:p>
          <a:endParaRPr lang="en-GB"/>
        </a:p>
      </dgm:t>
    </dgm:pt>
    <dgm:pt modelId="{944F4E0C-829E-476C-B24F-1C6CF362A25C}">
      <dgm:prSet phldrT="[Text]"/>
      <dgm:spPr/>
      <dgm:t>
        <a:bodyPr/>
        <a:lstStyle/>
        <a:p>
          <a:r>
            <a:rPr lang="en-US" dirty="0"/>
            <a:t>Prime</a:t>
          </a:r>
          <a:endParaRPr lang="en-GB" dirty="0"/>
        </a:p>
      </dgm:t>
    </dgm:pt>
    <dgm:pt modelId="{B58D82CB-F07E-485A-8D20-A96712481ACA}" type="parTrans" cxnId="{67A35366-791C-4628-8D63-575F711DC2FD}">
      <dgm:prSet/>
      <dgm:spPr/>
      <dgm:t>
        <a:bodyPr/>
        <a:lstStyle/>
        <a:p>
          <a:endParaRPr lang="en-GB"/>
        </a:p>
      </dgm:t>
    </dgm:pt>
    <dgm:pt modelId="{1736AD43-79BE-49CC-92EA-C55BFA7E5F35}" type="sibTrans" cxnId="{67A35366-791C-4628-8D63-575F711DC2FD}">
      <dgm:prSet/>
      <dgm:spPr/>
      <dgm:t>
        <a:bodyPr/>
        <a:lstStyle/>
        <a:p>
          <a:endParaRPr lang="en-GB"/>
        </a:p>
      </dgm:t>
    </dgm:pt>
    <dgm:pt modelId="{643BD185-FBD3-4254-A1A9-C93DFBC5B321}">
      <dgm:prSet phldrT="[Text]"/>
      <dgm:spPr/>
      <dgm:t>
        <a:bodyPr/>
        <a:lstStyle/>
        <a:p>
          <a:r>
            <a:rPr lang="en-US" dirty="0"/>
            <a:t>Vendor</a:t>
          </a:r>
          <a:endParaRPr lang="en-GB" dirty="0"/>
        </a:p>
      </dgm:t>
    </dgm:pt>
    <dgm:pt modelId="{5DC951C1-F6C7-4B27-A6F5-C34928FCF685}" type="parTrans" cxnId="{F09263FF-CF2D-447B-9B98-FAA669831BE7}">
      <dgm:prSet/>
      <dgm:spPr/>
      <dgm:t>
        <a:bodyPr/>
        <a:lstStyle/>
        <a:p>
          <a:endParaRPr lang="en-GB"/>
        </a:p>
      </dgm:t>
    </dgm:pt>
    <dgm:pt modelId="{BCED69C0-E266-4D92-80D0-A56B58970FD5}" type="sibTrans" cxnId="{F09263FF-CF2D-447B-9B98-FAA669831BE7}">
      <dgm:prSet/>
      <dgm:spPr/>
      <dgm:t>
        <a:bodyPr/>
        <a:lstStyle/>
        <a:p>
          <a:endParaRPr lang="en-GB"/>
        </a:p>
      </dgm:t>
    </dgm:pt>
    <dgm:pt modelId="{D06607B8-E984-445E-A1C5-BFA67E1A66E1}">
      <dgm:prSet phldrT="[Text]"/>
      <dgm:spPr/>
      <dgm:t>
        <a:bodyPr/>
        <a:lstStyle/>
        <a:p>
          <a:r>
            <a:rPr lang="en-US" dirty="0"/>
            <a:t>FBA</a:t>
          </a:r>
          <a:endParaRPr lang="en-GB" dirty="0"/>
        </a:p>
      </dgm:t>
    </dgm:pt>
    <dgm:pt modelId="{B9524B47-6C9C-4F80-B74A-4DBFE432B2EC}" type="parTrans" cxnId="{9CD7C1BE-9133-4F39-AE5B-96B827DAD001}">
      <dgm:prSet/>
      <dgm:spPr/>
      <dgm:t>
        <a:bodyPr/>
        <a:lstStyle/>
        <a:p>
          <a:endParaRPr lang="en-GB"/>
        </a:p>
      </dgm:t>
    </dgm:pt>
    <dgm:pt modelId="{DF774889-6068-47E2-BD5D-85AAAA87EE78}" type="sibTrans" cxnId="{9CD7C1BE-9133-4F39-AE5B-96B827DAD001}">
      <dgm:prSet/>
      <dgm:spPr/>
      <dgm:t>
        <a:bodyPr/>
        <a:lstStyle/>
        <a:p>
          <a:endParaRPr lang="en-GB"/>
        </a:p>
      </dgm:t>
    </dgm:pt>
    <dgm:pt modelId="{2403A3D8-46AE-4DC6-875F-AC1F0F4901D1}" type="pres">
      <dgm:prSet presAssocID="{2E86E5D8-23C5-41EC-960E-1046D01ABA5B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0C57B0C-30AA-4871-B6B4-0DACDC3B43B9}" type="pres">
      <dgm:prSet presAssocID="{BDD86030-7FA9-4EA1-B924-C6C09299CDE4}" presName="root1" presStyleCnt="0"/>
      <dgm:spPr/>
    </dgm:pt>
    <dgm:pt modelId="{F6B4DB5D-331D-4B2F-BFE0-50B5F46E7D53}" type="pres">
      <dgm:prSet presAssocID="{BDD86030-7FA9-4EA1-B924-C6C09299CDE4}" presName="LevelOneTextNode" presStyleLbl="node0" presStyleIdx="0" presStyleCnt="1">
        <dgm:presLayoutVars>
          <dgm:chPref val="3"/>
        </dgm:presLayoutVars>
      </dgm:prSet>
      <dgm:spPr/>
    </dgm:pt>
    <dgm:pt modelId="{4746BE0E-5463-4CE7-838A-EDDC925C339D}" type="pres">
      <dgm:prSet presAssocID="{BDD86030-7FA9-4EA1-B924-C6C09299CDE4}" presName="level2hierChild" presStyleCnt="0"/>
      <dgm:spPr/>
    </dgm:pt>
    <dgm:pt modelId="{342869C2-FFA4-47CC-9958-49748A1FB720}" type="pres">
      <dgm:prSet presAssocID="{47CEE16A-E522-4F30-B532-86DD442CCF6B}" presName="conn2-1" presStyleLbl="parChTrans1D2" presStyleIdx="0" presStyleCnt="2"/>
      <dgm:spPr/>
    </dgm:pt>
    <dgm:pt modelId="{FDBCB7F7-AF24-449C-A2E0-36941318F3A0}" type="pres">
      <dgm:prSet presAssocID="{47CEE16A-E522-4F30-B532-86DD442CCF6B}" presName="connTx" presStyleLbl="parChTrans1D2" presStyleIdx="0" presStyleCnt="2"/>
      <dgm:spPr/>
    </dgm:pt>
    <dgm:pt modelId="{6ADB79DB-7BB0-44AC-A92A-E47986C4183D}" type="pres">
      <dgm:prSet presAssocID="{5AD72D72-F33F-48D7-BA7B-23B4E05DDB94}" presName="root2" presStyleCnt="0"/>
      <dgm:spPr/>
    </dgm:pt>
    <dgm:pt modelId="{7150EB73-C0C0-42BE-870F-EE5249791AE1}" type="pres">
      <dgm:prSet presAssocID="{5AD72D72-F33F-48D7-BA7B-23B4E05DDB94}" presName="LevelTwoTextNode" presStyleLbl="node2" presStyleIdx="0" presStyleCnt="2">
        <dgm:presLayoutVars>
          <dgm:chPref val="3"/>
        </dgm:presLayoutVars>
      </dgm:prSet>
      <dgm:spPr/>
    </dgm:pt>
    <dgm:pt modelId="{060F2C89-FA65-4D00-A5A3-F445F06223F4}" type="pres">
      <dgm:prSet presAssocID="{5AD72D72-F33F-48D7-BA7B-23B4E05DDB94}" presName="level3hierChild" presStyleCnt="0"/>
      <dgm:spPr/>
    </dgm:pt>
    <dgm:pt modelId="{C6BAE384-4C63-4A82-A724-44FFED9481A2}" type="pres">
      <dgm:prSet presAssocID="{B58D82CB-F07E-485A-8D20-A96712481ACA}" presName="conn2-1" presStyleLbl="parChTrans1D3" presStyleIdx="0" presStyleCnt="2"/>
      <dgm:spPr/>
    </dgm:pt>
    <dgm:pt modelId="{EE036E21-CCC9-4352-98C5-85F37722C792}" type="pres">
      <dgm:prSet presAssocID="{B58D82CB-F07E-485A-8D20-A96712481ACA}" presName="connTx" presStyleLbl="parChTrans1D3" presStyleIdx="0" presStyleCnt="2"/>
      <dgm:spPr/>
    </dgm:pt>
    <dgm:pt modelId="{9DCFCF3D-D0C9-4761-A9DC-89A4AA78DD9E}" type="pres">
      <dgm:prSet presAssocID="{944F4E0C-829E-476C-B24F-1C6CF362A25C}" presName="root2" presStyleCnt="0"/>
      <dgm:spPr/>
    </dgm:pt>
    <dgm:pt modelId="{9E38DFAE-727B-4B22-A0F2-ABAA00FCFD12}" type="pres">
      <dgm:prSet presAssocID="{944F4E0C-829E-476C-B24F-1C6CF362A25C}" presName="LevelTwoTextNode" presStyleLbl="node3" presStyleIdx="0" presStyleCnt="2">
        <dgm:presLayoutVars>
          <dgm:chPref val="3"/>
        </dgm:presLayoutVars>
      </dgm:prSet>
      <dgm:spPr/>
    </dgm:pt>
    <dgm:pt modelId="{454EFDCC-D949-4D24-A8B5-2EB37E205D8C}" type="pres">
      <dgm:prSet presAssocID="{944F4E0C-829E-476C-B24F-1C6CF362A25C}" presName="level3hierChild" presStyleCnt="0"/>
      <dgm:spPr/>
    </dgm:pt>
    <dgm:pt modelId="{C2989ECC-1ADB-4B41-981F-28DBD9F04AE3}" type="pres">
      <dgm:prSet presAssocID="{5DC951C1-F6C7-4B27-A6F5-C34928FCF685}" presName="conn2-1" presStyleLbl="parChTrans1D2" presStyleIdx="1" presStyleCnt="2"/>
      <dgm:spPr/>
    </dgm:pt>
    <dgm:pt modelId="{743FE0FD-E0E4-40F3-ADDC-54268F5D99EA}" type="pres">
      <dgm:prSet presAssocID="{5DC951C1-F6C7-4B27-A6F5-C34928FCF685}" presName="connTx" presStyleLbl="parChTrans1D2" presStyleIdx="1" presStyleCnt="2"/>
      <dgm:spPr/>
    </dgm:pt>
    <dgm:pt modelId="{30005D8D-9237-42F7-9C28-0DA4D0EFF5C0}" type="pres">
      <dgm:prSet presAssocID="{643BD185-FBD3-4254-A1A9-C93DFBC5B321}" presName="root2" presStyleCnt="0"/>
      <dgm:spPr/>
    </dgm:pt>
    <dgm:pt modelId="{3CA39974-CF3F-4FEF-B790-57E7D278F224}" type="pres">
      <dgm:prSet presAssocID="{643BD185-FBD3-4254-A1A9-C93DFBC5B321}" presName="LevelTwoTextNode" presStyleLbl="node2" presStyleIdx="1" presStyleCnt="2">
        <dgm:presLayoutVars>
          <dgm:chPref val="3"/>
        </dgm:presLayoutVars>
      </dgm:prSet>
      <dgm:spPr/>
    </dgm:pt>
    <dgm:pt modelId="{25E3D102-A232-4D5E-B084-233DD63D160B}" type="pres">
      <dgm:prSet presAssocID="{643BD185-FBD3-4254-A1A9-C93DFBC5B321}" presName="level3hierChild" presStyleCnt="0"/>
      <dgm:spPr/>
    </dgm:pt>
    <dgm:pt modelId="{8AE6E807-4AE4-44B4-A9AC-D21E4588CA43}" type="pres">
      <dgm:prSet presAssocID="{B9524B47-6C9C-4F80-B74A-4DBFE432B2EC}" presName="conn2-1" presStyleLbl="parChTrans1D3" presStyleIdx="1" presStyleCnt="2"/>
      <dgm:spPr/>
    </dgm:pt>
    <dgm:pt modelId="{08C1A155-695D-49E2-9B1F-75F0CD7DAD73}" type="pres">
      <dgm:prSet presAssocID="{B9524B47-6C9C-4F80-B74A-4DBFE432B2EC}" presName="connTx" presStyleLbl="parChTrans1D3" presStyleIdx="1" presStyleCnt="2"/>
      <dgm:spPr/>
    </dgm:pt>
    <dgm:pt modelId="{6E6A45EA-0106-465F-9B7E-7DE728489F9B}" type="pres">
      <dgm:prSet presAssocID="{D06607B8-E984-445E-A1C5-BFA67E1A66E1}" presName="root2" presStyleCnt="0"/>
      <dgm:spPr/>
    </dgm:pt>
    <dgm:pt modelId="{CB3FA0FF-863A-4906-9B74-AA300D7C254F}" type="pres">
      <dgm:prSet presAssocID="{D06607B8-E984-445E-A1C5-BFA67E1A66E1}" presName="LevelTwoTextNode" presStyleLbl="node3" presStyleIdx="1" presStyleCnt="2">
        <dgm:presLayoutVars>
          <dgm:chPref val="3"/>
        </dgm:presLayoutVars>
      </dgm:prSet>
      <dgm:spPr/>
    </dgm:pt>
    <dgm:pt modelId="{80256537-E764-431E-994C-2BD6F1ACA7B7}" type="pres">
      <dgm:prSet presAssocID="{D06607B8-E984-445E-A1C5-BFA67E1A66E1}" presName="level3hierChild" presStyleCnt="0"/>
      <dgm:spPr/>
    </dgm:pt>
  </dgm:ptLst>
  <dgm:cxnLst>
    <dgm:cxn modelId="{E7194B09-67E9-4C7D-A64D-C94958ECCC8A}" type="presOf" srcId="{643BD185-FBD3-4254-A1A9-C93DFBC5B321}" destId="{3CA39974-CF3F-4FEF-B790-57E7D278F224}" srcOrd="0" destOrd="0" presId="urn:microsoft.com/office/officeart/2005/8/layout/hierarchy2"/>
    <dgm:cxn modelId="{53E96714-55F6-4F0A-99CE-75760336F64C}" type="presOf" srcId="{944F4E0C-829E-476C-B24F-1C6CF362A25C}" destId="{9E38DFAE-727B-4B22-A0F2-ABAA00FCFD12}" srcOrd="0" destOrd="0" presId="urn:microsoft.com/office/officeart/2005/8/layout/hierarchy2"/>
    <dgm:cxn modelId="{EF144B1B-534B-476C-BC3E-A960A04DAA49}" type="presOf" srcId="{2E86E5D8-23C5-41EC-960E-1046D01ABA5B}" destId="{2403A3D8-46AE-4DC6-875F-AC1F0F4901D1}" srcOrd="0" destOrd="0" presId="urn:microsoft.com/office/officeart/2005/8/layout/hierarchy2"/>
    <dgm:cxn modelId="{6C377F1B-4AE5-4643-8197-D754AF9552F1}" type="presOf" srcId="{47CEE16A-E522-4F30-B532-86DD442CCF6B}" destId="{FDBCB7F7-AF24-449C-A2E0-36941318F3A0}" srcOrd="1" destOrd="0" presId="urn:microsoft.com/office/officeart/2005/8/layout/hierarchy2"/>
    <dgm:cxn modelId="{7373B327-263E-4BDA-8E27-7CDECB470606}" type="presOf" srcId="{D06607B8-E984-445E-A1C5-BFA67E1A66E1}" destId="{CB3FA0FF-863A-4906-9B74-AA300D7C254F}" srcOrd="0" destOrd="0" presId="urn:microsoft.com/office/officeart/2005/8/layout/hierarchy2"/>
    <dgm:cxn modelId="{B1F03936-132D-449B-9483-D172626F4282}" type="presOf" srcId="{5DC951C1-F6C7-4B27-A6F5-C34928FCF685}" destId="{C2989ECC-1ADB-4B41-981F-28DBD9F04AE3}" srcOrd="0" destOrd="0" presId="urn:microsoft.com/office/officeart/2005/8/layout/hierarchy2"/>
    <dgm:cxn modelId="{EEF5A75E-0A95-49E2-A1F7-52E53BED5E2D}" type="presOf" srcId="{B9524B47-6C9C-4F80-B74A-4DBFE432B2EC}" destId="{08C1A155-695D-49E2-9B1F-75F0CD7DAD73}" srcOrd="1" destOrd="0" presId="urn:microsoft.com/office/officeart/2005/8/layout/hierarchy2"/>
    <dgm:cxn modelId="{67A35366-791C-4628-8D63-575F711DC2FD}" srcId="{5AD72D72-F33F-48D7-BA7B-23B4E05DDB94}" destId="{944F4E0C-829E-476C-B24F-1C6CF362A25C}" srcOrd="0" destOrd="0" parTransId="{B58D82CB-F07E-485A-8D20-A96712481ACA}" sibTransId="{1736AD43-79BE-49CC-92EA-C55BFA7E5F35}"/>
    <dgm:cxn modelId="{E1EA2F6D-0436-49A1-9565-78EC8AFD4ECE}" type="presOf" srcId="{47CEE16A-E522-4F30-B532-86DD442CCF6B}" destId="{342869C2-FFA4-47CC-9958-49748A1FB720}" srcOrd="0" destOrd="0" presId="urn:microsoft.com/office/officeart/2005/8/layout/hierarchy2"/>
    <dgm:cxn modelId="{0F7E886E-CB4E-450E-87AD-6D1E82272104}" type="presOf" srcId="{5DC951C1-F6C7-4B27-A6F5-C34928FCF685}" destId="{743FE0FD-E0E4-40F3-ADDC-54268F5D99EA}" srcOrd="1" destOrd="0" presId="urn:microsoft.com/office/officeart/2005/8/layout/hierarchy2"/>
    <dgm:cxn modelId="{2F839281-ED7B-41D6-9B60-C1E1CF8479C3}" type="presOf" srcId="{5AD72D72-F33F-48D7-BA7B-23B4E05DDB94}" destId="{7150EB73-C0C0-42BE-870F-EE5249791AE1}" srcOrd="0" destOrd="0" presId="urn:microsoft.com/office/officeart/2005/8/layout/hierarchy2"/>
    <dgm:cxn modelId="{75F2E09A-29AB-451D-B639-E5E95486306E}" type="presOf" srcId="{BDD86030-7FA9-4EA1-B924-C6C09299CDE4}" destId="{F6B4DB5D-331D-4B2F-BFE0-50B5F46E7D53}" srcOrd="0" destOrd="0" presId="urn:microsoft.com/office/officeart/2005/8/layout/hierarchy2"/>
    <dgm:cxn modelId="{F4DD18B0-E865-4FC7-A080-659622D290FA}" type="presOf" srcId="{B9524B47-6C9C-4F80-B74A-4DBFE432B2EC}" destId="{8AE6E807-4AE4-44B4-A9AC-D21E4588CA43}" srcOrd="0" destOrd="0" presId="urn:microsoft.com/office/officeart/2005/8/layout/hierarchy2"/>
    <dgm:cxn modelId="{9CD7C1BE-9133-4F39-AE5B-96B827DAD001}" srcId="{643BD185-FBD3-4254-A1A9-C93DFBC5B321}" destId="{D06607B8-E984-445E-A1C5-BFA67E1A66E1}" srcOrd="0" destOrd="0" parTransId="{B9524B47-6C9C-4F80-B74A-4DBFE432B2EC}" sibTransId="{DF774889-6068-47E2-BD5D-85AAAA87EE78}"/>
    <dgm:cxn modelId="{BA4AE7CE-E3FC-4DC4-B88C-6454F631C3C5}" srcId="{2E86E5D8-23C5-41EC-960E-1046D01ABA5B}" destId="{BDD86030-7FA9-4EA1-B924-C6C09299CDE4}" srcOrd="0" destOrd="0" parTransId="{EB4CA2D5-EDF2-43E3-A274-46F1B92CEB70}" sibTransId="{0BFBF35B-2D73-4A78-AD63-25B3E4D932C8}"/>
    <dgm:cxn modelId="{F5F906D1-2558-4B60-ABD4-3F4CD12CA73A}" type="presOf" srcId="{B58D82CB-F07E-485A-8D20-A96712481ACA}" destId="{C6BAE384-4C63-4A82-A724-44FFED9481A2}" srcOrd="0" destOrd="0" presId="urn:microsoft.com/office/officeart/2005/8/layout/hierarchy2"/>
    <dgm:cxn modelId="{84A85AD1-FBFF-4DB6-BFDA-5DEE55135C25}" type="presOf" srcId="{B58D82CB-F07E-485A-8D20-A96712481ACA}" destId="{EE036E21-CCC9-4352-98C5-85F37722C792}" srcOrd="1" destOrd="0" presId="urn:microsoft.com/office/officeart/2005/8/layout/hierarchy2"/>
    <dgm:cxn modelId="{13EC71F6-6EA9-4FB7-8C19-89C225E15295}" srcId="{BDD86030-7FA9-4EA1-B924-C6C09299CDE4}" destId="{5AD72D72-F33F-48D7-BA7B-23B4E05DDB94}" srcOrd="0" destOrd="0" parTransId="{47CEE16A-E522-4F30-B532-86DD442CCF6B}" sibTransId="{DB8C0448-2BB6-4ABB-94D5-3E69A31045A7}"/>
    <dgm:cxn modelId="{F09263FF-CF2D-447B-9B98-FAA669831BE7}" srcId="{BDD86030-7FA9-4EA1-B924-C6C09299CDE4}" destId="{643BD185-FBD3-4254-A1A9-C93DFBC5B321}" srcOrd="1" destOrd="0" parTransId="{5DC951C1-F6C7-4B27-A6F5-C34928FCF685}" sibTransId="{BCED69C0-E266-4D92-80D0-A56B58970FD5}"/>
    <dgm:cxn modelId="{DAF90B78-C66D-4547-86F2-006983E4555C}" type="presParOf" srcId="{2403A3D8-46AE-4DC6-875F-AC1F0F4901D1}" destId="{D0C57B0C-30AA-4871-B6B4-0DACDC3B43B9}" srcOrd="0" destOrd="0" presId="urn:microsoft.com/office/officeart/2005/8/layout/hierarchy2"/>
    <dgm:cxn modelId="{7E16C3D1-7DD3-44C1-ACFA-AAA34694B6BA}" type="presParOf" srcId="{D0C57B0C-30AA-4871-B6B4-0DACDC3B43B9}" destId="{F6B4DB5D-331D-4B2F-BFE0-50B5F46E7D53}" srcOrd="0" destOrd="0" presId="urn:microsoft.com/office/officeart/2005/8/layout/hierarchy2"/>
    <dgm:cxn modelId="{88E62BF9-2CBB-4B1C-BF75-384A2BFF2283}" type="presParOf" srcId="{D0C57B0C-30AA-4871-B6B4-0DACDC3B43B9}" destId="{4746BE0E-5463-4CE7-838A-EDDC925C339D}" srcOrd="1" destOrd="0" presId="urn:microsoft.com/office/officeart/2005/8/layout/hierarchy2"/>
    <dgm:cxn modelId="{40AB00BA-9A21-4C50-B149-EE44501B40FE}" type="presParOf" srcId="{4746BE0E-5463-4CE7-838A-EDDC925C339D}" destId="{342869C2-FFA4-47CC-9958-49748A1FB720}" srcOrd="0" destOrd="0" presId="urn:microsoft.com/office/officeart/2005/8/layout/hierarchy2"/>
    <dgm:cxn modelId="{1AA6BFBB-E792-40B8-AD9B-EE635F5F42AE}" type="presParOf" srcId="{342869C2-FFA4-47CC-9958-49748A1FB720}" destId="{FDBCB7F7-AF24-449C-A2E0-36941318F3A0}" srcOrd="0" destOrd="0" presId="urn:microsoft.com/office/officeart/2005/8/layout/hierarchy2"/>
    <dgm:cxn modelId="{1A6FCD5C-A181-411C-8909-C56F5DC428FF}" type="presParOf" srcId="{4746BE0E-5463-4CE7-838A-EDDC925C339D}" destId="{6ADB79DB-7BB0-44AC-A92A-E47986C4183D}" srcOrd="1" destOrd="0" presId="urn:microsoft.com/office/officeart/2005/8/layout/hierarchy2"/>
    <dgm:cxn modelId="{886884DD-B3E1-4A37-94F6-1B8DB540AA23}" type="presParOf" srcId="{6ADB79DB-7BB0-44AC-A92A-E47986C4183D}" destId="{7150EB73-C0C0-42BE-870F-EE5249791AE1}" srcOrd="0" destOrd="0" presId="urn:microsoft.com/office/officeart/2005/8/layout/hierarchy2"/>
    <dgm:cxn modelId="{DE514B53-E5A3-477E-A807-5CD26F8E6834}" type="presParOf" srcId="{6ADB79DB-7BB0-44AC-A92A-E47986C4183D}" destId="{060F2C89-FA65-4D00-A5A3-F445F06223F4}" srcOrd="1" destOrd="0" presId="urn:microsoft.com/office/officeart/2005/8/layout/hierarchy2"/>
    <dgm:cxn modelId="{73CAD3EC-7BFE-4CB5-975D-A72A77201F52}" type="presParOf" srcId="{060F2C89-FA65-4D00-A5A3-F445F06223F4}" destId="{C6BAE384-4C63-4A82-A724-44FFED9481A2}" srcOrd="0" destOrd="0" presId="urn:microsoft.com/office/officeart/2005/8/layout/hierarchy2"/>
    <dgm:cxn modelId="{A20E809A-49BB-4D8E-8EAC-D0613AC93839}" type="presParOf" srcId="{C6BAE384-4C63-4A82-A724-44FFED9481A2}" destId="{EE036E21-CCC9-4352-98C5-85F37722C792}" srcOrd="0" destOrd="0" presId="urn:microsoft.com/office/officeart/2005/8/layout/hierarchy2"/>
    <dgm:cxn modelId="{80685189-6381-47C5-9AFD-DB0B2CA9ADE4}" type="presParOf" srcId="{060F2C89-FA65-4D00-A5A3-F445F06223F4}" destId="{9DCFCF3D-D0C9-4761-A9DC-89A4AA78DD9E}" srcOrd="1" destOrd="0" presId="urn:microsoft.com/office/officeart/2005/8/layout/hierarchy2"/>
    <dgm:cxn modelId="{4B597013-5E62-41A6-9BDA-354DCF1F3E90}" type="presParOf" srcId="{9DCFCF3D-D0C9-4761-A9DC-89A4AA78DD9E}" destId="{9E38DFAE-727B-4B22-A0F2-ABAA00FCFD12}" srcOrd="0" destOrd="0" presId="urn:microsoft.com/office/officeart/2005/8/layout/hierarchy2"/>
    <dgm:cxn modelId="{68E1627B-47F1-4806-9A1C-D74D06CC8317}" type="presParOf" srcId="{9DCFCF3D-D0C9-4761-A9DC-89A4AA78DD9E}" destId="{454EFDCC-D949-4D24-A8B5-2EB37E205D8C}" srcOrd="1" destOrd="0" presId="urn:microsoft.com/office/officeart/2005/8/layout/hierarchy2"/>
    <dgm:cxn modelId="{58E4F7E1-5CFF-4508-8825-7FBDC9B12925}" type="presParOf" srcId="{4746BE0E-5463-4CE7-838A-EDDC925C339D}" destId="{C2989ECC-1ADB-4B41-981F-28DBD9F04AE3}" srcOrd="2" destOrd="0" presId="urn:microsoft.com/office/officeart/2005/8/layout/hierarchy2"/>
    <dgm:cxn modelId="{E47732DF-0FE4-4E89-8FBE-347FE6FD1967}" type="presParOf" srcId="{C2989ECC-1ADB-4B41-981F-28DBD9F04AE3}" destId="{743FE0FD-E0E4-40F3-ADDC-54268F5D99EA}" srcOrd="0" destOrd="0" presId="urn:microsoft.com/office/officeart/2005/8/layout/hierarchy2"/>
    <dgm:cxn modelId="{602E09EF-83E5-4BAF-A0A4-0F6197AC6BC2}" type="presParOf" srcId="{4746BE0E-5463-4CE7-838A-EDDC925C339D}" destId="{30005D8D-9237-42F7-9C28-0DA4D0EFF5C0}" srcOrd="3" destOrd="0" presId="urn:microsoft.com/office/officeart/2005/8/layout/hierarchy2"/>
    <dgm:cxn modelId="{EC21314F-0BF5-4F38-80C6-6C37FC4771F4}" type="presParOf" srcId="{30005D8D-9237-42F7-9C28-0DA4D0EFF5C0}" destId="{3CA39974-CF3F-4FEF-B790-57E7D278F224}" srcOrd="0" destOrd="0" presId="urn:microsoft.com/office/officeart/2005/8/layout/hierarchy2"/>
    <dgm:cxn modelId="{80D4C335-0AA8-47C2-8696-9EEEFF851CDB}" type="presParOf" srcId="{30005D8D-9237-42F7-9C28-0DA4D0EFF5C0}" destId="{25E3D102-A232-4D5E-B084-233DD63D160B}" srcOrd="1" destOrd="0" presId="urn:microsoft.com/office/officeart/2005/8/layout/hierarchy2"/>
    <dgm:cxn modelId="{891B6456-B879-4BD9-996E-429F62F32041}" type="presParOf" srcId="{25E3D102-A232-4D5E-B084-233DD63D160B}" destId="{8AE6E807-4AE4-44B4-A9AC-D21E4588CA43}" srcOrd="0" destOrd="0" presId="urn:microsoft.com/office/officeart/2005/8/layout/hierarchy2"/>
    <dgm:cxn modelId="{00BE18BA-5FF6-4D7F-BDE9-ABB674E0B14D}" type="presParOf" srcId="{8AE6E807-4AE4-44B4-A9AC-D21E4588CA43}" destId="{08C1A155-695D-49E2-9B1F-75F0CD7DAD73}" srcOrd="0" destOrd="0" presId="urn:microsoft.com/office/officeart/2005/8/layout/hierarchy2"/>
    <dgm:cxn modelId="{E131786D-7DA4-4643-AE4E-A079C7508072}" type="presParOf" srcId="{25E3D102-A232-4D5E-B084-233DD63D160B}" destId="{6E6A45EA-0106-465F-9B7E-7DE728489F9B}" srcOrd="1" destOrd="0" presId="urn:microsoft.com/office/officeart/2005/8/layout/hierarchy2"/>
    <dgm:cxn modelId="{F52C3820-8BE9-42B6-B1D0-806449A404A5}" type="presParOf" srcId="{6E6A45EA-0106-465F-9B7E-7DE728489F9B}" destId="{CB3FA0FF-863A-4906-9B74-AA300D7C254F}" srcOrd="0" destOrd="0" presId="urn:microsoft.com/office/officeart/2005/8/layout/hierarchy2"/>
    <dgm:cxn modelId="{0F44A9B7-52DE-40CD-AF10-624E95B0BA64}" type="presParOf" srcId="{6E6A45EA-0106-465F-9B7E-7DE728489F9B}" destId="{80256537-E764-431E-994C-2BD6F1ACA7B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B4DB5D-331D-4B2F-BFE0-50B5F46E7D53}">
      <dsp:nvSpPr>
        <dsp:cNvPr id="0" name=""/>
        <dsp:cNvSpPr/>
      </dsp:nvSpPr>
      <dsp:spPr>
        <a:xfrm>
          <a:off x="2116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Amazon Strategy </a:t>
          </a:r>
          <a:endParaRPr lang="en-GB" sz="3400" kern="1200" dirty="0"/>
        </a:p>
      </dsp:txBody>
      <dsp:txXfrm>
        <a:off x="33423" y="2206182"/>
        <a:ext cx="2075219" cy="1006302"/>
      </dsp:txXfrm>
    </dsp:sp>
    <dsp:sp modelId="{342869C2-FFA4-47CC-9958-49748A1FB720}">
      <dsp:nvSpPr>
        <dsp:cNvPr id="0" name=""/>
        <dsp:cNvSpPr/>
      </dsp:nvSpPr>
      <dsp:spPr>
        <a:xfrm rot="19457599">
          <a:off x="2040966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41189" y="2375692"/>
        <a:ext cx="52654" cy="52654"/>
      </dsp:txXfrm>
    </dsp:sp>
    <dsp:sp modelId="{7150EB73-C0C0-42BE-870F-EE5249791AE1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Costumer </a:t>
          </a:r>
          <a:endParaRPr lang="en-GB" sz="3400" kern="1200" dirty="0"/>
        </a:p>
      </dsp:txBody>
      <dsp:txXfrm>
        <a:off x="3026390" y="1591555"/>
        <a:ext cx="2075219" cy="1006302"/>
      </dsp:txXfrm>
    </dsp:sp>
    <dsp:sp modelId="{C6BAE384-4C63-4A82-A724-44FFED9481A2}">
      <dsp:nvSpPr>
        <dsp:cNvPr id="0" name=""/>
        <dsp:cNvSpPr/>
      </dsp:nvSpPr>
      <dsp:spPr>
        <a:xfrm>
          <a:off x="5132916" y="2076952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9105" y="2073328"/>
        <a:ext cx="42756" cy="42756"/>
      </dsp:txXfrm>
    </dsp:sp>
    <dsp:sp modelId="{9E38DFAE-727B-4B22-A0F2-ABAA00FCFD12}">
      <dsp:nvSpPr>
        <dsp:cNvPr id="0" name=""/>
        <dsp:cNvSpPr/>
      </dsp:nvSpPr>
      <dsp:spPr>
        <a:xfrm>
          <a:off x="5988050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Prime</a:t>
          </a:r>
          <a:endParaRPr lang="en-GB" sz="3400" kern="1200" dirty="0"/>
        </a:p>
      </dsp:txBody>
      <dsp:txXfrm>
        <a:off x="6019357" y="1591555"/>
        <a:ext cx="2075219" cy="1006302"/>
      </dsp:txXfrm>
    </dsp:sp>
    <dsp:sp modelId="{C2989ECC-1ADB-4B41-981F-28DBD9F04AE3}">
      <dsp:nvSpPr>
        <dsp:cNvPr id="0" name=""/>
        <dsp:cNvSpPr/>
      </dsp:nvSpPr>
      <dsp:spPr>
        <a:xfrm rot="2142401">
          <a:off x="2040966" y="2998893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41189" y="2990319"/>
        <a:ext cx="52654" cy="52654"/>
      </dsp:txXfrm>
    </dsp:sp>
    <dsp:sp modelId="{3CA39974-CF3F-4FEF-B790-57E7D278F224}">
      <dsp:nvSpPr>
        <dsp:cNvPr id="0" name=""/>
        <dsp:cNvSpPr/>
      </dsp:nvSpPr>
      <dsp:spPr>
        <a:xfrm>
          <a:off x="2995083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Vendor</a:t>
          </a:r>
          <a:endParaRPr lang="en-GB" sz="3400" kern="1200" dirty="0"/>
        </a:p>
      </dsp:txBody>
      <dsp:txXfrm>
        <a:off x="3026390" y="2820809"/>
        <a:ext cx="2075219" cy="1006302"/>
      </dsp:txXfrm>
    </dsp:sp>
    <dsp:sp modelId="{8AE6E807-4AE4-44B4-A9AC-D21E4588CA43}">
      <dsp:nvSpPr>
        <dsp:cNvPr id="0" name=""/>
        <dsp:cNvSpPr/>
      </dsp:nvSpPr>
      <dsp:spPr>
        <a:xfrm>
          <a:off x="5132916" y="3306206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5539105" y="3302582"/>
        <a:ext cx="42756" cy="42756"/>
      </dsp:txXfrm>
    </dsp:sp>
    <dsp:sp modelId="{CB3FA0FF-863A-4906-9B74-AA300D7C254F}">
      <dsp:nvSpPr>
        <dsp:cNvPr id="0" name=""/>
        <dsp:cNvSpPr/>
      </dsp:nvSpPr>
      <dsp:spPr>
        <a:xfrm>
          <a:off x="5988050" y="2789502"/>
          <a:ext cx="2137833" cy="106891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FBA</a:t>
          </a:r>
          <a:endParaRPr lang="en-GB" sz="3400" kern="1200" dirty="0"/>
        </a:p>
      </dsp:txBody>
      <dsp:txXfrm>
        <a:off x="6019357" y="2820809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F533F75-E963-4DF7-9A2E-C806C5EF83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6D5F7-F064-4A8B-A7F6-6186A283F6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B3DD6-7E06-43FF-B70C-F45C9D54C687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8B16DF-ABCB-4713-AB03-73C34C0AE3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E51FF-60CE-4511-B406-1582F3E0C1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12BC4D-99E2-4CAD-A9DD-1FF8AE29DB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970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F0509-1918-419C-AE77-5995366521E5}" type="datetimeFigureOut">
              <a:rPr lang="en-GB" smtClean="0"/>
              <a:t>11/05/2020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80578C-A87C-4130-BBAF-EE9FB712E3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184338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EB09-233E-4ED6-91BA-08A71DBF7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1F32A-F44A-4A36-9365-8A89E2C3CC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DFA6-013D-46F0-9E60-BCEC6875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5595D-82CC-453F-8BF8-FFC43B9EECEF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2EDB1-2694-4624-B4BF-F6CCF430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3841A-03D0-4E95-871A-0D850AB1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299FE-F891-4B1F-808F-D2D5AA86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BD31B-F732-4A69-ACB8-4D2903CA6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5219-D0B1-487E-B810-75CF5D8DB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495C4-4303-4803-A4AF-4CBBDA713FF0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EEC6A-40E0-4E4B-A109-18E471D87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52974-162D-4305-A3ED-3C404CA73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4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E7E85-3601-4BC4-8529-E86252F20A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0DDB3-5307-49F5-AD2A-A599907B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BE3A5-7BA1-4BB2-B523-BB8086DDF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E96AD-9D1B-422F-9696-D51B673C5EF3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97058-67A4-43D0-914F-27FE77F9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8C88-7007-4AAC-97D9-A627FFED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7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A1C35-2555-482C-924D-1506BC60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A419D-7E48-4993-A144-88395619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91F7A-09BA-479D-8726-8AC0A0F14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92139-5A43-4F28-92BE-CFA75365008A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BEA92-7CD6-4C2F-A2CE-F88E500CA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73B96-DAEA-4303-B7E5-51E98311B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9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94A2-671E-4242-AA5D-0E9440DC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C97DE-E222-4D4F-999B-249AAB9E3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20627-D71C-4EF6-BF6F-04F5720D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A62A8-9EF9-4965-8A19-00206A7A9664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CF77-F5F3-4ABA-A843-C78666EE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96CE8-DF88-4D18-BF39-640969B3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82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A591-CF89-44E0-92CA-DEFE5CC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9ADBF-FEF9-42C3-9222-8AD858CBE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D8D8-7987-410E-B788-6C579DDC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5BA80-2552-4325-80C2-2CF21045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1884-78E4-4920-A38A-F5A5FF1825A0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FAEE3-CCE8-4ED1-A5E3-22208524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B289B-CA34-46F3-97CE-C946FF54E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2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F5FC-64C3-4A08-AECF-FD9C29C22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C0320-F0E7-405D-9BF0-9A30B0B53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39D69-E7AA-43DA-8303-2E2CC00BD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57CA85-D2CB-4026-9E13-62215A2F55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4D0B8-3B4D-4AF0-9E31-91DB3E945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D3A4F8-F5BC-494E-8421-E5DFEB3DD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2471-9D43-480D-9E7E-AD44EBA38C9B}" type="datetime1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BB3D8-AACF-4DDD-BD51-7CE62F2B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EA4CA-1D94-4A51-9D9E-E902DC145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70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B64E1-25A7-4192-A3F7-EEC16A65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7A77E-0334-422A-89C1-2F6CFF2F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50A7B-0B28-4CB9-A585-4458CB48748D}" type="datetime1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C8065-CCE6-4811-B308-633EF71F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B9B8-0318-49CF-8001-1310E7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4B4B7F-C9EB-44CB-9C5A-C575CB89B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816DA-61D9-4C2B-A851-3DBA3FABE71C}" type="datetime1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CB467C-FDA1-4F85-814E-B96B3D11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E0C2-576B-4D58-9F52-D78326DC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745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89E7-11E2-4A9F-8E2A-C3E31D927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457F2-8331-49A9-9E1A-B888C6049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3361-48F3-4E4A-BF2B-29A30F494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30C4-BDF4-4063-97F2-D23A730E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B9BE-D19B-47F8-A01B-3210A146C85C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0E0B7-0CAC-43FD-87A0-52ECB50D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D3E9E-DAD8-4DD1-AF5F-349705EA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8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8CAC-7735-4A56-B13D-A45C37D8B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0884AD-1483-4186-8470-C14341CD5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38D3F-5F4F-45FD-88CA-675D4AB4C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F5786-9DA1-4681-9F13-A83DB8278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16F3-BEEF-4550-8AB1-3EB063D486B9}" type="datetime1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D90A9-293D-4FA4-A198-6B747205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FBDDB-CB04-48EF-B247-6E7F04F6F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5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4D9EBD-FAD6-41CB-B1DC-E5062962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79A6CD-875B-4256-A950-1B53FF346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D91B-7DF0-414E-8A03-38E0165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47B9F-3F49-4BE1-92D7-AF48A76ED0B1}" type="datetime1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3CB31-45F0-4B03-BCD8-8D8EE73FB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AC33D-CF5D-4E22-9220-88F13F51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A4EA3-F852-4132-8DBE-3575D1D3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42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2CB42C-EBF2-4181-9E4D-E144FCE4B0A8}"/>
              </a:ext>
            </a:extLst>
          </p:cNvPr>
          <p:cNvSpPr txBox="1"/>
          <p:nvPr/>
        </p:nvSpPr>
        <p:spPr>
          <a:xfrm>
            <a:off x="2430289" y="1338291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AMAZON’S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0A8C2D-26D1-4C13-A880-31D658D53FA7}"/>
              </a:ext>
            </a:extLst>
          </p:cNvPr>
          <p:cNvGrpSpPr/>
          <p:nvPr/>
        </p:nvGrpSpPr>
        <p:grpSpPr>
          <a:xfrm>
            <a:off x="4038080" y="4639716"/>
            <a:ext cx="4140553" cy="451824"/>
            <a:chOff x="4679586" y="878988"/>
            <a:chExt cx="1745757" cy="1905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7E6D5B-B3E9-4894-9C23-739E88C5A89A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90FCDAE-5079-4E52-863A-39643F6DC0EB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76E6B2E-83AE-4416-8164-F0DEDAA55877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FA8D9CF-D909-4A56-8F1E-312A551CCD85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B8DBF80-0EB8-4A2F-87B4-F60E3FE36C88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65715B7-2980-4477-BB5D-F90055F958FD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5C48D5-043B-42DB-9E49-942149A27AE4}"/>
              </a:ext>
            </a:extLst>
          </p:cNvPr>
          <p:cNvSpPr txBox="1"/>
          <p:nvPr/>
        </p:nvSpPr>
        <p:spPr>
          <a:xfrm>
            <a:off x="2447000" y="3010736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100" dirty="0">
                <a:solidFill>
                  <a:srgbClr val="52CBBE"/>
                </a:solidFill>
                <a:latin typeface="Tw Cen MT" panose="020B0602020104020603" pitchFamily="34" charset="0"/>
              </a:rPr>
              <a:t>Shopping Algorithm </a:t>
            </a:r>
            <a:endParaRPr lang="en-US" sz="4100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2F88F7-964F-4846-B825-2B643081D49B}"/>
              </a:ext>
            </a:extLst>
          </p:cNvPr>
          <p:cNvSpPr txBox="1"/>
          <p:nvPr/>
        </p:nvSpPr>
        <p:spPr>
          <a:xfrm>
            <a:off x="2474375" y="3759023"/>
            <a:ext cx="7278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5D7373"/>
                </a:solidFill>
                <a:latin typeface="Tw Cen MT" panose="020B0602020104020603" pitchFamily="34" charset="0"/>
              </a:rPr>
              <a:t>BY :NOURA ALBABTAIN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88D5D6-35F4-4E4E-A211-BF6DDD068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77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3CC9BE7-5948-4992-8D51-1DA23A2E5BF5}"/>
              </a:ext>
            </a:extLst>
          </p:cNvPr>
          <p:cNvGrpSpPr/>
          <p:nvPr/>
        </p:nvGrpSpPr>
        <p:grpSpPr>
          <a:xfrm>
            <a:off x="7753750" y="1491437"/>
            <a:ext cx="2178043" cy="1894017"/>
            <a:chOff x="6381344" y="2182683"/>
            <a:chExt cx="1805441" cy="1894017"/>
          </a:xfrm>
        </p:grpSpPr>
        <p:sp>
          <p:nvSpPr>
            <p:cNvPr id="3" name="Rectangle: Top Corners Rounded 2">
              <a:extLst>
                <a:ext uri="{FF2B5EF4-FFF2-40B4-BE49-F238E27FC236}">
                  <a16:creationId xmlns:a16="http://schemas.microsoft.com/office/drawing/2014/main" id="{FC900C28-FF5B-4738-B15A-DA1A556BE4A0}"/>
                </a:ext>
              </a:extLst>
            </p:cNvPr>
            <p:cNvSpPr/>
            <p:nvPr/>
          </p:nvSpPr>
          <p:spPr>
            <a:xfrm>
              <a:off x="6488272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AD5EDC-A18C-489B-B600-2AA7BA972A16}"/>
                </a:ext>
              </a:extLst>
            </p:cNvPr>
            <p:cNvSpPr txBox="1"/>
            <p:nvPr/>
          </p:nvSpPr>
          <p:spPr>
            <a:xfrm>
              <a:off x="6381344" y="2182683"/>
              <a:ext cx="180544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rgbClr val="E6E7E9"/>
                  </a:solidFill>
                  <a:latin typeface="Tw Cen MT" panose="020B0602020104020603" pitchFamily="34" charset="0"/>
                </a:rPr>
                <a:t>Recomm</a:t>
              </a:r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 and next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5256871" y="1491437"/>
            <a:ext cx="2255231" cy="1894017"/>
            <a:chOff x="3884465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Evaluation and Impact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2759994" y="1491437"/>
            <a:ext cx="2281870" cy="1894017"/>
            <a:chOff x="1387588" y="2182683"/>
            <a:chExt cx="1805441" cy="1894017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Solution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60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2866923" y="2452004"/>
            <a:ext cx="2054421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5363801" y="2452004"/>
            <a:ext cx="2060006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361B01-03EA-4A3C-8B61-BEC6A891C530}"/>
              </a:ext>
            </a:extLst>
          </p:cNvPr>
          <p:cNvSpPr/>
          <p:nvPr/>
        </p:nvSpPr>
        <p:spPr>
          <a:xfrm flipV="1">
            <a:off x="7860677" y="2452004"/>
            <a:ext cx="1942117" cy="303198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BC4C89E-AEC9-4EFC-967F-5EA35A3AAE4E}"/>
              </a:ext>
            </a:extLst>
          </p:cNvPr>
          <p:cNvGrpSpPr/>
          <p:nvPr/>
        </p:nvGrpSpPr>
        <p:grpSpPr>
          <a:xfrm>
            <a:off x="3098342" y="3135392"/>
            <a:ext cx="1591582" cy="832605"/>
            <a:chOff x="1488849" y="3837442"/>
            <a:chExt cx="1591582" cy="8326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1B2A75-FB0A-437A-8125-F1D20CC48347}"/>
                </a:ext>
              </a:extLst>
            </p:cNvPr>
            <p:cNvSpPr txBox="1"/>
            <p:nvPr/>
          </p:nvSpPr>
          <p:spPr>
            <a:xfrm>
              <a:off x="1488849" y="3837442"/>
              <a:ext cx="15915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5969"/>
                  </a:solidFill>
                  <a:latin typeface="Tw Cen MT" panose="020B0602020104020603" pitchFamily="34" charset="0"/>
                </a:rPr>
                <a:t>Predict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1D059CF-E439-4FFA-9F4D-8D4AEE67AF68}"/>
                </a:ext>
              </a:extLst>
            </p:cNvPr>
            <p:cNvSpPr txBox="1"/>
            <p:nvPr/>
          </p:nvSpPr>
          <p:spPr>
            <a:xfrm>
              <a:off x="1488849" y="4146827"/>
              <a:ext cx="15915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Vendor type</a:t>
              </a:r>
            </a:p>
            <a:p>
              <a:pPr algn="ctr"/>
              <a:r>
                <a:rPr lang="en-US" sz="1400" b="1" dirty="0">
                  <a:solidFill>
                    <a:srgbClr val="A6A6A6"/>
                  </a:solidFill>
                  <a:latin typeface="Tw Cen MT" panose="020B0602020104020603" pitchFamily="34" charset="0"/>
                </a:rPr>
                <a:t>Rank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AA669BBC-E05E-4A57-8B37-7C1ED4C4A29B}"/>
              </a:ext>
            </a:extLst>
          </p:cNvPr>
          <p:cNvSpPr txBox="1"/>
          <p:nvPr/>
        </p:nvSpPr>
        <p:spPr>
          <a:xfrm>
            <a:off x="7867712" y="3455581"/>
            <a:ext cx="15915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Use different website </a:t>
            </a:r>
          </a:p>
          <a:p>
            <a:pPr algn="ctr"/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Predict Date </a:t>
            </a:r>
            <a:r>
              <a:rPr lang="en-US" sz="1400" b="1" dirty="0" err="1">
                <a:solidFill>
                  <a:srgbClr val="A6A6A6"/>
                </a:solidFill>
                <a:latin typeface="Tw Cen MT" panose="020B0602020104020603" pitchFamily="34" charset="0"/>
              </a:rPr>
              <a:t>BBVendor</a:t>
            </a:r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99" y="4506227"/>
            <a:ext cx="894354" cy="89435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57" y="4493099"/>
            <a:ext cx="897858" cy="897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AE8E0F8-C86E-4EBA-8242-BE733E60B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490" y="4493099"/>
            <a:ext cx="907482" cy="90748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888D82C-29A4-4042-9848-9C971F2AEE61}"/>
              </a:ext>
            </a:extLst>
          </p:cNvPr>
          <p:cNvSpPr txBox="1"/>
          <p:nvPr/>
        </p:nvSpPr>
        <p:spPr>
          <a:xfrm>
            <a:off x="5753685" y="3509537"/>
            <a:ext cx="13153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Accuracy </a:t>
            </a:r>
          </a:p>
          <a:p>
            <a:pPr algn="ctr"/>
            <a:r>
              <a:rPr lang="en-US" sz="1400" b="1" dirty="0">
                <a:solidFill>
                  <a:srgbClr val="A6A6A6"/>
                </a:solidFill>
                <a:latin typeface="Tw Cen MT" panose="020B0602020104020603" pitchFamily="34" charset="0"/>
              </a:rPr>
              <a:t>To have real Rank and price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FCC047-2A94-4FDA-987F-43D45BC159BB}"/>
              </a:ext>
            </a:extLst>
          </p:cNvPr>
          <p:cNvSpPr txBox="1"/>
          <p:nvPr/>
        </p:nvSpPr>
        <p:spPr>
          <a:xfrm>
            <a:off x="5605975" y="2970600"/>
            <a:ext cx="1589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52CBBE"/>
                </a:solidFill>
                <a:latin typeface="Tw Cen MT" panose="020B0602020104020603" pitchFamily="34" charset="0"/>
              </a:rPr>
              <a:t>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5DD5BD-0D8A-4D46-93B0-8CFC2AD039D5}"/>
              </a:ext>
            </a:extLst>
          </p:cNvPr>
          <p:cNvSpPr txBox="1"/>
          <p:nvPr/>
        </p:nvSpPr>
        <p:spPr>
          <a:xfrm>
            <a:off x="7620707" y="2936528"/>
            <a:ext cx="22890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EC630"/>
                </a:solidFill>
                <a:latin typeface="Tw Cen MT" panose="020B0602020104020603" pitchFamily="34" charset="0"/>
              </a:rPr>
              <a:t>Be Smart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957700-10BB-4A90-AD93-52FB562D1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4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750"/>
                            </p:stCondLst>
                            <p:childTnLst>
                              <p:par>
                                <p:cTn id="28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5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0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75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32" grpId="0"/>
      <p:bldP spid="3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22A0-BFC7-426F-A6A0-71A52D84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F8457E-8F5D-4C27-BB75-4DB09A062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480" y="764622"/>
            <a:ext cx="8131126" cy="609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978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39F22C-7307-4466-887C-18D3FB0BDEAF}"/>
              </a:ext>
            </a:extLst>
          </p:cNvPr>
          <p:cNvSpPr txBox="1"/>
          <p:nvPr/>
        </p:nvSpPr>
        <p:spPr>
          <a:xfrm>
            <a:off x="1034860" y="3335902"/>
            <a:ext cx="9888661" cy="1877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u="sng" dirty="0"/>
              <a:t>Bills itself  most customer-centric company in the earth</a:t>
            </a:r>
          </a:p>
          <a:p>
            <a:pPr algn="ctr"/>
            <a:endParaRPr lang="en-GB" sz="2800" u="sng" dirty="0"/>
          </a:p>
          <a:p>
            <a:pPr algn="ctr"/>
            <a:r>
              <a:rPr lang="en-GB" sz="2800" u="sng" dirty="0"/>
              <a:t>Puts Customers First</a:t>
            </a:r>
            <a:endParaRPr lang="en-GB" sz="2800" dirty="0"/>
          </a:p>
          <a:p>
            <a:pPr algn="ctr"/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031B76D8-CD5E-4C57-999B-BAD9DDD18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761" y="632859"/>
            <a:ext cx="4876800" cy="23812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C2F038-7FAD-4F5E-8F63-032142D41F6B}"/>
              </a:ext>
            </a:extLst>
          </p:cNvPr>
          <p:cNvSpPr txBox="1"/>
          <p:nvPr/>
        </p:nvSpPr>
        <p:spPr>
          <a:xfrm>
            <a:off x="2934274" y="4942541"/>
            <a:ext cx="63712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250 bestselling products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summer 2016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pricing 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shipping costs for products 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multiple vendors</a:t>
            </a:r>
          </a:p>
          <a:p>
            <a:pPr algn="ct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Amazon and sellers in the "Fulfilled by Amazon [FBA] program  </a:t>
            </a:r>
          </a:p>
          <a:p>
            <a:pPr algn="ctr"/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1EDD9F-4A8D-420A-A894-326B5062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3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39F22C-7307-4466-887C-18D3FB0BDEAF}"/>
              </a:ext>
            </a:extLst>
          </p:cNvPr>
          <p:cNvSpPr txBox="1"/>
          <p:nvPr/>
        </p:nvSpPr>
        <p:spPr>
          <a:xfrm>
            <a:off x="256988" y="5337732"/>
            <a:ext cx="106665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GB" b="1" dirty="0"/>
              <a:t>Buy Box</a:t>
            </a:r>
            <a:r>
              <a:rPr lang="en-GB" dirty="0"/>
              <a:t> = Items  were selected for the most prominent placement on Amazon’s virtual shelves that pops up first as a suggested purchase.</a:t>
            </a:r>
          </a:p>
          <a:p>
            <a:pPr algn="ctr"/>
            <a:endParaRPr lang="en-US" sz="3200" dirty="0">
              <a:solidFill>
                <a:srgbClr val="03A1A4"/>
              </a:solidFill>
              <a:latin typeface="Tw Cen MT" panose="020B06020201040206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F3124F-1C85-46D7-8D58-EF4FAB010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776" y="396833"/>
            <a:ext cx="7506448" cy="4497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C82B4B-1C2A-4D05-9BFC-3AD48CCF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3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492589F-3C83-4D8C-B317-251F2F954AD1}"/>
              </a:ext>
            </a:extLst>
          </p:cNvPr>
          <p:cNvGrpSpPr/>
          <p:nvPr/>
        </p:nvGrpSpPr>
        <p:grpSpPr>
          <a:xfrm>
            <a:off x="3175380" y="4292174"/>
            <a:ext cx="5702490" cy="2074170"/>
            <a:chOff x="1435200" y="3420415"/>
            <a:chExt cx="2526748" cy="98263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5E9E35-EBF7-4EA8-894A-5AB7D915CA2D}"/>
                </a:ext>
              </a:extLst>
            </p:cNvPr>
            <p:cNvSpPr txBox="1"/>
            <p:nvPr/>
          </p:nvSpPr>
          <p:spPr>
            <a:xfrm>
              <a:off x="1435200" y="3420415"/>
              <a:ext cx="15557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18C186-D5BD-424D-8327-8BC8B1D3C3D3}"/>
                </a:ext>
              </a:extLst>
            </p:cNvPr>
            <p:cNvSpPr txBox="1"/>
            <p:nvPr/>
          </p:nvSpPr>
          <p:spPr>
            <a:xfrm>
              <a:off x="1435200" y="3703169"/>
              <a:ext cx="2526748" cy="699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u="sng" dirty="0">
                  <a:solidFill>
                    <a:srgbClr val="24292E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Ranking Items In buy box is real? </a:t>
              </a:r>
            </a:p>
            <a:p>
              <a:endParaRPr lang="en-GB" sz="2400" u="sng" dirty="0">
                <a:solidFill>
                  <a:srgbClr val="24292E"/>
                </a:solidFill>
                <a:latin typeface="Segoe UI" panose="020B0502040204020203" pitchFamily="34" charset="0"/>
                <a:ea typeface="Times New Roman" panose="02020603050405020304" pitchFamily="18" charset="0"/>
                <a:cs typeface="Arial" panose="020B0604020202020204" pitchFamily="34" charset="0"/>
              </a:endParaRPr>
            </a:p>
            <a:p>
              <a:r>
                <a:rPr lang="en-GB" sz="2400" u="sng" dirty="0">
                  <a:solidFill>
                    <a:srgbClr val="24292E"/>
                  </a:solidFill>
                  <a:latin typeface="Segoe UI" panose="020B0502040204020203" pitchFamily="34" charset="0"/>
                  <a:ea typeface="Times New Roman" panose="02020603050405020304" pitchFamily="18" charset="0"/>
                  <a:cs typeface="Arial" panose="020B0604020202020204" pitchFamily="34" charset="0"/>
                </a:rPr>
                <a:t>Is all product have same Procedure?</a:t>
              </a:r>
              <a:endParaRPr lang="en-GB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pic>
        <p:nvPicPr>
          <p:cNvPr id="11" name="Picture 10" descr="A picture containing refrigerator, table&#10;&#10;Description automatically generated">
            <a:extLst>
              <a:ext uri="{FF2B5EF4-FFF2-40B4-BE49-F238E27FC236}">
                <a16:creationId xmlns:a16="http://schemas.microsoft.com/office/drawing/2014/main" id="{EEC9995B-2355-47E3-ADD2-40F100943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650" y="554792"/>
            <a:ext cx="2857500" cy="22955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F2F010-9DD6-4EB7-A3DE-4AB1C4D20A5B}"/>
              </a:ext>
            </a:extLst>
          </p:cNvPr>
          <p:cNvSpPr txBox="1"/>
          <p:nvPr/>
        </p:nvSpPr>
        <p:spPr>
          <a:xfrm>
            <a:off x="4046561" y="1173706"/>
            <a:ext cx="5629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dirty="0"/>
              <a:t>vendor 1 = $6.75 with free shipping</a:t>
            </a:r>
          </a:p>
          <a:p>
            <a:pPr fontAlgn="base"/>
            <a:r>
              <a:rPr lang="en-GB" dirty="0"/>
              <a:t>vendor 2= $7.27 with free shipping</a:t>
            </a:r>
          </a:p>
          <a:p>
            <a:pPr fontAlgn="base"/>
            <a:r>
              <a:rPr lang="en-GB" dirty="0"/>
              <a:t>vendor 3= $7.80 + shipping $6.51 =$14.31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890E94-FCEC-44A5-B9BB-094E0109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758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7CBE1A-2130-48DC-971F-D359558A3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9" y="776941"/>
            <a:ext cx="5953638" cy="48913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154C39-8D51-4DE1-BC5D-39695F030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817" y="776941"/>
            <a:ext cx="5294715" cy="50214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E704-5510-483F-8E7F-A4FCEFB7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52EBEE0-4492-45DE-A964-67E1F254A828}"/>
              </a:ext>
            </a:extLst>
          </p:cNvPr>
          <p:cNvGrpSpPr/>
          <p:nvPr/>
        </p:nvGrpSpPr>
        <p:grpSpPr>
          <a:xfrm>
            <a:off x="741916" y="750390"/>
            <a:ext cx="3995648" cy="1894017"/>
            <a:chOff x="1387588" y="2182683"/>
            <a:chExt cx="1805441" cy="1894017"/>
          </a:xfrm>
        </p:grpSpPr>
        <p:sp>
          <p:nvSpPr>
            <p:cNvPr id="11" name="Rectangle: Top Corners Rounded 10">
              <a:extLst>
                <a:ext uri="{FF2B5EF4-FFF2-40B4-BE49-F238E27FC236}">
                  <a16:creationId xmlns:a16="http://schemas.microsoft.com/office/drawing/2014/main" id="{EDC9C1CA-E5FB-4409-AB11-A6D6F244BB04}"/>
                </a:ext>
              </a:extLst>
            </p:cNvPr>
            <p:cNvSpPr/>
            <p:nvPr/>
          </p:nvSpPr>
          <p:spPr>
            <a:xfrm>
              <a:off x="1494518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D5BB8E6-7D30-4B04-B68D-4E51D391A7CF}"/>
                </a:ext>
              </a:extLst>
            </p:cNvPr>
            <p:cNvSpPr txBox="1"/>
            <p:nvPr/>
          </p:nvSpPr>
          <p:spPr>
            <a:xfrm>
              <a:off x="1387588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FACT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0E31D2-92C3-412D-9001-21FF69E56B85}"/>
                </a:ext>
              </a:extLst>
            </p:cNvPr>
            <p:cNvSpPr txBox="1"/>
            <p:nvPr/>
          </p:nvSpPr>
          <p:spPr>
            <a:xfrm>
              <a:off x="1843092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1</a:t>
              </a: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FACF65-7AA1-4442-93B4-ED26212D6CE0}"/>
              </a:ext>
            </a:extLst>
          </p:cNvPr>
          <p:cNvSpPr/>
          <p:nvPr/>
        </p:nvSpPr>
        <p:spPr>
          <a:xfrm flipV="1">
            <a:off x="978564" y="1750772"/>
            <a:ext cx="3530364" cy="4826376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D059CF-E439-4FFA-9F4D-8D4AEE67AF68}"/>
              </a:ext>
            </a:extLst>
          </p:cNvPr>
          <p:cNvSpPr txBox="1"/>
          <p:nvPr/>
        </p:nvSpPr>
        <p:spPr>
          <a:xfrm>
            <a:off x="978564" y="2776885"/>
            <a:ext cx="3507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dirty="0"/>
          </a:p>
          <a:p>
            <a:pPr algn="ctr"/>
            <a:r>
              <a:rPr lang="en-GB" dirty="0"/>
              <a:t>Amazon placed his own products in BB even when there were substantially cheaper offers available from others.</a:t>
            </a:r>
            <a:endParaRPr lang="en-US" sz="1400" b="1" dirty="0">
              <a:solidFill>
                <a:srgbClr val="A6A6A6"/>
              </a:solidFill>
              <a:latin typeface="Tw Cen MT" panose="020B0602020104020603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688B9E9-F7FF-4F97-9ECC-7343BE7F4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306339" y="5508006"/>
            <a:ext cx="897858" cy="98723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BC811272-479A-47CA-B024-3135A1AF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3060"/>
            <a:ext cx="4648521" cy="18338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0950A6-EE88-42C0-A570-2EA771FA9D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242" r="906" b="6350"/>
          <a:stretch/>
        </p:blipFill>
        <p:spPr>
          <a:xfrm>
            <a:off x="7197437" y="2776885"/>
            <a:ext cx="2860963" cy="3526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E6DF5-FC34-4C39-BBFB-90881CED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D4FD916-9982-4C26-8840-4C110D0F1919}"/>
              </a:ext>
            </a:extLst>
          </p:cNvPr>
          <p:cNvGrpSpPr/>
          <p:nvPr/>
        </p:nvGrpSpPr>
        <p:grpSpPr>
          <a:xfrm>
            <a:off x="310928" y="427338"/>
            <a:ext cx="4186646" cy="1894017"/>
            <a:chOff x="3884465" y="2182683"/>
            <a:chExt cx="1805441" cy="1894017"/>
          </a:xfrm>
        </p:grpSpPr>
        <p:sp>
          <p:nvSpPr>
            <p:cNvPr id="7" name="Rectangle: Top Corners Rounded 6">
              <a:extLst>
                <a:ext uri="{FF2B5EF4-FFF2-40B4-BE49-F238E27FC236}">
                  <a16:creationId xmlns:a16="http://schemas.microsoft.com/office/drawing/2014/main" id="{A651FF2F-63F3-4ECE-8042-BB78094D9928}"/>
                </a:ext>
              </a:extLst>
            </p:cNvPr>
            <p:cNvSpPr/>
            <p:nvPr/>
          </p:nvSpPr>
          <p:spPr>
            <a:xfrm>
              <a:off x="3991395" y="2209800"/>
              <a:ext cx="1591582" cy="1866900"/>
            </a:xfrm>
            <a:prstGeom prst="round2SameRect">
              <a:avLst>
                <a:gd name="adj1" fmla="val 12063"/>
                <a:gd name="adj2" fmla="val 0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3A4A1B-04E4-4065-B408-ED5B11CDFB39}"/>
                </a:ext>
              </a:extLst>
            </p:cNvPr>
            <p:cNvSpPr txBox="1"/>
            <p:nvPr/>
          </p:nvSpPr>
          <p:spPr>
            <a:xfrm>
              <a:off x="3884465" y="2182683"/>
              <a:ext cx="18054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FACT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997D0D-2340-453B-B506-4B82A9988164}"/>
                </a:ext>
              </a:extLst>
            </p:cNvPr>
            <p:cNvSpPr txBox="1"/>
            <p:nvPr/>
          </p:nvSpPr>
          <p:spPr>
            <a:xfrm>
              <a:off x="4339969" y="2563851"/>
              <a:ext cx="89443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2</a:t>
              </a: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AECF6D-6C0C-4F48-8FBD-AB00305F2AC7}"/>
              </a:ext>
            </a:extLst>
          </p:cNvPr>
          <p:cNvSpPr/>
          <p:nvPr/>
        </p:nvSpPr>
        <p:spPr>
          <a:xfrm flipV="1">
            <a:off x="558889" y="1387905"/>
            <a:ext cx="3685064" cy="4866194"/>
          </a:xfrm>
          <a:custGeom>
            <a:avLst/>
            <a:gdLst>
              <a:gd name="connsiteX0" fmla="*/ 0 w 1591582"/>
              <a:gd name="connsiteY0" fmla="*/ 3031986 h 3031986"/>
              <a:gd name="connsiteX1" fmla="*/ 357641 w 1591582"/>
              <a:gd name="connsiteY1" fmla="*/ 3031986 h 3031986"/>
              <a:gd name="connsiteX2" fmla="*/ 795791 w 1591582"/>
              <a:gd name="connsiteY2" fmla="*/ 2593836 h 3031986"/>
              <a:gd name="connsiteX3" fmla="*/ 1233941 w 1591582"/>
              <a:gd name="connsiteY3" fmla="*/ 3031986 h 3031986"/>
              <a:gd name="connsiteX4" fmla="*/ 1591582 w 1591582"/>
              <a:gd name="connsiteY4" fmla="*/ 3031986 h 3031986"/>
              <a:gd name="connsiteX5" fmla="*/ 1591582 w 1591582"/>
              <a:gd name="connsiteY5" fmla="*/ 314242 h 3031986"/>
              <a:gd name="connsiteX6" fmla="*/ 1277340 w 1591582"/>
              <a:gd name="connsiteY6" fmla="*/ 0 h 3031986"/>
              <a:gd name="connsiteX7" fmla="*/ 314242 w 1591582"/>
              <a:gd name="connsiteY7" fmla="*/ 0 h 3031986"/>
              <a:gd name="connsiteX8" fmla="*/ 0 w 1591582"/>
              <a:gd name="connsiteY8" fmla="*/ 314242 h 303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1582" h="3031986">
                <a:moveTo>
                  <a:pt x="0" y="3031986"/>
                </a:moveTo>
                <a:lnTo>
                  <a:pt x="357641" y="3031986"/>
                </a:lnTo>
                <a:cubicBezTo>
                  <a:pt x="357641" y="2790002"/>
                  <a:pt x="553807" y="2593836"/>
                  <a:pt x="795791" y="2593836"/>
                </a:cubicBezTo>
                <a:cubicBezTo>
                  <a:pt x="1037775" y="2593836"/>
                  <a:pt x="1233941" y="2790002"/>
                  <a:pt x="1233941" y="3031986"/>
                </a:cubicBezTo>
                <a:lnTo>
                  <a:pt x="1591582" y="3031986"/>
                </a:lnTo>
                <a:lnTo>
                  <a:pt x="1591582" y="314242"/>
                </a:lnTo>
                <a:cubicBezTo>
                  <a:pt x="1591582" y="140691"/>
                  <a:pt x="1450891" y="0"/>
                  <a:pt x="1277340" y="0"/>
                </a:cubicBezTo>
                <a:lnTo>
                  <a:pt x="314242" y="0"/>
                </a:lnTo>
                <a:cubicBezTo>
                  <a:pt x="140691" y="0"/>
                  <a:pt x="0" y="140691"/>
                  <a:pt x="0" y="31424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127000" sx="107000" sy="107000" algn="ctr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73DEBC-D2AD-4BC8-8194-8313C2E20236}"/>
              </a:ext>
            </a:extLst>
          </p:cNvPr>
          <p:cNvSpPr txBox="1"/>
          <p:nvPr/>
        </p:nvSpPr>
        <p:spPr>
          <a:xfrm>
            <a:off x="660732" y="2138405"/>
            <a:ext cx="3344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dirty="0"/>
              <a:t>Amazon does give customers a chance to comparison</a:t>
            </a:r>
            <a:endParaRPr lang="en-US" b="1" dirty="0">
              <a:solidFill>
                <a:srgbClr val="52CBBE"/>
              </a:solidFill>
              <a:latin typeface="Tw Cen MT" panose="020B0602020104020603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C0FD429-B54B-4535-8F3B-80A90EAB1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48" y="5189934"/>
            <a:ext cx="897858" cy="8544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8C92269-9F0A-4A4A-B811-F73C241618BD}"/>
              </a:ext>
            </a:extLst>
          </p:cNvPr>
          <p:cNvSpPr txBox="1"/>
          <p:nvPr/>
        </p:nvSpPr>
        <p:spPr>
          <a:xfrm>
            <a:off x="722449" y="3548577"/>
            <a:ext cx="3521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GB" i="1" dirty="0"/>
              <a:t>Some how, Amazon gives itself an advantage. Its rankings </a:t>
            </a:r>
            <a:r>
              <a:rPr lang="en-US" i="1" dirty="0"/>
              <a:t>without</a:t>
            </a:r>
            <a:r>
              <a:rPr lang="en-GB" i="1" dirty="0"/>
              <a:t> shipping costs only for his own products and those in FBA </a:t>
            </a:r>
            <a:r>
              <a:rPr lang="en-US" i="1" dirty="0"/>
              <a:t>program.</a:t>
            </a:r>
            <a:endParaRPr lang="en-GB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C98C60-29E7-46C0-8FEC-76FA64C3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18" y="1189434"/>
            <a:ext cx="6000750" cy="4000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276A5A-2172-40FF-A59B-F51BA7533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0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D9DF94B-8AE8-473C-A27F-4E3521F5F1EE}"/>
              </a:ext>
            </a:extLst>
          </p:cNvPr>
          <p:cNvGrpSpPr/>
          <p:nvPr/>
        </p:nvGrpSpPr>
        <p:grpSpPr>
          <a:xfrm>
            <a:off x="1940493" y="3517706"/>
            <a:ext cx="211094" cy="211094"/>
            <a:chOff x="3855819" y="4248152"/>
            <a:chExt cx="211094" cy="21109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8C68062-C800-4297-9977-926658657E97}"/>
                </a:ext>
              </a:extLst>
            </p:cNvPr>
            <p:cNvSpPr/>
            <p:nvPr/>
          </p:nvSpPr>
          <p:spPr>
            <a:xfrm>
              <a:off x="3855819" y="4248152"/>
              <a:ext cx="211094" cy="21109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C07B6AD-D0E2-4E20-876B-80FB39FCC130}"/>
                </a:ext>
              </a:extLst>
            </p:cNvPr>
            <p:cNvSpPr/>
            <p:nvPr/>
          </p:nvSpPr>
          <p:spPr>
            <a:xfrm>
              <a:off x="3886107" y="4278440"/>
              <a:ext cx="150518" cy="150518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5EF1565-F241-42AF-950B-AA899A547509}"/>
              </a:ext>
            </a:extLst>
          </p:cNvPr>
          <p:cNvSpPr txBox="1"/>
          <p:nvPr/>
        </p:nvSpPr>
        <p:spPr>
          <a:xfrm>
            <a:off x="769629" y="4294919"/>
            <a:ext cx="29156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We found that the practice earned Amazon-linked products higher rankings in more than 80 percent of cases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210F32-395F-49C6-B1E4-C74E9B68D9B3}"/>
              </a:ext>
            </a:extLst>
          </p:cNvPr>
          <p:cNvSpPr txBox="1"/>
          <p:nvPr/>
        </p:nvSpPr>
        <p:spPr>
          <a:xfrm>
            <a:off x="938800" y="3709155"/>
            <a:ext cx="2289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52CBBE"/>
                </a:solidFill>
                <a:latin typeface="Tw Cen MT" panose="020B0602020104020603" pitchFamily="34" charset="0"/>
              </a:rPr>
              <a:t>80%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E35DD28-F958-42E5-9EAF-2642DE5F4DA7}"/>
              </a:ext>
            </a:extLst>
          </p:cNvPr>
          <p:cNvGrpSpPr/>
          <p:nvPr/>
        </p:nvGrpSpPr>
        <p:grpSpPr>
          <a:xfrm flipH="1">
            <a:off x="1367209" y="1757424"/>
            <a:ext cx="1360545" cy="1313291"/>
            <a:chOff x="5242440" y="1755914"/>
            <a:chExt cx="1275682" cy="1275682"/>
          </a:xfrm>
        </p:grpSpPr>
        <p:sp>
          <p:nvSpPr>
            <p:cNvPr id="73" name="Teardrop 72">
              <a:extLst>
                <a:ext uri="{FF2B5EF4-FFF2-40B4-BE49-F238E27FC236}">
                  <a16:creationId xmlns:a16="http://schemas.microsoft.com/office/drawing/2014/main" id="{772765FB-3ACF-4C6F-A6B0-D39F6A22B439}"/>
                </a:ext>
              </a:extLst>
            </p:cNvPr>
            <p:cNvSpPr/>
            <p:nvPr/>
          </p:nvSpPr>
          <p:spPr>
            <a:xfrm rot="8100000">
              <a:off x="5242440" y="1755914"/>
              <a:ext cx="1275682" cy="1275682"/>
            </a:xfrm>
            <a:prstGeom prst="teardrop">
              <a:avLst>
                <a:gd name="adj" fmla="val 109962"/>
              </a:avLst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AEF15A1-60DF-49A0-AE46-A45415CA1D1B}"/>
                </a:ext>
              </a:extLst>
            </p:cNvPr>
            <p:cNvSpPr/>
            <p:nvPr/>
          </p:nvSpPr>
          <p:spPr>
            <a:xfrm>
              <a:off x="5436789" y="1948912"/>
              <a:ext cx="889686" cy="88968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56F7857-7F4B-45AF-9B9C-B301F3A3C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81" y="2061164"/>
              <a:ext cx="659146" cy="659144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656F44C1-7D43-4B1E-BC5D-E90F94C733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584" r="-4895" b="45419"/>
          <a:stretch/>
        </p:blipFill>
        <p:spPr>
          <a:xfrm>
            <a:off x="4867674" y="2573461"/>
            <a:ext cx="6280339" cy="31319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9E19B3-C691-4610-859E-8D4C4A28DE7E}"/>
              </a:ext>
            </a:extLst>
          </p:cNvPr>
          <p:cNvSpPr txBox="1"/>
          <p:nvPr/>
        </p:nvSpPr>
        <p:spPr>
          <a:xfrm>
            <a:off x="5182511" y="1653586"/>
            <a:ext cx="4142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Appear</a:t>
            </a:r>
            <a:r>
              <a:rPr lang="en-US" dirty="0"/>
              <a:t>ing 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Buy Box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B2468-3451-4A49-92A2-E816B6CE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0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E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7AB4143-D35F-4E5A-976F-4050468428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29793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922A0-BFC7-426F-A6A0-71A52D84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A4EA3-F852-4132-8DBE-3575D1D34D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6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Noura Aziz</dc:creator>
  <cp:lastModifiedBy>Noura Aziz</cp:lastModifiedBy>
  <cp:revision>32</cp:revision>
  <dcterms:created xsi:type="dcterms:W3CDTF">2020-05-11T03:46:20Z</dcterms:created>
  <dcterms:modified xsi:type="dcterms:W3CDTF">2020-05-11T19:08:29Z</dcterms:modified>
</cp:coreProperties>
</file>