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12/16/2021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001" dirty="0" smtClean="0"/>
              <a:t>ata science bootcamp t5</a:t>
            </a:r>
            <a:endParaRPr lang="ar-SA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base"/>
            <a:r>
              <a:rPr lang="en-US" b="1" dirty="0"/>
              <a:t>Airline Passenger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153595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01" dirty="0" smtClean="0"/>
              <a:t>summary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In this project I chose a data set about an airline and my goal is to predict the level of passenger satisfaction.</a:t>
            </a:r>
          </a:p>
          <a:p>
            <a:pPr marL="0" indent="0"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81737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</a:t>
            </a:r>
            <a:endParaRPr lang="ar-SA" dirty="0"/>
          </a:p>
        </p:txBody>
      </p:sp>
      <p:pic>
        <p:nvPicPr>
          <p:cNvPr id="4" name="عنصر نائب للمحتوى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5" t="19208" r="21984" b="7060"/>
          <a:stretch/>
        </p:blipFill>
        <p:spPr bwMode="auto">
          <a:xfrm>
            <a:off x="645009" y="1666990"/>
            <a:ext cx="3851751" cy="21882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صورة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7" t="19681" r="24626" b="7730"/>
          <a:stretch/>
        </p:blipFill>
        <p:spPr bwMode="auto">
          <a:xfrm>
            <a:off x="4481335" y="1783125"/>
            <a:ext cx="3642995" cy="21520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صورة 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3" t="17308" r="23019" b="6095"/>
          <a:stretch/>
        </p:blipFill>
        <p:spPr bwMode="auto">
          <a:xfrm>
            <a:off x="8124330" y="1723434"/>
            <a:ext cx="3488690" cy="22713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صورة 6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6" t="17545" r="24361" b="18671"/>
          <a:stretch/>
        </p:blipFill>
        <p:spPr bwMode="auto">
          <a:xfrm>
            <a:off x="1069848" y="3914890"/>
            <a:ext cx="3516630" cy="18916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صورة 7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0" t="16833" r="23033" b="6316"/>
          <a:stretch/>
        </p:blipFill>
        <p:spPr bwMode="auto">
          <a:xfrm>
            <a:off x="4769312" y="4110964"/>
            <a:ext cx="3558540" cy="22783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صورة 8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8" t="18257" r="25308" b="7760"/>
          <a:stretch/>
        </p:blipFill>
        <p:spPr bwMode="auto">
          <a:xfrm>
            <a:off x="8327852" y="4223496"/>
            <a:ext cx="3587115" cy="21945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960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</a:t>
            </a:r>
            <a:endParaRPr lang="ar-SA" dirty="0"/>
          </a:p>
        </p:txBody>
      </p:sp>
      <p:pic>
        <p:nvPicPr>
          <p:cNvPr id="4" name="عنصر نائب للمحتوى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3" t="18736" r="29183" b="7277"/>
          <a:stretch/>
        </p:blipFill>
        <p:spPr bwMode="auto">
          <a:xfrm>
            <a:off x="1241349" y="2605315"/>
            <a:ext cx="3120887" cy="21957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صورة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9" t="17077" r="32118" b="12020"/>
          <a:stretch/>
        </p:blipFill>
        <p:spPr bwMode="auto">
          <a:xfrm>
            <a:off x="5371483" y="2651960"/>
            <a:ext cx="2868295" cy="21024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صورة 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3" t="18976" r="32646" b="22217"/>
          <a:stretch/>
        </p:blipFill>
        <p:spPr bwMode="auto">
          <a:xfrm>
            <a:off x="8915332" y="2651960"/>
            <a:ext cx="2938780" cy="17437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8913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	</a:t>
            </a:r>
            <a:r>
              <a:rPr lang="en-US" b="1" dirty="0"/>
              <a:t>Conclusion 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 smtClean="0"/>
              <a:t>During the four weeks of learning, I applied what I learned in my project of data cleaning, analysis and modeling to suit my output based on </a:t>
            </a:r>
            <a:r>
              <a:rPr lang="en-US" smtClean="0"/>
              <a:t>my data set.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428173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نوع الخشب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نوع الخشب</Template>
  <TotalTime>14</TotalTime>
  <Words>66</Words>
  <Application>Microsoft Office PowerPoint</Application>
  <PresentationFormat>شاشة عريضة</PresentationFormat>
  <Paragraphs>8</Paragraphs>
  <Slides>5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5</vt:i4>
      </vt:variant>
    </vt:vector>
  </HeadingPairs>
  <TitlesOfParts>
    <vt:vector size="11" baseType="lpstr">
      <vt:lpstr>Arial</vt:lpstr>
      <vt:lpstr>Rockwell</vt:lpstr>
      <vt:lpstr>Rockwell Condensed</vt:lpstr>
      <vt:lpstr>Times New Roman</vt:lpstr>
      <vt:lpstr>Wingdings</vt:lpstr>
      <vt:lpstr>نوع الخشب</vt:lpstr>
      <vt:lpstr>Data science bootcamp t5</vt:lpstr>
      <vt:lpstr>summary</vt:lpstr>
      <vt:lpstr>work</vt:lpstr>
      <vt:lpstr>work</vt:lpstr>
      <vt:lpstr>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bootcamp t5</dc:title>
  <dc:creator>SAAD ABDULKARIM ALZEED</dc:creator>
  <cp:lastModifiedBy>SAAD ABDULKARIM ALZEED</cp:lastModifiedBy>
  <cp:revision>2</cp:revision>
  <dcterms:created xsi:type="dcterms:W3CDTF">2021-12-15T22:13:05Z</dcterms:created>
  <dcterms:modified xsi:type="dcterms:W3CDTF">2021-12-15T22:27:20Z</dcterms:modified>
</cp:coreProperties>
</file>