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001" dirty="0" smtClean="0"/>
              <a:t>ata science bootcamp t5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b="1" dirty="0"/>
              <a:t>Airline Passenger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359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Work</a:t>
            </a:r>
          </a:p>
          <a:p>
            <a:r>
              <a:rPr lang="en-US" dirty="0"/>
              <a:t>Conclusion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286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 smtClean="0"/>
              <a:t>summary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 this project I chose a data set about an airline and my goal is to predict the level of passenger satisfaction.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1737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69848" y="83128"/>
            <a:ext cx="10058400" cy="600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</a:t>
            </a:r>
            <a:r>
              <a:rPr lang="en-001" dirty="0" smtClean="0"/>
              <a:t>ata set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69847" y="581891"/>
            <a:ext cx="10309353" cy="6169891"/>
          </a:xfrm>
        </p:spPr>
        <p:txBody>
          <a:bodyPr>
            <a:noAutofit/>
          </a:bodyPr>
          <a:lstStyle/>
          <a:p>
            <a:r>
              <a:rPr lang="en-001" sz="700" dirty="0" smtClean="0"/>
              <a:t> </a:t>
            </a:r>
            <a:r>
              <a:rPr lang="en-US" b="1" dirty="0"/>
              <a:t>The data size is 3.04 MB </a:t>
            </a:r>
          </a:p>
          <a:p>
            <a:r>
              <a:rPr lang="en-US" b="1" dirty="0"/>
              <a:t>       - ID </a:t>
            </a:r>
          </a:p>
          <a:p>
            <a:r>
              <a:rPr lang="en-US" b="1" dirty="0"/>
              <a:t>       - Gender </a:t>
            </a:r>
          </a:p>
          <a:p>
            <a:r>
              <a:rPr lang="en-US" b="1" dirty="0"/>
              <a:t>       - Customer </a:t>
            </a:r>
          </a:p>
          <a:p>
            <a:r>
              <a:rPr lang="en-US" b="1" dirty="0"/>
              <a:t>       -  Age </a:t>
            </a:r>
          </a:p>
          <a:p>
            <a:pPr lvl="0"/>
            <a:r>
              <a:rPr lang="en-US" b="1" dirty="0"/>
              <a:t> Type of travel </a:t>
            </a:r>
          </a:p>
          <a:p>
            <a:pPr lvl="0"/>
            <a:r>
              <a:rPr lang="en-US" b="1" dirty="0"/>
              <a:t>Class </a:t>
            </a:r>
          </a:p>
          <a:p>
            <a:pPr lvl="0"/>
            <a:r>
              <a:rPr lang="en-US" b="1" dirty="0"/>
              <a:t> Flight Distance </a:t>
            </a:r>
          </a:p>
          <a:p>
            <a:pPr lvl="0"/>
            <a:r>
              <a:rPr lang="en-US" b="1" dirty="0"/>
              <a:t>Inflight </a:t>
            </a:r>
            <a:r>
              <a:rPr lang="en-US" b="1" dirty="0" err="1"/>
              <a:t>wifi</a:t>
            </a:r>
            <a:r>
              <a:rPr lang="en-US" b="1" dirty="0"/>
              <a:t> service </a:t>
            </a:r>
          </a:p>
          <a:p>
            <a:pPr lvl="0"/>
            <a:r>
              <a:rPr lang="en-US" b="1" dirty="0"/>
              <a:t>Departure/Arrival time convenient </a:t>
            </a:r>
          </a:p>
          <a:p>
            <a:pPr lvl="0"/>
            <a:r>
              <a:rPr lang="en-US" b="1" dirty="0"/>
              <a:t>Ease of Online booking </a:t>
            </a:r>
          </a:p>
          <a:p>
            <a:pPr lvl="0"/>
            <a:r>
              <a:rPr lang="en-US" b="1" dirty="0"/>
              <a:t> Gate location </a:t>
            </a:r>
          </a:p>
          <a:p>
            <a:pPr lvl="0"/>
            <a:r>
              <a:rPr lang="en-US" b="1" dirty="0"/>
              <a:t> Food and drink </a:t>
            </a:r>
          </a:p>
        </p:txBody>
      </p:sp>
    </p:spTree>
    <p:extLst>
      <p:ext uri="{BB962C8B-B14F-4D97-AF65-F5344CB8AC3E}">
        <p14:creationId xmlns:p14="http://schemas.microsoft.com/office/powerpoint/2010/main" val="34695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1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</a:t>
            </a:r>
            <a:r>
              <a:rPr lang="en-001" dirty="0" smtClean="0"/>
              <a:t>ata set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69848" y="822036"/>
            <a:ext cx="10058400" cy="535016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 Online boarding </a:t>
            </a:r>
          </a:p>
          <a:p>
            <a:pPr lvl="0"/>
            <a:r>
              <a:rPr lang="en-US" b="1" dirty="0"/>
              <a:t>Seat comfort </a:t>
            </a:r>
          </a:p>
          <a:p>
            <a:pPr lvl="0"/>
            <a:r>
              <a:rPr lang="en-US" b="1" dirty="0"/>
              <a:t> Inflight entertainment </a:t>
            </a:r>
          </a:p>
          <a:p>
            <a:pPr lvl="0"/>
            <a:r>
              <a:rPr lang="en-US" b="1" dirty="0"/>
              <a:t>On-board service </a:t>
            </a:r>
          </a:p>
          <a:p>
            <a:pPr lvl="0"/>
            <a:r>
              <a:rPr lang="en-US" b="1" dirty="0"/>
              <a:t> Leg room service </a:t>
            </a:r>
          </a:p>
          <a:p>
            <a:pPr lvl="0"/>
            <a:r>
              <a:rPr lang="en-US" b="1" dirty="0"/>
              <a:t> Baggage handling </a:t>
            </a:r>
          </a:p>
          <a:p>
            <a:pPr lvl="0"/>
            <a:r>
              <a:rPr lang="en-US" b="1" dirty="0" err="1"/>
              <a:t>Checkin</a:t>
            </a:r>
            <a:r>
              <a:rPr lang="en-US" b="1" dirty="0"/>
              <a:t> service </a:t>
            </a:r>
          </a:p>
          <a:p>
            <a:pPr lvl="0"/>
            <a:r>
              <a:rPr lang="en-US" b="1" dirty="0" err="1"/>
              <a:t>nflight</a:t>
            </a:r>
            <a:r>
              <a:rPr lang="en-US" b="1" dirty="0"/>
              <a:t> service </a:t>
            </a:r>
          </a:p>
          <a:p>
            <a:pPr lvl="0"/>
            <a:r>
              <a:rPr lang="en-US" b="1" dirty="0"/>
              <a:t>Cleanliness </a:t>
            </a:r>
          </a:p>
          <a:p>
            <a:pPr lvl="0"/>
            <a:r>
              <a:rPr lang="en-US" b="1" dirty="0"/>
              <a:t>Departure Delay in Minutes </a:t>
            </a:r>
          </a:p>
          <a:p>
            <a:pPr lvl="0"/>
            <a:r>
              <a:rPr lang="en-US" b="1" dirty="0"/>
              <a:t>Arrival Delay in Minutes </a:t>
            </a:r>
          </a:p>
          <a:p>
            <a:pPr lvl="0"/>
            <a:r>
              <a:rPr lang="en-US" b="1" dirty="0"/>
              <a:t>Target: Satisfaction 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3123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t="19208" r="21984" b="7060"/>
          <a:stretch/>
        </p:blipFill>
        <p:spPr bwMode="auto">
          <a:xfrm>
            <a:off x="645009" y="1666990"/>
            <a:ext cx="3851751" cy="2188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19681" r="24626" b="7730"/>
          <a:stretch/>
        </p:blipFill>
        <p:spPr bwMode="auto">
          <a:xfrm>
            <a:off x="4481335" y="1783125"/>
            <a:ext cx="3642995" cy="2152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صورة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17308" r="23019" b="6095"/>
          <a:stretch/>
        </p:blipFill>
        <p:spPr bwMode="auto">
          <a:xfrm>
            <a:off x="8124330" y="1723434"/>
            <a:ext cx="3488690" cy="2271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صورة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t="17545" r="24361" b="18671"/>
          <a:stretch/>
        </p:blipFill>
        <p:spPr bwMode="auto">
          <a:xfrm>
            <a:off x="1069848" y="3914890"/>
            <a:ext cx="3516630" cy="1891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صورة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16833" r="23033" b="6316"/>
          <a:stretch/>
        </p:blipFill>
        <p:spPr bwMode="auto">
          <a:xfrm>
            <a:off x="4769312" y="4110964"/>
            <a:ext cx="3558540" cy="2278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صورة 8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18257" r="25308" b="7760"/>
          <a:stretch/>
        </p:blipFill>
        <p:spPr bwMode="auto">
          <a:xfrm>
            <a:off x="8327852" y="4223496"/>
            <a:ext cx="3587115" cy="2194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0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18736" r="29183" b="7277"/>
          <a:stretch/>
        </p:blipFill>
        <p:spPr bwMode="auto">
          <a:xfrm>
            <a:off x="1241349" y="2605315"/>
            <a:ext cx="3120887" cy="2195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9" t="17077" r="32118" b="12020"/>
          <a:stretch/>
        </p:blipFill>
        <p:spPr bwMode="auto">
          <a:xfrm>
            <a:off x="5371483" y="2651960"/>
            <a:ext cx="2868295" cy="2102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صورة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18976" r="32646" b="22217"/>
          <a:stretch/>
        </p:blipFill>
        <p:spPr bwMode="auto">
          <a:xfrm>
            <a:off x="8915332" y="2651960"/>
            <a:ext cx="2938780" cy="1743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913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	</a:t>
            </a:r>
            <a:r>
              <a:rPr lang="en-US" b="1" dirty="0"/>
              <a:t>Conclusion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During the four weeks of learning, I applied what I learned in my project of data cleaning, analysis and modeling to suit my output based on </a:t>
            </a:r>
            <a:r>
              <a:rPr lang="en-US" smtClean="0"/>
              <a:t>my data set.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2817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وع الخشب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نوع الخشب</Template>
  <TotalTime>20</TotalTime>
  <Words>155</Words>
  <Application>Microsoft Office PowerPoint</Application>
  <PresentationFormat>شاشة عريضة</PresentationFormat>
  <Paragraphs>40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Times New Roman</vt:lpstr>
      <vt:lpstr>Wingdings</vt:lpstr>
      <vt:lpstr>نوع الخشب</vt:lpstr>
      <vt:lpstr>Data science bootcamp t5</vt:lpstr>
      <vt:lpstr>outline</vt:lpstr>
      <vt:lpstr>summary</vt:lpstr>
      <vt:lpstr>Data set</vt:lpstr>
      <vt:lpstr>Data set</vt:lpstr>
      <vt:lpstr>work</vt:lpstr>
      <vt:lpstr>work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 t5</dc:title>
  <dc:creator>SAAD ABDULKARIM ALZEED</dc:creator>
  <cp:lastModifiedBy>SAAD ABDULKARIM ALZEED</cp:lastModifiedBy>
  <cp:revision>3</cp:revision>
  <dcterms:created xsi:type="dcterms:W3CDTF">2021-12-15T22:13:05Z</dcterms:created>
  <dcterms:modified xsi:type="dcterms:W3CDTF">2021-12-16T06:40:40Z</dcterms:modified>
</cp:coreProperties>
</file>