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notesMasterIdLst>
    <p:notesMasterId r:id="rId11"/>
  </p:notesMasterIdLst>
  <p:handoutMasterIdLst>
    <p:handoutMasterId r:id="rId12"/>
  </p:handoutMasterIdLst>
  <p:sldIdLst>
    <p:sldId id="277" r:id="rId2"/>
    <p:sldId id="2134809157" r:id="rId3"/>
    <p:sldId id="2134809159" r:id="rId4"/>
    <p:sldId id="2134809160" r:id="rId5"/>
    <p:sldId id="2134809161" r:id="rId6"/>
    <p:sldId id="2134809163" r:id="rId7"/>
    <p:sldId id="2134809166" r:id="rId8"/>
    <p:sldId id="2134809164" r:id="rId9"/>
    <p:sldId id="344" r:id="rId10"/>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50"/>
    <p:restoredTop sz="94626"/>
  </p:normalViewPr>
  <p:slideViewPr>
    <p:cSldViewPr snapToGrid="0" snapToObjects="1">
      <p:cViewPr varScale="1">
        <p:scale>
          <a:sx n="100" d="100"/>
          <a:sy n="100" d="100"/>
        </p:scale>
        <p:origin x="168"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C5EABD-6DC1-B74B-BF73-F277C88641C7}"/>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09E34C29-3621-DE4D-8177-E38F2BD348E0}"/>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3B69E12-6E95-264B-B9A4-77A726128D25}"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1/31/22</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A144949E-9643-B441-8C58-44C072E8B83D}"/>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C7634FFD-D360-0348-9FF9-8C97692D56AB}"/>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FE55A5E-B379-C741-AD56-57FF40D86F8B}"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014984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53DD73-64B4-6447-9C64-5741BC44734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7705D947-C433-3540-AEA3-A9F792C1BCD2}"/>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9CAABD09-F4C4-8540-9249-586772821610}" type="datetime1">
              <a:rPr lang="en-US"/>
              <a:pPr lvl="0"/>
              <a:t>1/31/22</a:t>
            </a:fld>
            <a:endParaRPr lang="en-US"/>
          </a:p>
        </p:txBody>
      </p:sp>
      <p:sp>
        <p:nvSpPr>
          <p:cNvPr id="4" name="Slide Image Placeholder 3">
            <a:extLst>
              <a:ext uri="{FF2B5EF4-FFF2-40B4-BE49-F238E27FC236}">
                <a16:creationId xmlns:a16="http://schemas.microsoft.com/office/drawing/2014/main" id="{E3953E48-08BB-634A-8863-2F97DD35E9E6}"/>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92EB62D2-C947-CA43-947C-F261A86E9246}"/>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A080B918-5438-6A48-9E92-3053AEF8C2F7}"/>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C8B43B25-CD57-EE4D-8ED3-1932B2781C39}"/>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ED49B86A-BC6F-D040-B6D4-914D97FF208A}" type="slidenum">
              <a:t>‹#›</a:t>
            </a:fld>
            <a:endParaRPr lang="en-US"/>
          </a:p>
        </p:txBody>
      </p:sp>
    </p:spTree>
    <p:extLst>
      <p:ext uri="{BB962C8B-B14F-4D97-AF65-F5344CB8AC3E}">
        <p14:creationId xmlns:p14="http://schemas.microsoft.com/office/powerpoint/2010/main" val="320146532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85;p1:notes">
            <a:extLst>
              <a:ext uri="{FF2B5EF4-FFF2-40B4-BE49-F238E27FC236}">
                <a16:creationId xmlns:a16="http://schemas.microsoft.com/office/drawing/2014/main" id="{4985D7BD-4D51-8040-8036-B78AE09077B8}"/>
              </a:ext>
            </a:extLst>
          </p:cNvPr>
          <p:cNvSpPr txBox="1">
            <a:spLocks noGrp="1"/>
          </p:cNvSpPr>
          <p:nvPr>
            <p:ph type="body" sz="quarter" idx="1"/>
          </p:nvPr>
        </p:nvSpPr>
        <p:spPr/>
        <p:txBody>
          <a:bodyPr lIns="91421" tIns="45701" rIns="91421" bIns="45701"/>
          <a:lstStyle/>
          <a:p>
            <a:endParaRPr lang="ar-SA"/>
          </a:p>
        </p:txBody>
      </p:sp>
      <p:sp>
        <p:nvSpPr>
          <p:cNvPr id="3" name="Google Shape;86;p1:notes">
            <a:extLst>
              <a:ext uri="{FF2B5EF4-FFF2-40B4-BE49-F238E27FC236}">
                <a16:creationId xmlns:a16="http://schemas.microsoft.com/office/drawing/2014/main" id="{53009DFE-5F46-9142-990A-E74BC0837779}"/>
              </a:ext>
            </a:extLst>
          </p:cNvPr>
          <p:cNvSpPr>
            <a:spLocks noGrp="1" noRot="1" noChangeAspect="1"/>
          </p:cNvSpPr>
          <p:nvPr>
            <p:ph type="sldImg"/>
          </p:nvPr>
        </p:nvSpPr>
        <p:spPr>
          <a:xfrm>
            <a:off x="685800" y="1143000"/>
            <a:ext cx="5486400" cy="308610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85;p1:notes">
            <a:extLst>
              <a:ext uri="{FF2B5EF4-FFF2-40B4-BE49-F238E27FC236}">
                <a16:creationId xmlns:a16="http://schemas.microsoft.com/office/drawing/2014/main" id="{872EFA7D-5E6B-2D46-8E45-666C20DA18A5}"/>
              </a:ext>
            </a:extLst>
          </p:cNvPr>
          <p:cNvSpPr txBox="1">
            <a:spLocks noGrp="1"/>
          </p:cNvSpPr>
          <p:nvPr>
            <p:ph type="body" sz="quarter" idx="1"/>
          </p:nvPr>
        </p:nvSpPr>
        <p:spPr/>
        <p:txBody>
          <a:bodyPr lIns="91421" tIns="45701" rIns="91421" bIns="45701"/>
          <a:lstStyle/>
          <a:p>
            <a:endParaRPr lang="ar-SA"/>
          </a:p>
        </p:txBody>
      </p:sp>
      <p:sp>
        <p:nvSpPr>
          <p:cNvPr id="3" name="Google Shape;86;p1:notes">
            <a:extLst>
              <a:ext uri="{FF2B5EF4-FFF2-40B4-BE49-F238E27FC236}">
                <a16:creationId xmlns:a16="http://schemas.microsoft.com/office/drawing/2014/main" id="{B683C552-F198-BD41-B788-778244DBDCFE}"/>
              </a:ext>
            </a:extLst>
          </p:cNvPr>
          <p:cNvSpPr>
            <a:spLocks noGrp="1" noRot="1" noChangeAspect="1"/>
          </p:cNvSpPr>
          <p:nvPr>
            <p:ph type="sldImg"/>
          </p:nvPr>
        </p:nvSpPr>
        <p:spPr>
          <a:xfrm>
            <a:off x="685800" y="1143000"/>
            <a:ext cx="5486400" cy="3086100"/>
          </a:xfr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C263CE1-58D7-F849-9F57-29B1EBBE80F6}"/>
              </a:ext>
            </a:extLst>
          </p:cNvPr>
          <p:cNvSpPr txBox="1">
            <a:spLocks noGrp="1"/>
          </p:cNvSpPr>
          <p:nvPr>
            <p:ph type="dt" sz="half" idx="7"/>
          </p:nvPr>
        </p:nvSpPr>
        <p:spPr/>
        <p:txBody>
          <a:bodyPr/>
          <a:lstStyle>
            <a:lvl1pPr>
              <a:defRPr/>
            </a:lvl1pPr>
          </a:lstStyle>
          <a:p>
            <a:pPr lvl="0"/>
            <a:fld id="{1105F636-BCF3-184E-923F-6906A0D1DFAE}" type="datetime1">
              <a:rPr lang="en-US"/>
              <a:pPr lvl="0"/>
              <a:t>1/31/22</a:t>
            </a:fld>
            <a:endParaRPr lang="en-US"/>
          </a:p>
        </p:txBody>
      </p:sp>
      <p:sp>
        <p:nvSpPr>
          <p:cNvPr id="3" name="Footer Placeholder 4">
            <a:extLst>
              <a:ext uri="{FF2B5EF4-FFF2-40B4-BE49-F238E27FC236}">
                <a16:creationId xmlns:a16="http://schemas.microsoft.com/office/drawing/2014/main" id="{805AEA13-E430-F846-8ED9-AE3EB722AB78}"/>
              </a:ext>
            </a:extLst>
          </p:cNvPr>
          <p:cNvSpPr txBox="1">
            <a:spLocks noGrp="1"/>
          </p:cNvSpPr>
          <p:nvPr>
            <p:ph type="ftr" sz="quarter" idx="9"/>
          </p:nvPr>
        </p:nvSpPr>
        <p:spPr/>
        <p:txBody>
          <a:bodyPr/>
          <a:lstStyle>
            <a:lvl1pPr>
              <a:defRPr/>
            </a:lvl1pPr>
          </a:lstStyle>
          <a:p>
            <a:pPr lvl="0"/>
            <a:endParaRPr lang="en-US"/>
          </a:p>
        </p:txBody>
      </p:sp>
      <p:pic>
        <p:nvPicPr>
          <p:cNvPr id="4" name="Picture 24" descr="Logo, company name&#10;&#10;Description automatically generated">
            <a:extLst>
              <a:ext uri="{FF2B5EF4-FFF2-40B4-BE49-F238E27FC236}">
                <a16:creationId xmlns:a16="http://schemas.microsoft.com/office/drawing/2014/main" id="{E96FF3F1-6C87-0647-BBA4-FCEC71B611AE}"/>
              </a:ext>
            </a:extLst>
          </p:cNvPr>
          <p:cNvPicPr>
            <a:picLocks noChangeAspect="1"/>
          </p:cNvPicPr>
          <p:nvPr/>
        </p:nvPicPr>
        <p:blipFill>
          <a:blip r:embed="rId2"/>
          <a:srcRect l="4584" t="23825" r="4792" b="28246"/>
          <a:stretch>
            <a:fillRect/>
          </a:stretch>
        </p:blipFill>
        <p:spPr>
          <a:xfrm>
            <a:off x="316885" y="346630"/>
            <a:ext cx="1842278" cy="559036"/>
          </a:xfrm>
          <a:prstGeom prst="rect">
            <a:avLst/>
          </a:prstGeom>
          <a:noFill/>
          <a:ln cap="flat">
            <a:noFill/>
          </a:ln>
        </p:spPr>
      </p:pic>
    </p:spTree>
    <p:extLst>
      <p:ext uri="{BB962C8B-B14F-4D97-AF65-F5344CB8AC3E}">
        <p14:creationId xmlns:p14="http://schemas.microsoft.com/office/powerpoint/2010/main" val="16146560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2D6FC-53C1-0D40-BD74-92998AC4914B}"/>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929564DF-C8DD-3E44-913A-429090BD2126}"/>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53440675-AEE3-9542-BB14-DF2913EA60E5}"/>
              </a:ext>
            </a:extLst>
          </p:cNvPr>
          <p:cNvSpPr txBox="1">
            <a:spLocks noGrp="1"/>
          </p:cNvSpPr>
          <p:nvPr>
            <p:ph type="dt" sz="half" idx="7"/>
          </p:nvPr>
        </p:nvSpPr>
        <p:spPr/>
        <p:txBody>
          <a:bodyPr/>
          <a:lstStyle>
            <a:lvl1pPr>
              <a:defRPr/>
            </a:lvl1pPr>
          </a:lstStyle>
          <a:p>
            <a:pPr lvl="0"/>
            <a:fld id="{6F50EA81-93BA-F54A-BA63-7820E89AF182}" type="datetime1">
              <a:rPr lang="en-US"/>
              <a:pPr lvl="0"/>
              <a:t>1/31/22</a:t>
            </a:fld>
            <a:endParaRPr lang="en-US"/>
          </a:p>
        </p:txBody>
      </p:sp>
      <p:sp>
        <p:nvSpPr>
          <p:cNvPr id="5" name="Footer Placeholder 4">
            <a:extLst>
              <a:ext uri="{FF2B5EF4-FFF2-40B4-BE49-F238E27FC236}">
                <a16:creationId xmlns:a16="http://schemas.microsoft.com/office/drawing/2014/main" id="{9C73CDFA-A708-F148-8154-389806E0DDEA}"/>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391B8AE-6AE7-6345-B9E7-645EA2058FC6}"/>
              </a:ext>
            </a:extLst>
          </p:cNvPr>
          <p:cNvSpPr txBox="1">
            <a:spLocks noGrp="1"/>
          </p:cNvSpPr>
          <p:nvPr>
            <p:ph type="sldNum" sz="quarter" idx="8"/>
          </p:nvPr>
        </p:nvSpPr>
        <p:spPr/>
        <p:txBody>
          <a:bodyPr/>
          <a:lstStyle>
            <a:lvl1pPr>
              <a:defRPr/>
            </a:lvl1pPr>
          </a:lstStyle>
          <a:p>
            <a:pPr lvl="0"/>
            <a:fld id="{E67D306F-F99D-D048-B241-E8F1CE709530}" type="slidenum">
              <a:t>‹#›</a:t>
            </a:fld>
            <a:endParaRPr lang="en-US"/>
          </a:p>
        </p:txBody>
      </p:sp>
    </p:spTree>
    <p:extLst>
      <p:ext uri="{BB962C8B-B14F-4D97-AF65-F5344CB8AC3E}">
        <p14:creationId xmlns:p14="http://schemas.microsoft.com/office/powerpoint/2010/main" val="20247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7CC0-F860-6444-A26F-B3492D40B985}"/>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55397160-E21B-A247-A88A-AA7BFE23DB0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826A1F-2A8E-4C49-882F-46794D1243C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ED2F7A-CEAC-0B4C-84D6-40B138874DCD}"/>
              </a:ext>
            </a:extLst>
          </p:cNvPr>
          <p:cNvSpPr txBox="1">
            <a:spLocks noGrp="1"/>
          </p:cNvSpPr>
          <p:nvPr>
            <p:ph type="dt" sz="half" idx="7"/>
          </p:nvPr>
        </p:nvSpPr>
        <p:spPr/>
        <p:txBody>
          <a:bodyPr/>
          <a:lstStyle>
            <a:lvl1pPr>
              <a:defRPr/>
            </a:lvl1pPr>
          </a:lstStyle>
          <a:p>
            <a:pPr lvl="0"/>
            <a:fld id="{2BF33A59-03A5-F041-BEDD-F8F1C80DB10C}" type="datetime1">
              <a:rPr lang="en-US"/>
              <a:pPr lvl="0"/>
              <a:t>1/31/22</a:t>
            </a:fld>
            <a:endParaRPr lang="en-US"/>
          </a:p>
        </p:txBody>
      </p:sp>
      <p:sp>
        <p:nvSpPr>
          <p:cNvPr id="6" name="Footer Placeholder 5">
            <a:extLst>
              <a:ext uri="{FF2B5EF4-FFF2-40B4-BE49-F238E27FC236}">
                <a16:creationId xmlns:a16="http://schemas.microsoft.com/office/drawing/2014/main" id="{8D5E1F52-717D-2840-98E9-9FEEC92AD2AD}"/>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F768CAE4-1523-F44E-B90D-2B6DB1E2D62D}"/>
              </a:ext>
            </a:extLst>
          </p:cNvPr>
          <p:cNvSpPr txBox="1">
            <a:spLocks noGrp="1"/>
          </p:cNvSpPr>
          <p:nvPr>
            <p:ph type="sldNum" sz="quarter" idx="8"/>
          </p:nvPr>
        </p:nvSpPr>
        <p:spPr/>
        <p:txBody>
          <a:bodyPr/>
          <a:lstStyle>
            <a:lvl1pPr>
              <a:defRPr/>
            </a:lvl1pPr>
          </a:lstStyle>
          <a:p>
            <a:pPr lvl="0"/>
            <a:fld id="{DC2B3DBF-055E-7647-ACE2-EE0D13BEE59D}" type="slidenum">
              <a:t>‹#›</a:t>
            </a:fld>
            <a:endParaRPr lang="en-US"/>
          </a:p>
        </p:txBody>
      </p:sp>
    </p:spTree>
    <p:extLst>
      <p:ext uri="{BB962C8B-B14F-4D97-AF65-F5344CB8AC3E}">
        <p14:creationId xmlns:p14="http://schemas.microsoft.com/office/powerpoint/2010/main" val="312712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9780-2225-DA48-9385-B73EC5771FF4}"/>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D41F2852-A843-304F-9DB3-ADD7297C457B}"/>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620F184-9953-B245-89AB-B61208414881}"/>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6DD327-100B-7743-B7FA-7459262E0CAE}"/>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1645D09D-2560-B14C-9F1B-CF18E72D6C1F}"/>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34DFC4-058E-D348-A093-252E52372E94}"/>
              </a:ext>
            </a:extLst>
          </p:cNvPr>
          <p:cNvSpPr txBox="1">
            <a:spLocks noGrp="1"/>
          </p:cNvSpPr>
          <p:nvPr>
            <p:ph type="dt" sz="half" idx="7"/>
          </p:nvPr>
        </p:nvSpPr>
        <p:spPr/>
        <p:txBody>
          <a:bodyPr/>
          <a:lstStyle>
            <a:lvl1pPr>
              <a:defRPr/>
            </a:lvl1pPr>
          </a:lstStyle>
          <a:p>
            <a:pPr lvl="0"/>
            <a:fld id="{512894F7-E4D0-5A4A-AE0E-D79B0BEAB540}" type="datetime1">
              <a:rPr lang="en-US"/>
              <a:pPr lvl="0"/>
              <a:t>1/31/22</a:t>
            </a:fld>
            <a:endParaRPr lang="en-US"/>
          </a:p>
        </p:txBody>
      </p:sp>
      <p:sp>
        <p:nvSpPr>
          <p:cNvPr id="8" name="Footer Placeholder 7">
            <a:extLst>
              <a:ext uri="{FF2B5EF4-FFF2-40B4-BE49-F238E27FC236}">
                <a16:creationId xmlns:a16="http://schemas.microsoft.com/office/drawing/2014/main" id="{E00BB332-F918-B546-A900-FAF2953F2207}"/>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19614070-A0ED-8A40-B007-15E26E0A6510}"/>
              </a:ext>
            </a:extLst>
          </p:cNvPr>
          <p:cNvSpPr txBox="1">
            <a:spLocks noGrp="1"/>
          </p:cNvSpPr>
          <p:nvPr>
            <p:ph type="sldNum" sz="quarter" idx="8"/>
          </p:nvPr>
        </p:nvSpPr>
        <p:spPr/>
        <p:txBody>
          <a:bodyPr/>
          <a:lstStyle>
            <a:lvl1pPr>
              <a:defRPr/>
            </a:lvl1pPr>
          </a:lstStyle>
          <a:p>
            <a:pPr lvl="0"/>
            <a:fld id="{A52B3BF6-A709-AA42-A50A-883C7AF16AFD}" type="slidenum">
              <a:t>‹#›</a:t>
            </a:fld>
            <a:endParaRPr lang="en-US"/>
          </a:p>
        </p:txBody>
      </p:sp>
    </p:spTree>
    <p:extLst>
      <p:ext uri="{BB962C8B-B14F-4D97-AF65-F5344CB8AC3E}">
        <p14:creationId xmlns:p14="http://schemas.microsoft.com/office/powerpoint/2010/main" val="3426885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481C-1AB9-CE4D-8773-217D3D93D02F}"/>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DC6F62FB-7DB5-A549-ACDC-C63F481D0BF6}"/>
              </a:ext>
            </a:extLst>
          </p:cNvPr>
          <p:cNvSpPr txBox="1">
            <a:spLocks noGrp="1"/>
          </p:cNvSpPr>
          <p:nvPr>
            <p:ph type="dt" sz="half" idx="7"/>
          </p:nvPr>
        </p:nvSpPr>
        <p:spPr/>
        <p:txBody>
          <a:bodyPr/>
          <a:lstStyle>
            <a:lvl1pPr>
              <a:defRPr/>
            </a:lvl1pPr>
          </a:lstStyle>
          <a:p>
            <a:pPr lvl="0"/>
            <a:fld id="{84B8B89B-3B74-7E4D-89CD-C5E34BF98183}" type="datetime1">
              <a:rPr lang="en-US"/>
              <a:pPr lvl="0"/>
              <a:t>1/31/22</a:t>
            </a:fld>
            <a:endParaRPr lang="en-US"/>
          </a:p>
        </p:txBody>
      </p:sp>
      <p:sp>
        <p:nvSpPr>
          <p:cNvPr id="4" name="Footer Placeholder 3">
            <a:extLst>
              <a:ext uri="{FF2B5EF4-FFF2-40B4-BE49-F238E27FC236}">
                <a16:creationId xmlns:a16="http://schemas.microsoft.com/office/drawing/2014/main" id="{F5449BD1-F12E-1348-89E4-6F20CAAC110B}"/>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617E9504-CACF-834E-B01E-B2AADE67C441}"/>
              </a:ext>
            </a:extLst>
          </p:cNvPr>
          <p:cNvSpPr txBox="1">
            <a:spLocks noGrp="1"/>
          </p:cNvSpPr>
          <p:nvPr>
            <p:ph type="sldNum" sz="quarter" idx="8"/>
          </p:nvPr>
        </p:nvSpPr>
        <p:spPr/>
        <p:txBody>
          <a:bodyPr/>
          <a:lstStyle>
            <a:lvl1pPr>
              <a:defRPr/>
            </a:lvl1pPr>
          </a:lstStyle>
          <a:p>
            <a:pPr lvl="0"/>
            <a:fld id="{ABE56DB8-CB0D-4748-BB01-767B2404745B}" type="slidenum">
              <a:t>‹#›</a:t>
            </a:fld>
            <a:endParaRPr lang="en-US"/>
          </a:p>
        </p:txBody>
      </p:sp>
    </p:spTree>
    <p:extLst>
      <p:ext uri="{BB962C8B-B14F-4D97-AF65-F5344CB8AC3E}">
        <p14:creationId xmlns:p14="http://schemas.microsoft.com/office/powerpoint/2010/main" val="821851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6F5383-FA8F-4241-A947-AE1D31D380F7}"/>
              </a:ext>
            </a:extLst>
          </p:cNvPr>
          <p:cNvSpPr txBox="1">
            <a:spLocks noGrp="1"/>
          </p:cNvSpPr>
          <p:nvPr>
            <p:ph type="dt" sz="half" idx="7"/>
          </p:nvPr>
        </p:nvSpPr>
        <p:spPr/>
        <p:txBody>
          <a:bodyPr/>
          <a:lstStyle>
            <a:lvl1pPr>
              <a:defRPr/>
            </a:lvl1pPr>
          </a:lstStyle>
          <a:p>
            <a:pPr lvl="0"/>
            <a:fld id="{E5A1B60D-0849-2D41-907F-715FFDD82B90}" type="datetime1">
              <a:rPr lang="en-US"/>
              <a:pPr lvl="0"/>
              <a:t>1/31/22</a:t>
            </a:fld>
            <a:endParaRPr lang="en-US"/>
          </a:p>
        </p:txBody>
      </p:sp>
      <p:sp>
        <p:nvSpPr>
          <p:cNvPr id="3" name="Footer Placeholder 2">
            <a:extLst>
              <a:ext uri="{FF2B5EF4-FFF2-40B4-BE49-F238E27FC236}">
                <a16:creationId xmlns:a16="http://schemas.microsoft.com/office/drawing/2014/main" id="{8AB60A8C-F3CB-6F48-9CA5-DAB06A71D192}"/>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2C4C276B-5E52-9944-9388-BC1D16414959}"/>
              </a:ext>
            </a:extLst>
          </p:cNvPr>
          <p:cNvSpPr txBox="1">
            <a:spLocks noGrp="1"/>
          </p:cNvSpPr>
          <p:nvPr>
            <p:ph type="sldNum" sz="quarter" idx="8"/>
          </p:nvPr>
        </p:nvSpPr>
        <p:spPr/>
        <p:txBody>
          <a:bodyPr/>
          <a:lstStyle>
            <a:lvl1pPr>
              <a:defRPr/>
            </a:lvl1pPr>
          </a:lstStyle>
          <a:p>
            <a:pPr lvl="0"/>
            <a:fld id="{2C7E657F-BC21-8647-9AED-0AB1063004AC}" type="slidenum">
              <a:t>‹#›</a:t>
            </a:fld>
            <a:endParaRPr lang="en-US"/>
          </a:p>
        </p:txBody>
      </p:sp>
    </p:spTree>
    <p:extLst>
      <p:ext uri="{BB962C8B-B14F-4D97-AF65-F5344CB8AC3E}">
        <p14:creationId xmlns:p14="http://schemas.microsoft.com/office/powerpoint/2010/main" val="2589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B0D12-421C-304A-AB87-8EB62D77E6F4}"/>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1685DB6B-3A5F-3740-B0FF-C02F3A7D980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DFDCB6-D8D4-D840-975F-713E11B290E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DD5EE1C-EAAA-0E43-B6D1-379BD62B5BB0}"/>
              </a:ext>
            </a:extLst>
          </p:cNvPr>
          <p:cNvSpPr txBox="1">
            <a:spLocks noGrp="1"/>
          </p:cNvSpPr>
          <p:nvPr>
            <p:ph type="dt" sz="half" idx="7"/>
          </p:nvPr>
        </p:nvSpPr>
        <p:spPr/>
        <p:txBody>
          <a:bodyPr/>
          <a:lstStyle>
            <a:lvl1pPr>
              <a:defRPr/>
            </a:lvl1pPr>
          </a:lstStyle>
          <a:p>
            <a:pPr lvl="0"/>
            <a:fld id="{CE9EB77A-8151-5C4F-9FA8-575170BCFF68}" type="datetime1">
              <a:rPr lang="en-US"/>
              <a:pPr lvl="0"/>
              <a:t>1/31/22</a:t>
            </a:fld>
            <a:endParaRPr lang="en-US"/>
          </a:p>
        </p:txBody>
      </p:sp>
      <p:sp>
        <p:nvSpPr>
          <p:cNvPr id="6" name="Footer Placeholder 5">
            <a:extLst>
              <a:ext uri="{FF2B5EF4-FFF2-40B4-BE49-F238E27FC236}">
                <a16:creationId xmlns:a16="http://schemas.microsoft.com/office/drawing/2014/main" id="{44EE8408-DDDA-A742-B0C2-57545DB96BEB}"/>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60CD5AD6-6FA9-824E-A50A-131EE7B1EF61}"/>
              </a:ext>
            </a:extLst>
          </p:cNvPr>
          <p:cNvSpPr txBox="1">
            <a:spLocks noGrp="1"/>
          </p:cNvSpPr>
          <p:nvPr>
            <p:ph type="sldNum" sz="quarter" idx="8"/>
          </p:nvPr>
        </p:nvSpPr>
        <p:spPr/>
        <p:txBody>
          <a:bodyPr/>
          <a:lstStyle>
            <a:lvl1pPr>
              <a:defRPr/>
            </a:lvl1pPr>
          </a:lstStyle>
          <a:p>
            <a:pPr lvl="0"/>
            <a:fld id="{5FDA364C-F441-D341-A19C-BB2C3619DA86}" type="slidenum">
              <a:t>‹#›</a:t>
            </a:fld>
            <a:endParaRPr lang="en-US"/>
          </a:p>
        </p:txBody>
      </p:sp>
    </p:spTree>
    <p:extLst>
      <p:ext uri="{BB962C8B-B14F-4D97-AF65-F5344CB8AC3E}">
        <p14:creationId xmlns:p14="http://schemas.microsoft.com/office/powerpoint/2010/main" val="30541949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BD97-6688-0248-9C17-477C36419294}"/>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B3C2548B-FCF5-284D-B518-D33BF3A743ED}"/>
              </a:ext>
            </a:extLst>
          </p:cNvPr>
          <p:cNvSpPr txBox="1">
            <a:spLocks noGrp="1"/>
          </p:cNvSpPr>
          <p:nvPr>
            <p:ph type="pic" idx="1"/>
          </p:nvPr>
        </p:nvSpPr>
        <p:spPr>
          <a:xfrm>
            <a:off x="5183184" y="987423"/>
            <a:ext cx="6172200" cy="4873623"/>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B5B18F99-25B0-0948-94D2-C1B8A38B60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A2A91FF1-C0E1-7B40-BF07-1F5FCC6640E7}"/>
              </a:ext>
            </a:extLst>
          </p:cNvPr>
          <p:cNvSpPr txBox="1">
            <a:spLocks noGrp="1"/>
          </p:cNvSpPr>
          <p:nvPr>
            <p:ph type="dt" sz="half" idx="7"/>
          </p:nvPr>
        </p:nvSpPr>
        <p:spPr/>
        <p:txBody>
          <a:bodyPr/>
          <a:lstStyle>
            <a:lvl1pPr>
              <a:defRPr/>
            </a:lvl1pPr>
          </a:lstStyle>
          <a:p>
            <a:pPr lvl="0"/>
            <a:fld id="{4EE7E1FC-2060-3A46-AAF2-450D7D2DBF3D}" type="datetime1">
              <a:rPr lang="en-US"/>
              <a:pPr lvl="0"/>
              <a:t>1/31/22</a:t>
            </a:fld>
            <a:endParaRPr lang="en-US"/>
          </a:p>
        </p:txBody>
      </p:sp>
      <p:sp>
        <p:nvSpPr>
          <p:cNvPr id="6" name="Footer Placeholder 5">
            <a:extLst>
              <a:ext uri="{FF2B5EF4-FFF2-40B4-BE49-F238E27FC236}">
                <a16:creationId xmlns:a16="http://schemas.microsoft.com/office/drawing/2014/main" id="{97651BE5-000D-EE46-AA4A-8FEF41B8BB19}"/>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94414C2-3589-B44A-B0FA-6880C1AE26EF}"/>
              </a:ext>
            </a:extLst>
          </p:cNvPr>
          <p:cNvSpPr txBox="1">
            <a:spLocks noGrp="1"/>
          </p:cNvSpPr>
          <p:nvPr>
            <p:ph type="sldNum" sz="quarter" idx="8"/>
          </p:nvPr>
        </p:nvSpPr>
        <p:spPr/>
        <p:txBody>
          <a:bodyPr/>
          <a:lstStyle>
            <a:lvl1pPr>
              <a:defRPr/>
            </a:lvl1pPr>
          </a:lstStyle>
          <a:p>
            <a:pPr lvl="0"/>
            <a:fld id="{0C4C7AA0-AE42-6341-B022-A5B3EAFFEE8C}" type="slidenum">
              <a:t>‹#›</a:t>
            </a:fld>
            <a:endParaRPr lang="en-US"/>
          </a:p>
        </p:txBody>
      </p:sp>
    </p:spTree>
    <p:extLst>
      <p:ext uri="{BB962C8B-B14F-4D97-AF65-F5344CB8AC3E}">
        <p14:creationId xmlns:p14="http://schemas.microsoft.com/office/powerpoint/2010/main" val="2710202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4B45-904C-1D48-80B6-8B2871276228}"/>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270CBAFE-73A4-F74A-9966-D5F4911AD591}"/>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00439-1241-0748-9D33-A6018563B522}"/>
              </a:ext>
            </a:extLst>
          </p:cNvPr>
          <p:cNvSpPr txBox="1">
            <a:spLocks noGrp="1"/>
          </p:cNvSpPr>
          <p:nvPr>
            <p:ph type="dt" sz="half" idx="7"/>
          </p:nvPr>
        </p:nvSpPr>
        <p:spPr/>
        <p:txBody>
          <a:bodyPr/>
          <a:lstStyle>
            <a:lvl1pPr>
              <a:defRPr/>
            </a:lvl1pPr>
          </a:lstStyle>
          <a:p>
            <a:pPr lvl="0"/>
            <a:fld id="{5C8F61E4-D656-D143-A256-1655E0EB9D14}" type="datetime1">
              <a:rPr lang="en-US"/>
              <a:pPr lvl="0"/>
              <a:t>1/31/22</a:t>
            </a:fld>
            <a:endParaRPr lang="en-US"/>
          </a:p>
        </p:txBody>
      </p:sp>
      <p:sp>
        <p:nvSpPr>
          <p:cNvPr id="5" name="Footer Placeholder 4">
            <a:extLst>
              <a:ext uri="{FF2B5EF4-FFF2-40B4-BE49-F238E27FC236}">
                <a16:creationId xmlns:a16="http://schemas.microsoft.com/office/drawing/2014/main" id="{009594D7-2894-5741-BE76-27EC68E1383C}"/>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C34BE7C8-27C6-4946-AD52-323A5F7524C8}"/>
              </a:ext>
            </a:extLst>
          </p:cNvPr>
          <p:cNvSpPr txBox="1">
            <a:spLocks noGrp="1"/>
          </p:cNvSpPr>
          <p:nvPr>
            <p:ph type="sldNum" sz="quarter" idx="8"/>
          </p:nvPr>
        </p:nvSpPr>
        <p:spPr/>
        <p:txBody>
          <a:bodyPr/>
          <a:lstStyle>
            <a:lvl1pPr>
              <a:defRPr/>
            </a:lvl1pPr>
          </a:lstStyle>
          <a:p>
            <a:pPr lvl="0"/>
            <a:fld id="{6E7B409C-F952-AF42-97BB-8C1AFD8005B9}" type="slidenum">
              <a:t>‹#›</a:t>
            </a:fld>
            <a:endParaRPr lang="en-US"/>
          </a:p>
        </p:txBody>
      </p:sp>
    </p:spTree>
    <p:extLst>
      <p:ext uri="{BB962C8B-B14F-4D97-AF65-F5344CB8AC3E}">
        <p14:creationId xmlns:p14="http://schemas.microsoft.com/office/powerpoint/2010/main" val="2259827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94F3C2-529C-244E-8CDC-6C352BBEBB74}"/>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28CAFAC8-1E30-D044-9FDB-0A976DB6464D}"/>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076BD-8AF2-9743-BC7D-93C242C30CE3}"/>
              </a:ext>
            </a:extLst>
          </p:cNvPr>
          <p:cNvSpPr txBox="1">
            <a:spLocks noGrp="1"/>
          </p:cNvSpPr>
          <p:nvPr>
            <p:ph type="dt" sz="half" idx="7"/>
          </p:nvPr>
        </p:nvSpPr>
        <p:spPr/>
        <p:txBody>
          <a:bodyPr/>
          <a:lstStyle>
            <a:lvl1pPr>
              <a:defRPr/>
            </a:lvl1pPr>
          </a:lstStyle>
          <a:p>
            <a:pPr lvl="0"/>
            <a:fld id="{58CE930B-EBBB-6C40-B7DF-5B68EC955FA1}" type="datetime1">
              <a:rPr lang="en-US"/>
              <a:pPr lvl="0"/>
              <a:t>1/31/22</a:t>
            </a:fld>
            <a:endParaRPr lang="en-US"/>
          </a:p>
        </p:txBody>
      </p:sp>
      <p:sp>
        <p:nvSpPr>
          <p:cNvPr id="5" name="Footer Placeholder 4">
            <a:extLst>
              <a:ext uri="{FF2B5EF4-FFF2-40B4-BE49-F238E27FC236}">
                <a16:creationId xmlns:a16="http://schemas.microsoft.com/office/drawing/2014/main" id="{81A7437F-EAF0-674C-847F-E4B95B9765EC}"/>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BC8D6F0-1175-A44A-9BE6-116DB9CC63D6}"/>
              </a:ext>
            </a:extLst>
          </p:cNvPr>
          <p:cNvSpPr txBox="1">
            <a:spLocks noGrp="1"/>
          </p:cNvSpPr>
          <p:nvPr>
            <p:ph type="sldNum" sz="quarter" idx="8"/>
          </p:nvPr>
        </p:nvSpPr>
        <p:spPr/>
        <p:txBody>
          <a:bodyPr/>
          <a:lstStyle>
            <a:lvl1pPr>
              <a:defRPr/>
            </a:lvl1pPr>
          </a:lstStyle>
          <a:p>
            <a:pPr lvl="0"/>
            <a:fld id="{DD2E317F-0B14-9142-ADB9-145B9D7DAABD}" type="slidenum">
              <a:t>‹#›</a:t>
            </a:fld>
            <a:endParaRPr lang="en-US"/>
          </a:p>
        </p:txBody>
      </p:sp>
    </p:spTree>
    <p:extLst>
      <p:ext uri="{BB962C8B-B14F-4D97-AF65-F5344CB8AC3E}">
        <p14:creationId xmlns:p14="http://schemas.microsoft.com/office/powerpoint/2010/main" val="194438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43E1-B50A-774F-AE12-492159E611FB}"/>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F8830FC6-FEA2-4547-BC2B-1488118D7BC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D77A78-EFD5-EB4B-B3F2-7E8362456504}"/>
              </a:ext>
            </a:extLst>
          </p:cNvPr>
          <p:cNvSpPr txBox="1">
            <a:spLocks noGrp="1"/>
          </p:cNvSpPr>
          <p:nvPr>
            <p:ph type="dt" sz="half" idx="7"/>
          </p:nvPr>
        </p:nvSpPr>
        <p:spPr/>
        <p:txBody>
          <a:bodyPr/>
          <a:lstStyle>
            <a:lvl1pPr>
              <a:defRPr/>
            </a:lvl1pPr>
          </a:lstStyle>
          <a:p>
            <a:pPr lvl="0"/>
            <a:fld id="{6936D74A-0769-B641-801C-CA398FB2EE82}" type="datetime1">
              <a:rPr lang="en-US"/>
              <a:pPr lvl="0"/>
              <a:t>1/31/22</a:t>
            </a:fld>
            <a:endParaRPr lang="en-US"/>
          </a:p>
        </p:txBody>
      </p:sp>
      <p:sp>
        <p:nvSpPr>
          <p:cNvPr id="5" name="Footer Placeholder 4">
            <a:extLst>
              <a:ext uri="{FF2B5EF4-FFF2-40B4-BE49-F238E27FC236}">
                <a16:creationId xmlns:a16="http://schemas.microsoft.com/office/drawing/2014/main" id="{1AC6E9FC-BA87-FD48-B03D-3D517015C656}"/>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840B85A5-F126-994C-998D-6C9DF59B6170}"/>
              </a:ext>
            </a:extLst>
          </p:cNvPr>
          <p:cNvSpPr txBox="1">
            <a:spLocks noGrp="1"/>
          </p:cNvSpPr>
          <p:nvPr>
            <p:ph type="sldNum" sz="quarter" idx="8"/>
          </p:nvPr>
        </p:nvSpPr>
        <p:spPr/>
        <p:txBody>
          <a:bodyPr/>
          <a:lstStyle>
            <a:lvl1pPr>
              <a:defRPr/>
            </a:lvl1pPr>
          </a:lstStyle>
          <a:p>
            <a:pPr lvl="0"/>
            <a:fld id="{D44802D2-5E63-804B-A0EC-B6671AA99FB3}" type="slidenum">
              <a:t>‹#›</a:t>
            </a:fld>
            <a:endParaRPr lang="en-US"/>
          </a:p>
        </p:txBody>
      </p:sp>
      <p:pic>
        <p:nvPicPr>
          <p:cNvPr id="7" name="Picture 6" descr="Logo, company name&#10;&#10;Description automatically generated">
            <a:extLst>
              <a:ext uri="{FF2B5EF4-FFF2-40B4-BE49-F238E27FC236}">
                <a16:creationId xmlns:a16="http://schemas.microsoft.com/office/drawing/2014/main" id="{7AD585CE-F013-9F44-BE8C-3D8D591E8284}"/>
              </a:ext>
            </a:extLst>
          </p:cNvPr>
          <p:cNvPicPr>
            <a:picLocks noChangeAspect="1"/>
          </p:cNvPicPr>
          <p:nvPr/>
        </p:nvPicPr>
        <p:blipFill>
          <a:blip r:embed="rId2"/>
          <a:srcRect l="4584" t="23825" r="4792" b="28246"/>
          <a:stretch>
            <a:fillRect/>
          </a:stretch>
        </p:blipFill>
        <p:spPr>
          <a:xfrm>
            <a:off x="316885" y="346630"/>
            <a:ext cx="1842278" cy="559036"/>
          </a:xfrm>
          <a:prstGeom prst="rect">
            <a:avLst/>
          </a:prstGeom>
          <a:noFill/>
          <a:ln cap="flat">
            <a:noFill/>
          </a:ln>
        </p:spPr>
      </p:pic>
    </p:spTree>
    <p:extLst>
      <p:ext uri="{BB962C8B-B14F-4D97-AF65-F5344CB8AC3E}">
        <p14:creationId xmlns:p14="http://schemas.microsoft.com/office/powerpoint/2010/main" val="88527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E330-96FC-EF4D-90C6-5695539DDAD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56FF7E46-EF10-FD42-BD34-59CC88736FFA}"/>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0DF30568-A19A-944C-9BE8-07D415241F7D}"/>
              </a:ext>
            </a:extLst>
          </p:cNvPr>
          <p:cNvSpPr txBox="1">
            <a:spLocks noGrp="1"/>
          </p:cNvSpPr>
          <p:nvPr>
            <p:ph type="dt" sz="half" idx="7"/>
          </p:nvPr>
        </p:nvSpPr>
        <p:spPr/>
        <p:txBody>
          <a:bodyPr/>
          <a:lstStyle>
            <a:lvl1pPr>
              <a:defRPr/>
            </a:lvl1pPr>
          </a:lstStyle>
          <a:p>
            <a:pPr lvl="0"/>
            <a:fld id="{1DABBF38-900E-F546-A24D-F5C946C372AA}" type="datetime1">
              <a:rPr lang="en-US"/>
              <a:pPr lvl="0"/>
              <a:t>1/31/22</a:t>
            </a:fld>
            <a:endParaRPr lang="en-US"/>
          </a:p>
        </p:txBody>
      </p:sp>
      <p:sp>
        <p:nvSpPr>
          <p:cNvPr id="5" name="Footer Placeholder 4">
            <a:extLst>
              <a:ext uri="{FF2B5EF4-FFF2-40B4-BE49-F238E27FC236}">
                <a16:creationId xmlns:a16="http://schemas.microsoft.com/office/drawing/2014/main" id="{D844AE96-FEA6-674E-81D0-B11D382DB456}"/>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F1B6E56-7861-1041-98C4-B4E146477294}"/>
              </a:ext>
            </a:extLst>
          </p:cNvPr>
          <p:cNvSpPr txBox="1">
            <a:spLocks noGrp="1"/>
          </p:cNvSpPr>
          <p:nvPr>
            <p:ph type="sldNum" sz="quarter" idx="8"/>
          </p:nvPr>
        </p:nvSpPr>
        <p:spPr/>
        <p:txBody>
          <a:bodyPr/>
          <a:lstStyle>
            <a:lvl1pPr>
              <a:defRPr/>
            </a:lvl1pPr>
          </a:lstStyle>
          <a:p>
            <a:pPr lvl="0"/>
            <a:fld id="{45D0428D-FA1B-6040-95B9-C6C6C494A4E5}" type="slidenum">
              <a:t>‹#›</a:t>
            </a:fld>
            <a:endParaRPr lang="en-US"/>
          </a:p>
        </p:txBody>
      </p:sp>
      <p:pic>
        <p:nvPicPr>
          <p:cNvPr id="7" name="Picture 6" descr="Logo, company name&#10;&#10;Description automatically generated">
            <a:extLst>
              <a:ext uri="{FF2B5EF4-FFF2-40B4-BE49-F238E27FC236}">
                <a16:creationId xmlns:a16="http://schemas.microsoft.com/office/drawing/2014/main" id="{21E8BF0D-C292-4245-8501-4836A7BA8655}"/>
              </a:ext>
            </a:extLst>
          </p:cNvPr>
          <p:cNvPicPr>
            <a:picLocks noChangeAspect="1"/>
          </p:cNvPicPr>
          <p:nvPr/>
        </p:nvPicPr>
        <p:blipFill>
          <a:blip r:embed="rId2"/>
          <a:srcRect l="4584" t="23825" r="4792" b="28246"/>
          <a:stretch>
            <a:fillRect/>
          </a:stretch>
        </p:blipFill>
        <p:spPr>
          <a:xfrm>
            <a:off x="316885" y="346630"/>
            <a:ext cx="1842278" cy="559036"/>
          </a:xfrm>
          <a:prstGeom prst="rect">
            <a:avLst/>
          </a:prstGeom>
          <a:noFill/>
          <a:ln cap="flat">
            <a:noFill/>
          </a:ln>
        </p:spPr>
      </p:pic>
    </p:spTree>
    <p:extLst>
      <p:ext uri="{BB962C8B-B14F-4D97-AF65-F5344CB8AC3E}">
        <p14:creationId xmlns:p14="http://schemas.microsoft.com/office/powerpoint/2010/main" val="1483944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469F-3F46-A048-8DBE-A83BAD5EE6B6}"/>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596374AF-9025-E54F-9605-2CDEED7EB755}"/>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EE635-61F6-9F45-8AB1-DC2F6989BFB4}"/>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F0BB27-DD8A-A845-9ECA-E4921DF90F9C}"/>
              </a:ext>
            </a:extLst>
          </p:cNvPr>
          <p:cNvSpPr txBox="1">
            <a:spLocks noGrp="1"/>
          </p:cNvSpPr>
          <p:nvPr>
            <p:ph type="dt" sz="half" idx="7"/>
          </p:nvPr>
        </p:nvSpPr>
        <p:spPr/>
        <p:txBody>
          <a:bodyPr/>
          <a:lstStyle>
            <a:lvl1pPr>
              <a:defRPr/>
            </a:lvl1pPr>
          </a:lstStyle>
          <a:p>
            <a:pPr lvl="0"/>
            <a:fld id="{C09EB9E1-6CCA-7446-B7DF-561EF0309686}" type="datetime1">
              <a:rPr lang="en-US"/>
              <a:pPr lvl="0"/>
              <a:t>1/31/22</a:t>
            </a:fld>
            <a:endParaRPr lang="en-US"/>
          </a:p>
        </p:txBody>
      </p:sp>
      <p:sp>
        <p:nvSpPr>
          <p:cNvPr id="6" name="Footer Placeholder 5">
            <a:extLst>
              <a:ext uri="{FF2B5EF4-FFF2-40B4-BE49-F238E27FC236}">
                <a16:creationId xmlns:a16="http://schemas.microsoft.com/office/drawing/2014/main" id="{0F755BDF-19A9-6247-9751-EECA69497B73}"/>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958E36A4-CAD3-E247-BA0E-C12B7A1607D1}"/>
              </a:ext>
            </a:extLst>
          </p:cNvPr>
          <p:cNvSpPr txBox="1">
            <a:spLocks noGrp="1"/>
          </p:cNvSpPr>
          <p:nvPr>
            <p:ph type="sldNum" sz="quarter" idx="8"/>
          </p:nvPr>
        </p:nvSpPr>
        <p:spPr/>
        <p:txBody>
          <a:bodyPr/>
          <a:lstStyle>
            <a:lvl1pPr>
              <a:defRPr/>
            </a:lvl1pPr>
          </a:lstStyle>
          <a:p>
            <a:pPr lvl="0"/>
            <a:fld id="{BE163654-1D1D-0A4D-8158-480733428103}" type="slidenum">
              <a:t>‹#›</a:t>
            </a:fld>
            <a:endParaRPr lang="en-US"/>
          </a:p>
        </p:txBody>
      </p:sp>
      <p:pic>
        <p:nvPicPr>
          <p:cNvPr id="8" name="Picture 7" descr="Logo, company name&#10;&#10;Description automatically generated">
            <a:extLst>
              <a:ext uri="{FF2B5EF4-FFF2-40B4-BE49-F238E27FC236}">
                <a16:creationId xmlns:a16="http://schemas.microsoft.com/office/drawing/2014/main" id="{DCD68B6A-ADC2-5343-B293-A349EFFFD684}"/>
              </a:ext>
            </a:extLst>
          </p:cNvPr>
          <p:cNvPicPr>
            <a:picLocks noChangeAspect="1"/>
          </p:cNvPicPr>
          <p:nvPr/>
        </p:nvPicPr>
        <p:blipFill>
          <a:blip r:embed="rId2"/>
          <a:srcRect l="4584" t="23825" r="4792" b="28246"/>
          <a:stretch>
            <a:fillRect/>
          </a:stretch>
        </p:blipFill>
        <p:spPr>
          <a:xfrm>
            <a:off x="316885" y="346630"/>
            <a:ext cx="1842278" cy="559036"/>
          </a:xfrm>
          <a:prstGeom prst="rect">
            <a:avLst/>
          </a:prstGeom>
          <a:noFill/>
          <a:ln cap="flat">
            <a:noFill/>
          </a:ln>
        </p:spPr>
      </p:pic>
    </p:spTree>
    <p:extLst>
      <p:ext uri="{BB962C8B-B14F-4D97-AF65-F5344CB8AC3E}">
        <p14:creationId xmlns:p14="http://schemas.microsoft.com/office/powerpoint/2010/main" val="428764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FCD7-CB6A-EF4E-A634-06E77FC278F5}"/>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799919AF-907C-C94D-93E4-501168D3E265}"/>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D4B2EE96-26C1-4647-91A0-578D1F15B0F1}"/>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6640F9-719A-6949-9F24-50F48CAD4810}"/>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248BBD3E-15BC-E346-BFC4-E9089BD4B1A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D7B89F-C918-C547-BDA1-4488E71014D8}"/>
              </a:ext>
            </a:extLst>
          </p:cNvPr>
          <p:cNvSpPr txBox="1">
            <a:spLocks noGrp="1"/>
          </p:cNvSpPr>
          <p:nvPr>
            <p:ph type="dt" sz="half" idx="7"/>
          </p:nvPr>
        </p:nvSpPr>
        <p:spPr/>
        <p:txBody>
          <a:bodyPr/>
          <a:lstStyle>
            <a:lvl1pPr>
              <a:defRPr/>
            </a:lvl1pPr>
          </a:lstStyle>
          <a:p>
            <a:pPr lvl="0"/>
            <a:fld id="{22224738-1B1E-0249-AFE2-10761026DC90}" type="datetime1">
              <a:rPr lang="en-US"/>
              <a:pPr lvl="0"/>
              <a:t>1/31/22</a:t>
            </a:fld>
            <a:endParaRPr lang="en-US"/>
          </a:p>
        </p:txBody>
      </p:sp>
      <p:sp>
        <p:nvSpPr>
          <p:cNvPr id="8" name="Footer Placeholder 7">
            <a:extLst>
              <a:ext uri="{FF2B5EF4-FFF2-40B4-BE49-F238E27FC236}">
                <a16:creationId xmlns:a16="http://schemas.microsoft.com/office/drawing/2014/main" id="{FF13087F-8CAB-054D-8EB3-405653A8E423}"/>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6FBC3F89-3A1F-8941-9A88-24D4CA62A092}"/>
              </a:ext>
            </a:extLst>
          </p:cNvPr>
          <p:cNvSpPr txBox="1">
            <a:spLocks noGrp="1"/>
          </p:cNvSpPr>
          <p:nvPr>
            <p:ph type="sldNum" sz="quarter" idx="8"/>
          </p:nvPr>
        </p:nvSpPr>
        <p:spPr/>
        <p:txBody>
          <a:bodyPr/>
          <a:lstStyle>
            <a:lvl1pPr>
              <a:defRPr/>
            </a:lvl1pPr>
          </a:lstStyle>
          <a:p>
            <a:pPr lvl="0"/>
            <a:fld id="{C4E581FA-ECB0-0947-9071-D6B6A3EEE3C9}" type="slidenum">
              <a:t>‹#›</a:t>
            </a:fld>
            <a:endParaRPr lang="en-US"/>
          </a:p>
        </p:txBody>
      </p:sp>
      <p:pic>
        <p:nvPicPr>
          <p:cNvPr id="10" name="Picture 9" descr="Logo, company name&#10;&#10;Description automatically generated">
            <a:extLst>
              <a:ext uri="{FF2B5EF4-FFF2-40B4-BE49-F238E27FC236}">
                <a16:creationId xmlns:a16="http://schemas.microsoft.com/office/drawing/2014/main" id="{FBFA84E6-72E7-8B49-9980-D7FD36BC36AF}"/>
              </a:ext>
            </a:extLst>
          </p:cNvPr>
          <p:cNvPicPr>
            <a:picLocks noChangeAspect="1"/>
          </p:cNvPicPr>
          <p:nvPr/>
        </p:nvPicPr>
        <p:blipFill>
          <a:blip r:embed="rId2"/>
          <a:srcRect l="4584" t="23825" r="4792" b="28246"/>
          <a:stretch>
            <a:fillRect/>
          </a:stretch>
        </p:blipFill>
        <p:spPr>
          <a:xfrm>
            <a:off x="316885" y="346630"/>
            <a:ext cx="1842278" cy="559036"/>
          </a:xfrm>
          <a:prstGeom prst="rect">
            <a:avLst/>
          </a:prstGeom>
          <a:noFill/>
          <a:ln cap="flat">
            <a:noFill/>
          </a:ln>
        </p:spPr>
      </p:pic>
    </p:spTree>
    <p:extLst>
      <p:ext uri="{BB962C8B-B14F-4D97-AF65-F5344CB8AC3E}">
        <p14:creationId xmlns:p14="http://schemas.microsoft.com/office/powerpoint/2010/main" val="3591996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E4EA-B21A-5A4A-81B4-281284888B60}"/>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175BE50F-1E20-974F-8F74-1C01CFA03263}"/>
              </a:ext>
            </a:extLst>
          </p:cNvPr>
          <p:cNvSpPr txBox="1">
            <a:spLocks noGrp="1"/>
          </p:cNvSpPr>
          <p:nvPr>
            <p:ph type="dt" sz="half" idx="7"/>
          </p:nvPr>
        </p:nvSpPr>
        <p:spPr/>
        <p:txBody>
          <a:bodyPr/>
          <a:lstStyle>
            <a:lvl1pPr>
              <a:defRPr/>
            </a:lvl1pPr>
          </a:lstStyle>
          <a:p>
            <a:pPr lvl="0"/>
            <a:fld id="{A1B1962E-A547-824B-A275-279A018796F4}" type="datetime1">
              <a:rPr lang="en-US"/>
              <a:pPr lvl="0"/>
              <a:t>1/31/22</a:t>
            </a:fld>
            <a:endParaRPr lang="en-US"/>
          </a:p>
        </p:txBody>
      </p:sp>
      <p:sp>
        <p:nvSpPr>
          <p:cNvPr id="4" name="Footer Placeholder 3">
            <a:extLst>
              <a:ext uri="{FF2B5EF4-FFF2-40B4-BE49-F238E27FC236}">
                <a16:creationId xmlns:a16="http://schemas.microsoft.com/office/drawing/2014/main" id="{8B88FD34-B775-284B-9952-073BC5E54972}"/>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7FB7654C-EBE5-0A44-99D5-C9A255C44146}"/>
              </a:ext>
            </a:extLst>
          </p:cNvPr>
          <p:cNvSpPr txBox="1">
            <a:spLocks noGrp="1"/>
          </p:cNvSpPr>
          <p:nvPr>
            <p:ph type="sldNum" sz="quarter" idx="8"/>
          </p:nvPr>
        </p:nvSpPr>
        <p:spPr/>
        <p:txBody>
          <a:bodyPr/>
          <a:lstStyle>
            <a:lvl1pPr>
              <a:defRPr/>
            </a:lvl1pPr>
          </a:lstStyle>
          <a:p>
            <a:pPr lvl="0"/>
            <a:fld id="{7F026268-78A2-9E4C-8404-46278CA3FBC8}" type="slidenum">
              <a:t>‹#›</a:t>
            </a:fld>
            <a:endParaRPr lang="en-US"/>
          </a:p>
        </p:txBody>
      </p:sp>
      <p:pic>
        <p:nvPicPr>
          <p:cNvPr id="6" name="Picture 5" descr="Logo, company name&#10;&#10;Description automatically generated">
            <a:extLst>
              <a:ext uri="{FF2B5EF4-FFF2-40B4-BE49-F238E27FC236}">
                <a16:creationId xmlns:a16="http://schemas.microsoft.com/office/drawing/2014/main" id="{B3EC4D14-0C01-ED4B-9740-34AC7E6FF6CD}"/>
              </a:ext>
            </a:extLst>
          </p:cNvPr>
          <p:cNvPicPr>
            <a:picLocks noChangeAspect="1"/>
          </p:cNvPicPr>
          <p:nvPr/>
        </p:nvPicPr>
        <p:blipFill>
          <a:blip r:embed="rId2"/>
          <a:srcRect l="4584" t="23825" r="4792" b="28246"/>
          <a:stretch>
            <a:fillRect/>
          </a:stretch>
        </p:blipFill>
        <p:spPr>
          <a:xfrm>
            <a:off x="316885" y="346630"/>
            <a:ext cx="1842278" cy="559036"/>
          </a:xfrm>
          <a:prstGeom prst="rect">
            <a:avLst/>
          </a:prstGeom>
          <a:noFill/>
          <a:ln cap="flat">
            <a:noFill/>
          </a:ln>
        </p:spPr>
      </p:pic>
    </p:spTree>
    <p:extLst>
      <p:ext uri="{BB962C8B-B14F-4D97-AF65-F5344CB8AC3E}">
        <p14:creationId xmlns:p14="http://schemas.microsoft.com/office/powerpoint/2010/main" val="230922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9AE18A-CACA-7C4C-B786-4A9745B0B1EA}"/>
              </a:ext>
            </a:extLst>
          </p:cNvPr>
          <p:cNvSpPr txBox="1">
            <a:spLocks noGrp="1"/>
          </p:cNvSpPr>
          <p:nvPr>
            <p:ph type="dt" sz="half" idx="7"/>
          </p:nvPr>
        </p:nvSpPr>
        <p:spPr/>
        <p:txBody>
          <a:bodyPr/>
          <a:lstStyle>
            <a:lvl1pPr>
              <a:defRPr/>
            </a:lvl1pPr>
          </a:lstStyle>
          <a:p>
            <a:pPr lvl="0"/>
            <a:fld id="{AFE4CE14-CEA9-5344-97C9-9CBBC6B39233}" type="datetime1">
              <a:rPr lang="en-US"/>
              <a:pPr lvl="0"/>
              <a:t>1/31/22</a:t>
            </a:fld>
            <a:endParaRPr lang="en-US"/>
          </a:p>
        </p:txBody>
      </p:sp>
      <p:sp>
        <p:nvSpPr>
          <p:cNvPr id="3" name="Footer Placeholder 2">
            <a:extLst>
              <a:ext uri="{FF2B5EF4-FFF2-40B4-BE49-F238E27FC236}">
                <a16:creationId xmlns:a16="http://schemas.microsoft.com/office/drawing/2014/main" id="{81621A89-208D-C842-B1A7-9599AD14916C}"/>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565A60B5-BC8F-A143-907B-2EFAF0421354}"/>
              </a:ext>
            </a:extLst>
          </p:cNvPr>
          <p:cNvSpPr txBox="1">
            <a:spLocks noGrp="1"/>
          </p:cNvSpPr>
          <p:nvPr>
            <p:ph type="sldNum" sz="quarter" idx="8"/>
          </p:nvPr>
        </p:nvSpPr>
        <p:spPr/>
        <p:txBody>
          <a:bodyPr/>
          <a:lstStyle>
            <a:lvl1pPr>
              <a:defRPr/>
            </a:lvl1pPr>
          </a:lstStyle>
          <a:p>
            <a:pPr lvl="0"/>
            <a:fld id="{46299C37-359D-F44E-8711-C9C3D5D216A1}" type="slidenum">
              <a:t>‹#›</a:t>
            </a:fld>
            <a:endParaRPr lang="en-US"/>
          </a:p>
        </p:txBody>
      </p:sp>
      <p:pic>
        <p:nvPicPr>
          <p:cNvPr id="5" name="Picture 4" descr="Logo, company name&#10;&#10;Description automatically generated">
            <a:extLst>
              <a:ext uri="{FF2B5EF4-FFF2-40B4-BE49-F238E27FC236}">
                <a16:creationId xmlns:a16="http://schemas.microsoft.com/office/drawing/2014/main" id="{963B030E-B2DD-2B49-A8F4-525708A1DA5A}"/>
              </a:ext>
            </a:extLst>
          </p:cNvPr>
          <p:cNvPicPr>
            <a:picLocks noChangeAspect="1"/>
          </p:cNvPicPr>
          <p:nvPr/>
        </p:nvPicPr>
        <p:blipFill>
          <a:blip r:embed="rId2"/>
          <a:srcRect l="4584" t="23825" r="4792" b="28246"/>
          <a:stretch>
            <a:fillRect/>
          </a:stretch>
        </p:blipFill>
        <p:spPr>
          <a:xfrm>
            <a:off x="316885" y="346630"/>
            <a:ext cx="1842278" cy="559036"/>
          </a:xfrm>
          <a:prstGeom prst="rect">
            <a:avLst/>
          </a:prstGeom>
          <a:noFill/>
          <a:ln cap="flat">
            <a:noFill/>
          </a:ln>
        </p:spPr>
      </p:pic>
    </p:spTree>
    <p:extLst>
      <p:ext uri="{BB962C8B-B14F-4D97-AF65-F5344CB8AC3E}">
        <p14:creationId xmlns:p14="http://schemas.microsoft.com/office/powerpoint/2010/main" val="508269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F1AD-BDC2-354C-83F0-006ED3539D4E}"/>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8D77C897-EDB0-4546-97C5-B1EB4424B831}"/>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BF5EA0EE-4BB6-C34E-AEFB-895ABBE6202B}"/>
              </a:ext>
            </a:extLst>
          </p:cNvPr>
          <p:cNvSpPr txBox="1">
            <a:spLocks noGrp="1"/>
          </p:cNvSpPr>
          <p:nvPr>
            <p:ph type="dt" sz="half" idx="7"/>
          </p:nvPr>
        </p:nvSpPr>
        <p:spPr/>
        <p:txBody>
          <a:bodyPr/>
          <a:lstStyle>
            <a:lvl1pPr>
              <a:defRPr/>
            </a:lvl1pPr>
          </a:lstStyle>
          <a:p>
            <a:pPr lvl="0"/>
            <a:fld id="{DC6A6373-F74B-5648-9944-2ACBB142D1AC}" type="datetime1">
              <a:rPr lang="en-US"/>
              <a:pPr lvl="0"/>
              <a:t>1/31/22</a:t>
            </a:fld>
            <a:endParaRPr lang="en-US"/>
          </a:p>
        </p:txBody>
      </p:sp>
      <p:sp>
        <p:nvSpPr>
          <p:cNvPr id="5" name="Footer Placeholder 4">
            <a:extLst>
              <a:ext uri="{FF2B5EF4-FFF2-40B4-BE49-F238E27FC236}">
                <a16:creationId xmlns:a16="http://schemas.microsoft.com/office/drawing/2014/main" id="{A9672BC1-B519-8F4A-A505-84DBD3AB5FD3}"/>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EBB902A-3F70-D44C-B347-49076AF57DAC}"/>
              </a:ext>
            </a:extLst>
          </p:cNvPr>
          <p:cNvSpPr txBox="1">
            <a:spLocks noGrp="1"/>
          </p:cNvSpPr>
          <p:nvPr>
            <p:ph type="sldNum" sz="quarter" idx="8"/>
          </p:nvPr>
        </p:nvSpPr>
        <p:spPr/>
        <p:txBody>
          <a:bodyPr/>
          <a:lstStyle>
            <a:lvl1pPr>
              <a:defRPr/>
            </a:lvl1pPr>
          </a:lstStyle>
          <a:p>
            <a:pPr lvl="0"/>
            <a:fld id="{EE9E9FFA-200F-264E-9128-DC859388BDA1}" type="slidenum">
              <a:t>‹#›</a:t>
            </a:fld>
            <a:endParaRPr lang="en-US"/>
          </a:p>
        </p:txBody>
      </p:sp>
    </p:spTree>
    <p:extLst>
      <p:ext uri="{BB962C8B-B14F-4D97-AF65-F5344CB8AC3E}">
        <p14:creationId xmlns:p14="http://schemas.microsoft.com/office/powerpoint/2010/main" val="197611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D989-6B5C-F048-8A17-DE0978FE37B3}"/>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CC107913-7D42-6C4F-AC54-FA014CC1D7C1}"/>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C8A46-997E-D64B-A15E-DBCB1CB2989E}"/>
              </a:ext>
            </a:extLst>
          </p:cNvPr>
          <p:cNvSpPr txBox="1">
            <a:spLocks noGrp="1"/>
          </p:cNvSpPr>
          <p:nvPr>
            <p:ph type="dt" sz="half" idx="7"/>
          </p:nvPr>
        </p:nvSpPr>
        <p:spPr/>
        <p:txBody>
          <a:bodyPr/>
          <a:lstStyle>
            <a:lvl1pPr>
              <a:defRPr/>
            </a:lvl1pPr>
          </a:lstStyle>
          <a:p>
            <a:pPr lvl="0"/>
            <a:fld id="{0BA0A748-A2F9-D842-B70B-855274400CE1}" type="datetime1">
              <a:rPr lang="en-US"/>
              <a:pPr lvl="0"/>
              <a:t>1/31/22</a:t>
            </a:fld>
            <a:endParaRPr lang="en-US"/>
          </a:p>
        </p:txBody>
      </p:sp>
      <p:sp>
        <p:nvSpPr>
          <p:cNvPr id="5" name="Footer Placeholder 4">
            <a:extLst>
              <a:ext uri="{FF2B5EF4-FFF2-40B4-BE49-F238E27FC236}">
                <a16:creationId xmlns:a16="http://schemas.microsoft.com/office/drawing/2014/main" id="{5F48EF95-F786-C24D-B69D-DAAF049B6B5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C0D21BF-9242-EE4F-9277-5B574DED5742}"/>
              </a:ext>
            </a:extLst>
          </p:cNvPr>
          <p:cNvSpPr txBox="1">
            <a:spLocks noGrp="1"/>
          </p:cNvSpPr>
          <p:nvPr>
            <p:ph type="sldNum" sz="quarter" idx="8"/>
          </p:nvPr>
        </p:nvSpPr>
        <p:spPr/>
        <p:txBody>
          <a:bodyPr/>
          <a:lstStyle>
            <a:lvl1pPr>
              <a:defRPr/>
            </a:lvl1pPr>
          </a:lstStyle>
          <a:p>
            <a:pPr lvl="0"/>
            <a:fld id="{83E96F04-BB82-1F49-9A78-E3CFFAE9D31D}" type="slidenum">
              <a:t>‹#›</a:t>
            </a:fld>
            <a:endParaRPr lang="en-US"/>
          </a:p>
        </p:txBody>
      </p:sp>
    </p:spTree>
    <p:extLst>
      <p:ext uri="{BB962C8B-B14F-4D97-AF65-F5344CB8AC3E}">
        <p14:creationId xmlns:p14="http://schemas.microsoft.com/office/powerpoint/2010/main" val="250934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00B07-083C-FD4E-A580-CE4F4C8BFBCC}"/>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304E8742-9A40-244D-BE65-346C41925D1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24341-3DB7-9D45-98CC-C39492118ECF}"/>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40F4DC14-4B23-1B43-9624-4DA3A9BA8A4E}" type="datetime1">
              <a:rPr lang="en-US"/>
              <a:pPr lvl="0"/>
              <a:t>1/31/22</a:t>
            </a:fld>
            <a:endParaRPr lang="en-US"/>
          </a:p>
        </p:txBody>
      </p:sp>
      <p:sp>
        <p:nvSpPr>
          <p:cNvPr id="5" name="Footer Placeholder 4">
            <a:extLst>
              <a:ext uri="{FF2B5EF4-FFF2-40B4-BE49-F238E27FC236}">
                <a16:creationId xmlns:a16="http://schemas.microsoft.com/office/drawing/2014/main" id="{0C7E028B-C2ED-454E-B785-2C3984726903}"/>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4B23DDB9-CEE1-BA4E-92BB-7C3ED4829142}"/>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7CFA8030-B314-744C-B7D2-543A9CF3A64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DIN NEXT™ ARABIC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name="Slide2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Google Shape;88;p1">
            <a:extLst>
              <a:ext uri="{FF2B5EF4-FFF2-40B4-BE49-F238E27FC236}">
                <a16:creationId xmlns:a16="http://schemas.microsoft.com/office/drawing/2014/main" id="{E5E2BD62-E707-924F-87B7-0F2927B39B2E}"/>
              </a:ext>
            </a:extLst>
          </p:cNvPr>
          <p:cNvSpPr/>
          <p:nvPr/>
        </p:nvSpPr>
        <p:spPr>
          <a:xfrm>
            <a:off x="11713" y="1"/>
            <a:ext cx="12191996" cy="6858000"/>
          </a:xfrm>
          <a:prstGeom prst="rect">
            <a:avLst/>
          </a:prstGeom>
          <a:gradFill>
            <a:gsLst>
              <a:gs pos="9000">
                <a:schemeClr val="accent1">
                  <a:lumMod val="60000"/>
                  <a:lumOff val="40000"/>
                </a:schemeClr>
              </a:gs>
              <a:gs pos="100000">
                <a:schemeClr val="tx1"/>
              </a:gs>
            </a:gsLst>
            <a:lin ang="18900000"/>
          </a:gradFill>
          <a:ln cap="flat">
            <a:noFill/>
            <a:prstDash val="solid"/>
          </a:ln>
        </p:spPr>
        <p:txBody>
          <a:bodyPr vert="horz" wrap="square" lIns="58850" tIns="45701" rIns="58850" bIns="45701" anchor="ctr" anchorCtr="1" compatLnSpc="1">
            <a:noAutofit/>
          </a:bodyPr>
          <a:lstStyle/>
          <a:p>
            <a:pPr marL="0" marR="0" lvl="0" indent="0" algn="ctr" defTabSz="914400" rtl="0" eaLnBrk="1" fontAlgn="auto" latinLnBrk="0" hangingPunct="1">
              <a:lnSpc>
                <a:spcPct val="100000"/>
              </a:lnSpc>
              <a:spcBef>
                <a:spcPts val="0"/>
              </a:spcBef>
              <a:spcAft>
                <a:spcPts val="0"/>
              </a:spcAft>
              <a:buNone/>
              <a:tabLst/>
              <a:defRPr sz="1800" b="0" i="0" u="none" strike="noStrike" kern="0" cap="none" spc="0" baseline="0">
                <a:solidFill>
                  <a:srgbClr val="000000"/>
                </a:solidFill>
                <a:uFillTx/>
              </a:defRPr>
            </a:pPr>
            <a:endParaRPr lang="ar-SA" sz="2317" b="0" i="0" u="none" strike="noStrike" kern="1200" cap="none" spc="0" baseline="0">
              <a:solidFill>
                <a:srgbClr val="FFFFFF"/>
              </a:solidFill>
              <a:uFillTx/>
              <a:latin typeface="Calibri"/>
              <a:ea typeface="Calibri"/>
              <a:cs typeface="Calibri"/>
            </a:endParaRPr>
          </a:p>
        </p:txBody>
      </p:sp>
      <p:pic>
        <p:nvPicPr>
          <p:cNvPr id="3" name="Google Shape;89;p1">
            <a:extLst>
              <a:ext uri="{FF2B5EF4-FFF2-40B4-BE49-F238E27FC236}">
                <a16:creationId xmlns:a16="http://schemas.microsoft.com/office/drawing/2014/main" id="{CBC0DD2A-1137-2247-B34A-A5CAEA7FB8CB}"/>
              </a:ext>
            </a:extLst>
          </p:cNvPr>
          <p:cNvPicPr>
            <a:picLocks noChangeAspect="1"/>
          </p:cNvPicPr>
          <p:nvPr/>
        </p:nvPicPr>
        <p:blipFill>
          <a:blip r:embed="rId3">
            <a:alphaModFix/>
          </a:blip>
          <a:srcRect/>
          <a:stretch>
            <a:fillRect/>
          </a:stretch>
        </p:blipFill>
        <p:spPr>
          <a:xfrm>
            <a:off x="297719" y="260951"/>
            <a:ext cx="1282071" cy="380116"/>
          </a:xfrm>
          <a:prstGeom prst="rect">
            <a:avLst/>
          </a:prstGeom>
          <a:noFill/>
          <a:ln cap="flat">
            <a:noFill/>
          </a:ln>
        </p:spPr>
      </p:pic>
      <p:cxnSp>
        <p:nvCxnSpPr>
          <p:cNvPr id="4" name="Google Shape;90;p1">
            <a:extLst>
              <a:ext uri="{FF2B5EF4-FFF2-40B4-BE49-F238E27FC236}">
                <a16:creationId xmlns:a16="http://schemas.microsoft.com/office/drawing/2014/main" id="{3B6AA1DA-A86F-6E4F-B4F0-91EAB4C360A5}"/>
              </a:ext>
            </a:extLst>
          </p:cNvPr>
          <p:cNvCxnSpPr/>
          <p:nvPr/>
        </p:nvCxnSpPr>
        <p:spPr>
          <a:xfrm rot="5400013">
            <a:off x="3075543" y="450995"/>
            <a:ext cx="364800" cy="0"/>
          </a:xfrm>
          <a:prstGeom prst="straightConnector1">
            <a:avLst/>
          </a:prstGeom>
          <a:noFill/>
          <a:ln w="9528" cap="flat">
            <a:solidFill>
              <a:srgbClr val="FFFFFF"/>
            </a:solidFill>
            <a:prstDash val="solid"/>
            <a:miter/>
          </a:ln>
        </p:spPr>
      </p:cxnSp>
      <p:cxnSp>
        <p:nvCxnSpPr>
          <p:cNvPr id="5" name="Google Shape;91;p1">
            <a:extLst>
              <a:ext uri="{FF2B5EF4-FFF2-40B4-BE49-F238E27FC236}">
                <a16:creationId xmlns:a16="http://schemas.microsoft.com/office/drawing/2014/main" id="{02CDADF1-7143-5940-B25C-53E11DC8C0AF}"/>
              </a:ext>
            </a:extLst>
          </p:cNvPr>
          <p:cNvCxnSpPr/>
          <p:nvPr/>
        </p:nvCxnSpPr>
        <p:spPr>
          <a:xfrm rot="5399996" flipH="1">
            <a:off x="1535340" y="451000"/>
            <a:ext cx="364800" cy="9"/>
          </a:xfrm>
          <a:prstGeom prst="straightConnector1">
            <a:avLst/>
          </a:prstGeom>
          <a:noFill/>
          <a:ln w="9528" cap="flat">
            <a:solidFill>
              <a:srgbClr val="FFFFFF"/>
            </a:solidFill>
            <a:prstDash val="solid"/>
            <a:miter/>
          </a:ln>
        </p:spPr>
      </p:cxnSp>
      <p:sp>
        <p:nvSpPr>
          <p:cNvPr id="6" name="Google Shape;93;p1">
            <a:extLst>
              <a:ext uri="{FF2B5EF4-FFF2-40B4-BE49-F238E27FC236}">
                <a16:creationId xmlns:a16="http://schemas.microsoft.com/office/drawing/2014/main" id="{0ECDF7F2-8460-B94C-B914-B97C94EF00EF}"/>
              </a:ext>
            </a:extLst>
          </p:cNvPr>
          <p:cNvSpPr txBox="1"/>
          <p:nvPr/>
        </p:nvSpPr>
        <p:spPr>
          <a:xfrm>
            <a:off x="81646" y="2686315"/>
            <a:ext cx="12191996" cy="923297"/>
          </a:xfrm>
          <a:prstGeom prst="rect">
            <a:avLst/>
          </a:prstGeom>
          <a:noFill/>
          <a:ln cap="flat">
            <a:noFill/>
          </a:ln>
        </p:spPr>
        <p:txBody>
          <a:bodyPr vert="horz" wrap="square" lIns="91421" tIns="91421" rIns="91421" bIns="9142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dirty="0">
                <a:solidFill>
                  <a:srgbClr val="FFFFFF"/>
                </a:solidFill>
                <a:uFillTx/>
                <a:latin typeface="DIN NEXT™ ARABIC LIGHT" pitchFamily="34"/>
                <a:ea typeface="Calibri"/>
                <a:cs typeface="DIN NEXT™ ARABIC LIGHT" pitchFamily="34"/>
              </a:rPr>
              <a:t>Capstone Project</a:t>
            </a: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ar-SA" sz="1200" b="0" i="0" u="none" strike="noStrike" kern="1200" cap="none" spc="0" baseline="0" dirty="0">
              <a:solidFill>
                <a:srgbClr val="FFFFFF"/>
              </a:solidFill>
              <a:uFillTx/>
              <a:latin typeface="DIN NEXT™ ARABIC LIGHT" pitchFamily="34"/>
              <a:ea typeface="Calibri"/>
              <a:cs typeface="DIN NEXT™ ARABIC LIGHT" pitchFamily="34"/>
            </a:endParaRPr>
          </a:p>
        </p:txBody>
      </p:sp>
      <p:pic>
        <p:nvPicPr>
          <p:cNvPr id="7" name="Google Shape;94;p1">
            <a:extLst>
              <a:ext uri="{FF2B5EF4-FFF2-40B4-BE49-F238E27FC236}">
                <a16:creationId xmlns:a16="http://schemas.microsoft.com/office/drawing/2014/main" id="{4BB905A7-2A00-0D48-B99C-4D6FBB408501}"/>
              </a:ext>
            </a:extLst>
          </p:cNvPr>
          <p:cNvPicPr>
            <a:picLocks noChangeAspect="1"/>
          </p:cNvPicPr>
          <p:nvPr/>
        </p:nvPicPr>
        <p:blipFill>
          <a:blip r:embed="rId4">
            <a:alphaModFix/>
          </a:blip>
          <a:srcRect l="-8857" t="18664" r="990" b="7575"/>
          <a:stretch>
            <a:fillRect/>
          </a:stretch>
        </p:blipFill>
        <p:spPr>
          <a:xfrm>
            <a:off x="1618680" y="184306"/>
            <a:ext cx="1662836" cy="533396"/>
          </a:xfrm>
          <a:prstGeom prst="rect">
            <a:avLst/>
          </a:prstGeom>
          <a:noFill/>
          <a:ln cap="flat">
            <a:noFill/>
          </a:ln>
        </p:spPr>
      </p:pic>
      <p:cxnSp>
        <p:nvCxnSpPr>
          <p:cNvPr id="8" name="Straight Connector 2">
            <a:extLst>
              <a:ext uri="{FF2B5EF4-FFF2-40B4-BE49-F238E27FC236}">
                <a16:creationId xmlns:a16="http://schemas.microsoft.com/office/drawing/2014/main" id="{A5D0B37A-CA8B-F44B-9F28-B21EAB701AE8}"/>
              </a:ext>
            </a:extLst>
          </p:cNvPr>
          <p:cNvCxnSpPr/>
          <p:nvPr/>
        </p:nvCxnSpPr>
        <p:spPr>
          <a:xfrm>
            <a:off x="11713" y="3401238"/>
            <a:ext cx="8069580" cy="0"/>
          </a:xfrm>
          <a:prstGeom prst="straightConnector1">
            <a:avLst/>
          </a:prstGeom>
          <a:noFill/>
          <a:ln w="38103" cap="flat">
            <a:solidFill>
              <a:srgbClr val="FFFFFF"/>
            </a:solidFill>
            <a:prstDash val="solid"/>
            <a:miter/>
          </a:ln>
        </p:spPr>
      </p:cxnSp>
      <p:pic>
        <p:nvPicPr>
          <p:cNvPr id="9" name="Graphic 9">
            <a:extLst>
              <a:ext uri="{FF2B5EF4-FFF2-40B4-BE49-F238E27FC236}">
                <a16:creationId xmlns:a16="http://schemas.microsoft.com/office/drawing/2014/main" id="{43A7D088-4401-F946-B7B6-D7D99D757F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99080" y="4982538"/>
            <a:ext cx="1508211" cy="1281979"/>
          </a:xfrm>
          <a:prstGeom prst="rect">
            <a:avLst/>
          </a:prstGeom>
          <a:noFill/>
          <a:ln cap="flat">
            <a:noFill/>
          </a:ln>
        </p:spPr>
      </p:pic>
      <p:pic>
        <p:nvPicPr>
          <p:cNvPr id="10" name="Picture 3">
            <a:extLst>
              <a:ext uri="{FF2B5EF4-FFF2-40B4-BE49-F238E27FC236}">
                <a16:creationId xmlns:a16="http://schemas.microsoft.com/office/drawing/2014/main" id="{F1ED3E4F-6CC0-3349-98F3-3059EF726F7C}"/>
              </a:ext>
            </a:extLst>
          </p:cNvPr>
          <p:cNvPicPr>
            <a:picLocks noChangeAspect="1"/>
          </p:cNvPicPr>
          <p:nvPr/>
        </p:nvPicPr>
        <p:blipFill>
          <a:blip r:embed="rId7"/>
          <a:stretch>
            <a:fillRect/>
          </a:stretch>
        </p:blipFill>
        <p:spPr>
          <a:xfrm>
            <a:off x="3169429" y="-348212"/>
            <a:ext cx="2741453" cy="1491496"/>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cxnSp>
        <p:nvCxnSpPr>
          <p:cNvPr id="141" name="Straight Connector 14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5A7DB19-0171-CC4F-B438-5387984959F9}"/>
              </a:ext>
            </a:extLst>
          </p:cNvPr>
          <p:cNvPicPr>
            <a:picLocks noChangeAspect="1"/>
          </p:cNvPicPr>
          <p:nvPr/>
        </p:nvPicPr>
        <p:blipFill rotWithShape="1">
          <a:blip r:embed="rId2"/>
          <a:srcRect r="3" b="163"/>
          <a:stretch/>
        </p:blipFill>
        <p:spPr>
          <a:xfrm>
            <a:off x="1182271" y="3017526"/>
            <a:ext cx="1775158" cy="1772319"/>
          </a:xfrm>
          <a:prstGeom prst="rect">
            <a:avLst/>
          </a:prstGeom>
        </p:spPr>
      </p:pic>
      <p:sp>
        <p:nvSpPr>
          <p:cNvPr id="84" name="TextBox 1">
            <a:extLst>
              <a:ext uri="{FF2B5EF4-FFF2-40B4-BE49-F238E27FC236}">
                <a16:creationId xmlns:a16="http://schemas.microsoft.com/office/drawing/2014/main" id="{D531B099-6BB4-5741-9C7D-621B98FCE109}"/>
              </a:ext>
            </a:extLst>
          </p:cNvPr>
          <p:cNvSpPr txBox="1"/>
          <p:nvPr/>
        </p:nvSpPr>
        <p:spPr>
          <a:xfrm>
            <a:off x="4955354" y="2682433"/>
            <a:ext cx="6282169" cy="3215749"/>
          </a:xfrm>
          <a:prstGeom prst="rect">
            <a:avLst/>
          </a:pr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1500" dirty="0">
                <a:solidFill>
                  <a:schemeClr val="bg1"/>
                </a:solidFill>
              </a:rPr>
              <a:t>When you are a beginner in programming and know the way to start and references are available, but in the middle of this way you need to share your passion with other people interested in the same field</a:t>
            </a:r>
          </a:p>
          <a:p>
            <a:pPr indent="-228600" algn="l" rtl="0">
              <a:lnSpc>
                <a:spcPct val="90000"/>
              </a:lnSpc>
              <a:spcAft>
                <a:spcPts val="600"/>
              </a:spcAft>
              <a:buFont typeface="Arial" panose="020B0604020202020204" pitchFamily="34" charset="0"/>
              <a:buChar char="•"/>
            </a:pPr>
            <a:endParaRPr lang="en-US" sz="1500" dirty="0">
              <a:solidFill>
                <a:schemeClr val="bg1"/>
              </a:solidFill>
            </a:endParaRPr>
          </a:p>
          <a:p>
            <a:pPr indent="-228600" algn="l" rtl="0">
              <a:lnSpc>
                <a:spcPct val="90000"/>
              </a:lnSpc>
              <a:spcAft>
                <a:spcPts val="600"/>
              </a:spcAft>
              <a:buFont typeface="Arial" panose="020B0604020202020204" pitchFamily="34" charset="0"/>
              <a:buChar char="•"/>
            </a:pPr>
            <a:endParaRPr lang="en-US" sz="1500" dirty="0">
              <a:solidFill>
                <a:schemeClr val="bg1"/>
              </a:solidFill>
            </a:endParaRPr>
          </a:p>
          <a:p>
            <a:pPr indent="-228600" algn="l" rtl="0">
              <a:lnSpc>
                <a:spcPct val="90000"/>
              </a:lnSpc>
              <a:spcAft>
                <a:spcPts val="600"/>
              </a:spcAft>
              <a:buFont typeface="Arial" panose="020B0604020202020204" pitchFamily="34" charset="0"/>
              <a:buChar char="•"/>
            </a:pPr>
            <a:r>
              <a:rPr lang="en-US" sz="1500" dirty="0">
                <a:solidFill>
                  <a:schemeClr val="bg1"/>
                </a:solidFill>
              </a:rPr>
              <a:t>Imagine that you are a beginner in the field of programming and do not know where to start or what are the good sources to return to, you need interested and knowledgeable people to benefit from them and benefit others</a:t>
            </a:r>
          </a:p>
          <a:p>
            <a:pPr indent="-228600" algn="l" rtl="0">
              <a:lnSpc>
                <a:spcPct val="90000"/>
              </a:lnSpc>
              <a:spcAft>
                <a:spcPts val="600"/>
              </a:spcAft>
              <a:buFont typeface="Arial" panose="020B0604020202020204" pitchFamily="34" charset="0"/>
              <a:buChar char="•"/>
            </a:pPr>
            <a:endParaRPr lang="en-US" sz="1500" dirty="0">
              <a:solidFill>
                <a:schemeClr val="bg1"/>
              </a:solidFill>
            </a:endParaRPr>
          </a:p>
          <a:p>
            <a:pPr indent="-228600" algn="l" rtl="0">
              <a:lnSpc>
                <a:spcPct val="90000"/>
              </a:lnSpc>
              <a:spcAft>
                <a:spcPts val="600"/>
              </a:spcAft>
              <a:buFont typeface="Arial" panose="020B0604020202020204" pitchFamily="34" charset="0"/>
              <a:buChar char="•"/>
            </a:pPr>
            <a:r>
              <a:rPr lang="en-US" sz="1500" dirty="0">
                <a:solidFill>
                  <a:schemeClr val="bg1"/>
                </a:solidFill>
              </a:rPr>
              <a:t>This is where it’s come the idea of my project </a:t>
            </a:r>
            <a:r>
              <a:rPr lang="en-US" sz="1500" dirty="0">
                <a:ln w="0"/>
                <a:solidFill>
                  <a:schemeClr val="bg1"/>
                </a:solidFill>
                <a:effectLst>
                  <a:reflection blurRad="6350" stA="53000" endA="300" endPos="35500" dir="5400000" sy="-90000" algn="bl" rotWithShape="0"/>
                </a:effectLst>
              </a:rPr>
              <a:t>Loop Chat </a:t>
            </a:r>
          </a:p>
          <a:p>
            <a:pPr indent="-228600" algn="l" rtl="0">
              <a:lnSpc>
                <a:spcPct val="90000"/>
              </a:lnSpc>
              <a:spcAft>
                <a:spcPts val="600"/>
              </a:spcAft>
              <a:buFont typeface="Arial" panose="020B0604020202020204" pitchFamily="34" charset="0"/>
              <a:buChar char="•"/>
            </a:pPr>
            <a:endParaRPr lang="en-US" sz="1500" dirty="0">
              <a:ln w="0"/>
              <a:effectLst>
                <a:reflection blurRad="6350" stA="53000" endA="300" endPos="35500" dir="5400000" sy="-90000" algn="bl" rotWithShape="0"/>
              </a:effectLst>
            </a:endParaRPr>
          </a:p>
        </p:txBody>
      </p:sp>
      <p:sp>
        <p:nvSpPr>
          <p:cNvPr id="13" name="TextBox 12">
            <a:extLst>
              <a:ext uri="{FF2B5EF4-FFF2-40B4-BE49-F238E27FC236}">
                <a16:creationId xmlns:a16="http://schemas.microsoft.com/office/drawing/2014/main" id="{AFD6ECF7-772F-7247-B8F8-FDAA62732D11}"/>
              </a:ext>
            </a:extLst>
          </p:cNvPr>
          <p:cNvSpPr txBox="1"/>
          <p:nvPr/>
        </p:nvSpPr>
        <p:spPr>
          <a:xfrm>
            <a:off x="5589270" y="1760220"/>
            <a:ext cx="184731" cy="646331"/>
          </a:xfrm>
          <a:prstGeom prst="rect">
            <a:avLst/>
          </a:prstGeom>
          <a:noFill/>
        </p:spPr>
        <p:txBody>
          <a:bodyPr wrap="none" rtlCol="0">
            <a:spAutoFit/>
          </a:bodyPr>
          <a:lstStyle/>
          <a:p>
            <a:pPr algn="l" rtl="0"/>
            <a:endParaRPr lang="en-US" dirty="0">
              <a:ln w="0"/>
              <a:solidFill>
                <a:schemeClr val="bg1"/>
              </a:solidFill>
              <a:effectLst>
                <a:reflection blurRad="6350" stA="53000" endA="300" endPos="35500" dir="5400000" sy="-90000" algn="bl" rotWithShape="0"/>
              </a:effectLst>
            </a:endParaRPr>
          </a:p>
          <a:p>
            <a:pPr marL="0" algn="l" defTabSz="914400" rtl="0" eaLnBrk="1" latinLnBrk="0" hangingPunct="1"/>
            <a:endParaRPr lang="en-SA" dirty="0"/>
          </a:p>
        </p:txBody>
      </p:sp>
      <p:sp>
        <p:nvSpPr>
          <p:cNvPr id="85" name="Title 1">
            <a:extLst>
              <a:ext uri="{FF2B5EF4-FFF2-40B4-BE49-F238E27FC236}">
                <a16:creationId xmlns:a16="http://schemas.microsoft.com/office/drawing/2014/main" id="{4DA64379-8BF8-724D-84DA-176917962D61}"/>
              </a:ext>
            </a:extLst>
          </p:cNvPr>
          <p:cNvSpPr txBox="1">
            <a:spLocks/>
          </p:cNvSpPr>
          <p:nvPr/>
        </p:nvSpPr>
        <p:spPr>
          <a:xfrm>
            <a:off x="554098" y="1394461"/>
            <a:ext cx="5541902" cy="859147"/>
          </a:xfrm>
          <a:prstGeom prst="rect">
            <a:avLst/>
          </a:prstGeom>
        </p:spPr>
        <p:txBody>
          <a:bodyPr vert="horz" lIns="91440" tIns="45720" rIns="91440" bIns="45720" rtlCol="0" anchor="b">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DIN NEXT™ ARABIC LIGHT"/>
              </a:defRPr>
            </a:lvl1pPr>
          </a:lstStyle>
          <a:p>
            <a:pPr algn="ctr">
              <a:spcBef>
                <a:spcPct val="0"/>
              </a:spcBef>
            </a:pPr>
            <a:r>
              <a:rPr lang="en-US" sz="3800" dirty="0">
                <a:solidFill>
                  <a:schemeClr val="bg1"/>
                </a:solidFill>
                <a:latin typeface="+mj-lt"/>
                <a:ea typeface="+mj-ea"/>
                <a:cs typeface="+mj-cs"/>
              </a:rPr>
              <a:t>Problem Statement</a:t>
            </a:r>
          </a:p>
        </p:txBody>
      </p:sp>
    </p:spTree>
    <p:extLst>
      <p:ext uri="{BB962C8B-B14F-4D97-AF65-F5344CB8AC3E}">
        <p14:creationId xmlns:p14="http://schemas.microsoft.com/office/powerpoint/2010/main" val="291593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140F-B6F6-BD42-B467-957EBAD091AB}"/>
              </a:ext>
            </a:extLst>
          </p:cNvPr>
          <p:cNvSpPr>
            <a:spLocks noGrp="1"/>
          </p:cNvSpPr>
          <p:nvPr>
            <p:ph type="title"/>
          </p:nvPr>
        </p:nvSpPr>
        <p:spPr>
          <a:xfrm>
            <a:off x="960100" y="978102"/>
            <a:ext cx="10588434" cy="1062644"/>
          </a:xfrm>
        </p:spPr>
        <p:txBody>
          <a:bodyPr anchor="b">
            <a:normAutofit/>
          </a:bodyPr>
          <a:lstStyle/>
          <a:p>
            <a:r>
              <a:rPr lang="en-US" dirty="0">
                <a:solidFill>
                  <a:schemeClr val="bg1"/>
                </a:solidFill>
              </a:rPr>
              <a:t>Brief about the project</a:t>
            </a:r>
            <a:endParaRPr lang="en-SA" dirty="0">
              <a:solidFill>
                <a:schemeClr val="bg1"/>
              </a:solidFill>
            </a:endParaRPr>
          </a:p>
        </p:txBody>
      </p:sp>
      <p:cxnSp>
        <p:nvCxnSpPr>
          <p:cNvPr id="111" name="Straight Connector 11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F083CCA3-5357-A545-BACD-94E3C23D70D0}"/>
              </a:ext>
            </a:extLst>
          </p:cNvPr>
          <p:cNvPicPr>
            <a:picLocks noChangeAspect="1"/>
          </p:cNvPicPr>
          <p:nvPr/>
        </p:nvPicPr>
        <p:blipFill rotWithShape="1">
          <a:blip r:embed="rId2"/>
          <a:srcRect l="1314" r="2481"/>
          <a:stretch/>
        </p:blipFill>
        <p:spPr>
          <a:xfrm>
            <a:off x="11144203" y="5811863"/>
            <a:ext cx="808661" cy="840560"/>
          </a:xfrm>
          <a:prstGeom prst="rect">
            <a:avLst/>
          </a:prstGeom>
        </p:spPr>
      </p:pic>
      <p:sp>
        <p:nvSpPr>
          <p:cNvPr id="3" name="Content Placeholder 2">
            <a:extLst>
              <a:ext uri="{FF2B5EF4-FFF2-40B4-BE49-F238E27FC236}">
                <a16:creationId xmlns:a16="http://schemas.microsoft.com/office/drawing/2014/main" id="{6BC01AED-E3EF-E34E-95AD-28A105661936}"/>
              </a:ext>
            </a:extLst>
          </p:cNvPr>
          <p:cNvSpPr>
            <a:spLocks noGrp="1"/>
          </p:cNvSpPr>
          <p:nvPr>
            <p:ph idx="1"/>
          </p:nvPr>
        </p:nvSpPr>
        <p:spPr>
          <a:xfrm>
            <a:off x="960100" y="2640716"/>
            <a:ext cx="10321310" cy="3215749"/>
          </a:xfrm>
        </p:spPr>
        <p:txBody>
          <a:bodyPr>
            <a:normAutofit/>
          </a:bodyPr>
          <a:lstStyle/>
          <a:p>
            <a:r>
              <a:rPr lang="en-US" sz="2400" dirty="0">
                <a:solidFill>
                  <a:schemeClr val="bg1"/>
                </a:solidFill>
              </a:rPr>
              <a:t>It is an application that targets developers with different experiences, united by a love of programming and a passion for learning more from others is to give information to others</a:t>
            </a:r>
            <a:endParaRPr lang="en-SA" sz="2400" dirty="0">
              <a:solidFill>
                <a:schemeClr val="bg1"/>
              </a:solidFill>
            </a:endParaRPr>
          </a:p>
        </p:txBody>
      </p:sp>
    </p:spTree>
    <p:extLst>
      <p:ext uri="{BB962C8B-B14F-4D97-AF65-F5344CB8AC3E}">
        <p14:creationId xmlns:p14="http://schemas.microsoft.com/office/powerpoint/2010/main" val="217989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9C4F433B-D2CE-714B-B372-3B1B370B169E}"/>
              </a:ext>
            </a:extLst>
          </p:cNvPr>
          <p:cNvSpPr txBox="1"/>
          <p:nvPr/>
        </p:nvSpPr>
        <p:spPr>
          <a:xfrm>
            <a:off x="52787" y="3971181"/>
            <a:ext cx="3919151" cy="1058020"/>
          </a:xfrm>
          <a:prstGeom prst="rect">
            <a:avLst/>
          </a:pr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2000" dirty="0"/>
              <a:t>Wireframe </a:t>
            </a:r>
          </a:p>
          <a:p>
            <a:pPr marL="0" indent="-228600" algn="l" rtl="0">
              <a:lnSpc>
                <a:spcPct val="90000"/>
              </a:lnSpc>
              <a:spcAft>
                <a:spcPts val="600"/>
              </a:spcAft>
              <a:buFont typeface="Arial" panose="020B0604020202020204" pitchFamily="34" charset="0"/>
              <a:buChar char="•"/>
            </a:pPr>
            <a:endParaRPr lang="en-US" sz="2000" dirty="0"/>
          </a:p>
        </p:txBody>
      </p:sp>
      <p:pic>
        <p:nvPicPr>
          <p:cNvPr id="5" name="Content Placeholder 4">
            <a:extLst>
              <a:ext uri="{FF2B5EF4-FFF2-40B4-BE49-F238E27FC236}">
                <a16:creationId xmlns:a16="http://schemas.microsoft.com/office/drawing/2014/main" id="{45DAA819-5D27-294C-89BF-FC8A4D483404}"/>
              </a:ext>
            </a:extLst>
          </p:cNvPr>
          <p:cNvPicPr>
            <a:picLocks noGrp="1" noChangeAspect="1"/>
          </p:cNvPicPr>
          <p:nvPr>
            <p:ph idx="1"/>
          </p:nvPr>
        </p:nvPicPr>
        <p:blipFill rotWithShape="1">
          <a:blip r:embed="rId2"/>
          <a:srcRect l="12359" t="10824" r="8719" b="8082"/>
          <a:stretch/>
        </p:blipFill>
        <p:spPr>
          <a:xfrm>
            <a:off x="2198932" y="197708"/>
            <a:ext cx="9993068" cy="6459260"/>
          </a:xfrm>
          <a:prstGeom prst="rect">
            <a:avLst/>
          </a:prstGeom>
        </p:spPr>
      </p:pic>
    </p:spTree>
    <p:extLst>
      <p:ext uri="{BB962C8B-B14F-4D97-AF65-F5344CB8AC3E}">
        <p14:creationId xmlns:p14="http://schemas.microsoft.com/office/powerpoint/2010/main" val="9685657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11F4A0-A87A-A04A-B512-E84C5DA9A3BF}"/>
              </a:ext>
            </a:extLst>
          </p:cNvPr>
          <p:cNvPicPr>
            <a:picLocks noChangeAspect="1"/>
          </p:cNvPicPr>
          <p:nvPr/>
        </p:nvPicPr>
        <p:blipFill>
          <a:blip r:embed="rId2"/>
          <a:stretch>
            <a:fillRect/>
          </a:stretch>
        </p:blipFill>
        <p:spPr>
          <a:xfrm>
            <a:off x="608643" y="1182447"/>
            <a:ext cx="2295585" cy="4963431"/>
          </a:xfrm>
          <a:prstGeom prst="rect">
            <a:avLst/>
          </a:prstGeom>
        </p:spPr>
      </p:pic>
      <p:cxnSp>
        <p:nvCxnSpPr>
          <p:cNvPr id="16" name="Straight Connector 15">
            <a:extLst>
              <a:ext uri="{FF2B5EF4-FFF2-40B4-BE49-F238E27FC236}">
                <a16:creationId xmlns:a16="http://schemas.microsoft.com/office/drawing/2014/main" id="{564940E8-4031-4205-8D84-CBBB398C9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8433" y="1182448"/>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E8FF41D-C74F-2C47-B1F6-BE8FC58C2675}"/>
              </a:ext>
            </a:extLst>
          </p:cNvPr>
          <p:cNvPicPr>
            <a:picLocks noChangeAspect="1"/>
          </p:cNvPicPr>
          <p:nvPr/>
        </p:nvPicPr>
        <p:blipFill>
          <a:blip r:embed="rId3"/>
          <a:stretch>
            <a:fillRect/>
          </a:stretch>
        </p:blipFill>
        <p:spPr>
          <a:xfrm>
            <a:off x="9511355" y="1182462"/>
            <a:ext cx="2295571" cy="4963400"/>
          </a:xfrm>
          <a:prstGeom prst="rect">
            <a:avLst/>
          </a:prstGeom>
        </p:spPr>
      </p:pic>
      <p:cxnSp>
        <p:nvCxnSpPr>
          <p:cNvPr id="18" name="Straight Connector 17">
            <a:extLst>
              <a:ext uri="{FF2B5EF4-FFF2-40B4-BE49-F238E27FC236}">
                <a16:creationId xmlns:a16="http://schemas.microsoft.com/office/drawing/2014/main" id="{BC68721A-3920-404F-817F-D207616A49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82448"/>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CAE9DD0-8EBF-6A41-8EAC-ED2356F75B96}"/>
              </a:ext>
            </a:extLst>
          </p:cNvPr>
          <p:cNvPicPr>
            <a:picLocks noChangeAspect="1"/>
          </p:cNvPicPr>
          <p:nvPr/>
        </p:nvPicPr>
        <p:blipFill>
          <a:blip r:embed="rId4"/>
          <a:stretch>
            <a:fillRect/>
          </a:stretch>
        </p:blipFill>
        <p:spPr>
          <a:xfrm>
            <a:off x="6543779" y="1182456"/>
            <a:ext cx="2295581" cy="4963422"/>
          </a:xfrm>
          <a:prstGeom prst="rect">
            <a:avLst/>
          </a:prstGeom>
        </p:spPr>
      </p:pic>
      <p:cxnSp>
        <p:nvCxnSpPr>
          <p:cNvPr id="20" name="Straight Connector 19">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3567" y="1182448"/>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CE983EF-6643-FF44-BC31-311B0530A054}"/>
              </a:ext>
            </a:extLst>
          </p:cNvPr>
          <p:cNvPicPr>
            <a:picLocks noChangeAspect="1"/>
          </p:cNvPicPr>
          <p:nvPr/>
        </p:nvPicPr>
        <p:blipFill>
          <a:blip r:embed="rId5"/>
          <a:stretch>
            <a:fillRect/>
          </a:stretch>
        </p:blipFill>
        <p:spPr>
          <a:xfrm>
            <a:off x="3576209" y="1182447"/>
            <a:ext cx="2295585" cy="4963431"/>
          </a:xfrm>
          <a:prstGeom prst="rect">
            <a:avLst/>
          </a:prstGeom>
        </p:spPr>
      </p:pic>
      <p:sp>
        <p:nvSpPr>
          <p:cNvPr id="13" name="TextBox 12">
            <a:extLst>
              <a:ext uri="{FF2B5EF4-FFF2-40B4-BE49-F238E27FC236}">
                <a16:creationId xmlns:a16="http://schemas.microsoft.com/office/drawing/2014/main" id="{1077D63D-7458-374B-A863-438A99C6488B}"/>
              </a:ext>
            </a:extLst>
          </p:cNvPr>
          <p:cNvSpPr txBox="1"/>
          <p:nvPr/>
        </p:nvSpPr>
        <p:spPr>
          <a:xfrm>
            <a:off x="875344" y="6211669"/>
            <a:ext cx="1427186" cy="646331"/>
          </a:xfrm>
          <a:prstGeom prst="rect">
            <a:avLst/>
          </a:prstGeom>
          <a:noFill/>
        </p:spPr>
        <p:txBody>
          <a:bodyPr wrap="none" rtlCol="0">
            <a:spAutoFit/>
          </a:bodyPr>
          <a:lstStyle/>
          <a:p>
            <a:pPr marL="0" algn="l" defTabSz="914400" rtl="0" eaLnBrk="1" latinLnBrk="0" hangingPunct="1"/>
            <a:r>
              <a:rPr lang="en-SA" dirty="0"/>
              <a:t>Log in Screen</a:t>
            </a:r>
          </a:p>
          <a:p>
            <a:pPr marL="0" algn="l" defTabSz="914400" rtl="0" eaLnBrk="1" latinLnBrk="0" hangingPunct="1"/>
            <a:endParaRPr lang="en-SA" dirty="0"/>
          </a:p>
        </p:txBody>
      </p:sp>
      <p:sp>
        <p:nvSpPr>
          <p:cNvPr id="25" name="TextBox 24">
            <a:extLst>
              <a:ext uri="{FF2B5EF4-FFF2-40B4-BE49-F238E27FC236}">
                <a16:creationId xmlns:a16="http://schemas.microsoft.com/office/drawing/2014/main" id="{BAA07837-6145-1447-B7AB-077DC614FA89}"/>
              </a:ext>
            </a:extLst>
          </p:cNvPr>
          <p:cNvSpPr txBox="1"/>
          <p:nvPr/>
        </p:nvSpPr>
        <p:spPr>
          <a:xfrm>
            <a:off x="3899692" y="6211669"/>
            <a:ext cx="1557029" cy="646331"/>
          </a:xfrm>
          <a:prstGeom prst="rect">
            <a:avLst/>
          </a:prstGeom>
          <a:noFill/>
        </p:spPr>
        <p:txBody>
          <a:bodyPr wrap="none" rtlCol="0">
            <a:spAutoFit/>
          </a:bodyPr>
          <a:lstStyle/>
          <a:p>
            <a:pPr marL="0" algn="l" defTabSz="914400" rtl="0" eaLnBrk="1" latinLnBrk="0" hangingPunct="1"/>
            <a:r>
              <a:rPr lang="en-SA" dirty="0"/>
              <a:t>Sign up Screen</a:t>
            </a:r>
          </a:p>
          <a:p>
            <a:pPr marL="0" algn="l" defTabSz="914400" rtl="0" eaLnBrk="1" latinLnBrk="0" hangingPunct="1"/>
            <a:endParaRPr lang="en-SA" dirty="0"/>
          </a:p>
        </p:txBody>
      </p:sp>
      <p:sp>
        <p:nvSpPr>
          <p:cNvPr id="27" name="TextBox 26">
            <a:extLst>
              <a:ext uri="{FF2B5EF4-FFF2-40B4-BE49-F238E27FC236}">
                <a16:creationId xmlns:a16="http://schemas.microsoft.com/office/drawing/2014/main" id="{C8510AF0-AC3B-9143-90EC-9294D39C2E05}"/>
              </a:ext>
            </a:extLst>
          </p:cNvPr>
          <p:cNvSpPr txBox="1"/>
          <p:nvPr/>
        </p:nvSpPr>
        <p:spPr>
          <a:xfrm>
            <a:off x="6359092" y="6211669"/>
            <a:ext cx="2418034" cy="646331"/>
          </a:xfrm>
          <a:prstGeom prst="rect">
            <a:avLst/>
          </a:prstGeom>
          <a:noFill/>
        </p:spPr>
        <p:txBody>
          <a:bodyPr wrap="none" rtlCol="0">
            <a:spAutoFit/>
          </a:bodyPr>
          <a:lstStyle/>
          <a:p>
            <a:pPr marL="0" algn="l" defTabSz="914400" rtl="0" eaLnBrk="1" latinLnBrk="0" hangingPunct="1"/>
            <a:r>
              <a:rPr lang="en-SA" dirty="0"/>
              <a:t>Forget password Screen</a:t>
            </a:r>
          </a:p>
          <a:p>
            <a:pPr marL="0" algn="l" defTabSz="914400" rtl="0" eaLnBrk="1" latinLnBrk="0" hangingPunct="1"/>
            <a:endParaRPr lang="en-SA" dirty="0"/>
          </a:p>
        </p:txBody>
      </p:sp>
      <p:sp>
        <p:nvSpPr>
          <p:cNvPr id="31" name="TextBox 30">
            <a:extLst>
              <a:ext uri="{FF2B5EF4-FFF2-40B4-BE49-F238E27FC236}">
                <a16:creationId xmlns:a16="http://schemas.microsoft.com/office/drawing/2014/main" id="{3BEF7E03-143C-0F4A-A523-2EA46893EC0D}"/>
              </a:ext>
            </a:extLst>
          </p:cNvPr>
          <p:cNvSpPr txBox="1"/>
          <p:nvPr/>
        </p:nvSpPr>
        <p:spPr>
          <a:xfrm>
            <a:off x="9677845" y="6208809"/>
            <a:ext cx="2088905" cy="646331"/>
          </a:xfrm>
          <a:prstGeom prst="rect">
            <a:avLst/>
          </a:prstGeom>
          <a:noFill/>
        </p:spPr>
        <p:txBody>
          <a:bodyPr wrap="none" rtlCol="0">
            <a:spAutoFit/>
          </a:bodyPr>
          <a:lstStyle/>
          <a:p>
            <a:pPr marL="0" algn="l" defTabSz="914400" rtl="0" eaLnBrk="1" latinLnBrk="0" hangingPunct="1"/>
            <a:r>
              <a:rPr lang="en-SA" dirty="0"/>
              <a:t>communities Screen</a:t>
            </a:r>
          </a:p>
          <a:p>
            <a:pPr marL="0" algn="l" defTabSz="914400" rtl="0" eaLnBrk="1" latinLnBrk="0" hangingPunct="1"/>
            <a:endParaRPr lang="en-SA" dirty="0"/>
          </a:p>
        </p:txBody>
      </p:sp>
      <p:sp>
        <p:nvSpPr>
          <p:cNvPr id="33" name="Title 1">
            <a:extLst>
              <a:ext uri="{FF2B5EF4-FFF2-40B4-BE49-F238E27FC236}">
                <a16:creationId xmlns:a16="http://schemas.microsoft.com/office/drawing/2014/main" id="{31D8991D-E2EE-E448-B833-E1AC33AC87E5}"/>
              </a:ext>
            </a:extLst>
          </p:cNvPr>
          <p:cNvSpPr>
            <a:spLocks noGrp="1"/>
          </p:cNvSpPr>
          <p:nvPr>
            <p:ph type="title"/>
          </p:nvPr>
        </p:nvSpPr>
        <p:spPr>
          <a:xfrm>
            <a:off x="744598" y="0"/>
            <a:ext cx="10765410" cy="796349"/>
          </a:xfrm>
        </p:spPr>
        <p:txBody>
          <a:bodyPr vert="horz" lIns="91440" tIns="45720" rIns="91440" bIns="45720" rtlCol="0" anchor="b">
            <a:normAutofit/>
          </a:bodyPr>
          <a:lstStyle/>
          <a:p>
            <a:pPr algn="ctr">
              <a:spcBef>
                <a:spcPct val="0"/>
              </a:spcBef>
            </a:pPr>
            <a:r>
              <a:rPr lang="en-US" sz="3800" dirty="0">
                <a:solidFill>
                  <a:schemeClr val="tx1"/>
                </a:solidFill>
                <a:latin typeface="+mj-lt"/>
                <a:ea typeface="+mj-ea"/>
                <a:cs typeface="+mj-cs"/>
              </a:rPr>
              <a:t>Demo of the project</a:t>
            </a:r>
          </a:p>
        </p:txBody>
      </p:sp>
    </p:spTree>
    <p:extLst>
      <p:ext uri="{BB962C8B-B14F-4D97-AF65-F5344CB8AC3E}">
        <p14:creationId xmlns:p14="http://schemas.microsoft.com/office/powerpoint/2010/main" val="9581020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cxnSp>
        <p:nvCxnSpPr>
          <p:cNvPr id="23" name="Straight Connector 14">
            <a:extLst>
              <a:ext uri="{FF2B5EF4-FFF2-40B4-BE49-F238E27FC236}">
                <a16:creationId xmlns:a16="http://schemas.microsoft.com/office/drawing/2014/main" id="{564940E8-4031-4205-8D84-CBBB398C9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12212" y="1183158"/>
            <a:ext cx="0" cy="21209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16">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63558" y="1183158"/>
            <a:ext cx="0" cy="21209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1F186151-A557-2447-8196-D9962F78AC53}"/>
              </a:ext>
            </a:extLst>
          </p:cNvPr>
          <p:cNvSpPr>
            <a:spLocks noGrp="1"/>
          </p:cNvSpPr>
          <p:nvPr>
            <p:ph type="title"/>
          </p:nvPr>
        </p:nvSpPr>
        <p:spPr>
          <a:xfrm>
            <a:off x="744598" y="0"/>
            <a:ext cx="10765410" cy="796349"/>
          </a:xfrm>
        </p:spPr>
        <p:txBody>
          <a:bodyPr vert="horz" lIns="91440" tIns="45720" rIns="91440" bIns="45720" rtlCol="0" anchor="b">
            <a:normAutofit/>
          </a:bodyPr>
          <a:lstStyle/>
          <a:p>
            <a:pPr algn="ctr">
              <a:spcBef>
                <a:spcPct val="0"/>
              </a:spcBef>
            </a:pPr>
            <a:r>
              <a:rPr lang="en-US" sz="3800" dirty="0">
                <a:solidFill>
                  <a:schemeClr val="tx1"/>
                </a:solidFill>
                <a:latin typeface="+mj-lt"/>
                <a:ea typeface="+mj-ea"/>
                <a:cs typeface="+mj-cs"/>
              </a:rPr>
              <a:t>Demo of the project</a:t>
            </a:r>
          </a:p>
        </p:txBody>
      </p:sp>
      <p:pic>
        <p:nvPicPr>
          <p:cNvPr id="9" name="Content Placeholder 8">
            <a:extLst>
              <a:ext uri="{FF2B5EF4-FFF2-40B4-BE49-F238E27FC236}">
                <a16:creationId xmlns:a16="http://schemas.microsoft.com/office/drawing/2014/main" id="{FC5E6035-11D6-C745-8596-DEB6F98C1F42}"/>
              </a:ext>
            </a:extLst>
          </p:cNvPr>
          <p:cNvPicPr>
            <a:picLocks noGrp="1" noChangeAspect="1"/>
          </p:cNvPicPr>
          <p:nvPr>
            <p:ph idx="1"/>
          </p:nvPr>
        </p:nvPicPr>
        <p:blipFill>
          <a:blip r:embed="rId2"/>
          <a:stretch>
            <a:fillRect/>
          </a:stretch>
        </p:blipFill>
        <p:spPr>
          <a:xfrm>
            <a:off x="4734142" y="1183156"/>
            <a:ext cx="2301454" cy="4976119"/>
          </a:xfrm>
          <a:prstGeom prst="rect">
            <a:avLst/>
          </a:prstGeom>
        </p:spPr>
      </p:pic>
      <p:pic>
        <p:nvPicPr>
          <p:cNvPr id="11" name="Picture 10">
            <a:extLst>
              <a:ext uri="{FF2B5EF4-FFF2-40B4-BE49-F238E27FC236}">
                <a16:creationId xmlns:a16="http://schemas.microsoft.com/office/drawing/2014/main" id="{AA3498B6-5FE7-4045-BF62-D172477B3EF5}"/>
              </a:ext>
            </a:extLst>
          </p:cNvPr>
          <p:cNvPicPr>
            <a:picLocks noChangeAspect="1"/>
          </p:cNvPicPr>
          <p:nvPr/>
        </p:nvPicPr>
        <p:blipFill>
          <a:blip r:embed="rId3"/>
          <a:stretch>
            <a:fillRect/>
          </a:stretch>
        </p:blipFill>
        <p:spPr>
          <a:xfrm>
            <a:off x="782798" y="1183158"/>
            <a:ext cx="2301453" cy="4976118"/>
          </a:xfrm>
          <a:prstGeom prst="rect">
            <a:avLst/>
          </a:prstGeom>
        </p:spPr>
      </p:pic>
      <p:pic>
        <p:nvPicPr>
          <p:cNvPr id="12" name="Picture 11">
            <a:extLst>
              <a:ext uri="{FF2B5EF4-FFF2-40B4-BE49-F238E27FC236}">
                <a16:creationId xmlns:a16="http://schemas.microsoft.com/office/drawing/2014/main" id="{F321FBD2-A148-0C44-8A68-6A224247E28F}"/>
              </a:ext>
            </a:extLst>
          </p:cNvPr>
          <p:cNvPicPr>
            <a:picLocks noChangeAspect="1"/>
          </p:cNvPicPr>
          <p:nvPr/>
        </p:nvPicPr>
        <p:blipFill>
          <a:blip r:embed="rId4"/>
          <a:stretch>
            <a:fillRect/>
          </a:stretch>
        </p:blipFill>
        <p:spPr>
          <a:xfrm>
            <a:off x="8799787" y="1183155"/>
            <a:ext cx="2301453" cy="4976117"/>
          </a:xfrm>
          <a:prstGeom prst="rect">
            <a:avLst/>
          </a:prstGeom>
        </p:spPr>
      </p:pic>
      <p:sp>
        <p:nvSpPr>
          <p:cNvPr id="13" name="TextBox 12">
            <a:extLst>
              <a:ext uri="{FF2B5EF4-FFF2-40B4-BE49-F238E27FC236}">
                <a16:creationId xmlns:a16="http://schemas.microsoft.com/office/drawing/2014/main" id="{5F0C054F-7622-8749-AAF0-34FEA2FBB0E7}"/>
              </a:ext>
            </a:extLst>
          </p:cNvPr>
          <p:cNvSpPr txBox="1"/>
          <p:nvPr/>
        </p:nvSpPr>
        <p:spPr>
          <a:xfrm>
            <a:off x="692058" y="6222919"/>
            <a:ext cx="2392193" cy="646331"/>
          </a:xfrm>
          <a:prstGeom prst="rect">
            <a:avLst/>
          </a:prstGeom>
          <a:noFill/>
        </p:spPr>
        <p:txBody>
          <a:bodyPr wrap="none" rtlCol="0">
            <a:spAutoFit/>
          </a:bodyPr>
          <a:lstStyle/>
          <a:p>
            <a:pPr marL="0" algn="l" defTabSz="914400" rtl="0" eaLnBrk="1" latinLnBrk="0" hangingPunct="1"/>
            <a:r>
              <a:rPr lang="en-SA" dirty="0"/>
              <a:t>Add Community Screen</a:t>
            </a:r>
          </a:p>
          <a:p>
            <a:pPr marL="0" algn="l" defTabSz="914400" rtl="0" eaLnBrk="1" latinLnBrk="0" hangingPunct="1"/>
            <a:endParaRPr lang="en-SA" dirty="0"/>
          </a:p>
        </p:txBody>
      </p:sp>
      <p:sp>
        <p:nvSpPr>
          <p:cNvPr id="14" name="TextBox 13">
            <a:extLst>
              <a:ext uri="{FF2B5EF4-FFF2-40B4-BE49-F238E27FC236}">
                <a16:creationId xmlns:a16="http://schemas.microsoft.com/office/drawing/2014/main" id="{243C75B1-AACD-2E40-9B18-FA5FA9893440}"/>
              </a:ext>
            </a:extLst>
          </p:cNvPr>
          <p:cNvSpPr txBox="1"/>
          <p:nvPr/>
        </p:nvSpPr>
        <p:spPr>
          <a:xfrm>
            <a:off x="5234050" y="6222919"/>
            <a:ext cx="1301638" cy="646331"/>
          </a:xfrm>
          <a:prstGeom prst="rect">
            <a:avLst/>
          </a:prstGeom>
          <a:noFill/>
        </p:spPr>
        <p:txBody>
          <a:bodyPr wrap="none" rtlCol="0">
            <a:spAutoFit/>
          </a:bodyPr>
          <a:lstStyle/>
          <a:p>
            <a:pPr marL="0" algn="l" defTabSz="914400" rtl="0" eaLnBrk="1" latinLnBrk="0" hangingPunct="1"/>
            <a:r>
              <a:rPr lang="en-SA" dirty="0"/>
              <a:t>Chat Screen</a:t>
            </a:r>
          </a:p>
          <a:p>
            <a:pPr marL="0" algn="l" defTabSz="914400" rtl="0" eaLnBrk="1" latinLnBrk="0" hangingPunct="1"/>
            <a:endParaRPr lang="en-SA" dirty="0"/>
          </a:p>
        </p:txBody>
      </p:sp>
      <p:sp>
        <p:nvSpPr>
          <p:cNvPr id="15" name="TextBox 14">
            <a:extLst>
              <a:ext uri="{FF2B5EF4-FFF2-40B4-BE49-F238E27FC236}">
                <a16:creationId xmlns:a16="http://schemas.microsoft.com/office/drawing/2014/main" id="{BB89BE15-AD9C-8E47-9540-F81A360D0AD4}"/>
              </a:ext>
            </a:extLst>
          </p:cNvPr>
          <p:cNvSpPr txBox="1"/>
          <p:nvPr/>
        </p:nvSpPr>
        <p:spPr>
          <a:xfrm>
            <a:off x="9187868" y="6222919"/>
            <a:ext cx="1525289" cy="646331"/>
          </a:xfrm>
          <a:prstGeom prst="rect">
            <a:avLst/>
          </a:prstGeom>
          <a:noFill/>
        </p:spPr>
        <p:txBody>
          <a:bodyPr wrap="none" rtlCol="0">
            <a:spAutoFit/>
          </a:bodyPr>
          <a:lstStyle/>
          <a:p>
            <a:pPr marL="0" algn="l" defTabSz="914400" rtl="0" eaLnBrk="1" latinLnBrk="0" hangingPunct="1"/>
            <a:r>
              <a:rPr lang="en-SA" dirty="0"/>
              <a:t>Setting Screen</a:t>
            </a:r>
          </a:p>
          <a:p>
            <a:pPr marL="0" algn="l" defTabSz="914400" rtl="0" eaLnBrk="1" latinLnBrk="0" hangingPunct="1"/>
            <a:endParaRPr lang="en-SA" dirty="0"/>
          </a:p>
        </p:txBody>
      </p:sp>
    </p:spTree>
    <p:extLst>
      <p:ext uri="{BB962C8B-B14F-4D97-AF65-F5344CB8AC3E}">
        <p14:creationId xmlns:p14="http://schemas.microsoft.com/office/powerpoint/2010/main" val="23436437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BE73A1-F267-EF42-8FA7-C17D3687FAEB}"/>
              </a:ext>
            </a:extLst>
          </p:cNvPr>
          <p:cNvPicPr>
            <a:picLocks noChangeAspect="1"/>
          </p:cNvPicPr>
          <p:nvPr/>
        </p:nvPicPr>
        <p:blipFill>
          <a:blip r:embed="rId2"/>
          <a:stretch>
            <a:fillRect/>
          </a:stretch>
        </p:blipFill>
        <p:spPr>
          <a:xfrm>
            <a:off x="1048268" y="1183157"/>
            <a:ext cx="2342636" cy="5065163"/>
          </a:xfrm>
          <a:prstGeom prst="rect">
            <a:avLst/>
          </a:prstGeom>
        </p:spPr>
      </p:pic>
      <p:cxnSp>
        <p:nvCxnSpPr>
          <p:cNvPr id="23" name="Straight Connector 14">
            <a:extLst>
              <a:ext uri="{FF2B5EF4-FFF2-40B4-BE49-F238E27FC236}">
                <a16:creationId xmlns:a16="http://schemas.microsoft.com/office/drawing/2014/main" id="{564940E8-4031-4205-8D84-CBBB398C9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12212" y="1183158"/>
            <a:ext cx="0" cy="21209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DD34DF5-95BF-404C-8679-35471986D612}"/>
              </a:ext>
            </a:extLst>
          </p:cNvPr>
          <p:cNvPicPr>
            <a:picLocks noChangeAspect="1"/>
          </p:cNvPicPr>
          <p:nvPr/>
        </p:nvPicPr>
        <p:blipFill>
          <a:blip r:embed="rId3"/>
          <a:stretch>
            <a:fillRect/>
          </a:stretch>
        </p:blipFill>
        <p:spPr>
          <a:xfrm>
            <a:off x="4848927" y="1183121"/>
            <a:ext cx="2342655" cy="5065204"/>
          </a:xfrm>
          <a:prstGeom prst="rect">
            <a:avLst/>
          </a:prstGeom>
        </p:spPr>
      </p:pic>
      <p:cxnSp>
        <p:nvCxnSpPr>
          <p:cNvPr id="24" name="Straight Connector 16">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63558" y="1183158"/>
            <a:ext cx="0" cy="21209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0E3089B-8F0E-C045-9DA6-D3E2FBC44C6B}"/>
              </a:ext>
            </a:extLst>
          </p:cNvPr>
          <p:cNvPicPr>
            <a:picLocks noChangeAspect="1"/>
          </p:cNvPicPr>
          <p:nvPr/>
        </p:nvPicPr>
        <p:blipFill>
          <a:blip r:embed="rId4"/>
          <a:stretch>
            <a:fillRect/>
          </a:stretch>
        </p:blipFill>
        <p:spPr>
          <a:xfrm>
            <a:off x="8770435" y="1183121"/>
            <a:ext cx="2342652" cy="5065199"/>
          </a:xfrm>
          <a:prstGeom prst="rect">
            <a:avLst/>
          </a:prstGeom>
        </p:spPr>
      </p:pic>
      <p:sp>
        <p:nvSpPr>
          <p:cNvPr id="20" name="Title 1">
            <a:extLst>
              <a:ext uri="{FF2B5EF4-FFF2-40B4-BE49-F238E27FC236}">
                <a16:creationId xmlns:a16="http://schemas.microsoft.com/office/drawing/2014/main" id="{1F186151-A557-2447-8196-D9962F78AC53}"/>
              </a:ext>
            </a:extLst>
          </p:cNvPr>
          <p:cNvSpPr>
            <a:spLocks noGrp="1"/>
          </p:cNvSpPr>
          <p:nvPr>
            <p:ph type="title"/>
          </p:nvPr>
        </p:nvSpPr>
        <p:spPr>
          <a:xfrm>
            <a:off x="744598" y="0"/>
            <a:ext cx="10765410" cy="796349"/>
          </a:xfrm>
        </p:spPr>
        <p:txBody>
          <a:bodyPr vert="horz" lIns="91440" tIns="45720" rIns="91440" bIns="45720" rtlCol="0" anchor="b">
            <a:normAutofit/>
          </a:bodyPr>
          <a:lstStyle/>
          <a:p>
            <a:pPr algn="ctr">
              <a:spcBef>
                <a:spcPct val="0"/>
              </a:spcBef>
            </a:pPr>
            <a:r>
              <a:rPr lang="en-US" sz="3800" dirty="0">
                <a:solidFill>
                  <a:schemeClr val="tx1"/>
                </a:solidFill>
                <a:latin typeface="+mj-lt"/>
                <a:ea typeface="+mj-ea"/>
                <a:cs typeface="+mj-cs"/>
              </a:rPr>
              <a:t>Demo of the project</a:t>
            </a:r>
          </a:p>
        </p:txBody>
      </p:sp>
      <p:sp>
        <p:nvSpPr>
          <p:cNvPr id="9" name="TextBox 8">
            <a:extLst>
              <a:ext uri="{FF2B5EF4-FFF2-40B4-BE49-F238E27FC236}">
                <a16:creationId xmlns:a16="http://schemas.microsoft.com/office/drawing/2014/main" id="{414217CE-4FA2-FD43-ABB6-32A6DBD287BD}"/>
              </a:ext>
            </a:extLst>
          </p:cNvPr>
          <p:cNvSpPr txBox="1"/>
          <p:nvPr/>
        </p:nvSpPr>
        <p:spPr>
          <a:xfrm>
            <a:off x="1048267" y="6248320"/>
            <a:ext cx="1965282" cy="646331"/>
          </a:xfrm>
          <a:prstGeom prst="rect">
            <a:avLst/>
          </a:prstGeom>
          <a:noFill/>
        </p:spPr>
        <p:txBody>
          <a:bodyPr wrap="none" rtlCol="0">
            <a:spAutoFit/>
          </a:bodyPr>
          <a:lstStyle/>
          <a:p>
            <a:pPr marL="0" algn="l" defTabSz="914400" rtl="0" eaLnBrk="1" latinLnBrk="0" hangingPunct="1"/>
            <a:r>
              <a:rPr lang="en-SA" dirty="0"/>
              <a:t>User Profile Screen</a:t>
            </a:r>
          </a:p>
          <a:p>
            <a:pPr marL="0" algn="l" defTabSz="914400" rtl="0" eaLnBrk="1" latinLnBrk="0" hangingPunct="1"/>
            <a:endParaRPr lang="en-SA" dirty="0"/>
          </a:p>
        </p:txBody>
      </p:sp>
      <p:sp>
        <p:nvSpPr>
          <p:cNvPr id="11" name="TextBox 10">
            <a:extLst>
              <a:ext uri="{FF2B5EF4-FFF2-40B4-BE49-F238E27FC236}">
                <a16:creationId xmlns:a16="http://schemas.microsoft.com/office/drawing/2014/main" id="{733550F0-8100-5F47-847F-6D78469CF534}"/>
              </a:ext>
            </a:extLst>
          </p:cNvPr>
          <p:cNvSpPr txBox="1"/>
          <p:nvPr/>
        </p:nvSpPr>
        <p:spPr>
          <a:xfrm>
            <a:off x="5057416" y="6311926"/>
            <a:ext cx="1619611" cy="646331"/>
          </a:xfrm>
          <a:prstGeom prst="rect">
            <a:avLst/>
          </a:prstGeom>
          <a:noFill/>
        </p:spPr>
        <p:txBody>
          <a:bodyPr wrap="none" rtlCol="0">
            <a:spAutoFit/>
          </a:bodyPr>
          <a:lstStyle/>
          <a:p>
            <a:pPr marL="0" algn="l" defTabSz="914400" rtl="0" eaLnBrk="1" latinLnBrk="0" hangingPunct="1"/>
            <a:r>
              <a:rPr lang="en-SA" dirty="0"/>
              <a:t>Delete Account</a:t>
            </a:r>
          </a:p>
          <a:p>
            <a:pPr marL="0" algn="l" defTabSz="914400" rtl="0" eaLnBrk="1" latinLnBrk="0" hangingPunct="1"/>
            <a:endParaRPr lang="en-SA" dirty="0"/>
          </a:p>
        </p:txBody>
      </p:sp>
      <p:sp>
        <p:nvSpPr>
          <p:cNvPr id="12" name="TextBox 11">
            <a:extLst>
              <a:ext uri="{FF2B5EF4-FFF2-40B4-BE49-F238E27FC236}">
                <a16:creationId xmlns:a16="http://schemas.microsoft.com/office/drawing/2014/main" id="{D761A95A-D5B3-6149-B92B-05F7C1A4CBF5}"/>
              </a:ext>
            </a:extLst>
          </p:cNvPr>
          <p:cNvSpPr txBox="1"/>
          <p:nvPr/>
        </p:nvSpPr>
        <p:spPr>
          <a:xfrm>
            <a:off x="8720894" y="6311926"/>
            <a:ext cx="2610330" cy="646331"/>
          </a:xfrm>
          <a:prstGeom prst="rect">
            <a:avLst/>
          </a:prstGeom>
          <a:noFill/>
        </p:spPr>
        <p:txBody>
          <a:bodyPr wrap="none" rtlCol="0">
            <a:spAutoFit/>
          </a:bodyPr>
          <a:lstStyle/>
          <a:p>
            <a:pPr marL="0" algn="l" defTabSz="914400" rtl="0" eaLnBrk="1" latinLnBrk="0" hangingPunct="1"/>
            <a:r>
              <a:rPr lang="en-SA" dirty="0"/>
              <a:t>Dark &amp; Light Mood switch</a:t>
            </a:r>
          </a:p>
          <a:p>
            <a:pPr marL="0" algn="l" defTabSz="914400" rtl="0" eaLnBrk="1" latinLnBrk="0" hangingPunct="1"/>
            <a:endParaRPr lang="en-SA" dirty="0"/>
          </a:p>
        </p:txBody>
      </p:sp>
    </p:spTree>
    <p:extLst>
      <p:ext uri="{BB962C8B-B14F-4D97-AF65-F5344CB8AC3E}">
        <p14:creationId xmlns:p14="http://schemas.microsoft.com/office/powerpoint/2010/main" val="99784677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DC2C3E-8BB3-384C-B7E5-1EDBA4A7C261}"/>
              </a:ext>
            </a:extLst>
          </p:cNvPr>
          <p:cNvSpPr>
            <a:spLocks noGrp="1"/>
          </p:cNvSpPr>
          <p:nvPr>
            <p:ph type="title"/>
          </p:nvPr>
        </p:nvSpPr>
        <p:spPr>
          <a:xfrm>
            <a:off x="0" y="965200"/>
            <a:ext cx="5999490" cy="3175373"/>
          </a:xfrm>
        </p:spPr>
        <p:txBody>
          <a:bodyPr vert="horz" lIns="91440" tIns="45720" rIns="91440" bIns="45720" rtlCol="0" anchor="b">
            <a:normAutofit/>
          </a:bodyPr>
          <a:lstStyle/>
          <a:p>
            <a:pPr>
              <a:spcBef>
                <a:spcPct val="0"/>
              </a:spcBef>
            </a:pPr>
            <a:r>
              <a:rPr lang="en-US" sz="6000" dirty="0">
                <a:solidFill>
                  <a:schemeClr val="tx1"/>
                </a:solidFill>
                <a:latin typeface="+mj-lt"/>
                <a:ea typeface="+mj-ea"/>
                <a:cs typeface="+mj-cs"/>
              </a:rPr>
              <a:t>Technologies used</a:t>
            </a:r>
          </a:p>
        </p:txBody>
      </p:sp>
      <p:sp>
        <p:nvSpPr>
          <p:cNvPr id="141" name="Rectangle 140">
            <a:extLst>
              <a:ext uri="{FF2B5EF4-FFF2-40B4-BE49-F238E27FC236}">
                <a16:creationId xmlns:a16="http://schemas.microsoft.com/office/drawing/2014/main" id="{C18DD249-7BAF-43E4-96D2-897DF8277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93709A93-4FBF-496D-9228-3D3DBCF50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06"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2" name="Picture 8">
            <a:extLst>
              <a:ext uri="{FF2B5EF4-FFF2-40B4-BE49-F238E27FC236}">
                <a16:creationId xmlns:a16="http://schemas.microsoft.com/office/drawing/2014/main" id="{ADCD94FC-4226-314C-BCB7-7C6E8F740E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0908" y="752175"/>
            <a:ext cx="5446183" cy="1878932"/>
          </a:xfrm>
          <a:prstGeom prst="rect">
            <a:avLst/>
          </a:prstGeom>
          <a:extLst>
            <a:ext uri="{909E8E84-426E-40DD-AFC4-6F175D3DCCD1}">
              <a14:hiddenFill xmlns:a14="http://schemas.microsoft.com/office/drawing/2010/main">
                <a:solidFill>
                  <a:srgbClr val="FFFFFF"/>
                </a:solidFill>
              </a14:hiddenFill>
            </a:ext>
          </a:extLst>
        </p:spPr>
      </p:pic>
      <p:sp>
        <p:nvSpPr>
          <p:cNvPr id="145" name="Rectangle 144">
            <a:extLst>
              <a:ext uri="{FF2B5EF4-FFF2-40B4-BE49-F238E27FC236}">
                <a16:creationId xmlns:a16="http://schemas.microsoft.com/office/drawing/2014/main" id="{AC6F8F5A-EAFE-459F-8F54-9D86D539F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Xcode on the App Store">
            <a:extLst>
              <a:ext uri="{FF2B5EF4-FFF2-40B4-BE49-F238E27FC236}">
                <a16:creationId xmlns:a16="http://schemas.microsoft.com/office/drawing/2014/main" id="{E46AE375-9279-2143-BEA8-12FAC08EA5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20908" y="3894242"/>
            <a:ext cx="2364317" cy="2364317"/>
          </a:xfrm>
          <a:prstGeom prst="rect">
            <a:avLst/>
          </a:prstGeom>
          <a:extLst>
            <a:ext uri="{909E8E84-426E-40DD-AFC4-6F175D3DCCD1}">
              <a14:hiddenFill xmlns:a14="http://schemas.microsoft.com/office/drawing/2010/main">
                <a:solidFill>
                  <a:srgbClr val="FFFFFF"/>
                </a:solidFill>
              </a14:hiddenFill>
            </a:ext>
          </a:extLst>
        </p:spPr>
      </p:pic>
      <p:sp>
        <p:nvSpPr>
          <p:cNvPr id="147" name="Rectangle 146">
            <a:extLst>
              <a:ext uri="{FF2B5EF4-FFF2-40B4-BE49-F238E27FC236}">
                <a16:creationId xmlns:a16="http://schemas.microsoft.com/office/drawing/2014/main" id="{C3FD65E3-4E8F-40F8-B00F-C3CA65D8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711"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Rectangle 148">
            <a:extLst>
              <a:ext uri="{FF2B5EF4-FFF2-40B4-BE49-F238E27FC236}">
                <a16:creationId xmlns:a16="http://schemas.microsoft.com/office/drawing/2014/main" id="{5DFA2231-FFDF-4250-983C-D460855A3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616"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486914D4-B67A-A94C-AEA7-326D5CB5CB40}"/>
              </a:ext>
            </a:extLst>
          </p:cNvPr>
          <p:cNvPicPr>
            <a:picLocks noChangeAspect="1"/>
          </p:cNvPicPr>
          <p:nvPr/>
        </p:nvPicPr>
        <p:blipFill>
          <a:blip r:embed="rId4"/>
          <a:stretch>
            <a:fillRect/>
          </a:stretch>
        </p:blipFill>
        <p:spPr>
          <a:xfrm>
            <a:off x="9514533" y="4012459"/>
            <a:ext cx="2364317" cy="2127884"/>
          </a:xfrm>
          <a:prstGeom prst="rect">
            <a:avLst/>
          </a:prstGeom>
        </p:spPr>
      </p:pic>
    </p:spTree>
    <p:extLst>
      <p:ext uri="{BB962C8B-B14F-4D97-AF65-F5344CB8AC3E}">
        <p14:creationId xmlns:p14="http://schemas.microsoft.com/office/powerpoint/2010/main" val="286341408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name="Slide89">
    <p:spTree>
      <p:nvGrpSpPr>
        <p:cNvPr id="1" name=""/>
        <p:cNvGrpSpPr/>
        <p:nvPr/>
      </p:nvGrpSpPr>
      <p:grpSpPr>
        <a:xfrm>
          <a:off x="0" y="0"/>
          <a:ext cx="0" cy="0"/>
          <a:chOff x="0" y="0"/>
          <a:chExt cx="0" cy="0"/>
        </a:xfrm>
      </p:grpSpPr>
      <p:sp>
        <p:nvSpPr>
          <p:cNvPr id="2" name="Google Shape;88;p1">
            <a:extLst>
              <a:ext uri="{FF2B5EF4-FFF2-40B4-BE49-F238E27FC236}">
                <a16:creationId xmlns:a16="http://schemas.microsoft.com/office/drawing/2014/main" id="{81305E60-9BA3-354E-9B3B-F12CDA7F14C7}"/>
              </a:ext>
            </a:extLst>
          </p:cNvPr>
          <p:cNvSpPr/>
          <p:nvPr/>
        </p:nvSpPr>
        <p:spPr>
          <a:xfrm>
            <a:off x="-134239" y="0"/>
            <a:ext cx="12191996" cy="6873489"/>
          </a:xfrm>
          <a:prstGeom prst="rect">
            <a:avLst/>
          </a:prstGeom>
          <a:gradFill>
            <a:gsLst>
              <a:gs pos="8000">
                <a:schemeClr val="accent1">
                  <a:lumMod val="60000"/>
                  <a:lumOff val="40000"/>
                </a:schemeClr>
              </a:gs>
              <a:gs pos="100000">
                <a:schemeClr val="tx1"/>
              </a:gs>
            </a:gsLst>
            <a:lin ang="18900000"/>
          </a:gradFill>
          <a:ln cap="flat">
            <a:noFill/>
            <a:prstDash val="solid"/>
          </a:ln>
        </p:spPr>
        <p:txBody>
          <a:bodyPr vert="horz" wrap="square" lIns="58850" tIns="45701" rIns="58850" bIns="45701" anchor="ctr" anchorCtr="1" compatLnSpc="1">
            <a:noAutofit/>
          </a:bodyPr>
          <a:lstStyle/>
          <a:p>
            <a:pPr marL="0" marR="0" lvl="0" indent="0" algn="ctr" defTabSz="914400" rtl="0" eaLnBrk="1" fontAlgn="auto" latinLnBrk="0" hangingPunct="1">
              <a:lnSpc>
                <a:spcPct val="100000"/>
              </a:lnSpc>
              <a:spcBef>
                <a:spcPts val="0"/>
              </a:spcBef>
              <a:spcAft>
                <a:spcPts val="0"/>
              </a:spcAft>
              <a:buNone/>
              <a:tabLst/>
              <a:defRPr sz="1800" b="0" i="0" u="none" strike="noStrike" kern="0" cap="none" spc="0" baseline="0">
                <a:solidFill>
                  <a:srgbClr val="000000"/>
                </a:solidFill>
                <a:uFillTx/>
              </a:defRPr>
            </a:pPr>
            <a:endParaRPr lang="ar-SA" sz="2317" b="0" i="0" u="none" strike="noStrike" kern="1200" cap="none" spc="0" baseline="0">
              <a:solidFill>
                <a:srgbClr val="FFFFFF"/>
              </a:solidFill>
              <a:uFillTx/>
              <a:latin typeface="Calibri"/>
              <a:ea typeface="Calibri"/>
              <a:cs typeface="Calibri"/>
            </a:endParaRPr>
          </a:p>
        </p:txBody>
      </p:sp>
      <p:sp>
        <p:nvSpPr>
          <p:cNvPr id="3" name="Google Shape;93;p1">
            <a:extLst>
              <a:ext uri="{FF2B5EF4-FFF2-40B4-BE49-F238E27FC236}">
                <a16:creationId xmlns:a16="http://schemas.microsoft.com/office/drawing/2014/main" id="{81389160-DB76-E94B-8C46-28B8FAB2FD4D}"/>
              </a:ext>
            </a:extLst>
          </p:cNvPr>
          <p:cNvSpPr txBox="1"/>
          <p:nvPr/>
        </p:nvSpPr>
        <p:spPr>
          <a:xfrm>
            <a:off x="-298387" y="2570744"/>
            <a:ext cx="12466316" cy="1354189"/>
          </a:xfrm>
          <a:prstGeom prst="rect">
            <a:avLst/>
          </a:prstGeom>
          <a:noFill/>
          <a:ln cap="flat">
            <a:noFill/>
          </a:ln>
        </p:spPr>
        <p:txBody>
          <a:bodyPr vert="horz" wrap="square" lIns="91421" tIns="91421" rIns="91421" bIns="91421"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0" i="0" u="none" strike="noStrike" kern="1200" cap="none" spc="0" baseline="0" dirty="0">
                <a:solidFill>
                  <a:srgbClr val="FFFFFF"/>
                </a:solidFill>
                <a:uFillTx/>
                <a:latin typeface="DIN NEXT™ ARABIC LIGHT" pitchFamily="34"/>
                <a:ea typeface="Calibri"/>
                <a:cs typeface="DIN NEXT™ ARABIC LIGHT" pitchFamily="34"/>
              </a:rPr>
              <a:t>Thank you</a:t>
            </a: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DIN NEXT™ ARABIC LIGHT" pitchFamily="34"/>
              <a:ea typeface="Calibri"/>
              <a:cs typeface="DIN NEXT™ ARABIC LIGHT" pitchFamily="34"/>
            </a:endParaRP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DIN NEXT™ ARABIC LIGHT" pitchFamily="34"/>
              <a:ea typeface="Calibri"/>
              <a:cs typeface="DIN NEXT™ ARABIC LIGHT" pitchFamily="34"/>
            </a:endParaRPr>
          </a:p>
        </p:txBody>
      </p:sp>
      <p:cxnSp>
        <p:nvCxnSpPr>
          <p:cNvPr id="4" name="Straight Connector 2">
            <a:extLst>
              <a:ext uri="{FF2B5EF4-FFF2-40B4-BE49-F238E27FC236}">
                <a16:creationId xmlns:a16="http://schemas.microsoft.com/office/drawing/2014/main" id="{1743E42F-8FE9-B749-A1C0-C3ECB18457E0}"/>
              </a:ext>
            </a:extLst>
          </p:cNvPr>
          <p:cNvCxnSpPr/>
          <p:nvPr/>
        </p:nvCxnSpPr>
        <p:spPr>
          <a:xfrm>
            <a:off x="1872115" y="3401238"/>
            <a:ext cx="8069580" cy="0"/>
          </a:xfrm>
          <a:prstGeom prst="straightConnector1">
            <a:avLst/>
          </a:prstGeom>
          <a:noFill/>
          <a:ln w="38103" cap="flat">
            <a:solidFill>
              <a:srgbClr val="FFFFFF"/>
            </a:solidFill>
            <a:prstDash val="solid"/>
            <a:miter/>
          </a:ln>
        </p:spPr>
      </p:cxnSp>
      <p:pic>
        <p:nvPicPr>
          <p:cNvPr id="5" name="Graphic 9">
            <a:extLst>
              <a:ext uri="{FF2B5EF4-FFF2-40B4-BE49-F238E27FC236}">
                <a16:creationId xmlns:a16="http://schemas.microsoft.com/office/drawing/2014/main" id="{60AAB358-DA3A-5641-B397-176E6B3D6A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99080" y="4982538"/>
            <a:ext cx="1508211" cy="1281979"/>
          </a:xfrm>
          <a:prstGeom prst="rect">
            <a:avLst/>
          </a:prstGeom>
          <a:noFill/>
          <a:ln cap="flat">
            <a:noFill/>
          </a:ln>
        </p:spPr>
      </p:pic>
      <p:grpSp>
        <p:nvGrpSpPr>
          <p:cNvPr id="6" name="Group 3">
            <a:extLst>
              <a:ext uri="{FF2B5EF4-FFF2-40B4-BE49-F238E27FC236}">
                <a16:creationId xmlns:a16="http://schemas.microsoft.com/office/drawing/2014/main" id="{CC48142C-8D90-6049-A37A-A3D5FB62DBBB}"/>
              </a:ext>
            </a:extLst>
          </p:cNvPr>
          <p:cNvGrpSpPr/>
          <p:nvPr/>
        </p:nvGrpSpPr>
        <p:grpSpPr>
          <a:xfrm>
            <a:off x="134243" y="-493071"/>
            <a:ext cx="5613162" cy="1491496"/>
            <a:chOff x="134243" y="-493071"/>
            <a:chExt cx="5613162" cy="1491496"/>
          </a:xfrm>
        </p:grpSpPr>
        <p:pic>
          <p:nvPicPr>
            <p:cNvPr id="7" name="Google Shape;89;p1">
              <a:extLst>
                <a:ext uri="{FF2B5EF4-FFF2-40B4-BE49-F238E27FC236}">
                  <a16:creationId xmlns:a16="http://schemas.microsoft.com/office/drawing/2014/main" id="{9E9ADA4B-2F3F-D342-AE3D-3F3FC06D1B76}"/>
                </a:ext>
              </a:extLst>
            </p:cNvPr>
            <p:cNvPicPr>
              <a:picLocks noChangeAspect="1"/>
            </p:cNvPicPr>
            <p:nvPr/>
          </p:nvPicPr>
          <p:blipFill>
            <a:blip r:embed="rId5">
              <a:alphaModFix/>
            </a:blip>
            <a:srcRect/>
            <a:stretch>
              <a:fillRect/>
            </a:stretch>
          </p:blipFill>
          <p:spPr>
            <a:xfrm>
              <a:off x="134243" y="116092"/>
              <a:ext cx="1282071" cy="380116"/>
            </a:xfrm>
            <a:prstGeom prst="rect">
              <a:avLst/>
            </a:prstGeom>
            <a:noFill/>
            <a:ln cap="flat">
              <a:noFill/>
            </a:ln>
          </p:spPr>
        </p:pic>
        <p:cxnSp>
          <p:nvCxnSpPr>
            <p:cNvPr id="8" name="Google Shape;90;p1">
              <a:extLst>
                <a:ext uri="{FF2B5EF4-FFF2-40B4-BE49-F238E27FC236}">
                  <a16:creationId xmlns:a16="http://schemas.microsoft.com/office/drawing/2014/main" id="{3E8D4B5F-43C2-A443-BC9F-F6B7D452875F}"/>
                </a:ext>
              </a:extLst>
            </p:cNvPr>
            <p:cNvCxnSpPr/>
            <p:nvPr/>
          </p:nvCxnSpPr>
          <p:spPr>
            <a:xfrm rot="5400013">
              <a:off x="2912066" y="306146"/>
              <a:ext cx="364800" cy="0"/>
            </a:xfrm>
            <a:prstGeom prst="straightConnector1">
              <a:avLst/>
            </a:prstGeom>
            <a:noFill/>
            <a:ln w="9528" cap="flat">
              <a:solidFill>
                <a:srgbClr val="FFFFFF"/>
              </a:solidFill>
              <a:prstDash val="solid"/>
              <a:miter/>
            </a:ln>
          </p:spPr>
        </p:cxnSp>
        <p:cxnSp>
          <p:nvCxnSpPr>
            <p:cNvPr id="9" name="Google Shape;91;p1">
              <a:extLst>
                <a:ext uri="{FF2B5EF4-FFF2-40B4-BE49-F238E27FC236}">
                  <a16:creationId xmlns:a16="http://schemas.microsoft.com/office/drawing/2014/main" id="{E7A48840-AA68-5D46-903B-457ECEB70E2D}"/>
                </a:ext>
              </a:extLst>
            </p:cNvPr>
            <p:cNvCxnSpPr/>
            <p:nvPr/>
          </p:nvCxnSpPr>
          <p:spPr>
            <a:xfrm rot="5399996" flipH="1">
              <a:off x="1371860" y="306146"/>
              <a:ext cx="364799" cy="0"/>
            </a:xfrm>
            <a:prstGeom prst="straightConnector1">
              <a:avLst/>
            </a:prstGeom>
            <a:noFill/>
            <a:ln w="9528" cap="flat">
              <a:solidFill>
                <a:srgbClr val="FFFFFF"/>
              </a:solidFill>
              <a:prstDash val="solid"/>
              <a:miter/>
            </a:ln>
          </p:spPr>
        </p:cxnSp>
        <p:pic>
          <p:nvPicPr>
            <p:cNvPr id="10" name="Google Shape;94;p1">
              <a:extLst>
                <a:ext uri="{FF2B5EF4-FFF2-40B4-BE49-F238E27FC236}">
                  <a16:creationId xmlns:a16="http://schemas.microsoft.com/office/drawing/2014/main" id="{681E4A9F-D560-1441-95A9-6150C5C58F18}"/>
                </a:ext>
              </a:extLst>
            </p:cNvPr>
            <p:cNvPicPr>
              <a:picLocks noChangeAspect="1"/>
            </p:cNvPicPr>
            <p:nvPr/>
          </p:nvPicPr>
          <p:blipFill>
            <a:blip r:embed="rId6">
              <a:alphaModFix/>
            </a:blip>
            <a:srcRect l="-8857" t="18664" r="990" b="7575"/>
            <a:stretch>
              <a:fillRect/>
            </a:stretch>
          </p:blipFill>
          <p:spPr>
            <a:xfrm>
              <a:off x="1455203" y="39447"/>
              <a:ext cx="1662836" cy="533396"/>
            </a:xfrm>
            <a:prstGeom prst="rect">
              <a:avLst/>
            </a:prstGeom>
            <a:noFill/>
            <a:ln cap="flat">
              <a:noFill/>
            </a:ln>
          </p:spPr>
        </p:pic>
        <p:pic>
          <p:nvPicPr>
            <p:cNvPr id="11" name="Picture 11">
              <a:extLst>
                <a:ext uri="{FF2B5EF4-FFF2-40B4-BE49-F238E27FC236}">
                  <a16:creationId xmlns:a16="http://schemas.microsoft.com/office/drawing/2014/main" id="{5C8CA5CD-2D10-1B44-83D4-6E90AF7BB292}"/>
                </a:ext>
              </a:extLst>
            </p:cNvPr>
            <p:cNvPicPr>
              <a:picLocks noChangeAspect="1"/>
            </p:cNvPicPr>
            <p:nvPr/>
          </p:nvPicPr>
          <p:blipFill>
            <a:blip r:embed="rId7"/>
            <a:stretch>
              <a:fillRect/>
            </a:stretch>
          </p:blipFill>
          <p:spPr>
            <a:xfrm>
              <a:off x="3005952" y="-493071"/>
              <a:ext cx="2741453" cy="1491496"/>
            </a:xfrm>
            <a:prstGeom prst="rect">
              <a:avLst/>
            </a:prstGeom>
            <a:noFill/>
            <a:ln cap="flat">
              <a:noFill/>
            </a:ln>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{446D31E5-F1A7-804E-A8D9-A6E3104512FF}tf10001070</Template>
  <TotalTime>99</TotalTime>
  <Words>176</Words>
  <Application>Microsoft Macintosh PowerPoint</Application>
  <PresentationFormat>Widescreen</PresentationFormat>
  <Paragraphs>26</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DIN NEXT™ ARABIC LIGHT</vt:lpstr>
      <vt:lpstr>office theme</vt:lpstr>
      <vt:lpstr>PowerPoint Presentation</vt:lpstr>
      <vt:lpstr>PowerPoint Presentation</vt:lpstr>
      <vt:lpstr>Brief about the project</vt:lpstr>
      <vt:lpstr>PowerPoint Presentation</vt:lpstr>
      <vt:lpstr>Demo of the project</vt:lpstr>
      <vt:lpstr>Demo of the project</vt:lpstr>
      <vt:lpstr>Demo of the project</vt:lpstr>
      <vt:lpstr>Technologies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Abdulaziz</dc:creator>
  <cp:lastModifiedBy>NORAH,MOHAMMED,SAUD,AL-HARBI</cp:lastModifiedBy>
  <cp:revision>16</cp:revision>
  <cp:lastPrinted>2021-12-13T12:07:36Z</cp:lastPrinted>
  <dcterms:created xsi:type="dcterms:W3CDTF">2021-08-11T11:41:29Z</dcterms:created>
  <dcterms:modified xsi:type="dcterms:W3CDTF">2022-01-31T14:52:59Z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0x01010064917EA4C111C2408E0C8AA106E4D241</vt:lpwstr>
  </property>
</Properties>
</file>