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75342"/>
  </p:normalViewPr>
  <p:slideViewPr>
    <p:cSldViewPr snapToGrid="0" snapToObjects="1">
      <p:cViewPr varScale="1">
        <p:scale>
          <a:sx n="74" d="100"/>
          <a:sy n="74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A50EA-D765-AA42-9865-A841D7D08EE5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89E68-5F60-0644-9CE3-A298452C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6069-A653-0C4F-8BD3-6550F8F9B9D4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5768-6742-8640-A0F7-47FB4FF2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Vitamins Podcast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</a:p>
          <a:p>
            <a:pPr lvl="1"/>
            <a:r>
              <a:rPr lang="en-US" dirty="0" smtClean="0"/>
              <a:t>What did you learn that was new and/or surprising</a:t>
            </a:r>
          </a:p>
          <a:p>
            <a:pPr lvl="1"/>
            <a:r>
              <a:rPr lang="en-US" dirty="0" smtClean="0"/>
              <a:t>Did you have any new questions based on what was covered?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Nutrients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45015" cy="4351338"/>
          </a:xfrm>
        </p:spPr>
        <p:txBody>
          <a:bodyPr/>
          <a:lstStyle/>
          <a:p>
            <a:r>
              <a:rPr lang="en-US" dirty="0" smtClean="0"/>
              <a:t>What can we make ourselves?</a:t>
            </a:r>
          </a:p>
          <a:p>
            <a:pPr lvl="1"/>
            <a:r>
              <a:rPr lang="en-US" dirty="0" smtClean="0"/>
              <a:t>What cant we make at all?</a:t>
            </a:r>
          </a:p>
          <a:p>
            <a:pPr lvl="1"/>
            <a:r>
              <a:rPr lang="en-US" dirty="0" smtClean="0"/>
              <a:t>What can we make but not enough when needed?</a:t>
            </a:r>
          </a:p>
          <a:p>
            <a:pPr lvl="1"/>
            <a:r>
              <a:rPr lang="en-US" dirty="0" smtClean="0"/>
              <a:t>How do individuals vary in terms of requirements</a:t>
            </a:r>
          </a:p>
          <a:p>
            <a:r>
              <a:rPr lang="en-US" dirty="0" smtClean="0"/>
              <a:t>Vitamins and Minerals will largely be covered in NUTR631 next semester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3" y="0"/>
            <a:ext cx="4157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Vitamins Podcast Episode</vt:lpstr>
      <vt:lpstr>Essential Nutrients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Control Systems</dc:title>
  <dc:creator>Dave Bridges</dc:creator>
  <cp:lastModifiedBy>Dave Bridges</cp:lastModifiedBy>
  <cp:revision>62</cp:revision>
  <cp:lastPrinted>2016-09-13T18:00:56Z</cp:lastPrinted>
  <dcterms:created xsi:type="dcterms:W3CDTF">2016-09-05T11:19:01Z</dcterms:created>
  <dcterms:modified xsi:type="dcterms:W3CDTF">2017-07-06T17:31:33Z</dcterms:modified>
</cp:coreProperties>
</file>