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6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7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3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30F-51BC-B945-879D-A0F86FB94171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1730F-51BC-B945-879D-A0F86FB94171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F530-97A6-FC47-8480-A71FF57C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4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Clicker Check: Press A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A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B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C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D</a:t>
            </a:r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2" name="TPChart" descr="53EAF6EAE87A452AB03B4C3F0F42BC43Chart20150325154631942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latin typeface="Calibri" charset="0"/>
                <a:ea typeface="MS PGothic" charset="0"/>
              </a:rPr>
              <a:t>A patient has a </a:t>
            </a:r>
            <a:r>
              <a:rPr lang="en-US" sz="3200" dirty="0" err="1" smtClean="0">
                <a:latin typeface="Calibri" charset="0"/>
                <a:ea typeface="MS PGothic" charset="0"/>
              </a:rPr>
              <a:t>pheochromocytoma</a:t>
            </a:r>
            <a:r>
              <a:rPr lang="en-US" sz="3200" dirty="0" smtClean="0">
                <a:latin typeface="Calibri" charset="0"/>
                <a:ea typeface="MS PGothic" charset="0"/>
              </a:rPr>
              <a:t>, </a:t>
            </a:r>
            <a:r>
              <a:rPr lang="en-US" sz="3200" dirty="0" smtClean="0">
                <a:latin typeface="Calibri" charset="0"/>
                <a:ea typeface="MS PGothic" charset="0"/>
              </a:rPr>
              <a:t>we </a:t>
            </a:r>
            <a:r>
              <a:rPr lang="en-US" sz="3200" dirty="0" smtClean="0">
                <a:latin typeface="Calibri" charset="0"/>
                <a:ea typeface="MS PGothic" charset="0"/>
              </a:rPr>
              <a:t>expect that this </a:t>
            </a:r>
            <a:r>
              <a:rPr lang="en-US" sz="3200" dirty="0" smtClean="0">
                <a:latin typeface="Calibri" charset="0"/>
                <a:ea typeface="MS PGothic" charset="0"/>
              </a:rPr>
              <a:t>the patien</a:t>
            </a:r>
            <a:r>
              <a:rPr lang="en-US" sz="3200" dirty="0" smtClean="0">
                <a:latin typeface="Calibri" charset="0"/>
                <a:ea typeface="MS PGothic" charset="0"/>
              </a:rPr>
              <a:t>t should have</a:t>
            </a:r>
            <a:r>
              <a:rPr lang="en-US" sz="3200" dirty="0" smtClean="0">
                <a:latin typeface="Calibri" charset="0"/>
                <a:ea typeface="MS PGothic" charset="0"/>
              </a:rPr>
              <a:t>:</a:t>
            </a:r>
            <a:endParaRPr lang="en-US" sz="3200" dirty="0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>
                <a:latin typeface="Calibri" charset="0"/>
                <a:ea typeface="MS PGothic" charset="0"/>
              </a:rPr>
              <a:t>T</a:t>
            </a:r>
            <a:r>
              <a:rPr lang="en-US" dirty="0" smtClean="0">
                <a:latin typeface="Calibri" charset="0"/>
                <a:ea typeface="MS PGothic" charset="0"/>
              </a:rPr>
              <a:t>achycardia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Reduced gluconeogenesis</a:t>
            </a:r>
            <a:endParaRPr lang="en-US" dirty="0" smtClean="0">
              <a:latin typeface="Calibri" charset="0"/>
              <a:ea typeface="MS PGothic" charset="0"/>
            </a:endParaRP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Reduced lipolysis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smtClean="0">
                <a:latin typeface="Calibri" charset="0"/>
                <a:ea typeface="MS PGothic" charset="0"/>
              </a:rPr>
              <a:t>Increased salt </a:t>
            </a:r>
            <a:r>
              <a:rPr lang="en-US" dirty="0" smtClean="0">
                <a:latin typeface="Calibri" charset="0"/>
                <a:ea typeface="MS PGothic" charset="0"/>
              </a:rPr>
              <a:t>retention</a:t>
            </a:r>
          </a:p>
        </p:txBody>
      </p:sp>
      <p:pic>
        <p:nvPicPr>
          <p:cNvPr id="2" name="TPChart" descr="42725EE347B14F148181FF77C400322DChart20150325154656277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05030.17.01"/>
  <p:tag name="PPTVERSION" val="14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53EAF6EAE87A452AB03B4C3F0F42BC43"/>
  <p:tag name="AUTOOPENPOLL" val="False"/>
  <p:tag name="TYPE" val="MultiChoiceSlide"/>
  <p:tag name="LIVECHARTING" val="False"/>
  <p:tag name="TPQUESTIONXML" val="&lt;?xml version=&quot;1.0&quot; encoding=&quot;UTF-8&quot; standalone=&quot;yes&quot;?&gt;&lt;questionlist&gt;&lt;properties&gt;&lt;guid&gt;B0674A73EEFC4E50ADF97F71AEB63337&lt;/guid&gt;&lt;date&gt;3/25/2015 03:46:31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53EAF6EAE87A452AB03B4C3F0F42BC43&lt;/guid&gt;&lt;repollguid&gt;B2486E17E30D4E699182650CD5F88513&lt;/repollguid&gt;&lt;sourceid&gt;59AC450625814BB9B93F0A726E808AF3&lt;/sourceid&gt;&lt;questiontext&gt;Enter question text...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0ED6021BCA044F95A28C49F7AD080D75&lt;/guid&gt;&lt;answertext&gt;Enter answer text...&lt;/answertext&gt;&lt;valuetype&gt;0&lt;/valuetype&gt;&lt;/answer&gt;&lt;answer&gt;&lt;guid&gt;693AA04055484C78B6A618A8A53637E3&lt;/guid&gt;&lt;answertext&gt;Enter answer text...&lt;/answertext&gt;&lt;valuetype&gt;0&lt;/valuetype&gt;&lt;/answer&gt;&lt;answer&gt;&lt;guid&gt;6E0C85D74E4E4B0EB8BE3D3C8FCCA901&lt;/guid&gt;&lt;answertext&gt;Enter answer text...&lt;/answertext&gt;&lt;valuetype&gt;0&lt;/valuetype&gt;&lt;/answer&gt;&lt;answer&gt;&lt;guid&gt;34580DABED0A478BA2BA87D669F92F70&lt;/guid&gt;&lt;answertext&gt;Enter answer text...&lt;/answertext&gt;&lt;valuetype&gt;0&lt;/valuetype&gt;&lt;/answer&gt;&lt;/answers&gt;&lt;/multichoice&gt;&lt;/questions&gt;&lt;/questionlist&gt;"/>
  <p:tag name="TPSLIDEBULLETSTYLE" val="2"/>
  <p:tag name="CHART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42725EE347B14F148181FF77C400322D"/>
  <p:tag name="AUTOOPENPOLL" val="False"/>
  <p:tag name="TYPE" val="MultiChoiceSlide"/>
  <p:tag name="LIVECHARTING" val="False"/>
  <p:tag name="TPQUESTIONXML" val="&lt;?xml version=&quot;1.0&quot; encoding=&quot;UTF-8&quot; standalone=&quot;yes&quot;?&gt;&lt;questionlist&gt;&lt;properties&gt;&lt;guid&gt;D335103DB9E54898AF6D7EBAA08B817A&lt;/guid&gt;&lt;date&gt;3/25/2015 03:46:56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42725EE347B14F148181FF77C400322D&lt;/guid&gt;&lt;repollguid&gt;95B68B3458B64DCFA09477FCAC0A4652&lt;/repollguid&gt;&lt;sourceid&gt;61114D32FDCB4BF5B974B4E92F74A87F&lt;/sourceid&gt;&lt;questiontext&gt;Enter question text...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F2AB18A8DB2848EAB5568A249E219732&lt;/guid&gt;&lt;answertext&gt;Enter answer text...&lt;/answertext&gt;&lt;valuetype&gt;0&lt;/valuetype&gt;&lt;/answer&gt;&lt;answer&gt;&lt;guid&gt;9BB903D79E6B4CE39CE3B2203C86C31D&lt;/guid&gt;&lt;answertext&gt;Enter answer text...&lt;/answertext&gt;&lt;valuetype&gt;0&lt;/valuetype&gt;&lt;/answer&gt;&lt;answer&gt;&lt;guid&gt;E29FE315C5DF49FDB79092408C4001FC&lt;/guid&gt;&lt;answertext&gt;Enter answer text...&lt;/answertext&gt;&lt;valuetype&gt;0&lt;/valuetype&gt;&lt;/answer&gt;&lt;answer&gt;&lt;guid&gt;AFC1F65CBBAC490EB34ABE569DD042E1&lt;/guid&gt;&lt;answertext&gt;Enter answer text...&lt;/answertext&gt;&lt;valuetype&gt;0&lt;/valuetype&gt;&lt;/answer&gt;&lt;/answers&gt;&lt;/multichoice&gt;&lt;/questions&gt;&lt;/questionlist&gt;"/>
  <p:tag name="TPSLIDEBULLETSTYLE" val="2"/>
  <p:tag name="CHARTTYP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Clicker Check: Press A</vt:lpstr>
      <vt:lpstr>A patient has a pheochromocytoma, we expect that this the patient should have:</vt:lpstr>
    </vt:vector>
  </TitlesOfParts>
  <Company>UT-HSC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Bridges</dc:creator>
  <cp:lastModifiedBy>Dave Bridges</cp:lastModifiedBy>
  <cp:revision>4</cp:revision>
  <dcterms:created xsi:type="dcterms:W3CDTF">2015-03-25T20:46:26Z</dcterms:created>
  <dcterms:modified xsi:type="dcterms:W3CDTF">2016-03-24T12:41:36Z</dcterms:modified>
</cp:coreProperties>
</file>