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910-A3DA-D744-9F2D-023C0D62DF4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DAB0-C8D5-AD4B-A722-54E28F74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 + 2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Which of the following is a peptide hormones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Growth Hormone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Vasopressin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Testosterone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Epinephrine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7" name="TPChart" descr="245110FE48154FD499B0D033FAC67418Chart20150322122753618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  <p:grpSp>
        <p:nvGrpSpPr>
          <p:cNvPr id="6" name="TPCountdown"/>
          <p:cNvGrpSpPr/>
          <p:nvPr>
            <p:custDataLst>
              <p:tags r:id="rId4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5" name="CountdownShape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untdownText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horz" rtlCol="0" anchor="ctr" anchorCtr="1">
              <a:noAutofit/>
            </a:bodyPr>
            <a:lstStyle/>
            <a:p>
              <a:pPr algn="r"/>
              <a:r>
                <a:rPr lang="en-US" sz="2400" b="1" smtClean="0">
                  <a:latin typeface="Tahoma"/>
                </a:rPr>
                <a:t>30</a:t>
              </a:r>
              <a:endParaRPr lang="en-US" sz="2400" b="1">
                <a:latin typeface="Tahom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45110FE48154FD499B0D033FAC67418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4DB40A4FF4A54E5DB592AA96522F5E43&lt;/guid&gt;&lt;date&gt;3/22/2015 12:27:53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245110FE48154FD499B0D033FAC67418&lt;/guid&gt;&lt;repollguid&gt;6B672B89E7CA47C8A21EE73A3D571E1F&lt;/repollguid&gt;&lt;sourceid&gt;22EFE440585F4829B00268F9BF5338C8&lt;/sourceid&gt;&lt;questiontext&gt;Which of the following is a peptide hormones&lt;/questiontext&gt;&lt;showresults&gt;True&lt;/showresults&gt;&lt;responsegrid&gt;0&lt;/responsegrid&gt;&lt;countdowntimer&gt;True&lt;/countdowntimer&gt;&lt;countdowntime&gt;30&lt;/countdowntime&gt;&lt;correctvalue&gt;1&lt;/correctvalue&gt;&lt;incorrectvalue&gt;0&lt;/incorrectvalue&gt;&lt;responselimit&gt;1&lt;/responselimit&gt;&lt;bulletstyle&gt;2&lt;/bulletstyle&gt;&lt;correctanswerindicator&gt;True&lt;/correctanswerindicator&gt;&lt;answers&gt;&lt;answer&gt;&lt;guid&gt;348002FD717D4D4AB58E3BB828550C93&lt;/guid&gt;&lt;answertext&gt;Growth Hormone&lt;/answertext&gt;&lt;valuetype&gt;-1&lt;/valuetype&gt;&lt;/answer&gt;&lt;answer&gt;&lt;guid&gt;A7E9091B6F5D49E7A9E55489FCC29130&lt;/guid&gt;&lt;answertext&gt;Vasopressin&lt;/answertext&gt;&lt;valuetype&gt;1&lt;/valuetype&gt;&lt;/answer&gt;&lt;answer&gt;&lt;guid&gt;2DA176845E3F408785B21B779CC87632&lt;/guid&gt;&lt;answertext&gt;Testosterone&lt;/answertext&gt;&lt;valuetype&gt;-1&lt;/valuetype&gt;&lt;/answer&gt;&lt;answer&gt;&lt;guid&gt;97D6A21FE6CD4387BF7EE28CA17C7EF7&lt;/guid&gt;&lt;answertext&gt;Epinephrine&lt;/answertext&gt;&lt;valuetype&gt;-1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COUNTDOWNSECONDS" val="30"/>
  <p:tag name="TYP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Lecture 1 + 2 Quiz</vt:lpstr>
      <vt:lpstr>Which of the following is a peptide hormones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+ 2 Quiz</dc:title>
  <dc:creator>Dave Bridges</dc:creator>
  <cp:lastModifiedBy>Dave Bridges</cp:lastModifiedBy>
  <cp:revision>4</cp:revision>
  <dcterms:created xsi:type="dcterms:W3CDTF">2015-03-22T17:18:15Z</dcterms:created>
  <dcterms:modified xsi:type="dcterms:W3CDTF">2016-03-18T18:42:03Z</dcterms:modified>
</cp:coreProperties>
</file>