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7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5A74-6C8E-2D48-ABEF-4022AF6E968E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F03E-A403-D54B-B8FE-BD8BC822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Which of the following hormones suppresses gluconeogenesis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Adrenaline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Cortisol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Glucagon</a:t>
            </a:r>
          </a:p>
          <a:p>
            <a:pPr marL="514350" indent="-514350" eaLnBrk="1" hangingPunct="1">
              <a:buFont typeface="Arial" charset="0"/>
              <a:buAutoNum type="alphaUcPeriod"/>
            </a:pPr>
            <a:r>
              <a:rPr lang="en-US" dirty="0" smtClean="0">
                <a:latin typeface="Calibri" charset="0"/>
                <a:ea typeface="MS PGothic" charset="0"/>
              </a:rPr>
              <a:t>Insulin</a:t>
            </a:r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" name="TPChart" descr="6A97ED60D65A468D88EA80BA618AF616Chart20150330171300696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  <p:sp>
        <p:nvSpPr>
          <p:cNvPr id="3" name="TPResponseCounter"/>
          <p:cNvSpPr/>
          <p:nvPr>
            <p:custDataLst>
              <p:tags r:id="rId4"/>
            </p:custDataLst>
          </p:nvPr>
        </p:nvSpPr>
        <p:spPr>
          <a:xfrm>
            <a:off x="127000" y="5715000"/>
            <a:ext cx="2159000" cy="10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00"/>
                </a:solidFill>
              </a:rPr>
              <a:t>Response Counter</a:t>
            </a: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6" name="TPCountdown"/>
          <p:cNvGrpSpPr/>
          <p:nvPr>
            <p:custDataLst>
              <p:tags r:id="rId5"/>
            </p:custDataLst>
          </p:nvPr>
        </p:nvGrpSpPr>
        <p:grpSpPr>
          <a:xfrm>
            <a:off x="8382000" y="6096000"/>
            <a:ext cx="635000" cy="635000"/>
            <a:chOff x="8318500" y="6032500"/>
            <a:chExt cx="635000" cy="635000"/>
          </a:xfrm>
        </p:grpSpPr>
        <p:sp>
          <p:nvSpPr>
            <p:cNvPr id="5" name="CountdownShape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untdownText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horz" rtlCol="0" anchor="ctr" anchorCtr="1">
              <a:noAutofit/>
            </a:bodyPr>
            <a:lstStyle/>
            <a:p>
              <a:pPr algn="r"/>
              <a:r>
                <a:rPr lang="en-US" sz="2400" b="1" smtClean="0">
                  <a:latin typeface="Tahoma"/>
                </a:rPr>
                <a:t>60</a:t>
              </a:r>
              <a:endParaRPr lang="en-US" sz="2400" b="1">
                <a:latin typeface="Tahom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A97ED60D65A468D88EA80BA618AF616"/>
  <p:tag name="AUTOOPENPOLL" val="False"/>
  <p:tag name="TYPE" val="MultiChoiceSlide"/>
  <p:tag name="TPSLIDEBULLETSTYLE" val="2"/>
  <p:tag name="CHARTTYPE" val="0"/>
  <p:tag name="TPQUESTIONXML" val="&lt;?xml version=&quot;1.0&quot; encoding=&quot;UTF-8&quot; standalone=&quot;yes&quot;?&gt;&lt;questionlist&gt;&lt;properties&gt;&lt;guid&gt;D0359A643F5640F5A2D70846A9B19756&lt;/guid&gt;&lt;date&gt;3/30/2015 05:14:26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6A97ED60D65A468D88EA80BA618AF616&lt;/guid&gt;&lt;repollguid&gt;7A9D3A5CE48B487398128466AA40E6F8&lt;/repollguid&gt;&lt;sourceid&gt;B15EEFD706EB4ACB8CE97CB1E94E0187&lt;/sourceid&gt;&lt;questiontext&gt;Enter question text...&lt;/questiontext&gt;&lt;showresults&gt;True&lt;/showresults&gt;&lt;responsegrid&gt;0&lt;/responsegrid&gt;&lt;countdowntimer&gt;True&lt;/countdowntimer&gt;&lt;countdowntime&gt;60&lt;/countdowntime&gt;&lt;correctvalue&gt;1&lt;/correctvalue&gt;&lt;incorrectvalue&gt;0&lt;/incorrectvalue&gt;&lt;responselimit&gt;1&lt;/responselimit&gt;&lt;bulletstyle&gt;2&lt;/bulletstyle&gt;&lt;answers&gt;&lt;answer&gt;&lt;guid&gt;526FAC0097EB47F4910C5D43B53D1D4B&lt;/guid&gt;&lt;answertext&gt;Enter answer text...&lt;/answertext&gt;&lt;valuetype&gt;-1&lt;/valuetype&gt;&lt;/answer&gt;&lt;answer&gt;&lt;guid&gt;F9824EC6BD1A41CC95B186D1E0B9AA7C&lt;/guid&gt;&lt;answertext&gt;Enter answer text...&lt;/answertext&gt;&lt;valuetype&gt;-1&lt;/valuetype&gt;&lt;/answer&gt;&lt;answer&gt;&lt;guid&gt;7DACB96FBCC04DB5AE9700CA42D6F85C&lt;/guid&gt;&lt;answertext&gt;Enter answer text...&lt;/answertext&gt;&lt;valuetype&gt;-1&lt;/valuetype&gt;&lt;/answer&gt;&lt;answer&gt;&lt;guid&gt;9F0CD4529CCB476FAC68CE24EA2756BE&lt;/guid&gt;&lt;answertext&gt;Enter answer text...&lt;/answertext&gt;&lt;valuetype&gt;1&lt;/valuetype&gt;&lt;/answer&gt;&lt;/answers&gt;&lt;/multichoice&gt;&lt;/questions&gt;&lt;/questionlist&gt;"/>
  <p:tag name="LIVECHART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COUNTDOWNSECONDS" val="60"/>
  <p:tag name="TYP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Which of the following hormones suppresses gluconeogenesis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of the following hormones suppresses gluconeogenesis</dc:title>
  <dc:creator>Dave Bridges</dc:creator>
  <cp:lastModifiedBy>Dave Bridges</cp:lastModifiedBy>
  <cp:revision>1</cp:revision>
  <dcterms:created xsi:type="dcterms:W3CDTF">2015-03-30T22:12:56Z</dcterms:created>
  <dcterms:modified xsi:type="dcterms:W3CDTF">2015-03-30T22:14:38Z</dcterms:modified>
</cp:coreProperties>
</file>