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910-A3DA-D744-9F2D-023C0D62DF49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 + 2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Hypothalamus Connects to the Anterior Pituitary via the…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Infundibulum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Synaptic Connections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dirty="0" err="1" smtClean="0">
                <a:latin typeface="Calibri" charset="0"/>
                <a:ea typeface="MS PGothic" charset="0"/>
              </a:rPr>
              <a:t>Hypophysial</a:t>
            </a:r>
            <a:r>
              <a:rPr lang="en-US" dirty="0" smtClean="0">
                <a:latin typeface="Calibri" charset="0"/>
                <a:ea typeface="MS PGothic" charset="0"/>
              </a:rPr>
              <a:t> portal system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Carotid sinus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6" name="TPChart" descr="E7E9931B74FC424A978563AB8FEC56B7Chart20150322122753608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grpSp>
        <p:nvGrpSpPr>
          <p:cNvPr id="5" name="TPCountdown"/>
          <p:cNvGrpSpPr/>
          <p:nvPr>
            <p:custDataLst>
              <p:tags r:id="rId4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4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30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Which of the following is a peptide hormones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Growth Hormone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Vasopressin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Testosterone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Epinephrine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7" name="TPChart" descr="245110FE48154FD499B0D033FAC67418Chart20150322122753618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grpSp>
        <p:nvGrpSpPr>
          <p:cNvPr id="6" name="TPCountdown"/>
          <p:cNvGrpSpPr/>
          <p:nvPr>
            <p:custDataLst>
              <p:tags r:id="rId4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5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30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What Cell Type Secretes Growth Hormone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err="1" smtClean="0">
                <a:latin typeface="Calibri" charset="0"/>
                <a:ea typeface="MS PGothic" charset="0"/>
              </a:rPr>
              <a:t>Lactotropes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err="1" smtClean="0">
                <a:latin typeface="Calibri" charset="0"/>
                <a:ea typeface="MS PGothic" charset="0"/>
              </a:rPr>
              <a:t>Thyrotropes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err="1" smtClean="0">
                <a:latin typeface="Calibri" charset="0"/>
                <a:ea typeface="MS PGothic" charset="0"/>
              </a:rPr>
              <a:t>Somatotropes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err="1" smtClean="0">
                <a:latin typeface="Calibri" charset="0"/>
                <a:ea typeface="MS PGothic" charset="0"/>
              </a:rPr>
              <a:t>Corticotropes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6" name="TPChart" descr="DB2C0C2B793C4DE2BB810E55656B9FEDChart20150322122753611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grpSp>
        <p:nvGrpSpPr>
          <p:cNvPr id="5" name="TPCountdown"/>
          <p:cNvGrpSpPr/>
          <p:nvPr>
            <p:custDataLst>
              <p:tags r:id="rId4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4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30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Drinking a lot of water will…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Increase vasopressin levels, causing water reuptake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Increase vasopressin levels, causing water excretion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Decrease vasopressin levels, causing water reuptake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Decrease vasopressin levels, causing water excretion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7" name="TPChart" descr="B6DB3BCC0ADB44A0B08D98541CCAC0C9Chart20150322122753611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grpSp>
        <p:nvGrpSpPr>
          <p:cNvPr id="5" name="TPCountdown"/>
          <p:cNvGrpSpPr/>
          <p:nvPr>
            <p:custDataLst>
              <p:tags r:id="rId4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4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30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C0C2B793C4DE2BB810E55656B9FED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5B33A8E084F417E9E7790E3615332A6&lt;/guid&gt;&lt;date&gt;3/22/2015 12:27:53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C0C2B793C4DE2BB810E55656B9FED&lt;/guid&gt;&lt;repollguid&gt;C7A6171EDC084DBD8B712CCDF5535C4C&lt;/repollguid&gt;&lt;sourceid&gt;3EBFF4DC262B4A8FA50A8692AD3AFA48&lt;/sourceid&gt;&lt;questiontext&gt;What Cell Type Secretes Growth Hormone&lt;/questiontext&gt;&lt;showresults&gt;True&lt;/showresults&gt;&lt;responsegrid&gt;0&lt;/responsegrid&gt;&lt;countdowntimer&gt;True&lt;/countdowntimer&gt;&lt;countdowntime&gt;30&lt;/countdowntime&gt;&lt;correctvalue&gt;1&lt;/correctvalue&gt;&lt;incorrectvalue&gt;0&lt;/incorrectvalue&gt;&lt;responselimit&gt;1&lt;/responselimit&gt;&lt;bulletstyle&gt;2&lt;/bulletstyle&gt;&lt;answers&gt;&lt;answer&gt;&lt;guid&gt;E83344E4DE30438CBF7DBA59E6082B30&lt;/guid&gt;&lt;answertext&gt;Lactotropes&lt;/answertext&gt;&lt;valuetype&gt;-1&lt;/valuetype&gt;&lt;/answer&gt;&lt;answer&gt;&lt;guid&gt;865AB46204994759B1227BC9497BA3F9&lt;/guid&gt;&lt;answertext&gt;Thyrotropes&lt;/answertext&gt;&lt;valuetype&gt;-1&lt;/valuetype&gt;&lt;/answer&gt;&lt;answer&gt;&lt;guid&gt;682F34B7003A432A8AC7D4EE9F2EFEB5&lt;/guid&gt;&lt;answertext&gt;Somatotropes&lt;/answertext&gt;&lt;valuetype&gt;1&lt;/valuetype&gt;&lt;/answer&gt;&lt;answer&gt;&lt;guid&gt;4EF9EADFFBFC407DA9C11D47F784F130&lt;/guid&gt;&lt;answertext&gt;Corticotropes&lt;/answertext&gt;&lt;valuetype&gt;-1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30"/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6DB3BCC0ADB44A0B08D98541CCAC0C9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5D2FA86D03714C38B038627D646402FE&lt;/guid&gt;&lt;date&gt;3/22/2015 12:27:53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6DB3BCC0ADB44A0B08D98541CCAC0C9&lt;/guid&gt;&lt;repollguid&gt;D8CFAED5557C4DE78EBCA863E903D7AF&lt;/repollguid&gt;&lt;sourceid&gt;28DC5B020712413BBFDE1DE128BB04C9&lt;/sourceid&gt;&lt;questiontext&gt;Drinking a lot of water will…&lt;/questiontext&gt;&lt;showresults&gt;True&lt;/showresults&gt;&lt;responsegrid&gt;0&lt;/responsegrid&gt;&lt;countdowntimer&gt;True&lt;/countdowntimer&gt;&lt;countdowntime&gt;30&lt;/countdowntime&gt;&lt;correctvalue&gt;1&lt;/correctvalue&gt;&lt;incorrectvalue&gt;0&lt;/incorrectvalue&gt;&lt;responselimit&gt;1&lt;/responselimit&gt;&lt;bulletstyle&gt;2&lt;/bulletstyle&gt;&lt;answers&gt;&lt;answer&gt;&lt;guid&gt;1E7AD7BF52614E339C1F34AB3C9DA90F&lt;/guid&gt;&lt;answertext&gt;Increase vasopressin levels, causing water reuptake&lt;/answertext&gt;&lt;valuetype&gt;1&lt;/valuetype&gt;&lt;/answer&gt;&lt;answer&gt;&lt;guid&gt;5FD20636A7074F0FA3762E3DFF6329C5&lt;/guid&gt;&lt;answertext&gt;Increase vasopressin levels, causing water excretion&lt;/answertext&gt;&lt;valuetype&gt;-1&lt;/valuetype&gt;&lt;/answer&gt;&lt;answer&gt;&lt;guid&gt;4CAA05F4F7F44406A7B26A8A5E795C01&lt;/guid&gt;&lt;answertext&gt;Decrease vasopressin levels, causing water reuptake&lt;/answertext&gt;&lt;valuetype&gt;-1&lt;/valuetype&gt;&lt;/answer&gt;&lt;answer&gt;&lt;guid&gt;26353927FBF84E50BA59D26B8A43FDB7&lt;/guid&gt;&lt;answertext&gt;Decrease vasopressin levels, causing water excretion&lt;/answertext&gt;&lt;valuetype&gt;-1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30"/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7E9931B74FC424A978563AB8FEC56B7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1B66D4739AD4B1A8AD08C16FA878ADA&lt;/guid&gt;&lt;date&gt;3/22/2015 12:27:53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E7E9931B74FC424A978563AB8FEC56B7&lt;/guid&gt;&lt;repollguid&gt;512CA7956FBF4AB7AAB4D021EF0BC9AE&lt;/repollguid&gt;&lt;sourceid&gt;E9A7D663502A463FAEB9B9035F3FB886&lt;/sourceid&gt;&lt;questiontext&gt;The Hypothalamus Connects to the Anterior Pituitary via the…&lt;/questiontext&gt;&lt;showresults&gt;True&lt;/showresults&gt;&lt;responsegrid&gt;0&lt;/responsegrid&gt;&lt;countdowntimer&gt;True&lt;/countdowntimer&gt;&lt;countdowntime&gt;30&lt;/countdowntime&gt;&lt;correctvalue&gt;1&lt;/correctvalue&gt;&lt;incorrectvalue&gt;0&lt;/incorrectvalue&gt;&lt;responselimit&gt;1&lt;/responselimit&gt;&lt;bulletstyle&gt;2&lt;/bulletstyle&gt;&lt;answers&gt;&lt;answer&gt;&lt;guid&gt;37BA07A59F644B41B3EBD0A6C66D879D&lt;/guid&gt;&lt;answertext&gt;Infundibulum&lt;/answertext&gt;&lt;valuetype&gt;-1&lt;/valuetype&gt;&lt;/answer&gt;&lt;answer&gt;&lt;guid&gt;AE48874E7FB44E0EA86AE9A576D5D799&lt;/guid&gt;&lt;answertext&gt;Synaptic Connections&lt;/answertext&gt;&lt;valuetype&gt;-1&lt;/valuetype&gt;&lt;/answer&gt;&lt;answer&gt;&lt;guid&gt;B75F3648AA434906AF89B49DCD089F65&lt;/guid&gt;&lt;answertext&gt;Hypophysial portal system&lt;/answertext&gt;&lt;valuetype&gt;1&lt;/valuetype&gt;&lt;/answer&gt;&lt;answer&gt;&lt;guid&gt;77F9A4545898466EBBA50E4B870CFB29&lt;/guid&gt;&lt;answertext&gt;Carotid sinus&lt;/answertext&gt;&lt;valuetype&gt;-1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30"/>
  <p:tag name="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45110FE48154FD499B0D033FAC6741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4DB40A4FF4A54E5DB592AA96522F5E43&lt;/guid&gt;&lt;date&gt;3/22/2015 12:27:53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245110FE48154FD499B0D033FAC67418&lt;/guid&gt;&lt;repollguid&gt;6B672B89E7CA47C8A21EE73A3D571E1F&lt;/repollguid&gt;&lt;sourceid&gt;22EFE440585F4829B00268F9BF5338C8&lt;/sourceid&gt;&lt;questiontext&gt;Which of the following is a peptide hormones&lt;/questiontext&gt;&lt;showresults&gt;True&lt;/showresults&gt;&lt;responsegrid&gt;0&lt;/responsegrid&gt;&lt;countdowntimer&gt;True&lt;/countdowntimer&gt;&lt;countdowntime&gt;30&lt;/countdowntime&gt;&lt;correctvalue&gt;1&lt;/correctvalue&gt;&lt;incorrectvalue&gt;0&lt;/incorrectvalue&gt;&lt;responselimit&gt;1&lt;/responselimit&gt;&lt;bulletstyle&gt;2&lt;/bulletstyle&gt;&lt;correctanswerindicator&gt;True&lt;/correctanswerindicator&gt;&lt;answers&gt;&lt;answer&gt;&lt;guid&gt;348002FD717D4D4AB58E3BB828550C93&lt;/guid&gt;&lt;answertext&gt;Growth Hormone&lt;/answertext&gt;&lt;valuetype&gt;-1&lt;/valuetype&gt;&lt;/answer&gt;&lt;answer&gt;&lt;guid&gt;A7E9091B6F5D49E7A9E55489FCC29130&lt;/guid&gt;&lt;answertext&gt;Vasopressin&lt;/answertext&gt;&lt;valuetype&gt;1&lt;/valuetype&gt;&lt;/answer&gt;&lt;answer&gt;&lt;guid&gt;2DA176845E3F408785B21B779CC87632&lt;/guid&gt;&lt;answertext&gt;Testosterone&lt;/answertext&gt;&lt;valuetype&gt;-1&lt;/valuetype&gt;&lt;/answer&gt;&lt;answer&gt;&lt;guid&gt;97D6A21FE6CD4387BF7EE28CA17C7EF7&lt;/guid&gt;&lt;answertext&gt;Epinephrine&lt;/answertext&gt;&lt;valuetype&gt;-1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30"/>
  <p:tag name="TYP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 1 + 2 Quiz</vt:lpstr>
      <vt:lpstr>The Hypothalamus Connects to the Anterior Pituitary via the…</vt:lpstr>
      <vt:lpstr>Which of the following is a peptide hormones</vt:lpstr>
      <vt:lpstr>What Cell Type Secretes Growth Hormone</vt:lpstr>
      <vt:lpstr>Drinking a lot of water will…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+ 2 Quiz</dc:title>
  <dc:creator>Dave Bridges</dc:creator>
  <cp:lastModifiedBy>Dave Bridges</cp:lastModifiedBy>
  <cp:revision>3</cp:revision>
  <dcterms:created xsi:type="dcterms:W3CDTF">2015-03-22T17:18:15Z</dcterms:created>
  <dcterms:modified xsi:type="dcterms:W3CDTF">2015-03-22T17:28:45Z</dcterms:modified>
</cp:coreProperties>
</file>