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6"/>
  </p:notesMasterIdLst>
  <p:sldIdLst>
    <p:sldId id="256" r:id="rId2"/>
    <p:sldId id="257" r:id="rId3"/>
    <p:sldId id="292" r:id="rId4"/>
    <p:sldId id="259" r:id="rId5"/>
    <p:sldId id="293" r:id="rId6"/>
    <p:sldId id="294" r:id="rId7"/>
    <p:sldId id="295" r:id="rId8"/>
    <p:sldId id="261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63" r:id="rId22"/>
    <p:sldId id="308" r:id="rId23"/>
    <p:sldId id="309" r:id="rId24"/>
    <p:sldId id="264" r:id="rId25"/>
  </p:sldIdLst>
  <p:sldSz cx="9144000" cy="5143500" type="screen16x9"/>
  <p:notesSz cx="6858000" cy="9144000"/>
  <p:embeddedFontLst>
    <p:embeddedFont>
      <p:font typeface="Segoe UI Symbol" panose="020B0502040204020203" pitchFamily="34" charset="0"/>
      <p:regular r:id="rId27"/>
    </p:embeddedFont>
    <p:embeddedFont>
      <p:font typeface="Roboto Slab Light" panose="020B0604020202020204" charset="0"/>
      <p:regular r:id="rId28"/>
      <p:bold r:id="rId29"/>
    </p:embeddedFont>
    <p:embeddedFont>
      <p:font typeface="Barlow Semi Condensed SemiBold" panose="020B0604020202020204" charset="0"/>
      <p:regular r:id="rId30"/>
      <p:bold r:id="rId31"/>
      <p:italic r:id="rId32"/>
      <p:boldItalic r:id="rId33"/>
    </p:embeddedFont>
    <p:embeddedFont>
      <p:font typeface="Bahiana" panose="020B0604020202020204" charset="0"/>
      <p:regular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  <p:embeddedFont>
      <p:font typeface="맑은 고딕" panose="020B0503020000020004" pitchFamily="34" charset="-127"/>
      <p:regular r:id="rId39"/>
      <p:bold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Barlow Semi Condensed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9641A-1DBC-4967-8E54-CF77F4FB2CB9}">
  <a:tblStyle styleId="{8F89641A-1DBC-4967-8E54-CF77F4FB2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1E9675-BBE6-49E3-B4CC-009504E34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170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0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05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4ddce9f3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4ddce9f3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78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4ddce9f3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4ddce9f3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34ddce9f3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34ddce9f3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3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34ddce9f3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34ddce9f3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89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3b22ede083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3b22ede083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43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3b23a8c5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3b23a8c51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8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941875" y="3589225"/>
            <a:ext cx="4488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1825" y="976475"/>
            <a:ext cx="4488900" cy="23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-1125064" y="-131169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50230">
            <a:off x="7912997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4" name="Google Shape;214;p11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15" name="Google Shape;215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24" name="Google Shape;224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>
            <a:spLocks noGrp="1"/>
          </p:cNvSpPr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34" name="Google Shape;234;p12"/>
          <p:cNvGrpSpPr/>
          <p:nvPr/>
        </p:nvGrpSpPr>
        <p:grpSpPr>
          <a:xfrm rot="2178779" flipH="1">
            <a:off x="-3218153" y="1968702"/>
            <a:ext cx="4313956" cy="3465400"/>
            <a:chOff x="1645525" y="677625"/>
            <a:chExt cx="4313925" cy="3465375"/>
          </a:xfrm>
        </p:grpSpPr>
        <p:sp>
          <p:nvSpPr>
            <p:cNvPr id="235" name="Google Shape;235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12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244" name="Google Shape;244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>
            <a:spLocks noGrp="1"/>
          </p:cNvSpPr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74" name="Google Shape;274;p14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275" name="Google Shape;275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4"/>
          <p:cNvGrpSpPr/>
          <p:nvPr/>
        </p:nvGrpSpPr>
        <p:grpSpPr>
          <a:xfrm rot="5400000">
            <a:off x="-1974381" y="-2062841"/>
            <a:ext cx="4313925" cy="3465375"/>
            <a:chOff x="1645525" y="677625"/>
            <a:chExt cx="4313925" cy="3465375"/>
          </a:xfrm>
        </p:grpSpPr>
        <p:sp>
          <p:nvSpPr>
            <p:cNvPr id="284" name="Google Shape;284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12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bg>
      <p:bgPr>
        <a:solidFill>
          <a:schemeClr val="dk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295" name="Google Shape;295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5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304" name="Google Shape;304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bg>
      <p:bgPr>
        <a:solidFill>
          <a:schemeClr val="dk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body" idx="1"/>
          </p:nvPr>
        </p:nvSpPr>
        <p:spPr>
          <a:xfrm>
            <a:off x="716725" y="990500"/>
            <a:ext cx="7710600" cy="3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914400" lvl="1" indent="-3048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/>
          </p:nvPr>
        </p:nvSpPr>
        <p:spPr>
          <a:xfrm>
            <a:off x="716726" y="359450"/>
            <a:ext cx="43965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43" name="Google Shape;343;p1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44" name="Google Shape;344;p1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5400000" flipH="1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353" name="Google Shape;353;p1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8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363" name="Google Shape;363;p1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8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372" name="Google Shape;372;p1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82" name="Google Shape;382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0800000">
            <a:off x="5074644" y="-430747"/>
            <a:ext cx="5369111" cy="4313006"/>
            <a:chOff x="1645525" y="677625"/>
            <a:chExt cx="4313925" cy="3465375"/>
          </a:xfrm>
        </p:grpSpPr>
        <p:sp>
          <p:nvSpPr>
            <p:cNvPr id="391" name="Google Shape;391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bg>
      <p:bgPr>
        <a:solidFill>
          <a:schemeClr val="lt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0"/>
          <p:cNvGrpSpPr/>
          <p:nvPr/>
        </p:nvGrpSpPr>
        <p:grpSpPr>
          <a:xfrm rot="-3205957" flipH="1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01" name="Google Shape;401;p2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0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410" name="Google Shape;410;p2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16680" y="222075"/>
            <a:ext cx="2733404" cy="2749732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16680" y="2168441"/>
            <a:ext cx="2733404" cy="2749732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63782" y="2168441"/>
            <a:ext cx="2733404" cy="2749732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3782" y="222075"/>
            <a:ext cx="2733404" cy="2749732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92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5145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55838" y="541050"/>
            <a:ext cx="4777035" cy="4762282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26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2" name="Google Shape;32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1" name="Google Shape;41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6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subTitle" idx="1"/>
          </p:nvPr>
        </p:nvSpPr>
        <p:spPr>
          <a:xfrm flipH="1">
            <a:off x="716725" y="1997475"/>
            <a:ext cx="4547100" cy="22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16725" y="541050"/>
            <a:ext cx="3080100" cy="12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6" name="Google Shape;56;p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4"/>
          <p:cNvGrpSpPr/>
          <p:nvPr/>
        </p:nvGrpSpPr>
        <p:grpSpPr>
          <a:xfrm rot="10800000">
            <a:off x="4571994" y="-797772"/>
            <a:ext cx="5369111" cy="4313006"/>
            <a:chOff x="1645525" y="677625"/>
            <a:chExt cx="4313925" cy="3465375"/>
          </a:xfrm>
        </p:grpSpPr>
        <p:sp>
          <p:nvSpPr>
            <p:cNvPr id="65" name="Google Shape;65;p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ctrTitle"/>
          </p:nvPr>
        </p:nvSpPr>
        <p:spPr>
          <a:xfrm>
            <a:off x="1967100" y="359450"/>
            <a:ext cx="52098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 rot="-5400000" flipH="1">
            <a:off x="6878644" y="-1966291"/>
            <a:ext cx="4313925" cy="3465375"/>
            <a:chOff x="1645525" y="677625"/>
            <a:chExt cx="4313925" cy="3465375"/>
          </a:xfrm>
        </p:grpSpPr>
        <p:sp>
          <p:nvSpPr>
            <p:cNvPr id="100" name="Google Shape;100;p6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09" name="Google Shape;109;p6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7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ubTitle" idx="1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21" name="Google Shape;121;p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7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30" name="Google Shape;130;p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39" name="Google Shape;139;p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48" name="Google Shape;148;p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5105850" y="541051"/>
            <a:ext cx="3411600" cy="22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9"/>
          <p:cNvSpPr/>
          <p:nvPr/>
        </p:nvSpPr>
        <p:spPr>
          <a:xfrm flipH="1">
            <a:off x="4247163" y="582475"/>
            <a:ext cx="4705436" cy="4690904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9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64" name="Google Shape;164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73" name="Google Shape;173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ctrTitle"/>
          </p:nvPr>
        </p:nvSpPr>
        <p:spPr>
          <a:xfrm>
            <a:off x="2274300" y="4353034"/>
            <a:ext cx="4595400" cy="35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ubTitle" idx="1"/>
          </p:nvPr>
        </p:nvSpPr>
        <p:spPr>
          <a:xfrm>
            <a:off x="1102125" y="3251400"/>
            <a:ext cx="6939900" cy="110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84" name="Google Shape;184;p10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185" name="Google Shape;185;p1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10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194" name="Google Shape;194;p1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0"/>
          <p:cNvGrpSpPr/>
          <p:nvPr/>
        </p:nvGrpSpPr>
        <p:grpSpPr>
          <a:xfrm rot="-9670140">
            <a:off x="1041688" y="-1055082"/>
            <a:ext cx="6670468" cy="4313030"/>
            <a:chOff x="1645525" y="677625"/>
            <a:chExt cx="4313925" cy="3465375"/>
          </a:xfrm>
        </p:grpSpPr>
        <p:sp>
          <p:nvSpPr>
            <p:cNvPr id="203" name="Google Shape;203;p1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8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Semi Condensed"/>
              <a:buNone/>
              <a:defRPr sz="28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github.com/Mozasbugs" TargetMode="External"/><Relationship Id="rId3" Type="http://schemas.openxmlformats.org/officeDocument/2006/relationships/hyperlink" Target="https://www.linkedin.com/in/noura-medhat-7041ab1b4/" TargetMode="External"/><Relationship Id="rId7" Type="http://schemas.openxmlformats.org/officeDocument/2006/relationships/hyperlink" Target="https://www.kaggle.com/nouramedhat" TargetMode="External"/><Relationship Id="rId12" Type="http://schemas.openxmlformats.org/officeDocument/2006/relationships/hyperlink" Target="https://www.linkedin.com/in/mohamed-ezz-36b99022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hyperlink" Target="mailto:ezz8120@gmail.com" TargetMode="External"/><Relationship Id="rId5" Type="http://schemas.openxmlformats.org/officeDocument/2006/relationships/hyperlink" Target="https://github.com/NouraMedhat28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hyperlink" Target="mailto:medhatnoura90@gmail.com" TargetMode="External"/><Relationship Id="rId14" Type="http://schemas.openxmlformats.org/officeDocument/2006/relationships/hyperlink" Target="https://www.kaggle.com/mohamedde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3"/>
          <p:cNvGrpSpPr/>
          <p:nvPr/>
        </p:nvGrpSpPr>
        <p:grpSpPr>
          <a:xfrm flipH="1">
            <a:off x="0" y="539498"/>
            <a:ext cx="3941823" cy="3760367"/>
            <a:chOff x="5193175" y="1354623"/>
            <a:chExt cx="3941823" cy="3760367"/>
          </a:xfrm>
        </p:grpSpPr>
        <p:grpSp>
          <p:nvGrpSpPr>
            <p:cNvPr id="429" name="Google Shape;429;p23"/>
            <p:cNvGrpSpPr/>
            <p:nvPr/>
          </p:nvGrpSpPr>
          <p:grpSpPr>
            <a:xfrm>
              <a:off x="6733986" y="1354623"/>
              <a:ext cx="2018084" cy="1393422"/>
              <a:chOff x="5560550" y="1017938"/>
              <a:chExt cx="2489925" cy="1719425"/>
            </a:xfrm>
          </p:grpSpPr>
          <p:sp>
            <p:nvSpPr>
              <p:cNvPr id="430" name="Google Shape;430;p23"/>
              <p:cNvSpPr/>
              <p:nvPr/>
            </p:nvSpPr>
            <p:spPr>
              <a:xfrm>
                <a:off x="5560550" y="1017938"/>
                <a:ext cx="2489925" cy="1719425"/>
              </a:xfrm>
              <a:custGeom>
                <a:avLst/>
                <a:gdLst/>
                <a:ahLst/>
                <a:cxnLst/>
                <a:rect l="l" t="t" r="r" b="b"/>
                <a:pathLst>
                  <a:path w="99597" h="68777" extrusionOk="0">
                    <a:moveTo>
                      <a:pt x="54255" y="733"/>
                    </a:moveTo>
                    <a:cubicBezTo>
                      <a:pt x="57373" y="733"/>
                      <a:pt x="60177" y="3725"/>
                      <a:pt x="60198" y="3746"/>
                    </a:cubicBezTo>
                    <a:cubicBezTo>
                      <a:pt x="60219" y="3767"/>
                      <a:pt x="60239" y="3787"/>
                      <a:pt x="60260" y="3808"/>
                    </a:cubicBezTo>
                    <a:cubicBezTo>
                      <a:pt x="60281" y="3829"/>
                      <a:pt x="60302" y="3850"/>
                      <a:pt x="60323" y="3850"/>
                    </a:cubicBezTo>
                    <a:cubicBezTo>
                      <a:pt x="60700" y="4206"/>
                      <a:pt x="60888" y="4729"/>
                      <a:pt x="60888" y="4729"/>
                    </a:cubicBezTo>
                    <a:lnTo>
                      <a:pt x="60700" y="4771"/>
                    </a:lnTo>
                    <a:cubicBezTo>
                      <a:pt x="58377" y="5252"/>
                      <a:pt x="56285" y="6298"/>
                      <a:pt x="54674" y="7742"/>
                    </a:cubicBezTo>
                    <a:cubicBezTo>
                      <a:pt x="52100" y="10065"/>
                      <a:pt x="51138" y="12199"/>
                      <a:pt x="50803" y="13266"/>
                    </a:cubicBezTo>
                    <a:lnTo>
                      <a:pt x="50698" y="13622"/>
                    </a:lnTo>
                    <a:lnTo>
                      <a:pt x="50301" y="13642"/>
                    </a:lnTo>
                    <a:cubicBezTo>
                      <a:pt x="46263" y="13810"/>
                      <a:pt x="43940" y="16907"/>
                      <a:pt x="42936" y="18748"/>
                    </a:cubicBezTo>
                    <a:lnTo>
                      <a:pt x="42873" y="18852"/>
                    </a:lnTo>
                    <a:cubicBezTo>
                      <a:pt x="42622" y="18601"/>
                      <a:pt x="42308" y="18455"/>
                      <a:pt x="42161" y="18078"/>
                    </a:cubicBezTo>
                    <a:cubicBezTo>
                      <a:pt x="41597" y="17262"/>
                      <a:pt x="40362" y="15965"/>
                      <a:pt x="37998" y="15400"/>
                    </a:cubicBezTo>
                    <a:cubicBezTo>
                      <a:pt x="37971" y="15395"/>
                      <a:pt x="37944" y="15392"/>
                      <a:pt x="37917" y="15392"/>
                    </a:cubicBezTo>
                    <a:cubicBezTo>
                      <a:pt x="37737" y="15392"/>
                      <a:pt x="37574" y="15511"/>
                      <a:pt x="37537" y="15693"/>
                    </a:cubicBezTo>
                    <a:cubicBezTo>
                      <a:pt x="37475" y="15902"/>
                      <a:pt x="37600" y="16111"/>
                      <a:pt x="37830" y="16174"/>
                    </a:cubicBezTo>
                    <a:cubicBezTo>
                      <a:pt x="40132" y="16718"/>
                      <a:pt x="41220" y="18036"/>
                      <a:pt x="41617" y="18706"/>
                    </a:cubicBezTo>
                    <a:cubicBezTo>
                      <a:pt x="41638" y="18706"/>
                      <a:pt x="41638" y="18706"/>
                      <a:pt x="41638" y="18685"/>
                    </a:cubicBezTo>
                    <a:cubicBezTo>
                      <a:pt x="41806" y="18915"/>
                      <a:pt x="41931" y="19083"/>
                      <a:pt x="42161" y="19250"/>
                    </a:cubicBezTo>
                    <a:cubicBezTo>
                      <a:pt x="42203" y="19292"/>
                      <a:pt x="42496" y="19522"/>
                      <a:pt x="42580" y="19585"/>
                    </a:cubicBezTo>
                    <a:lnTo>
                      <a:pt x="42057" y="19689"/>
                    </a:lnTo>
                    <a:cubicBezTo>
                      <a:pt x="37851" y="20526"/>
                      <a:pt x="35131" y="25443"/>
                      <a:pt x="34399" y="26908"/>
                    </a:cubicBezTo>
                    <a:lnTo>
                      <a:pt x="34294" y="27159"/>
                    </a:lnTo>
                    <a:lnTo>
                      <a:pt x="34022" y="27222"/>
                    </a:lnTo>
                    <a:cubicBezTo>
                      <a:pt x="32683" y="27515"/>
                      <a:pt x="28143" y="28854"/>
                      <a:pt x="26071" y="33729"/>
                    </a:cubicBezTo>
                    <a:cubicBezTo>
                      <a:pt x="24104" y="38374"/>
                      <a:pt x="25213" y="41157"/>
                      <a:pt x="25778" y="42140"/>
                    </a:cubicBezTo>
                    <a:lnTo>
                      <a:pt x="25967" y="42496"/>
                    </a:lnTo>
                    <a:lnTo>
                      <a:pt x="25695" y="42789"/>
                    </a:lnTo>
                    <a:cubicBezTo>
                      <a:pt x="21003" y="48064"/>
                      <a:pt x="21132" y="53485"/>
                      <a:pt x="22169" y="57271"/>
                    </a:cubicBezTo>
                    <a:lnTo>
                      <a:pt x="22169" y="57271"/>
                    </a:lnTo>
                    <a:cubicBezTo>
                      <a:pt x="21610" y="57395"/>
                      <a:pt x="21279" y="57499"/>
                      <a:pt x="21133" y="57540"/>
                    </a:cubicBezTo>
                    <a:cubicBezTo>
                      <a:pt x="21133" y="57540"/>
                      <a:pt x="21133" y="57519"/>
                      <a:pt x="21133" y="57519"/>
                    </a:cubicBezTo>
                    <a:cubicBezTo>
                      <a:pt x="21050" y="57540"/>
                      <a:pt x="20966" y="57582"/>
                      <a:pt x="20882" y="57624"/>
                    </a:cubicBezTo>
                    <a:cubicBezTo>
                      <a:pt x="20861" y="57624"/>
                      <a:pt x="18434" y="58440"/>
                      <a:pt x="16028" y="58440"/>
                    </a:cubicBezTo>
                    <a:cubicBezTo>
                      <a:pt x="15547" y="58440"/>
                      <a:pt x="15086" y="58398"/>
                      <a:pt x="14689" y="58335"/>
                    </a:cubicBezTo>
                    <a:cubicBezTo>
                      <a:pt x="12680" y="58001"/>
                      <a:pt x="12199" y="56201"/>
                      <a:pt x="12157" y="56013"/>
                    </a:cubicBezTo>
                    <a:cubicBezTo>
                      <a:pt x="12094" y="55720"/>
                      <a:pt x="11948" y="55448"/>
                      <a:pt x="11739" y="55239"/>
                    </a:cubicBezTo>
                    <a:cubicBezTo>
                      <a:pt x="13161" y="54046"/>
                      <a:pt x="14521" y="51891"/>
                      <a:pt x="14166" y="48166"/>
                    </a:cubicBezTo>
                    <a:lnTo>
                      <a:pt x="14166" y="48166"/>
                    </a:lnTo>
                    <a:cubicBezTo>
                      <a:pt x="14459" y="48229"/>
                      <a:pt x="14793" y="48271"/>
                      <a:pt x="15149" y="48271"/>
                    </a:cubicBezTo>
                    <a:cubicBezTo>
                      <a:pt x="15547" y="48271"/>
                      <a:pt x="15986" y="48229"/>
                      <a:pt x="16467" y="48104"/>
                    </a:cubicBezTo>
                    <a:cubicBezTo>
                      <a:pt x="16677" y="48062"/>
                      <a:pt x="16802" y="47853"/>
                      <a:pt x="16760" y="47643"/>
                    </a:cubicBezTo>
                    <a:cubicBezTo>
                      <a:pt x="16707" y="47467"/>
                      <a:pt x="16551" y="47336"/>
                      <a:pt x="16378" y="47336"/>
                    </a:cubicBezTo>
                    <a:cubicBezTo>
                      <a:pt x="16345" y="47336"/>
                      <a:pt x="16312" y="47340"/>
                      <a:pt x="16279" y="47350"/>
                    </a:cubicBezTo>
                    <a:cubicBezTo>
                      <a:pt x="15871" y="47443"/>
                      <a:pt x="15500" y="47483"/>
                      <a:pt x="15163" y="47483"/>
                    </a:cubicBezTo>
                    <a:cubicBezTo>
                      <a:pt x="12993" y="47483"/>
                      <a:pt x="12235" y="45812"/>
                      <a:pt x="12199" y="45739"/>
                    </a:cubicBezTo>
                    <a:cubicBezTo>
                      <a:pt x="12137" y="45584"/>
                      <a:pt x="11994" y="45498"/>
                      <a:pt x="11839" y="45498"/>
                    </a:cubicBezTo>
                    <a:cubicBezTo>
                      <a:pt x="11785" y="45498"/>
                      <a:pt x="11730" y="45508"/>
                      <a:pt x="11676" y="45530"/>
                    </a:cubicBezTo>
                    <a:cubicBezTo>
                      <a:pt x="11487" y="45614"/>
                      <a:pt x="11383" y="45844"/>
                      <a:pt x="11467" y="46032"/>
                    </a:cubicBezTo>
                    <a:cubicBezTo>
                      <a:pt x="11487" y="46053"/>
                      <a:pt x="12011" y="47246"/>
                      <a:pt x="13350" y="47874"/>
                    </a:cubicBezTo>
                    <a:cubicBezTo>
                      <a:pt x="13831" y="51723"/>
                      <a:pt x="12429" y="53774"/>
                      <a:pt x="11048" y="54820"/>
                    </a:cubicBezTo>
                    <a:cubicBezTo>
                      <a:pt x="10860" y="54778"/>
                      <a:pt x="10671" y="54757"/>
                      <a:pt x="10462" y="54757"/>
                    </a:cubicBezTo>
                    <a:cubicBezTo>
                      <a:pt x="10441" y="54778"/>
                      <a:pt x="10379" y="54778"/>
                      <a:pt x="10274" y="54778"/>
                    </a:cubicBezTo>
                    <a:cubicBezTo>
                      <a:pt x="9207" y="54778"/>
                      <a:pt x="5587" y="54444"/>
                      <a:pt x="3327" y="50091"/>
                    </a:cubicBezTo>
                    <a:cubicBezTo>
                      <a:pt x="795" y="45216"/>
                      <a:pt x="4771" y="37642"/>
                      <a:pt x="5336" y="36596"/>
                    </a:cubicBezTo>
                    <a:cubicBezTo>
                      <a:pt x="5859" y="37956"/>
                      <a:pt x="6654" y="39379"/>
                      <a:pt x="7889" y="40467"/>
                    </a:cubicBezTo>
                    <a:cubicBezTo>
                      <a:pt x="7972" y="40529"/>
                      <a:pt x="8056" y="40550"/>
                      <a:pt x="8140" y="40550"/>
                    </a:cubicBezTo>
                    <a:cubicBezTo>
                      <a:pt x="8265" y="40550"/>
                      <a:pt x="8370" y="40508"/>
                      <a:pt x="8454" y="40425"/>
                    </a:cubicBezTo>
                    <a:cubicBezTo>
                      <a:pt x="8600" y="40257"/>
                      <a:pt x="8579" y="40006"/>
                      <a:pt x="8412" y="39860"/>
                    </a:cubicBezTo>
                    <a:cubicBezTo>
                      <a:pt x="6863" y="38521"/>
                      <a:pt x="6047" y="36512"/>
                      <a:pt x="5608" y="34880"/>
                    </a:cubicBezTo>
                    <a:cubicBezTo>
                      <a:pt x="5713" y="32829"/>
                      <a:pt x="6738" y="31972"/>
                      <a:pt x="7638" y="31595"/>
                    </a:cubicBezTo>
                    <a:cubicBezTo>
                      <a:pt x="7679" y="31616"/>
                      <a:pt x="7700" y="31616"/>
                      <a:pt x="7742" y="31616"/>
                    </a:cubicBezTo>
                    <a:cubicBezTo>
                      <a:pt x="8036" y="31555"/>
                      <a:pt x="8548" y="31495"/>
                      <a:pt x="9114" y="31495"/>
                    </a:cubicBezTo>
                    <a:cubicBezTo>
                      <a:pt x="9918" y="31495"/>
                      <a:pt x="10830" y="31617"/>
                      <a:pt x="11383" y="32034"/>
                    </a:cubicBezTo>
                    <a:cubicBezTo>
                      <a:pt x="10776" y="33101"/>
                      <a:pt x="11048" y="34043"/>
                      <a:pt x="11069" y="34064"/>
                    </a:cubicBezTo>
                    <a:cubicBezTo>
                      <a:pt x="11111" y="34231"/>
                      <a:pt x="11278" y="34336"/>
                      <a:pt x="11446" y="34336"/>
                    </a:cubicBezTo>
                    <a:cubicBezTo>
                      <a:pt x="11467" y="34336"/>
                      <a:pt x="11508" y="34315"/>
                      <a:pt x="11550" y="34315"/>
                    </a:cubicBezTo>
                    <a:cubicBezTo>
                      <a:pt x="11759" y="34252"/>
                      <a:pt x="11885" y="34022"/>
                      <a:pt x="11822" y="33813"/>
                    </a:cubicBezTo>
                    <a:cubicBezTo>
                      <a:pt x="11801" y="33792"/>
                      <a:pt x="11320" y="32202"/>
                      <a:pt x="13705" y="31051"/>
                    </a:cubicBezTo>
                    <a:cubicBezTo>
                      <a:pt x="13915" y="30946"/>
                      <a:pt x="13998" y="30716"/>
                      <a:pt x="13894" y="30528"/>
                    </a:cubicBezTo>
                    <a:cubicBezTo>
                      <a:pt x="13834" y="30380"/>
                      <a:pt x="13691" y="30294"/>
                      <a:pt x="13546" y="30294"/>
                    </a:cubicBezTo>
                    <a:cubicBezTo>
                      <a:pt x="13486" y="30294"/>
                      <a:pt x="13426" y="30309"/>
                      <a:pt x="13371" y="30340"/>
                    </a:cubicBezTo>
                    <a:cubicBezTo>
                      <a:pt x="12701" y="30653"/>
                      <a:pt x="12220" y="31030"/>
                      <a:pt x="11864" y="31407"/>
                    </a:cubicBezTo>
                    <a:cubicBezTo>
                      <a:pt x="11362" y="31009"/>
                      <a:pt x="10692" y="30821"/>
                      <a:pt x="10023" y="30758"/>
                    </a:cubicBezTo>
                    <a:cubicBezTo>
                      <a:pt x="10274" y="30423"/>
                      <a:pt x="10399" y="30026"/>
                      <a:pt x="10337" y="29586"/>
                    </a:cubicBezTo>
                    <a:cubicBezTo>
                      <a:pt x="10337" y="29586"/>
                      <a:pt x="10211" y="27912"/>
                      <a:pt x="11843" y="23184"/>
                    </a:cubicBezTo>
                    <a:cubicBezTo>
                      <a:pt x="13350" y="18769"/>
                      <a:pt x="18957" y="17785"/>
                      <a:pt x="18999" y="17785"/>
                    </a:cubicBezTo>
                    <a:cubicBezTo>
                      <a:pt x="19271" y="17744"/>
                      <a:pt x="19501" y="17618"/>
                      <a:pt x="19710" y="17472"/>
                    </a:cubicBezTo>
                    <a:cubicBezTo>
                      <a:pt x="21698" y="17869"/>
                      <a:pt x="24355" y="18852"/>
                      <a:pt x="26260" y="21091"/>
                    </a:cubicBezTo>
                    <a:cubicBezTo>
                      <a:pt x="26343" y="21175"/>
                      <a:pt x="26448" y="21238"/>
                      <a:pt x="26552" y="21238"/>
                    </a:cubicBezTo>
                    <a:cubicBezTo>
                      <a:pt x="26657" y="21238"/>
                      <a:pt x="26741" y="21196"/>
                      <a:pt x="26804" y="21133"/>
                    </a:cubicBezTo>
                    <a:cubicBezTo>
                      <a:pt x="26971" y="20987"/>
                      <a:pt x="26992" y="20736"/>
                      <a:pt x="26866" y="20568"/>
                    </a:cubicBezTo>
                    <a:cubicBezTo>
                      <a:pt x="24920" y="18267"/>
                      <a:pt x="22284" y="17220"/>
                      <a:pt x="20213" y="16760"/>
                    </a:cubicBezTo>
                    <a:cubicBezTo>
                      <a:pt x="20359" y="16363"/>
                      <a:pt x="20359" y="15944"/>
                      <a:pt x="20192" y="15547"/>
                    </a:cubicBezTo>
                    <a:cubicBezTo>
                      <a:pt x="20129" y="15442"/>
                      <a:pt x="19062" y="12868"/>
                      <a:pt x="22451" y="8830"/>
                    </a:cubicBezTo>
                    <a:cubicBezTo>
                      <a:pt x="24565" y="6340"/>
                      <a:pt x="27933" y="5817"/>
                      <a:pt x="30381" y="5817"/>
                    </a:cubicBezTo>
                    <a:cubicBezTo>
                      <a:pt x="32055" y="5817"/>
                      <a:pt x="33290" y="6068"/>
                      <a:pt x="33290" y="6068"/>
                    </a:cubicBezTo>
                    <a:cubicBezTo>
                      <a:pt x="33397" y="6092"/>
                      <a:pt x="33505" y="6104"/>
                      <a:pt x="33612" y="6104"/>
                    </a:cubicBezTo>
                    <a:cubicBezTo>
                      <a:pt x="34151" y="6104"/>
                      <a:pt x="34667" y="5807"/>
                      <a:pt x="34964" y="5336"/>
                    </a:cubicBezTo>
                    <a:cubicBezTo>
                      <a:pt x="35027" y="5252"/>
                      <a:pt x="36428" y="3076"/>
                      <a:pt x="40278" y="3076"/>
                    </a:cubicBezTo>
                    <a:lnTo>
                      <a:pt x="40550" y="3076"/>
                    </a:lnTo>
                    <a:cubicBezTo>
                      <a:pt x="41157" y="3097"/>
                      <a:pt x="41701" y="3097"/>
                      <a:pt x="42224" y="3097"/>
                    </a:cubicBezTo>
                    <a:cubicBezTo>
                      <a:pt x="43961" y="3097"/>
                      <a:pt x="45342" y="2992"/>
                      <a:pt x="46639" y="2783"/>
                    </a:cubicBezTo>
                    <a:lnTo>
                      <a:pt x="46639" y="2783"/>
                    </a:lnTo>
                    <a:cubicBezTo>
                      <a:pt x="44693" y="3934"/>
                      <a:pt x="42601" y="5650"/>
                      <a:pt x="41157" y="8077"/>
                    </a:cubicBezTo>
                    <a:cubicBezTo>
                      <a:pt x="40660" y="7961"/>
                      <a:pt x="40180" y="7919"/>
                      <a:pt x="39745" y="7919"/>
                    </a:cubicBezTo>
                    <a:cubicBezTo>
                      <a:pt x="38604" y="7919"/>
                      <a:pt x="37765" y="8208"/>
                      <a:pt x="37705" y="8223"/>
                    </a:cubicBezTo>
                    <a:cubicBezTo>
                      <a:pt x="37496" y="8307"/>
                      <a:pt x="37391" y="8537"/>
                      <a:pt x="37454" y="8725"/>
                    </a:cubicBezTo>
                    <a:cubicBezTo>
                      <a:pt x="37521" y="8894"/>
                      <a:pt x="37670" y="8995"/>
                      <a:pt x="37835" y="8995"/>
                    </a:cubicBezTo>
                    <a:cubicBezTo>
                      <a:pt x="37874" y="8995"/>
                      <a:pt x="37915" y="8989"/>
                      <a:pt x="37956" y="8977"/>
                    </a:cubicBezTo>
                    <a:cubicBezTo>
                      <a:pt x="38016" y="8947"/>
                      <a:pt x="38735" y="8704"/>
                      <a:pt x="39713" y="8704"/>
                    </a:cubicBezTo>
                    <a:cubicBezTo>
                      <a:pt x="40106" y="8704"/>
                      <a:pt x="40540" y="8743"/>
                      <a:pt x="40990" y="8851"/>
                    </a:cubicBezTo>
                    <a:cubicBezTo>
                      <a:pt x="41011" y="8893"/>
                      <a:pt x="41053" y="8914"/>
                      <a:pt x="41094" y="8956"/>
                    </a:cubicBezTo>
                    <a:cubicBezTo>
                      <a:pt x="41157" y="8977"/>
                      <a:pt x="41220" y="8997"/>
                      <a:pt x="41283" y="8997"/>
                    </a:cubicBezTo>
                    <a:cubicBezTo>
                      <a:pt x="41325" y="8997"/>
                      <a:pt x="41345" y="8977"/>
                      <a:pt x="41387" y="8977"/>
                    </a:cubicBezTo>
                    <a:cubicBezTo>
                      <a:pt x="42078" y="9207"/>
                      <a:pt x="42768" y="9583"/>
                      <a:pt x="43417" y="10274"/>
                    </a:cubicBezTo>
                    <a:cubicBezTo>
                      <a:pt x="43480" y="10357"/>
                      <a:pt x="43584" y="10399"/>
                      <a:pt x="43689" y="10399"/>
                    </a:cubicBezTo>
                    <a:cubicBezTo>
                      <a:pt x="43794" y="10399"/>
                      <a:pt x="43898" y="10357"/>
                      <a:pt x="43961" y="10295"/>
                    </a:cubicBezTo>
                    <a:cubicBezTo>
                      <a:pt x="44128" y="10148"/>
                      <a:pt x="44128" y="9897"/>
                      <a:pt x="43982" y="9730"/>
                    </a:cubicBezTo>
                    <a:cubicBezTo>
                      <a:pt x="43333" y="9039"/>
                      <a:pt x="42622" y="8600"/>
                      <a:pt x="41931" y="8328"/>
                    </a:cubicBezTo>
                    <a:cubicBezTo>
                      <a:pt x="45216" y="3013"/>
                      <a:pt x="51954" y="1381"/>
                      <a:pt x="52017" y="1360"/>
                    </a:cubicBezTo>
                    <a:cubicBezTo>
                      <a:pt x="52142" y="1339"/>
                      <a:pt x="52226" y="1256"/>
                      <a:pt x="52289" y="1151"/>
                    </a:cubicBezTo>
                    <a:cubicBezTo>
                      <a:pt x="52414" y="1109"/>
                      <a:pt x="52540" y="1067"/>
                      <a:pt x="52686" y="1005"/>
                    </a:cubicBezTo>
                    <a:cubicBezTo>
                      <a:pt x="53188" y="837"/>
                      <a:pt x="53711" y="733"/>
                      <a:pt x="54255" y="733"/>
                    </a:cubicBezTo>
                    <a:close/>
                    <a:moveTo>
                      <a:pt x="63659" y="5110"/>
                    </a:moveTo>
                    <a:cubicBezTo>
                      <a:pt x="64331" y="5110"/>
                      <a:pt x="64976" y="5160"/>
                      <a:pt x="65575" y="5252"/>
                    </a:cubicBezTo>
                    <a:cubicBezTo>
                      <a:pt x="66391" y="5796"/>
                      <a:pt x="66872" y="6340"/>
                      <a:pt x="66893" y="6340"/>
                    </a:cubicBezTo>
                    <a:cubicBezTo>
                      <a:pt x="67165" y="6675"/>
                      <a:pt x="67584" y="6884"/>
                      <a:pt x="68023" y="6905"/>
                    </a:cubicBezTo>
                    <a:cubicBezTo>
                      <a:pt x="68048" y="6906"/>
                      <a:pt x="68072" y="6907"/>
                      <a:pt x="68097" y="6907"/>
                    </a:cubicBezTo>
                    <a:cubicBezTo>
                      <a:pt x="68511" y="6907"/>
                      <a:pt x="68919" y="6741"/>
                      <a:pt x="69216" y="6445"/>
                    </a:cubicBezTo>
                    <a:cubicBezTo>
                      <a:pt x="69697" y="5943"/>
                      <a:pt x="70534" y="5671"/>
                      <a:pt x="71517" y="5671"/>
                    </a:cubicBezTo>
                    <a:cubicBezTo>
                      <a:pt x="72584" y="5671"/>
                      <a:pt x="73693" y="6005"/>
                      <a:pt x="74300" y="6528"/>
                    </a:cubicBezTo>
                    <a:cubicBezTo>
                      <a:pt x="75786" y="7805"/>
                      <a:pt x="77334" y="7930"/>
                      <a:pt x="78966" y="8098"/>
                    </a:cubicBezTo>
                    <a:cubicBezTo>
                      <a:pt x="79761" y="8160"/>
                      <a:pt x="80598" y="8244"/>
                      <a:pt x="81561" y="8453"/>
                    </a:cubicBezTo>
                    <a:cubicBezTo>
                      <a:pt x="83360" y="8851"/>
                      <a:pt x="84908" y="11592"/>
                      <a:pt x="85306" y="12534"/>
                    </a:cubicBezTo>
                    <a:cubicBezTo>
                      <a:pt x="85327" y="12534"/>
                      <a:pt x="85327" y="12534"/>
                      <a:pt x="85327" y="12554"/>
                    </a:cubicBezTo>
                    <a:cubicBezTo>
                      <a:pt x="85724" y="14228"/>
                      <a:pt x="86122" y="16969"/>
                      <a:pt x="85515" y="20087"/>
                    </a:cubicBezTo>
                    <a:cubicBezTo>
                      <a:pt x="85473" y="20296"/>
                      <a:pt x="85578" y="20526"/>
                      <a:pt x="85787" y="20568"/>
                    </a:cubicBezTo>
                    <a:cubicBezTo>
                      <a:pt x="85829" y="20589"/>
                      <a:pt x="85850" y="20589"/>
                      <a:pt x="85892" y="20589"/>
                    </a:cubicBezTo>
                    <a:cubicBezTo>
                      <a:pt x="86080" y="20589"/>
                      <a:pt x="86227" y="20464"/>
                      <a:pt x="86268" y="20275"/>
                    </a:cubicBezTo>
                    <a:cubicBezTo>
                      <a:pt x="86812" y="17576"/>
                      <a:pt x="86645" y="15149"/>
                      <a:pt x="86331" y="13412"/>
                    </a:cubicBezTo>
                    <a:lnTo>
                      <a:pt x="86331" y="13412"/>
                    </a:lnTo>
                    <a:cubicBezTo>
                      <a:pt x="86457" y="13459"/>
                      <a:pt x="86606" y="13483"/>
                      <a:pt x="86752" y="13483"/>
                    </a:cubicBezTo>
                    <a:cubicBezTo>
                      <a:pt x="86801" y="13483"/>
                      <a:pt x="86849" y="13480"/>
                      <a:pt x="86896" y="13475"/>
                    </a:cubicBezTo>
                    <a:cubicBezTo>
                      <a:pt x="87158" y="13453"/>
                      <a:pt x="87410" y="13442"/>
                      <a:pt x="87653" y="13442"/>
                    </a:cubicBezTo>
                    <a:cubicBezTo>
                      <a:pt x="89235" y="13442"/>
                      <a:pt x="90425" y="13916"/>
                      <a:pt x="91332" y="14877"/>
                    </a:cubicBezTo>
                    <a:cubicBezTo>
                      <a:pt x="93571" y="17241"/>
                      <a:pt x="93341" y="21761"/>
                      <a:pt x="93341" y="21803"/>
                    </a:cubicBezTo>
                    <a:cubicBezTo>
                      <a:pt x="93299" y="22451"/>
                      <a:pt x="93655" y="23037"/>
                      <a:pt x="94219" y="23330"/>
                    </a:cubicBezTo>
                    <a:cubicBezTo>
                      <a:pt x="98613" y="25464"/>
                      <a:pt x="98488" y="31595"/>
                      <a:pt x="97002" y="35257"/>
                    </a:cubicBezTo>
                    <a:cubicBezTo>
                      <a:pt x="95412" y="39148"/>
                      <a:pt x="92566" y="42538"/>
                      <a:pt x="92525" y="42580"/>
                    </a:cubicBezTo>
                    <a:cubicBezTo>
                      <a:pt x="92106" y="43040"/>
                      <a:pt x="92022" y="43731"/>
                      <a:pt x="92315" y="44296"/>
                    </a:cubicBezTo>
                    <a:cubicBezTo>
                      <a:pt x="92336" y="44337"/>
                      <a:pt x="94471" y="48690"/>
                      <a:pt x="91562" y="52330"/>
                    </a:cubicBezTo>
                    <a:cubicBezTo>
                      <a:pt x="88989" y="55573"/>
                      <a:pt x="84239" y="55824"/>
                      <a:pt x="82837" y="55824"/>
                    </a:cubicBezTo>
                    <a:lnTo>
                      <a:pt x="82460" y="55824"/>
                    </a:lnTo>
                    <a:cubicBezTo>
                      <a:pt x="82921" y="54862"/>
                      <a:pt x="83423" y="53523"/>
                      <a:pt x="83779" y="51744"/>
                    </a:cubicBezTo>
                    <a:cubicBezTo>
                      <a:pt x="84302" y="51493"/>
                      <a:pt x="85871" y="50594"/>
                      <a:pt x="87084" y="48627"/>
                    </a:cubicBezTo>
                    <a:cubicBezTo>
                      <a:pt x="87210" y="48438"/>
                      <a:pt x="87147" y="48187"/>
                      <a:pt x="86959" y="48083"/>
                    </a:cubicBezTo>
                    <a:cubicBezTo>
                      <a:pt x="86892" y="48038"/>
                      <a:pt x="86820" y="48017"/>
                      <a:pt x="86750" y="48017"/>
                    </a:cubicBezTo>
                    <a:cubicBezTo>
                      <a:pt x="86621" y="48017"/>
                      <a:pt x="86496" y="48087"/>
                      <a:pt x="86415" y="48208"/>
                    </a:cubicBezTo>
                    <a:cubicBezTo>
                      <a:pt x="85599" y="49526"/>
                      <a:pt x="84595" y="50322"/>
                      <a:pt x="83946" y="50740"/>
                    </a:cubicBezTo>
                    <a:cubicBezTo>
                      <a:pt x="84197" y="49108"/>
                      <a:pt x="84302" y="47162"/>
                      <a:pt x="84176" y="44881"/>
                    </a:cubicBezTo>
                    <a:cubicBezTo>
                      <a:pt x="84156" y="44683"/>
                      <a:pt x="83986" y="44503"/>
                      <a:pt x="83790" y="44503"/>
                    </a:cubicBezTo>
                    <a:cubicBezTo>
                      <a:pt x="83779" y="44503"/>
                      <a:pt x="83768" y="44504"/>
                      <a:pt x="83758" y="44505"/>
                    </a:cubicBezTo>
                    <a:cubicBezTo>
                      <a:pt x="83527" y="44526"/>
                      <a:pt x="83360" y="44714"/>
                      <a:pt x="83381" y="44923"/>
                    </a:cubicBezTo>
                    <a:cubicBezTo>
                      <a:pt x="83737" y="51012"/>
                      <a:pt x="82272" y="54611"/>
                      <a:pt x="81351" y="56243"/>
                    </a:cubicBezTo>
                    <a:cubicBezTo>
                      <a:pt x="81247" y="56348"/>
                      <a:pt x="81142" y="56452"/>
                      <a:pt x="81058" y="56599"/>
                    </a:cubicBezTo>
                    <a:cubicBezTo>
                      <a:pt x="81038" y="56620"/>
                      <a:pt x="80347" y="57729"/>
                      <a:pt x="79406" y="57791"/>
                    </a:cubicBezTo>
                    <a:cubicBezTo>
                      <a:pt x="77941" y="57896"/>
                      <a:pt x="76895" y="58879"/>
                      <a:pt x="75786" y="59946"/>
                    </a:cubicBezTo>
                    <a:cubicBezTo>
                      <a:pt x="74886" y="60804"/>
                      <a:pt x="73840" y="61767"/>
                      <a:pt x="72438" y="62395"/>
                    </a:cubicBezTo>
                    <a:cubicBezTo>
                      <a:pt x="70241" y="63357"/>
                      <a:pt x="67856" y="63462"/>
                      <a:pt x="66935" y="63462"/>
                    </a:cubicBezTo>
                    <a:cubicBezTo>
                      <a:pt x="66579" y="63462"/>
                      <a:pt x="66370" y="63441"/>
                      <a:pt x="66349" y="63441"/>
                    </a:cubicBezTo>
                    <a:cubicBezTo>
                      <a:pt x="66322" y="63439"/>
                      <a:pt x="66294" y="63439"/>
                      <a:pt x="66267" y="63439"/>
                    </a:cubicBezTo>
                    <a:cubicBezTo>
                      <a:pt x="65858" y="63439"/>
                      <a:pt x="65472" y="63585"/>
                      <a:pt x="65177" y="63859"/>
                    </a:cubicBezTo>
                    <a:cubicBezTo>
                      <a:pt x="64968" y="64047"/>
                      <a:pt x="64822" y="64278"/>
                      <a:pt x="64738" y="64529"/>
                    </a:cubicBezTo>
                    <a:cubicBezTo>
                      <a:pt x="64592" y="64738"/>
                      <a:pt x="63943" y="65470"/>
                      <a:pt x="61620" y="66809"/>
                    </a:cubicBezTo>
                    <a:cubicBezTo>
                      <a:pt x="59884" y="67835"/>
                      <a:pt x="57854" y="68044"/>
                      <a:pt x="56452" y="68044"/>
                    </a:cubicBezTo>
                    <a:cubicBezTo>
                      <a:pt x="54527" y="68044"/>
                      <a:pt x="52937" y="67646"/>
                      <a:pt x="52435" y="67332"/>
                    </a:cubicBezTo>
                    <a:cubicBezTo>
                      <a:pt x="51347" y="66705"/>
                      <a:pt x="49568" y="66454"/>
                      <a:pt x="47309" y="66161"/>
                    </a:cubicBezTo>
                    <a:cubicBezTo>
                      <a:pt x="45467" y="65910"/>
                      <a:pt x="43375" y="65617"/>
                      <a:pt x="41408" y="65073"/>
                    </a:cubicBezTo>
                    <a:cubicBezTo>
                      <a:pt x="37956" y="64131"/>
                      <a:pt x="36931" y="63315"/>
                      <a:pt x="36910" y="63315"/>
                    </a:cubicBezTo>
                    <a:lnTo>
                      <a:pt x="36910" y="63336"/>
                    </a:lnTo>
                    <a:cubicBezTo>
                      <a:pt x="36680" y="63064"/>
                      <a:pt x="36366" y="62897"/>
                      <a:pt x="36031" y="62834"/>
                    </a:cubicBezTo>
                    <a:cubicBezTo>
                      <a:pt x="34838" y="61432"/>
                      <a:pt x="33499" y="59130"/>
                      <a:pt x="32788" y="55532"/>
                    </a:cubicBezTo>
                    <a:cubicBezTo>
                      <a:pt x="32751" y="55331"/>
                      <a:pt x="32587" y="55210"/>
                      <a:pt x="32407" y="55210"/>
                    </a:cubicBezTo>
                    <a:cubicBezTo>
                      <a:pt x="32381" y="55210"/>
                      <a:pt x="32354" y="55212"/>
                      <a:pt x="32327" y="55218"/>
                    </a:cubicBezTo>
                    <a:cubicBezTo>
                      <a:pt x="32118" y="55260"/>
                      <a:pt x="31972" y="55469"/>
                      <a:pt x="32014" y="55678"/>
                    </a:cubicBezTo>
                    <a:cubicBezTo>
                      <a:pt x="32704" y="59109"/>
                      <a:pt x="33897" y="61411"/>
                      <a:pt x="35068" y="62918"/>
                    </a:cubicBezTo>
                    <a:cubicBezTo>
                      <a:pt x="34357" y="63085"/>
                      <a:pt x="32181" y="63587"/>
                      <a:pt x="29984" y="63587"/>
                    </a:cubicBezTo>
                    <a:cubicBezTo>
                      <a:pt x="28645" y="63587"/>
                      <a:pt x="27578" y="63420"/>
                      <a:pt x="26783" y="63064"/>
                    </a:cubicBezTo>
                    <a:cubicBezTo>
                      <a:pt x="26490" y="62939"/>
                      <a:pt x="26218" y="62792"/>
                      <a:pt x="25967" y="62625"/>
                    </a:cubicBezTo>
                    <a:cubicBezTo>
                      <a:pt x="25674" y="62436"/>
                      <a:pt x="25464" y="62143"/>
                      <a:pt x="25276" y="61809"/>
                    </a:cubicBezTo>
                    <a:cubicBezTo>
                      <a:pt x="25276" y="61788"/>
                      <a:pt x="25255" y="61767"/>
                      <a:pt x="25234" y="61725"/>
                    </a:cubicBezTo>
                    <a:cubicBezTo>
                      <a:pt x="24941" y="61327"/>
                      <a:pt x="18120" y="51975"/>
                      <a:pt x="26406" y="42936"/>
                    </a:cubicBezTo>
                    <a:cubicBezTo>
                      <a:pt x="27348" y="43605"/>
                      <a:pt x="29461" y="44756"/>
                      <a:pt x="33227" y="45321"/>
                    </a:cubicBezTo>
                    <a:cubicBezTo>
                      <a:pt x="31532" y="46137"/>
                      <a:pt x="28980" y="48041"/>
                      <a:pt x="27745" y="52205"/>
                    </a:cubicBezTo>
                    <a:cubicBezTo>
                      <a:pt x="27055" y="51640"/>
                      <a:pt x="26615" y="51117"/>
                      <a:pt x="26615" y="51096"/>
                    </a:cubicBezTo>
                    <a:cubicBezTo>
                      <a:pt x="26535" y="51004"/>
                      <a:pt x="26423" y="50956"/>
                      <a:pt x="26310" y="50956"/>
                    </a:cubicBezTo>
                    <a:cubicBezTo>
                      <a:pt x="26218" y="50956"/>
                      <a:pt x="26126" y="50988"/>
                      <a:pt x="26050" y="51054"/>
                    </a:cubicBezTo>
                    <a:cubicBezTo>
                      <a:pt x="25883" y="51179"/>
                      <a:pt x="25862" y="51431"/>
                      <a:pt x="26008" y="51598"/>
                    </a:cubicBezTo>
                    <a:cubicBezTo>
                      <a:pt x="26050" y="51661"/>
                      <a:pt x="26699" y="52435"/>
                      <a:pt x="27682" y="53146"/>
                    </a:cubicBezTo>
                    <a:cubicBezTo>
                      <a:pt x="27703" y="53167"/>
                      <a:pt x="27745" y="53188"/>
                      <a:pt x="27787" y="53209"/>
                    </a:cubicBezTo>
                    <a:cubicBezTo>
                      <a:pt x="28666" y="53837"/>
                      <a:pt x="29817" y="54402"/>
                      <a:pt x="31072" y="54402"/>
                    </a:cubicBezTo>
                    <a:cubicBezTo>
                      <a:pt x="31198" y="54402"/>
                      <a:pt x="31323" y="54381"/>
                      <a:pt x="31449" y="54381"/>
                    </a:cubicBezTo>
                    <a:cubicBezTo>
                      <a:pt x="31658" y="54360"/>
                      <a:pt x="31846" y="54172"/>
                      <a:pt x="31825" y="53962"/>
                    </a:cubicBezTo>
                    <a:cubicBezTo>
                      <a:pt x="31804" y="53732"/>
                      <a:pt x="31637" y="53586"/>
                      <a:pt x="31407" y="53586"/>
                    </a:cubicBezTo>
                    <a:cubicBezTo>
                      <a:pt x="31296" y="53596"/>
                      <a:pt x="31186" y="53601"/>
                      <a:pt x="31076" y="53601"/>
                    </a:cubicBezTo>
                    <a:cubicBezTo>
                      <a:pt x="30091" y="53601"/>
                      <a:pt x="29168" y="53194"/>
                      <a:pt x="28415" y="52686"/>
                    </a:cubicBezTo>
                    <a:cubicBezTo>
                      <a:pt x="30005" y="46974"/>
                      <a:pt x="34190" y="45697"/>
                      <a:pt x="34901" y="45509"/>
                    </a:cubicBezTo>
                    <a:cubicBezTo>
                      <a:pt x="35654" y="45593"/>
                      <a:pt x="36449" y="45635"/>
                      <a:pt x="37307" y="45656"/>
                    </a:cubicBezTo>
                    <a:lnTo>
                      <a:pt x="37747" y="45656"/>
                    </a:lnTo>
                    <a:cubicBezTo>
                      <a:pt x="43417" y="45656"/>
                      <a:pt x="45802" y="43291"/>
                      <a:pt x="46744" y="41743"/>
                    </a:cubicBezTo>
                    <a:lnTo>
                      <a:pt x="46744" y="41743"/>
                    </a:lnTo>
                    <a:cubicBezTo>
                      <a:pt x="47037" y="43103"/>
                      <a:pt x="47246" y="45718"/>
                      <a:pt x="45279" y="47874"/>
                    </a:cubicBezTo>
                    <a:cubicBezTo>
                      <a:pt x="45154" y="48020"/>
                      <a:pt x="45112" y="48250"/>
                      <a:pt x="45258" y="48418"/>
                    </a:cubicBezTo>
                    <a:cubicBezTo>
                      <a:pt x="45342" y="48501"/>
                      <a:pt x="45446" y="48543"/>
                      <a:pt x="45551" y="48543"/>
                    </a:cubicBezTo>
                    <a:cubicBezTo>
                      <a:pt x="45656" y="48543"/>
                      <a:pt x="45760" y="48501"/>
                      <a:pt x="45844" y="48418"/>
                    </a:cubicBezTo>
                    <a:cubicBezTo>
                      <a:pt x="48564" y="45446"/>
                      <a:pt x="47643" y="41785"/>
                      <a:pt x="47330" y="40801"/>
                    </a:cubicBezTo>
                    <a:lnTo>
                      <a:pt x="47330" y="40801"/>
                    </a:lnTo>
                    <a:cubicBezTo>
                      <a:pt x="47504" y="40820"/>
                      <a:pt x="47727" y="40835"/>
                      <a:pt x="47996" y="40835"/>
                    </a:cubicBezTo>
                    <a:cubicBezTo>
                      <a:pt x="49211" y="40835"/>
                      <a:pt x="51375" y="40532"/>
                      <a:pt x="54339" y="38939"/>
                    </a:cubicBezTo>
                    <a:cubicBezTo>
                      <a:pt x="54904" y="38646"/>
                      <a:pt x="55490" y="38311"/>
                      <a:pt x="56055" y="37977"/>
                    </a:cubicBezTo>
                    <a:cubicBezTo>
                      <a:pt x="58754" y="36456"/>
                      <a:pt x="61508" y="34899"/>
                      <a:pt x="64068" y="34899"/>
                    </a:cubicBezTo>
                    <a:cubicBezTo>
                      <a:pt x="65417" y="34899"/>
                      <a:pt x="66713" y="35331"/>
                      <a:pt x="67918" y="36428"/>
                    </a:cubicBezTo>
                    <a:cubicBezTo>
                      <a:pt x="67989" y="36499"/>
                      <a:pt x="68084" y="36536"/>
                      <a:pt x="68181" y="36536"/>
                    </a:cubicBezTo>
                    <a:cubicBezTo>
                      <a:pt x="68283" y="36536"/>
                      <a:pt x="68387" y="36494"/>
                      <a:pt x="68462" y="36407"/>
                    </a:cubicBezTo>
                    <a:cubicBezTo>
                      <a:pt x="68609" y="36240"/>
                      <a:pt x="68609" y="35989"/>
                      <a:pt x="68442" y="35842"/>
                    </a:cubicBezTo>
                    <a:cubicBezTo>
                      <a:pt x="67076" y="34594"/>
                      <a:pt x="65610" y="34111"/>
                      <a:pt x="64103" y="34111"/>
                    </a:cubicBezTo>
                    <a:cubicBezTo>
                      <a:pt x="61313" y="34111"/>
                      <a:pt x="58381" y="35765"/>
                      <a:pt x="55678" y="37286"/>
                    </a:cubicBezTo>
                    <a:cubicBezTo>
                      <a:pt x="55092" y="37621"/>
                      <a:pt x="54527" y="37956"/>
                      <a:pt x="53962" y="38249"/>
                    </a:cubicBezTo>
                    <a:cubicBezTo>
                      <a:pt x="51140" y="39776"/>
                      <a:pt x="49073" y="40050"/>
                      <a:pt x="47969" y="40050"/>
                    </a:cubicBezTo>
                    <a:cubicBezTo>
                      <a:pt x="47379" y="40050"/>
                      <a:pt x="47065" y="39972"/>
                      <a:pt x="47058" y="39964"/>
                    </a:cubicBezTo>
                    <a:cubicBezTo>
                      <a:pt x="47030" y="39959"/>
                      <a:pt x="47002" y="39956"/>
                      <a:pt x="46974" y="39956"/>
                    </a:cubicBezTo>
                    <a:cubicBezTo>
                      <a:pt x="46898" y="39956"/>
                      <a:pt x="46826" y="39976"/>
                      <a:pt x="46765" y="40006"/>
                    </a:cubicBezTo>
                    <a:cubicBezTo>
                      <a:pt x="46660" y="40069"/>
                      <a:pt x="46597" y="40153"/>
                      <a:pt x="46576" y="40257"/>
                    </a:cubicBezTo>
                    <a:cubicBezTo>
                      <a:pt x="46535" y="40442"/>
                      <a:pt x="45304" y="44865"/>
                      <a:pt x="37748" y="44865"/>
                    </a:cubicBezTo>
                    <a:cubicBezTo>
                      <a:pt x="37610" y="44865"/>
                      <a:pt x="37470" y="44864"/>
                      <a:pt x="37328" y="44861"/>
                    </a:cubicBezTo>
                    <a:cubicBezTo>
                      <a:pt x="36512" y="44861"/>
                      <a:pt x="35759" y="44798"/>
                      <a:pt x="35047" y="44735"/>
                    </a:cubicBezTo>
                    <a:cubicBezTo>
                      <a:pt x="34985" y="44714"/>
                      <a:pt x="34922" y="44714"/>
                      <a:pt x="34880" y="44714"/>
                    </a:cubicBezTo>
                    <a:cubicBezTo>
                      <a:pt x="31449" y="44400"/>
                      <a:pt x="29210" y="43584"/>
                      <a:pt x="27892" y="42894"/>
                    </a:cubicBezTo>
                    <a:cubicBezTo>
                      <a:pt x="27389" y="42643"/>
                      <a:pt x="27013" y="42203"/>
                      <a:pt x="26720" y="41722"/>
                    </a:cubicBezTo>
                    <a:cubicBezTo>
                      <a:pt x="26699" y="41701"/>
                      <a:pt x="26678" y="41659"/>
                      <a:pt x="26636" y="41638"/>
                    </a:cubicBezTo>
                    <a:cubicBezTo>
                      <a:pt x="26552" y="41534"/>
                      <a:pt x="24523" y="39086"/>
                      <a:pt x="26783" y="33771"/>
                    </a:cubicBezTo>
                    <a:cubicBezTo>
                      <a:pt x="28938" y="28666"/>
                      <a:pt x="34106" y="27850"/>
                      <a:pt x="34315" y="27808"/>
                    </a:cubicBezTo>
                    <a:cubicBezTo>
                      <a:pt x="34587" y="27766"/>
                      <a:pt x="34817" y="27599"/>
                      <a:pt x="34922" y="27347"/>
                    </a:cubicBezTo>
                    <a:cubicBezTo>
                      <a:pt x="34964" y="27285"/>
                      <a:pt x="37914" y="20757"/>
                      <a:pt x="42475" y="20275"/>
                    </a:cubicBezTo>
                    <a:cubicBezTo>
                      <a:pt x="42768" y="20254"/>
                      <a:pt x="43019" y="20066"/>
                      <a:pt x="43145" y="19794"/>
                    </a:cubicBezTo>
                    <a:cubicBezTo>
                      <a:pt x="43166" y="19732"/>
                      <a:pt x="45388" y="14309"/>
                      <a:pt x="50415" y="14309"/>
                    </a:cubicBezTo>
                    <a:cubicBezTo>
                      <a:pt x="50481" y="14309"/>
                      <a:pt x="50548" y="14310"/>
                      <a:pt x="50615" y="14312"/>
                    </a:cubicBezTo>
                    <a:cubicBezTo>
                      <a:pt x="50637" y="14315"/>
                      <a:pt x="50660" y="14316"/>
                      <a:pt x="50683" y="14316"/>
                    </a:cubicBezTo>
                    <a:cubicBezTo>
                      <a:pt x="51033" y="14316"/>
                      <a:pt x="51352" y="14017"/>
                      <a:pt x="51431" y="13663"/>
                    </a:cubicBezTo>
                    <a:cubicBezTo>
                      <a:pt x="51431" y="13622"/>
                      <a:pt x="51891" y="11048"/>
                      <a:pt x="55113" y="8160"/>
                    </a:cubicBezTo>
                    <a:cubicBezTo>
                      <a:pt x="57530" y="5980"/>
                      <a:pt x="60835" y="5110"/>
                      <a:pt x="63659" y="5110"/>
                    </a:cubicBezTo>
                    <a:close/>
                    <a:moveTo>
                      <a:pt x="54255" y="0"/>
                    </a:moveTo>
                    <a:cubicBezTo>
                      <a:pt x="53649" y="0"/>
                      <a:pt x="53042" y="105"/>
                      <a:pt x="52456" y="314"/>
                    </a:cubicBezTo>
                    <a:cubicBezTo>
                      <a:pt x="48208" y="1862"/>
                      <a:pt x="46137" y="2365"/>
                      <a:pt x="42287" y="2365"/>
                    </a:cubicBezTo>
                    <a:cubicBezTo>
                      <a:pt x="41785" y="2365"/>
                      <a:pt x="41220" y="2365"/>
                      <a:pt x="40571" y="2344"/>
                    </a:cubicBezTo>
                    <a:lnTo>
                      <a:pt x="40257" y="2344"/>
                    </a:lnTo>
                    <a:cubicBezTo>
                      <a:pt x="37182" y="2344"/>
                      <a:pt x="35487" y="3683"/>
                      <a:pt x="34734" y="4478"/>
                    </a:cubicBezTo>
                    <a:lnTo>
                      <a:pt x="33897" y="5378"/>
                    </a:lnTo>
                    <a:lnTo>
                      <a:pt x="32662" y="5231"/>
                    </a:lnTo>
                    <a:cubicBezTo>
                      <a:pt x="32160" y="5168"/>
                      <a:pt x="31344" y="5085"/>
                      <a:pt x="30402" y="5085"/>
                    </a:cubicBezTo>
                    <a:cubicBezTo>
                      <a:pt x="27787" y="5085"/>
                      <a:pt x="24188" y="5650"/>
                      <a:pt x="21907" y="8349"/>
                    </a:cubicBezTo>
                    <a:cubicBezTo>
                      <a:pt x="19501" y="11194"/>
                      <a:pt x="19166" y="13454"/>
                      <a:pt x="19292" y="14835"/>
                    </a:cubicBezTo>
                    <a:lnTo>
                      <a:pt x="19480" y="16802"/>
                    </a:lnTo>
                    <a:lnTo>
                      <a:pt x="17618" y="17388"/>
                    </a:lnTo>
                    <a:cubicBezTo>
                      <a:pt x="15693" y="17974"/>
                      <a:pt x="12324" y="19480"/>
                      <a:pt x="11153" y="22933"/>
                    </a:cubicBezTo>
                    <a:cubicBezTo>
                      <a:pt x="10127" y="25925"/>
                      <a:pt x="9772" y="27724"/>
                      <a:pt x="9667" y="28728"/>
                    </a:cubicBezTo>
                    <a:lnTo>
                      <a:pt x="9458" y="30340"/>
                    </a:lnTo>
                    <a:lnTo>
                      <a:pt x="7910" y="30779"/>
                    </a:lnTo>
                    <a:cubicBezTo>
                      <a:pt x="7366" y="30925"/>
                      <a:pt x="6612" y="31239"/>
                      <a:pt x="5985" y="31909"/>
                    </a:cubicBezTo>
                    <a:cubicBezTo>
                      <a:pt x="5231" y="32704"/>
                      <a:pt x="4855" y="33834"/>
                      <a:pt x="4876" y="35298"/>
                    </a:cubicBezTo>
                    <a:lnTo>
                      <a:pt x="4876" y="35905"/>
                    </a:lnTo>
                    <a:lnTo>
                      <a:pt x="4583" y="36449"/>
                    </a:lnTo>
                    <a:cubicBezTo>
                      <a:pt x="4101" y="37328"/>
                      <a:pt x="0" y="45279"/>
                      <a:pt x="2679" y="50426"/>
                    </a:cubicBezTo>
                    <a:cubicBezTo>
                      <a:pt x="4792" y="54464"/>
                      <a:pt x="7993" y="55322"/>
                      <a:pt x="9730" y="55469"/>
                    </a:cubicBezTo>
                    <a:lnTo>
                      <a:pt x="11111" y="55594"/>
                    </a:lnTo>
                    <a:lnTo>
                      <a:pt x="11697" y="56850"/>
                    </a:lnTo>
                    <a:cubicBezTo>
                      <a:pt x="12283" y="58084"/>
                      <a:pt x="13245" y="58837"/>
                      <a:pt x="14563" y="59047"/>
                    </a:cubicBezTo>
                    <a:cubicBezTo>
                      <a:pt x="15024" y="59130"/>
                      <a:pt x="15505" y="59172"/>
                      <a:pt x="16049" y="59172"/>
                    </a:cubicBezTo>
                    <a:cubicBezTo>
                      <a:pt x="17513" y="59172"/>
                      <a:pt x="18957" y="58879"/>
                      <a:pt x="19920" y="58649"/>
                    </a:cubicBezTo>
                    <a:lnTo>
                      <a:pt x="21782" y="58189"/>
                    </a:lnTo>
                    <a:lnTo>
                      <a:pt x="22661" y="59884"/>
                    </a:lnTo>
                    <a:cubicBezTo>
                      <a:pt x="23288" y="61139"/>
                      <a:pt x="24481" y="62834"/>
                      <a:pt x="26469" y="63713"/>
                    </a:cubicBezTo>
                    <a:cubicBezTo>
                      <a:pt x="27368" y="64110"/>
                      <a:pt x="28540" y="64319"/>
                      <a:pt x="29963" y="64319"/>
                    </a:cubicBezTo>
                    <a:cubicBezTo>
                      <a:pt x="31930" y="64319"/>
                      <a:pt x="33876" y="63943"/>
                      <a:pt x="34838" y="63713"/>
                    </a:cubicBezTo>
                    <a:lnTo>
                      <a:pt x="35822" y="63483"/>
                    </a:lnTo>
                    <a:lnTo>
                      <a:pt x="36680" y="64027"/>
                    </a:lnTo>
                    <a:cubicBezTo>
                      <a:pt x="36952" y="64194"/>
                      <a:pt x="37412" y="64445"/>
                      <a:pt x="38165" y="64759"/>
                    </a:cubicBezTo>
                    <a:lnTo>
                      <a:pt x="38312" y="64822"/>
                    </a:lnTo>
                    <a:lnTo>
                      <a:pt x="38500" y="64905"/>
                    </a:lnTo>
                    <a:cubicBezTo>
                      <a:pt x="39274" y="65198"/>
                      <a:pt x="40195" y="65491"/>
                      <a:pt x="41220" y="65784"/>
                    </a:cubicBezTo>
                    <a:cubicBezTo>
                      <a:pt x="43250" y="66328"/>
                      <a:pt x="45342" y="66621"/>
                      <a:pt x="47204" y="66872"/>
                    </a:cubicBezTo>
                    <a:cubicBezTo>
                      <a:pt x="49694" y="67207"/>
                      <a:pt x="51138" y="67437"/>
                      <a:pt x="52058" y="67960"/>
                    </a:cubicBezTo>
                    <a:cubicBezTo>
                      <a:pt x="52749" y="68379"/>
                      <a:pt x="54485" y="68776"/>
                      <a:pt x="56452" y="68776"/>
                    </a:cubicBezTo>
                    <a:cubicBezTo>
                      <a:pt x="57938" y="68776"/>
                      <a:pt x="60114" y="68546"/>
                      <a:pt x="61997" y="67437"/>
                    </a:cubicBezTo>
                    <a:cubicBezTo>
                      <a:pt x="64027" y="66265"/>
                      <a:pt x="64885" y="65491"/>
                      <a:pt x="65261" y="65052"/>
                    </a:cubicBezTo>
                    <a:lnTo>
                      <a:pt x="65973" y="64194"/>
                    </a:lnTo>
                    <a:lnTo>
                      <a:pt x="67082" y="64194"/>
                    </a:lnTo>
                    <a:cubicBezTo>
                      <a:pt x="68274" y="64173"/>
                      <a:pt x="70576" y="64006"/>
                      <a:pt x="72731" y="63064"/>
                    </a:cubicBezTo>
                    <a:cubicBezTo>
                      <a:pt x="74258" y="62395"/>
                      <a:pt x="75304" y="61411"/>
                      <a:pt x="76288" y="60470"/>
                    </a:cubicBezTo>
                    <a:cubicBezTo>
                      <a:pt x="77334" y="59465"/>
                      <a:pt x="78255" y="58607"/>
                      <a:pt x="79468" y="58524"/>
                    </a:cubicBezTo>
                    <a:cubicBezTo>
                      <a:pt x="80326" y="58461"/>
                      <a:pt x="80975" y="57875"/>
                      <a:pt x="81372" y="57415"/>
                    </a:cubicBezTo>
                    <a:lnTo>
                      <a:pt x="82063" y="56578"/>
                    </a:lnTo>
                    <a:lnTo>
                      <a:pt x="83151" y="56557"/>
                    </a:lnTo>
                    <a:cubicBezTo>
                      <a:pt x="84992" y="56515"/>
                      <a:pt x="89553" y="56055"/>
                      <a:pt x="92148" y="52791"/>
                    </a:cubicBezTo>
                    <a:cubicBezTo>
                      <a:pt x="94533" y="49778"/>
                      <a:pt x="93864" y="46388"/>
                      <a:pt x="93257" y="44651"/>
                    </a:cubicBezTo>
                    <a:lnTo>
                      <a:pt x="92818" y="43396"/>
                    </a:lnTo>
                    <a:lnTo>
                      <a:pt x="93634" y="42371"/>
                    </a:lnTo>
                    <a:cubicBezTo>
                      <a:pt x="94617" y="41094"/>
                      <a:pt x="96479" y="38479"/>
                      <a:pt x="97672" y="35508"/>
                    </a:cubicBezTo>
                    <a:cubicBezTo>
                      <a:pt x="99053" y="32118"/>
                      <a:pt x="99597" y="25736"/>
                      <a:pt x="95224" y="23016"/>
                    </a:cubicBezTo>
                    <a:lnTo>
                      <a:pt x="94115" y="22326"/>
                    </a:lnTo>
                    <a:lnTo>
                      <a:pt x="94073" y="21029"/>
                    </a:lnTo>
                    <a:cubicBezTo>
                      <a:pt x="94031" y="19689"/>
                      <a:pt x="93759" y="16363"/>
                      <a:pt x="91876" y="14354"/>
                    </a:cubicBezTo>
                    <a:cubicBezTo>
                      <a:pt x="90830" y="13245"/>
                      <a:pt x="89470" y="12701"/>
                      <a:pt x="87712" y="12701"/>
                    </a:cubicBezTo>
                    <a:lnTo>
                      <a:pt x="86268" y="12680"/>
                    </a:lnTo>
                    <a:lnTo>
                      <a:pt x="85599" y="11425"/>
                    </a:lnTo>
                    <a:cubicBezTo>
                      <a:pt x="85055" y="10441"/>
                      <a:pt x="83632" y="8140"/>
                      <a:pt x="81707" y="7721"/>
                    </a:cubicBezTo>
                    <a:cubicBezTo>
                      <a:pt x="80703" y="7491"/>
                      <a:pt x="79803" y="7407"/>
                      <a:pt x="79008" y="7344"/>
                    </a:cubicBezTo>
                    <a:cubicBezTo>
                      <a:pt x="77439" y="7198"/>
                      <a:pt x="76079" y="7072"/>
                      <a:pt x="74781" y="5964"/>
                    </a:cubicBezTo>
                    <a:cubicBezTo>
                      <a:pt x="74007" y="5315"/>
                      <a:pt x="72752" y="4917"/>
                      <a:pt x="71496" y="4917"/>
                    </a:cubicBezTo>
                    <a:cubicBezTo>
                      <a:pt x="70701" y="4917"/>
                      <a:pt x="69948" y="5085"/>
                      <a:pt x="69362" y="5399"/>
                    </a:cubicBezTo>
                    <a:lnTo>
                      <a:pt x="67939" y="6173"/>
                    </a:lnTo>
                    <a:lnTo>
                      <a:pt x="66684" y="5127"/>
                    </a:lnTo>
                    <a:cubicBezTo>
                      <a:pt x="65742" y="4373"/>
                      <a:pt x="64257" y="3432"/>
                      <a:pt x="62416" y="3432"/>
                    </a:cubicBezTo>
                    <a:cubicBezTo>
                      <a:pt x="62311" y="3432"/>
                      <a:pt x="62206" y="3453"/>
                      <a:pt x="62081" y="3453"/>
                    </a:cubicBezTo>
                    <a:lnTo>
                      <a:pt x="61056" y="3515"/>
                    </a:lnTo>
                    <a:lnTo>
                      <a:pt x="60302" y="2825"/>
                    </a:lnTo>
                    <a:cubicBezTo>
                      <a:pt x="59382" y="1967"/>
                      <a:pt x="56954" y="0"/>
                      <a:pt x="54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>
                <a:off x="5971175" y="221528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5852950" y="21666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5842500" y="1866913"/>
                <a:ext cx="55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0" y="0"/>
                    </a:moveTo>
                    <a:cubicBezTo>
                      <a:pt x="0" y="21"/>
                      <a:pt x="21" y="21"/>
                      <a:pt x="21" y="42"/>
                    </a:cubicBezTo>
                    <a:cubicBezTo>
                      <a:pt x="21" y="21"/>
                      <a:pt x="21" y="2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6543425" y="1472938"/>
                <a:ext cx="276750" cy="243350"/>
              </a:xfrm>
              <a:custGeom>
                <a:avLst/>
                <a:gdLst/>
                <a:ahLst/>
                <a:cxnLst/>
                <a:rect l="l" t="t" r="r" b="b"/>
                <a:pathLst>
                  <a:path w="11070" h="9734" extrusionOk="0">
                    <a:moveTo>
                      <a:pt x="10617" y="1"/>
                    </a:moveTo>
                    <a:cubicBezTo>
                      <a:pt x="10557" y="1"/>
                      <a:pt x="10497" y="15"/>
                      <a:pt x="10442" y="46"/>
                    </a:cubicBezTo>
                    <a:cubicBezTo>
                      <a:pt x="6299" y="2117"/>
                      <a:pt x="5964" y="6155"/>
                      <a:pt x="5985" y="7620"/>
                    </a:cubicBezTo>
                    <a:cubicBezTo>
                      <a:pt x="5585" y="7547"/>
                      <a:pt x="5194" y="7515"/>
                      <a:pt x="4815" y="7515"/>
                    </a:cubicBezTo>
                    <a:cubicBezTo>
                      <a:pt x="2277" y="7515"/>
                      <a:pt x="301" y="8952"/>
                      <a:pt x="210" y="9043"/>
                    </a:cubicBezTo>
                    <a:cubicBezTo>
                      <a:pt x="43" y="9168"/>
                      <a:pt x="1" y="9419"/>
                      <a:pt x="126" y="9587"/>
                    </a:cubicBezTo>
                    <a:cubicBezTo>
                      <a:pt x="210" y="9691"/>
                      <a:pt x="336" y="9733"/>
                      <a:pt x="440" y="9733"/>
                    </a:cubicBezTo>
                    <a:cubicBezTo>
                      <a:pt x="524" y="9733"/>
                      <a:pt x="608" y="9712"/>
                      <a:pt x="691" y="9650"/>
                    </a:cubicBezTo>
                    <a:cubicBezTo>
                      <a:pt x="709" y="9632"/>
                      <a:pt x="2528" y="8299"/>
                      <a:pt x="4814" y="8299"/>
                    </a:cubicBezTo>
                    <a:cubicBezTo>
                      <a:pt x="5292" y="8299"/>
                      <a:pt x="5792" y="8358"/>
                      <a:pt x="6299" y="8499"/>
                    </a:cubicBezTo>
                    <a:cubicBezTo>
                      <a:pt x="6333" y="8510"/>
                      <a:pt x="6368" y="8515"/>
                      <a:pt x="6403" y="8515"/>
                    </a:cubicBezTo>
                    <a:cubicBezTo>
                      <a:pt x="6500" y="8515"/>
                      <a:pt x="6599" y="8476"/>
                      <a:pt x="6676" y="8415"/>
                    </a:cubicBezTo>
                    <a:cubicBezTo>
                      <a:pt x="6759" y="8331"/>
                      <a:pt x="6822" y="8206"/>
                      <a:pt x="6801" y="8059"/>
                    </a:cubicBezTo>
                    <a:cubicBezTo>
                      <a:pt x="6780" y="7871"/>
                      <a:pt x="6215" y="3038"/>
                      <a:pt x="10797" y="757"/>
                    </a:cubicBezTo>
                    <a:cubicBezTo>
                      <a:pt x="10986" y="652"/>
                      <a:pt x="11069" y="422"/>
                      <a:pt x="10965" y="234"/>
                    </a:cubicBezTo>
                    <a:cubicBezTo>
                      <a:pt x="10906" y="86"/>
                      <a:pt x="10762" y="1"/>
                      <a:pt x="10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>
                <a:off x="6500025" y="2034238"/>
                <a:ext cx="950475" cy="455175"/>
              </a:xfrm>
              <a:custGeom>
                <a:avLst/>
                <a:gdLst/>
                <a:ahLst/>
                <a:cxnLst/>
                <a:rect l="l" t="t" r="r" b="b"/>
                <a:pathLst>
                  <a:path w="38019" h="18207" extrusionOk="0">
                    <a:moveTo>
                      <a:pt x="35160" y="0"/>
                    </a:moveTo>
                    <a:cubicBezTo>
                      <a:pt x="35061" y="0"/>
                      <a:pt x="34961" y="37"/>
                      <a:pt x="34880" y="107"/>
                    </a:cubicBezTo>
                    <a:cubicBezTo>
                      <a:pt x="34712" y="254"/>
                      <a:pt x="34712" y="484"/>
                      <a:pt x="34859" y="652"/>
                    </a:cubicBezTo>
                    <a:cubicBezTo>
                      <a:pt x="36491" y="2451"/>
                      <a:pt x="36742" y="4376"/>
                      <a:pt x="35591" y="6071"/>
                    </a:cubicBezTo>
                    <a:cubicBezTo>
                      <a:pt x="34375" y="7832"/>
                      <a:pt x="31909" y="8956"/>
                      <a:pt x="29684" y="8956"/>
                    </a:cubicBezTo>
                    <a:cubicBezTo>
                      <a:pt x="29000" y="8956"/>
                      <a:pt x="28340" y="8850"/>
                      <a:pt x="27745" y="8623"/>
                    </a:cubicBezTo>
                    <a:cubicBezTo>
                      <a:pt x="25908" y="7914"/>
                      <a:pt x="24183" y="7565"/>
                      <a:pt x="22660" y="7565"/>
                    </a:cubicBezTo>
                    <a:cubicBezTo>
                      <a:pt x="20228" y="7565"/>
                      <a:pt x="18312" y="8456"/>
                      <a:pt x="17283" y="10193"/>
                    </a:cubicBezTo>
                    <a:cubicBezTo>
                      <a:pt x="15818" y="12599"/>
                      <a:pt x="11843" y="12976"/>
                      <a:pt x="11801" y="12976"/>
                    </a:cubicBezTo>
                    <a:cubicBezTo>
                      <a:pt x="11592" y="12996"/>
                      <a:pt x="11445" y="13143"/>
                      <a:pt x="11425" y="13352"/>
                    </a:cubicBezTo>
                    <a:cubicBezTo>
                      <a:pt x="11425" y="13373"/>
                      <a:pt x="11236" y="16219"/>
                      <a:pt x="7344" y="17202"/>
                    </a:cubicBezTo>
                    <a:cubicBezTo>
                      <a:pt x="6714" y="17356"/>
                      <a:pt x="6118" y="17421"/>
                      <a:pt x="5561" y="17421"/>
                    </a:cubicBezTo>
                    <a:cubicBezTo>
                      <a:pt x="2643" y="17421"/>
                      <a:pt x="799" y="15637"/>
                      <a:pt x="712" y="15549"/>
                    </a:cubicBezTo>
                    <a:cubicBezTo>
                      <a:pt x="641" y="15468"/>
                      <a:pt x="546" y="15431"/>
                      <a:pt x="447" y="15431"/>
                    </a:cubicBezTo>
                    <a:cubicBezTo>
                      <a:pt x="342" y="15431"/>
                      <a:pt x="233" y="15473"/>
                      <a:pt x="147" y="15549"/>
                    </a:cubicBezTo>
                    <a:cubicBezTo>
                      <a:pt x="0" y="15696"/>
                      <a:pt x="0" y="15947"/>
                      <a:pt x="147" y="16093"/>
                    </a:cubicBezTo>
                    <a:cubicBezTo>
                      <a:pt x="251" y="16198"/>
                      <a:pt x="2302" y="18206"/>
                      <a:pt x="5545" y="18206"/>
                    </a:cubicBezTo>
                    <a:cubicBezTo>
                      <a:pt x="6173" y="18206"/>
                      <a:pt x="6842" y="18144"/>
                      <a:pt x="7533" y="17955"/>
                    </a:cubicBezTo>
                    <a:cubicBezTo>
                      <a:pt x="11215" y="17035"/>
                      <a:pt x="12010" y="14628"/>
                      <a:pt x="12178" y="13729"/>
                    </a:cubicBezTo>
                    <a:cubicBezTo>
                      <a:pt x="13224" y="13582"/>
                      <a:pt x="16530" y="12955"/>
                      <a:pt x="17953" y="10590"/>
                    </a:cubicBezTo>
                    <a:cubicBezTo>
                      <a:pt x="18836" y="9114"/>
                      <a:pt x="20518" y="8353"/>
                      <a:pt x="22678" y="8353"/>
                    </a:cubicBezTo>
                    <a:cubicBezTo>
                      <a:pt x="24100" y="8353"/>
                      <a:pt x="25729" y="8683"/>
                      <a:pt x="27473" y="9356"/>
                    </a:cubicBezTo>
                    <a:cubicBezTo>
                      <a:pt x="28162" y="9622"/>
                      <a:pt x="28922" y="9747"/>
                      <a:pt x="29704" y="9747"/>
                    </a:cubicBezTo>
                    <a:cubicBezTo>
                      <a:pt x="32178" y="9747"/>
                      <a:pt x="34873" y="8497"/>
                      <a:pt x="36240" y="6510"/>
                    </a:cubicBezTo>
                    <a:cubicBezTo>
                      <a:pt x="37056" y="5338"/>
                      <a:pt x="38018" y="2953"/>
                      <a:pt x="35445" y="128"/>
                    </a:cubicBezTo>
                    <a:cubicBezTo>
                      <a:pt x="35369" y="42"/>
                      <a:pt x="35266" y="0"/>
                      <a:pt x="35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6858850" y="1986113"/>
                <a:ext cx="27205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8143" extrusionOk="0">
                    <a:moveTo>
                      <a:pt x="10444" y="0"/>
                    </a:moveTo>
                    <a:cubicBezTo>
                      <a:pt x="10343" y="0"/>
                      <a:pt x="10245" y="42"/>
                      <a:pt x="10170" y="128"/>
                    </a:cubicBezTo>
                    <a:cubicBezTo>
                      <a:pt x="10107" y="170"/>
                      <a:pt x="9291" y="1070"/>
                      <a:pt x="8831" y="2472"/>
                    </a:cubicBezTo>
                    <a:cubicBezTo>
                      <a:pt x="2658" y="2828"/>
                      <a:pt x="210" y="7368"/>
                      <a:pt x="105" y="7577"/>
                    </a:cubicBezTo>
                    <a:cubicBezTo>
                      <a:pt x="1" y="7766"/>
                      <a:pt x="85" y="7996"/>
                      <a:pt x="273" y="8100"/>
                    </a:cubicBezTo>
                    <a:cubicBezTo>
                      <a:pt x="336" y="8142"/>
                      <a:pt x="398" y="8142"/>
                      <a:pt x="461" y="8142"/>
                    </a:cubicBezTo>
                    <a:cubicBezTo>
                      <a:pt x="608" y="8142"/>
                      <a:pt x="733" y="8079"/>
                      <a:pt x="796" y="7933"/>
                    </a:cubicBezTo>
                    <a:cubicBezTo>
                      <a:pt x="838" y="7891"/>
                      <a:pt x="3077" y="3727"/>
                      <a:pt x="8621" y="3288"/>
                    </a:cubicBezTo>
                    <a:lnTo>
                      <a:pt x="8621" y="3288"/>
                    </a:lnTo>
                    <a:cubicBezTo>
                      <a:pt x="8475" y="4020"/>
                      <a:pt x="8454" y="4836"/>
                      <a:pt x="8663" y="5736"/>
                    </a:cubicBezTo>
                    <a:cubicBezTo>
                      <a:pt x="8705" y="5924"/>
                      <a:pt x="8872" y="6050"/>
                      <a:pt x="9040" y="6050"/>
                    </a:cubicBezTo>
                    <a:cubicBezTo>
                      <a:pt x="9082" y="6050"/>
                      <a:pt x="9103" y="6050"/>
                      <a:pt x="9144" y="6029"/>
                    </a:cubicBezTo>
                    <a:cubicBezTo>
                      <a:pt x="9354" y="5987"/>
                      <a:pt x="9479" y="5778"/>
                      <a:pt x="9437" y="5548"/>
                    </a:cubicBezTo>
                    <a:cubicBezTo>
                      <a:pt x="9228" y="4669"/>
                      <a:pt x="9291" y="3853"/>
                      <a:pt x="9458" y="3141"/>
                    </a:cubicBezTo>
                    <a:cubicBezTo>
                      <a:pt x="9563" y="3079"/>
                      <a:pt x="9626" y="2953"/>
                      <a:pt x="9626" y="2828"/>
                    </a:cubicBezTo>
                    <a:cubicBezTo>
                      <a:pt x="9626" y="2786"/>
                      <a:pt x="9605" y="2744"/>
                      <a:pt x="9584" y="2723"/>
                    </a:cubicBezTo>
                    <a:cubicBezTo>
                      <a:pt x="10002" y="1468"/>
                      <a:pt x="10735" y="672"/>
                      <a:pt x="10735" y="652"/>
                    </a:cubicBezTo>
                    <a:cubicBezTo>
                      <a:pt x="10881" y="484"/>
                      <a:pt x="10881" y="254"/>
                      <a:pt x="10714" y="108"/>
                    </a:cubicBezTo>
                    <a:cubicBezTo>
                      <a:pt x="10633" y="37"/>
                      <a:pt x="10537" y="0"/>
                      <a:pt x="10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6398550" y="1389013"/>
                <a:ext cx="938950" cy="573650"/>
              </a:xfrm>
              <a:custGeom>
                <a:avLst/>
                <a:gdLst/>
                <a:ahLst/>
                <a:cxnLst/>
                <a:rect l="l" t="t" r="r" b="b"/>
                <a:pathLst>
                  <a:path w="37558" h="22946" extrusionOk="0">
                    <a:moveTo>
                      <a:pt x="35050" y="0"/>
                    </a:moveTo>
                    <a:cubicBezTo>
                      <a:pt x="32403" y="0"/>
                      <a:pt x="30502" y="2428"/>
                      <a:pt x="30486" y="2461"/>
                    </a:cubicBezTo>
                    <a:cubicBezTo>
                      <a:pt x="30339" y="2649"/>
                      <a:pt x="30381" y="2880"/>
                      <a:pt x="30549" y="3026"/>
                    </a:cubicBezTo>
                    <a:cubicBezTo>
                      <a:pt x="30611" y="3068"/>
                      <a:pt x="30716" y="3110"/>
                      <a:pt x="30779" y="3110"/>
                    </a:cubicBezTo>
                    <a:cubicBezTo>
                      <a:pt x="30904" y="3110"/>
                      <a:pt x="31030" y="3047"/>
                      <a:pt x="31093" y="2942"/>
                    </a:cubicBezTo>
                    <a:cubicBezTo>
                      <a:pt x="31176" y="2859"/>
                      <a:pt x="32160" y="1603"/>
                      <a:pt x="33624" y="1059"/>
                    </a:cubicBezTo>
                    <a:lnTo>
                      <a:pt x="33624" y="1059"/>
                    </a:lnTo>
                    <a:cubicBezTo>
                      <a:pt x="35507" y="5077"/>
                      <a:pt x="32725" y="7838"/>
                      <a:pt x="32201" y="8299"/>
                    </a:cubicBezTo>
                    <a:cubicBezTo>
                      <a:pt x="31867" y="8110"/>
                      <a:pt x="31532" y="7943"/>
                      <a:pt x="31113" y="7776"/>
                    </a:cubicBezTo>
                    <a:cubicBezTo>
                      <a:pt x="30265" y="7431"/>
                      <a:pt x="29459" y="7278"/>
                      <a:pt x="28695" y="7278"/>
                    </a:cubicBezTo>
                    <a:cubicBezTo>
                      <a:pt x="24915" y="7278"/>
                      <a:pt x="22141" y="11006"/>
                      <a:pt x="20191" y="13634"/>
                    </a:cubicBezTo>
                    <a:cubicBezTo>
                      <a:pt x="19375" y="14722"/>
                      <a:pt x="18664" y="15685"/>
                      <a:pt x="18120" y="16061"/>
                    </a:cubicBezTo>
                    <a:cubicBezTo>
                      <a:pt x="17120" y="16754"/>
                      <a:pt x="15611" y="16937"/>
                      <a:pt x="14293" y="16937"/>
                    </a:cubicBezTo>
                    <a:cubicBezTo>
                      <a:pt x="12824" y="16937"/>
                      <a:pt x="11593" y="16710"/>
                      <a:pt x="11571" y="16710"/>
                    </a:cubicBezTo>
                    <a:cubicBezTo>
                      <a:pt x="11544" y="16705"/>
                      <a:pt x="11517" y="16702"/>
                      <a:pt x="11491" y="16702"/>
                    </a:cubicBezTo>
                    <a:cubicBezTo>
                      <a:pt x="11315" y="16702"/>
                      <a:pt x="11165" y="16821"/>
                      <a:pt x="11110" y="17003"/>
                    </a:cubicBezTo>
                    <a:cubicBezTo>
                      <a:pt x="11110" y="17045"/>
                      <a:pt x="9918" y="21795"/>
                      <a:pt x="5859" y="22129"/>
                    </a:cubicBezTo>
                    <a:cubicBezTo>
                      <a:pt x="5613" y="22149"/>
                      <a:pt x="5379" y="22158"/>
                      <a:pt x="5155" y="22158"/>
                    </a:cubicBezTo>
                    <a:cubicBezTo>
                      <a:pt x="1725" y="22158"/>
                      <a:pt x="855" y="20031"/>
                      <a:pt x="816" y="19932"/>
                    </a:cubicBezTo>
                    <a:cubicBezTo>
                      <a:pt x="768" y="19772"/>
                      <a:pt x="622" y="19673"/>
                      <a:pt x="462" y="19673"/>
                    </a:cubicBezTo>
                    <a:cubicBezTo>
                      <a:pt x="413" y="19673"/>
                      <a:pt x="363" y="19683"/>
                      <a:pt x="314" y="19702"/>
                    </a:cubicBezTo>
                    <a:cubicBezTo>
                      <a:pt x="105" y="19765"/>
                      <a:pt x="0" y="19995"/>
                      <a:pt x="84" y="20204"/>
                    </a:cubicBezTo>
                    <a:cubicBezTo>
                      <a:pt x="126" y="20330"/>
                      <a:pt x="1172" y="22945"/>
                      <a:pt x="5147" y="22945"/>
                    </a:cubicBezTo>
                    <a:cubicBezTo>
                      <a:pt x="5398" y="22945"/>
                      <a:pt x="5649" y="22945"/>
                      <a:pt x="5921" y="22924"/>
                    </a:cubicBezTo>
                    <a:cubicBezTo>
                      <a:pt x="9834" y="22611"/>
                      <a:pt x="11382" y="18740"/>
                      <a:pt x="11780" y="17526"/>
                    </a:cubicBezTo>
                    <a:cubicBezTo>
                      <a:pt x="12272" y="17607"/>
                      <a:pt x="13212" y="17725"/>
                      <a:pt x="14285" y="17725"/>
                    </a:cubicBezTo>
                    <a:cubicBezTo>
                      <a:pt x="15722" y="17725"/>
                      <a:pt x="17398" y="17513"/>
                      <a:pt x="18559" y="16710"/>
                    </a:cubicBezTo>
                    <a:cubicBezTo>
                      <a:pt x="19229" y="16250"/>
                      <a:pt x="19940" y="15308"/>
                      <a:pt x="20819" y="14095"/>
                    </a:cubicBezTo>
                    <a:cubicBezTo>
                      <a:pt x="22758" y="11492"/>
                      <a:pt x="25309" y="8073"/>
                      <a:pt x="28704" y="8073"/>
                    </a:cubicBezTo>
                    <a:cubicBezTo>
                      <a:pt x="29376" y="8073"/>
                      <a:pt x="30081" y="8207"/>
                      <a:pt x="30821" y="8508"/>
                    </a:cubicBezTo>
                    <a:cubicBezTo>
                      <a:pt x="33101" y="9429"/>
                      <a:pt x="34064" y="10684"/>
                      <a:pt x="33562" y="12023"/>
                    </a:cubicBezTo>
                    <a:cubicBezTo>
                      <a:pt x="33112" y="13193"/>
                      <a:pt x="31564" y="14176"/>
                      <a:pt x="30394" y="14176"/>
                    </a:cubicBezTo>
                    <a:cubicBezTo>
                      <a:pt x="30203" y="14176"/>
                      <a:pt x="30022" y="14150"/>
                      <a:pt x="29858" y="14095"/>
                    </a:cubicBezTo>
                    <a:cubicBezTo>
                      <a:pt x="29814" y="14075"/>
                      <a:pt x="29767" y="14066"/>
                      <a:pt x="29721" y="14066"/>
                    </a:cubicBezTo>
                    <a:cubicBezTo>
                      <a:pt x="29570" y="14066"/>
                      <a:pt x="29420" y="14165"/>
                      <a:pt x="29356" y="14325"/>
                    </a:cubicBezTo>
                    <a:cubicBezTo>
                      <a:pt x="29293" y="14534"/>
                      <a:pt x="29398" y="14764"/>
                      <a:pt x="29607" y="14827"/>
                    </a:cubicBezTo>
                    <a:cubicBezTo>
                      <a:pt x="29863" y="14918"/>
                      <a:pt x="30141" y="14961"/>
                      <a:pt x="30429" y="14961"/>
                    </a:cubicBezTo>
                    <a:cubicBezTo>
                      <a:pt x="31928" y="14961"/>
                      <a:pt x="33715" y="13805"/>
                      <a:pt x="34294" y="12295"/>
                    </a:cubicBezTo>
                    <a:cubicBezTo>
                      <a:pt x="34545" y="11626"/>
                      <a:pt x="34817" y="10098"/>
                      <a:pt x="32892" y="8717"/>
                    </a:cubicBezTo>
                    <a:cubicBezTo>
                      <a:pt x="33729" y="7880"/>
                      <a:pt x="36219" y="4930"/>
                      <a:pt x="34398" y="850"/>
                    </a:cubicBezTo>
                    <a:cubicBezTo>
                      <a:pt x="34598" y="817"/>
                      <a:pt x="34805" y="798"/>
                      <a:pt x="35018" y="798"/>
                    </a:cubicBezTo>
                    <a:cubicBezTo>
                      <a:pt x="35609" y="798"/>
                      <a:pt x="36248" y="941"/>
                      <a:pt x="36909" y="1310"/>
                    </a:cubicBezTo>
                    <a:cubicBezTo>
                      <a:pt x="36965" y="1341"/>
                      <a:pt x="37027" y="1356"/>
                      <a:pt x="37088" y="1356"/>
                    </a:cubicBezTo>
                    <a:cubicBezTo>
                      <a:pt x="37234" y="1356"/>
                      <a:pt x="37380" y="1275"/>
                      <a:pt x="37453" y="1143"/>
                    </a:cubicBezTo>
                    <a:cubicBezTo>
                      <a:pt x="37558" y="955"/>
                      <a:pt x="37474" y="704"/>
                      <a:pt x="37286" y="599"/>
                    </a:cubicBezTo>
                    <a:cubicBezTo>
                      <a:pt x="36503" y="170"/>
                      <a:pt x="35750" y="0"/>
                      <a:pt x="350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3"/>
              <p:cNvSpPr/>
              <p:nvPr/>
            </p:nvSpPr>
            <p:spPr>
              <a:xfrm>
                <a:off x="6969750" y="2455213"/>
                <a:ext cx="283550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4109" extrusionOk="0">
                    <a:moveTo>
                      <a:pt x="6710" y="0"/>
                    </a:moveTo>
                    <a:cubicBezTo>
                      <a:pt x="6591" y="0"/>
                      <a:pt x="6476" y="51"/>
                      <a:pt x="6403" y="154"/>
                    </a:cubicBezTo>
                    <a:cubicBezTo>
                      <a:pt x="4110" y="3206"/>
                      <a:pt x="949" y="3314"/>
                      <a:pt x="478" y="3314"/>
                    </a:cubicBezTo>
                    <a:cubicBezTo>
                      <a:pt x="442" y="3314"/>
                      <a:pt x="422" y="3313"/>
                      <a:pt x="419" y="3313"/>
                    </a:cubicBezTo>
                    <a:cubicBezTo>
                      <a:pt x="189" y="3313"/>
                      <a:pt x="22" y="3481"/>
                      <a:pt x="1" y="3690"/>
                    </a:cubicBezTo>
                    <a:cubicBezTo>
                      <a:pt x="1" y="3920"/>
                      <a:pt x="168" y="4108"/>
                      <a:pt x="377" y="4108"/>
                    </a:cubicBezTo>
                    <a:lnTo>
                      <a:pt x="503" y="4108"/>
                    </a:lnTo>
                    <a:cubicBezTo>
                      <a:pt x="1193" y="4108"/>
                      <a:pt x="4395" y="3941"/>
                      <a:pt x="6864" y="865"/>
                    </a:cubicBezTo>
                    <a:cubicBezTo>
                      <a:pt x="7453" y="1068"/>
                      <a:pt x="8934" y="1497"/>
                      <a:pt x="10380" y="1497"/>
                    </a:cubicBezTo>
                    <a:cubicBezTo>
                      <a:pt x="10576" y="1497"/>
                      <a:pt x="10772" y="1490"/>
                      <a:pt x="10965" y="1472"/>
                    </a:cubicBezTo>
                    <a:cubicBezTo>
                      <a:pt x="11174" y="1451"/>
                      <a:pt x="11341" y="1263"/>
                      <a:pt x="11320" y="1054"/>
                    </a:cubicBezTo>
                    <a:cubicBezTo>
                      <a:pt x="11301" y="856"/>
                      <a:pt x="11113" y="696"/>
                      <a:pt x="10917" y="696"/>
                    </a:cubicBezTo>
                    <a:cubicBezTo>
                      <a:pt x="10905" y="696"/>
                      <a:pt x="10893" y="697"/>
                      <a:pt x="10881" y="698"/>
                    </a:cubicBezTo>
                    <a:cubicBezTo>
                      <a:pt x="10717" y="713"/>
                      <a:pt x="10550" y="720"/>
                      <a:pt x="10382" y="720"/>
                    </a:cubicBezTo>
                    <a:cubicBezTo>
                      <a:pt x="8700" y="720"/>
                      <a:pt x="6883" y="28"/>
                      <a:pt x="6864" y="28"/>
                    </a:cubicBezTo>
                    <a:cubicBezTo>
                      <a:pt x="6813" y="9"/>
                      <a:pt x="6761" y="0"/>
                      <a:pt x="6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7526325" y="1499488"/>
                <a:ext cx="221800" cy="6598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6394" extrusionOk="0">
                    <a:moveTo>
                      <a:pt x="4260" y="0"/>
                    </a:moveTo>
                    <a:cubicBezTo>
                      <a:pt x="4121" y="0"/>
                      <a:pt x="3984" y="70"/>
                      <a:pt x="3913" y="197"/>
                    </a:cubicBezTo>
                    <a:cubicBezTo>
                      <a:pt x="2930" y="2018"/>
                      <a:pt x="733" y="3545"/>
                      <a:pt x="712" y="3566"/>
                    </a:cubicBezTo>
                    <a:cubicBezTo>
                      <a:pt x="586" y="3671"/>
                      <a:pt x="523" y="3817"/>
                      <a:pt x="544" y="3984"/>
                    </a:cubicBezTo>
                    <a:cubicBezTo>
                      <a:pt x="586" y="4152"/>
                      <a:pt x="712" y="4256"/>
                      <a:pt x="879" y="4277"/>
                    </a:cubicBezTo>
                    <a:cubicBezTo>
                      <a:pt x="2699" y="4549"/>
                      <a:pt x="4708" y="5930"/>
                      <a:pt x="5985" y="7772"/>
                    </a:cubicBezTo>
                    <a:cubicBezTo>
                      <a:pt x="6989" y="9194"/>
                      <a:pt x="8035" y="11559"/>
                      <a:pt x="7386" y="14676"/>
                    </a:cubicBezTo>
                    <a:cubicBezTo>
                      <a:pt x="6445" y="19217"/>
                      <a:pt x="2490" y="21016"/>
                      <a:pt x="942" y="21560"/>
                    </a:cubicBezTo>
                    <a:cubicBezTo>
                      <a:pt x="1026" y="19928"/>
                      <a:pt x="1402" y="18756"/>
                      <a:pt x="1402" y="18736"/>
                    </a:cubicBezTo>
                    <a:cubicBezTo>
                      <a:pt x="1465" y="18526"/>
                      <a:pt x="1339" y="18317"/>
                      <a:pt x="1151" y="18254"/>
                    </a:cubicBezTo>
                    <a:cubicBezTo>
                      <a:pt x="1110" y="18242"/>
                      <a:pt x="1069" y="18236"/>
                      <a:pt x="1028" y="18236"/>
                    </a:cubicBezTo>
                    <a:cubicBezTo>
                      <a:pt x="859" y="18236"/>
                      <a:pt x="700" y="18337"/>
                      <a:pt x="649" y="18505"/>
                    </a:cubicBezTo>
                    <a:cubicBezTo>
                      <a:pt x="607" y="18610"/>
                      <a:pt x="189" y="19991"/>
                      <a:pt x="126" y="21853"/>
                    </a:cubicBezTo>
                    <a:cubicBezTo>
                      <a:pt x="42" y="21958"/>
                      <a:pt x="0" y="22083"/>
                      <a:pt x="21" y="22230"/>
                    </a:cubicBezTo>
                    <a:cubicBezTo>
                      <a:pt x="42" y="22293"/>
                      <a:pt x="84" y="22334"/>
                      <a:pt x="126" y="22397"/>
                    </a:cubicBezTo>
                    <a:cubicBezTo>
                      <a:pt x="147" y="23548"/>
                      <a:pt x="314" y="24866"/>
                      <a:pt x="837" y="26143"/>
                    </a:cubicBezTo>
                    <a:cubicBezTo>
                      <a:pt x="900" y="26289"/>
                      <a:pt x="1047" y="26394"/>
                      <a:pt x="1193" y="26394"/>
                    </a:cubicBezTo>
                    <a:cubicBezTo>
                      <a:pt x="1256" y="26394"/>
                      <a:pt x="1298" y="26373"/>
                      <a:pt x="1339" y="26352"/>
                    </a:cubicBezTo>
                    <a:cubicBezTo>
                      <a:pt x="1549" y="26268"/>
                      <a:pt x="1653" y="26038"/>
                      <a:pt x="1570" y="25850"/>
                    </a:cubicBezTo>
                    <a:cubicBezTo>
                      <a:pt x="1109" y="24678"/>
                      <a:pt x="942" y="23485"/>
                      <a:pt x="921" y="22397"/>
                    </a:cubicBezTo>
                    <a:cubicBezTo>
                      <a:pt x="2365" y="21937"/>
                      <a:pt x="7093" y="20054"/>
                      <a:pt x="8161" y="14844"/>
                    </a:cubicBezTo>
                    <a:cubicBezTo>
                      <a:pt x="8872" y="11433"/>
                      <a:pt x="7721" y="8881"/>
                      <a:pt x="6633" y="7311"/>
                    </a:cubicBezTo>
                    <a:cubicBezTo>
                      <a:pt x="5399" y="5554"/>
                      <a:pt x="3620" y="4236"/>
                      <a:pt x="1842" y="3691"/>
                    </a:cubicBezTo>
                    <a:cubicBezTo>
                      <a:pt x="2637" y="3064"/>
                      <a:pt x="3892" y="1913"/>
                      <a:pt x="4604" y="574"/>
                    </a:cubicBezTo>
                    <a:cubicBezTo>
                      <a:pt x="4708" y="386"/>
                      <a:pt x="4645" y="155"/>
                      <a:pt x="4457" y="51"/>
                    </a:cubicBezTo>
                    <a:cubicBezTo>
                      <a:pt x="4396" y="17"/>
                      <a:pt x="4328" y="0"/>
                      <a:pt x="4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7315000" y="1734913"/>
                <a:ext cx="333750" cy="107425"/>
              </a:xfrm>
              <a:custGeom>
                <a:avLst/>
                <a:gdLst/>
                <a:ahLst/>
                <a:cxnLst/>
                <a:rect l="l" t="t" r="r" b="b"/>
                <a:pathLst>
                  <a:path w="13350" h="4297" extrusionOk="0">
                    <a:moveTo>
                      <a:pt x="3015" y="0"/>
                    </a:moveTo>
                    <a:cubicBezTo>
                      <a:pt x="2703" y="0"/>
                      <a:pt x="2403" y="38"/>
                      <a:pt x="2113" y="112"/>
                    </a:cubicBezTo>
                    <a:cubicBezTo>
                      <a:pt x="712" y="468"/>
                      <a:pt x="126" y="1619"/>
                      <a:pt x="84" y="1681"/>
                    </a:cubicBezTo>
                    <a:cubicBezTo>
                      <a:pt x="0" y="1870"/>
                      <a:pt x="84" y="2100"/>
                      <a:pt x="272" y="2205"/>
                    </a:cubicBezTo>
                    <a:cubicBezTo>
                      <a:pt x="327" y="2235"/>
                      <a:pt x="386" y="2250"/>
                      <a:pt x="444" y="2250"/>
                    </a:cubicBezTo>
                    <a:cubicBezTo>
                      <a:pt x="584" y="2250"/>
                      <a:pt x="721" y="2164"/>
                      <a:pt x="795" y="2016"/>
                    </a:cubicBezTo>
                    <a:cubicBezTo>
                      <a:pt x="795" y="2016"/>
                      <a:pt x="1235" y="1158"/>
                      <a:pt x="2323" y="865"/>
                    </a:cubicBezTo>
                    <a:cubicBezTo>
                      <a:pt x="2546" y="808"/>
                      <a:pt x="2780" y="780"/>
                      <a:pt x="3024" y="780"/>
                    </a:cubicBezTo>
                    <a:cubicBezTo>
                      <a:pt x="3943" y="780"/>
                      <a:pt x="5003" y="1185"/>
                      <a:pt x="6194" y="1995"/>
                    </a:cubicBezTo>
                    <a:cubicBezTo>
                      <a:pt x="8997" y="3920"/>
                      <a:pt x="10943" y="4297"/>
                      <a:pt x="12031" y="4297"/>
                    </a:cubicBezTo>
                    <a:cubicBezTo>
                      <a:pt x="12680" y="4297"/>
                      <a:pt x="13015" y="4150"/>
                      <a:pt x="13057" y="4130"/>
                    </a:cubicBezTo>
                    <a:cubicBezTo>
                      <a:pt x="13245" y="4046"/>
                      <a:pt x="13349" y="3837"/>
                      <a:pt x="13266" y="3627"/>
                    </a:cubicBezTo>
                    <a:cubicBezTo>
                      <a:pt x="13204" y="3472"/>
                      <a:pt x="13061" y="3386"/>
                      <a:pt x="12906" y="3386"/>
                    </a:cubicBezTo>
                    <a:cubicBezTo>
                      <a:pt x="12852" y="3386"/>
                      <a:pt x="12797" y="3396"/>
                      <a:pt x="12743" y="3418"/>
                    </a:cubicBezTo>
                    <a:cubicBezTo>
                      <a:pt x="12736" y="3418"/>
                      <a:pt x="12503" y="3500"/>
                      <a:pt x="12040" y="3500"/>
                    </a:cubicBezTo>
                    <a:cubicBezTo>
                      <a:pt x="11135" y="3500"/>
                      <a:pt x="9347" y="3188"/>
                      <a:pt x="6633" y="1347"/>
                    </a:cubicBezTo>
                    <a:cubicBezTo>
                      <a:pt x="5316" y="452"/>
                      <a:pt x="4100" y="0"/>
                      <a:pt x="3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>
                <a:off x="7437400" y="1245263"/>
                <a:ext cx="162700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6508" h="8672" extrusionOk="0">
                    <a:moveTo>
                      <a:pt x="463" y="0"/>
                    </a:moveTo>
                    <a:cubicBezTo>
                      <a:pt x="384" y="0"/>
                      <a:pt x="303" y="24"/>
                      <a:pt x="230" y="72"/>
                    </a:cubicBezTo>
                    <a:cubicBezTo>
                      <a:pt x="63" y="176"/>
                      <a:pt x="0" y="428"/>
                      <a:pt x="126" y="616"/>
                    </a:cubicBezTo>
                    <a:cubicBezTo>
                      <a:pt x="147" y="637"/>
                      <a:pt x="1486" y="2645"/>
                      <a:pt x="1653" y="4277"/>
                    </a:cubicBezTo>
                    <a:cubicBezTo>
                      <a:pt x="1653" y="4466"/>
                      <a:pt x="1821" y="4612"/>
                      <a:pt x="2009" y="4633"/>
                    </a:cubicBezTo>
                    <a:cubicBezTo>
                      <a:pt x="2009" y="4633"/>
                      <a:pt x="3934" y="4884"/>
                      <a:pt x="5712" y="8462"/>
                    </a:cubicBezTo>
                    <a:cubicBezTo>
                      <a:pt x="5775" y="8588"/>
                      <a:pt x="5922" y="8671"/>
                      <a:pt x="6068" y="8671"/>
                    </a:cubicBezTo>
                    <a:cubicBezTo>
                      <a:pt x="6131" y="8671"/>
                      <a:pt x="6194" y="8671"/>
                      <a:pt x="6236" y="8630"/>
                    </a:cubicBezTo>
                    <a:cubicBezTo>
                      <a:pt x="6445" y="8546"/>
                      <a:pt x="6508" y="8295"/>
                      <a:pt x="6424" y="8106"/>
                    </a:cubicBezTo>
                    <a:cubicBezTo>
                      <a:pt x="4834" y="4926"/>
                      <a:pt x="3097" y="4131"/>
                      <a:pt x="2386" y="3922"/>
                    </a:cubicBezTo>
                    <a:cubicBezTo>
                      <a:pt x="2093" y="2164"/>
                      <a:pt x="837" y="260"/>
                      <a:pt x="775" y="176"/>
                    </a:cubicBezTo>
                    <a:cubicBezTo>
                      <a:pt x="710" y="60"/>
                      <a:pt x="590" y="0"/>
                      <a:pt x="4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6994850" y="1291388"/>
                <a:ext cx="188350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4023" extrusionOk="0">
                    <a:moveTo>
                      <a:pt x="6001" y="1"/>
                    </a:moveTo>
                    <a:cubicBezTo>
                      <a:pt x="1866" y="1"/>
                      <a:pt x="106" y="3419"/>
                      <a:pt x="106" y="3458"/>
                    </a:cubicBezTo>
                    <a:cubicBezTo>
                      <a:pt x="1" y="3646"/>
                      <a:pt x="85" y="3876"/>
                      <a:pt x="273" y="3981"/>
                    </a:cubicBezTo>
                    <a:cubicBezTo>
                      <a:pt x="336" y="4002"/>
                      <a:pt x="399" y="4023"/>
                      <a:pt x="461" y="4023"/>
                    </a:cubicBezTo>
                    <a:cubicBezTo>
                      <a:pt x="587" y="4023"/>
                      <a:pt x="733" y="3939"/>
                      <a:pt x="796" y="3813"/>
                    </a:cubicBezTo>
                    <a:cubicBezTo>
                      <a:pt x="873" y="3680"/>
                      <a:pt x="2383" y="782"/>
                      <a:pt x="5984" y="782"/>
                    </a:cubicBezTo>
                    <a:cubicBezTo>
                      <a:pt x="6321" y="782"/>
                      <a:pt x="6677" y="808"/>
                      <a:pt x="7052" y="863"/>
                    </a:cubicBezTo>
                    <a:cubicBezTo>
                      <a:pt x="7067" y="865"/>
                      <a:pt x="7081" y="865"/>
                      <a:pt x="7096" y="865"/>
                    </a:cubicBezTo>
                    <a:cubicBezTo>
                      <a:pt x="7306" y="865"/>
                      <a:pt x="7473" y="724"/>
                      <a:pt x="7513" y="528"/>
                    </a:cubicBezTo>
                    <a:cubicBezTo>
                      <a:pt x="7533" y="319"/>
                      <a:pt x="7387" y="110"/>
                      <a:pt x="7178" y="89"/>
                    </a:cubicBezTo>
                    <a:cubicBezTo>
                      <a:pt x="6766" y="28"/>
                      <a:pt x="6374" y="1"/>
                      <a:pt x="6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7321800" y="2258663"/>
                <a:ext cx="11195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9481" extrusionOk="0">
                    <a:moveTo>
                      <a:pt x="3454" y="0"/>
                    </a:moveTo>
                    <a:cubicBezTo>
                      <a:pt x="3440" y="0"/>
                      <a:pt x="3425" y="1"/>
                      <a:pt x="3411" y="2"/>
                    </a:cubicBezTo>
                    <a:cubicBezTo>
                      <a:pt x="3202" y="44"/>
                      <a:pt x="3034" y="232"/>
                      <a:pt x="3076" y="462"/>
                    </a:cubicBezTo>
                    <a:cubicBezTo>
                      <a:pt x="3076" y="504"/>
                      <a:pt x="3662" y="5442"/>
                      <a:pt x="168" y="8790"/>
                    </a:cubicBezTo>
                    <a:cubicBezTo>
                      <a:pt x="0" y="8957"/>
                      <a:pt x="0" y="9208"/>
                      <a:pt x="147" y="9355"/>
                    </a:cubicBezTo>
                    <a:cubicBezTo>
                      <a:pt x="230" y="9439"/>
                      <a:pt x="335" y="9480"/>
                      <a:pt x="440" y="9480"/>
                    </a:cubicBezTo>
                    <a:cubicBezTo>
                      <a:pt x="523" y="9480"/>
                      <a:pt x="628" y="9439"/>
                      <a:pt x="712" y="9376"/>
                    </a:cubicBezTo>
                    <a:cubicBezTo>
                      <a:pt x="4478" y="5714"/>
                      <a:pt x="3871" y="567"/>
                      <a:pt x="3850" y="358"/>
                    </a:cubicBezTo>
                    <a:cubicBezTo>
                      <a:pt x="3831" y="142"/>
                      <a:pt x="3664" y="0"/>
                      <a:pt x="3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>
                <a:off x="7814550" y="1626688"/>
                <a:ext cx="114575" cy="319750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2790" extrusionOk="0">
                    <a:moveTo>
                      <a:pt x="882" y="0"/>
                    </a:moveTo>
                    <a:cubicBezTo>
                      <a:pt x="780" y="0"/>
                      <a:pt x="680" y="37"/>
                      <a:pt x="607" y="110"/>
                    </a:cubicBezTo>
                    <a:cubicBezTo>
                      <a:pt x="461" y="277"/>
                      <a:pt x="461" y="528"/>
                      <a:pt x="607" y="675"/>
                    </a:cubicBezTo>
                    <a:cubicBezTo>
                      <a:pt x="649" y="696"/>
                      <a:pt x="3641" y="3709"/>
                      <a:pt x="1758" y="10258"/>
                    </a:cubicBezTo>
                    <a:cubicBezTo>
                      <a:pt x="607" y="11220"/>
                      <a:pt x="126" y="12162"/>
                      <a:pt x="105" y="12225"/>
                    </a:cubicBezTo>
                    <a:cubicBezTo>
                      <a:pt x="0" y="12434"/>
                      <a:pt x="84" y="12664"/>
                      <a:pt x="272" y="12748"/>
                    </a:cubicBezTo>
                    <a:cubicBezTo>
                      <a:pt x="335" y="12769"/>
                      <a:pt x="398" y="12790"/>
                      <a:pt x="461" y="12790"/>
                    </a:cubicBezTo>
                    <a:cubicBezTo>
                      <a:pt x="607" y="12790"/>
                      <a:pt x="733" y="12706"/>
                      <a:pt x="816" y="12560"/>
                    </a:cubicBezTo>
                    <a:cubicBezTo>
                      <a:pt x="816" y="12560"/>
                      <a:pt x="1737" y="10676"/>
                      <a:pt x="4269" y="9693"/>
                    </a:cubicBezTo>
                    <a:cubicBezTo>
                      <a:pt x="4478" y="9609"/>
                      <a:pt x="4583" y="9400"/>
                      <a:pt x="4499" y="9191"/>
                    </a:cubicBezTo>
                    <a:cubicBezTo>
                      <a:pt x="4435" y="9031"/>
                      <a:pt x="4297" y="8932"/>
                      <a:pt x="4142" y="8932"/>
                    </a:cubicBezTo>
                    <a:cubicBezTo>
                      <a:pt x="4095" y="8932"/>
                      <a:pt x="4046" y="8941"/>
                      <a:pt x="3997" y="8961"/>
                    </a:cubicBezTo>
                    <a:cubicBezTo>
                      <a:pt x="3536" y="9149"/>
                      <a:pt x="3118" y="9358"/>
                      <a:pt x="2762" y="9567"/>
                    </a:cubicBezTo>
                    <a:cubicBezTo>
                      <a:pt x="4227" y="3207"/>
                      <a:pt x="1298" y="236"/>
                      <a:pt x="1172" y="110"/>
                    </a:cubicBezTo>
                    <a:cubicBezTo>
                      <a:pt x="1088" y="37"/>
                      <a:pt x="984" y="0"/>
                      <a:pt x="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5964900" y="1322163"/>
                <a:ext cx="478125" cy="621150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24846" extrusionOk="0">
                    <a:moveTo>
                      <a:pt x="17443" y="0"/>
                    </a:moveTo>
                    <a:cubicBezTo>
                      <a:pt x="16744" y="0"/>
                      <a:pt x="16083" y="224"/>
                      <a:pt x="15484" y="657"/>
                    </a:cubicBezTo>
                    <a:cubicBezTo>
                      <a:pt x="14061" y="1725"/>
                      <a:pt x="13245" y="3901"/>
                      <a:pt x="13412" y="6202"/>
                    </a:cubicBezTo>
                    <a:cubicBezTo>
                      <a:pt x="13663" y="9320"/>
                      <a:pt x="11257" y="11224"/>
                      <a:pt x="5713" y="14781"/>
                    </a:cubicBezTo>
                    <a:cubicBezTo>
                      <a:pt x="0" y="18463"/>
                      <a:pt x="1988" y="24510"/>
                      <a:pt x="2009" y="24573"/>
                    </a:cubicBezTo>
                    <a:cubicBezTo>
                      <a:pt x="2051" y="24741"/>
                      <a:pt x="2218" y="24845"/>
                      <a:pt x="2365" y="24845"/>
                    </a:cubicBezTo>
                    <a:cubicBezTo>
                      <a:pt x="2407" y="24845"/>
                      <a:pt x="2469" y="24845"/>
                      <a:pt x="2511" y="24824"/>
                    </a:cubicBezTo>
                    <a:cubicBezTo>
                      <a:pt x="2700" y="24761"/>
                      <a:pt x="2825" y="24531"/>
                      <a:pt x="2741" y="24322"/>
                    </a:cubicBezTo>
                    <a:cubicBezTo>
                      <a:pt x="2679" y="24092"/>
                      <a:pt x="942" y="18777"/>
                      <a:pt x="6131" y="15450"/>
                    </a:cubicBezTo>
                    <a:cubicBezTo>
                      <a:pt x="11487" y="11998"/>
                      <a:pt x="14500" y="9885"/>
                      <a:pt x="14207" y="6139"/>
                    </a:cubicBezTo>
                    <a:cubicBezTo>
                      <a:pt x="14061" y="4131"/>
                      <a:pt x="14752" y="2185"/>
                      <a:pt x="15965" y="1306"/>
                    </a:cubicBezTo>
                    <a:cubicBezTo>
                      <a:pt x="16419" y="966"/>
                      <a:pt x="16919" y="800"/>
                      <a:pt x="17450" y="800"/>
                    </a:cubicBezTo>
                    <a:cubicBezTo>
                      <a:pt x="17801" y="800"/>
                      <a:pt x="18165" y="872"/>
                      <a:pt x="18539" y="1013"/>
                    </a:cubicBezTo>
                    <a:cubicBezTo>
                      <a:pt x="18583" y="1033"/>
                      <a:pt x="18629" y="1042"/>
                      <a:pt x="18676" y="1042"/>
                    </a:cubicBezTo>
                    <a:cubicBezTo>
                      <a:pt x="18827" y="1042"/>
                      <a:pt x="18977" y="943"/>
                      <a:pt x="19041" y="783"/>
                    </a:cubicBezTo>
                    <a:cubicBezTo>
                      <a:pt x="19125" y="595"/>
                      <a:pt x="19020" y="365"/>
                      <a:pt x="18832" y="281"/>
                    </a:cubicBezTo>
                    <a:cubicBezTo>
                      <a:pt x="18357" y="93"/>
                      <a:pt x="17892" y="0"/>
                      <a:pt x="17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6171000" y="1206838"/>
                <a:ext cx="166875" cy="144325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5773" extrusionOk="0">
                    <a:moveTo>
                      <a:pt x="6231" y="1"/>
                    </a:moveTo>
                    <a:cubicBezTo>
                      <a:pt x="6191" y="1"/>
                      <a:pt x="6151" y="6"/>
                      <a:pt x="6110" y="19"/>
                    </a:cubicBezTo>
                    <a:cubicBezTo>
                      <a:pt x="3662" y="835"/>
                      <a:pt x="2762" y="3032"/>
                      <a:pt x="2511" y="3827"/>
                    </a:cubicBezTo>
                    <a:cubicBezTo>
                      <a:pt x="1067" y="3973"/>
                      <a:pt x="168" y="5103"/>
                      <a:pt x="126" y="5145"/>
                    </a:cubicBezTo>
                    <a:cubicBezTo>
                      <a:pt x="0" y="5312"/>
                      <a:pt x="21" y="5563"/>
                      <a:pt x="189" y="5689"/>
                    </a:cubicBezTo>
                    <a:cubicBezTo>
                      <a:pt x="272" y="5752"/>
                      <a:pt x="356" y="5773"/>
                      <a:pt x="440" y="5773"/>
                    </a:cubicBezTo>
                    <a:cubicBezTo>
                      <a:pt x="565" y="5773"/>
                      <a:pt x="670" y="5731"/>
                      <a:pt x="754" y="5626"/>
                    </a:cubicBezTo>
                    <a:cubicBezTo>
                      <a:pt x="754" y="5626"/>
                      <a:pt x="1570" y="4601"/>
                      <a:pt x="2804" y="4601"/>
                    </a:cubicBezTo>
                    <a:cubicBezTo>
                      <a:pt x="2992" y="4601"/>
                      <a:pt x="3160" y="4475"/>
                      <a:pt x="3202" y="4287"/>
                    </a:cubicBezTo>
                    <a:cubicBezTo>
                      <a:pt x="3202" y="4266"/>
                      <a:pt x="3829" y="1609"/>
                      <a:pt x="6361" y="772"/>
                    </a:cubicBezTo>
                    <a:cubicBezTo>
                      <a:pt x="6570" y="709"/>
                      <a:pt x="6675" y="479"/>
                      <a:pt x="6591" y="270"/>
                    </a:cubicBezTo>
                    <a:cubicBezTo>
                      <a:pt x="6541" y="101"/>
                      <a:pt x="6395" y="1"/>
                      <a:pt x="6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5868650" y="1982788"/>
                <a:ext cx="77975" cy="131575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5263" extrusionOk="0">
                    <a:moveTo>
                      <a:pt x="2662" y="0"/>
                    </a:moveTo>
                    <a:cubicBezTo>
                      <a:pt x="2583" y="0"/>
                      <a:pt x="2502" y="24"/>
                      <a:pt x="2428" y="73"/>
                    </a:cubicBezTo>
                    <a:cubicBezTo>
                      <a:pt x="0" y="1935"/>
                      <a:pt x="984" y="4948"/>
                      <a:pt x="984" y="4990"/>
                    </a:cubicBezTo>
                    <a:cubicBezTo>
                      <a:pt x="1047" y="5158"/>
                      <a:pt x="1193" y="5262"/>
                      <a:pt x="1360" y="5262"/>
                    </a:cubicBezTo>
                    <a:cubicBezTo>
                      <a:pt x="1402" y="5262"/>
                      <a:pt x="1444" y="5241"/>
                      <a:pt x="1486" y="5241"/>
                    </a:cubicBezTo>
                    <a:cubicBezTo>
                      <a:pt x="1695" y="5158"/>
                      <a:pt x="1800" y="4948"/>
                      <a:pt x="1737" y="4739"/>
                    </a:cubicBezTo>
                    <a:cubicBezTo>
                      <a:pt x="1695" y="4634"/>
                      <a:pt x="942" y="2207"/>
                      <a:pt x="2909" y="701"/>
                    </a:cubicBezTo>
                    <a:cubicBezTo>
                      <a:pt x="3076" y="575"/>
                      <a:pt x="3118" y="324"/>
                      <a:pt x="2992" y="157"/>
                    </a:cubicBezTo>
                    <a:cubicBezTo>
                      <a:pt x="2904" y="55"/>
                      <a:pt x="2784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23"/>
            <p:cNvGrpSpPr/>
            <p:nvPr/>
          </p:nvGrpSpPr>
          <p:grpSpPr>
            <a:xfrm>
              <a:off x="5193175" y="2466896"/>
              <a:ext cx="3941823" cy="2648094"/>
              <a:chOff x="5193175" y="2466896"/>
              <a:chExt cx="3941823" cy="2648094"/>
            </a:xfrm>
          </p:grpSpPr>
          <p:sp>
            <p:nvSpPr>
              <p:cNvPr id="449" name="Google Shape;449;p23"/>
              <p:cNvSpPr/>
              <p:nvPr/>
            </p:nvSpPr>
            <p:spPr>
              <a:xfrm flipH="1">
                <a:off x="8432050" y="3337576"/>
                <a:ext cx="27820" cy="414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767" extrusionOk="0">
                    <a:moveTo>
                      <a:pt x="0" y="1734"/>
                    </a:moveTo>
                    <a:cubicBezTo>
                      <a:pt x="547" y="2098"/>
                      <a:pt x="1033" y="2433"/>
                      <a:pt x="1520" y="2767"/>
                    </a:cubicBezTo>
                    <a:cubicBezTo>
                      <a:pt x="1854" y="1217"/>
                      <a:pt x="1520" y="396"/>
                      <a:pt x="1277" y="1"/>
                    </a:cubicBezTo>
                    <a:cubicBezTo>
                      <a:pt x="1033" y="214"/>
                      <a:pt x="578" y="822"/>
                      <a:pt x="0" y="1734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5202294" y="2958769"/>
                <a:ext cx="647337" cy="235686"/>
              </a:xfrm>
              <a:custGeom>
                <a:avLst/>
                <a:gdLst/>
                <a:ahLst/>
                <a:cxnLst/>
                <a:rect l="l" t="t" r="r" b="b"/>
                <a:pathLst>
                  <a:path w="43163" h="15715" extrusionOk="0">
                    <a:moveTo>
                      <a:pt x="5016" y="15411"/>
                    </a:moveTo>
                    <a:cubicBezTo>
                      <a:pt x="4287" y="15441"/>
                      <a:pt x="4195" y="14347"/>
                      <a:pt x="4925" y="14256"/>
                    </a:cubicBezTo>
                    <a:lnTo>
                      <a:pt x="9575" y="13830"/>
                    </a:lnTo>
                    <a:lnTo>
                      <a:pt x="18299" y="11307"/>
                    </a:lnTo>
                    <a:lnTo>
                      <a:pt x="38451" y="5016"/>
                    </a:lnTo>
                    <a:cubicBezTo>
                      <a:pt x="41309" y="4134"/>
                      <a:pt x="43163" y="2766"/>
                      <a:pt x="42099" y="0"/>
                    </a:cubicBezTo>
                    <a:cubicBezTo>
                      <a:pt x="42099" y="0"/>
                      <a:pt x="42585" y="1915"/>
                      <a:pt x="39485" y="2979"/>
                    </a:cubicBezTo>
                    <a:cubicBezTo>
                      <a:pt x="36385" y="4073"/>
                      <a:pt x="274" y="14985"/>
                      <a:pt x="274" y="14985"/>
                    </a:cubicBezTo>
                    <a:cubicBezTo>
                      <a:pt x="274" y="14985"/>
                      <a:pt x="1" y="15198"/>
                      <a:pt x="31" y="15380"/>
                    </a:cubicBezTo>
                    <a:cubicBezTo>
                      <a:pt x="62" y="15593"/>
                      <a:pt x="214" y="15715"/>
                      <a:pt x="1034" y="15654"/>
                    </a:cubicBezTo>
                    <a:cubicBezTo>
                      <a:pt x="1885" y="15593"/>
                      <a:pt x="5016" y="15411"/>
                      <a:pt x="5016" y="1541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5366396" y="2730837"/>
                <a:ext cx="542040" cy="321846"/>
              </a:xfrm>
              <a:custGeom>
                <a:avLst/>
                <a:gdLst/>
                <a:ahLst/>
                <a:cxnLst/>
                <a:rect l="l" t="t" r="r" b="b"/>
                <a:pathLst>
                  <a:path w="36142" h="21460" extrusionOk="0">
                    <a:moveTo>
                      <a:pt x="7752" y="20518"/>
                    </a:moveTo>
                    <a:cubicBezTo>
                      <a:pt x="7174" y="20548"/>
                      <a:pt x="6688" y="20426"/>
                      <a:pt x="6353" y="20062"/>
                    </a:cubicBezTo>
                    <a:cubicBezTo>
                      <a:pt x="6141" y="19849"/>
                      <a:pt x="5928" y="19271"/>
                      <a:pt x="5776" y="18815"/>
                    </a:cubicBezTo>
                    <a:lnTo>
                      <a:pt x="3709" y="19818"/>
                    </a:lnTo>
                    <a:cubicBezTo>
                      <a:pt x="3040" y="20153"/>
                      <a:pt x="2524" y="19119"/>
                      <a:pt x="3192" y="18785"/>
                    </a:cubicBezTo>
                    <a:lnTo>
                      <a:pt x="5746" y="17569"/>
                    </a:lnTo>
                    <a:lnTo>
                      <a:pt x="6323" y="17296"/>
                    </a:lnTo>
                    <a:cubicBezTo>
                      <a:pt x="9575" y="15867"/>
                      <a:pt x="31065" y="6414"/>
                      <a:pt x="34226" y="4985"/>
                    </a:cubicBezTo>
                    <a:cubicBezTo>
                      <a:pt x="36141" y="4134"/>
                      <a:pt x="36141" y="1733"/>
                      <a:pt x="35199" y="0"/>
                    </a:cubicBezTo>
                    <a:cubicBezTo>
                      <a:pt x="35290" y="183"/>
                      <a:pt x="35959" y="2037"/>
                      <a:pt x="33163" y="3314"/>
                    </a:cubicBezTo>
                    <a:cubicBezTo>
                      <a:pt x="30245" y="4651"/>
                      <a:pt x="335" y="19818"/>
                      <a:pt x="335" y="19818"/>
                    </a:cubicBezTo>
                    <a:cubicBezTo>
                      <a:pt x="335" y="19818"/>
                      <a:pt x="1" y="20183"/>
                      <a:pt x="122" y="20578"/>
                    </a:cubicBezTo>
                    <a:cubicBezTo>
                      <a:pt x="274" y="21004"/>
                      <a:pt x="548" y="21460"/>
                      <a:pt x="1916" y="21277"/>
                    </a:cubicBezTo>
                    <a:cubicBezTo>
                      <a:pt x="3284" y="21095"/>
                      <a:pt x="7661" y="20518"/>
                      <a:pt x="7752" y="2051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 flipH="1">
                <a:off x="6598126" y="3091422"/>
                <a:ext cx="93014" cy="83896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5594" extrusionOk="0">
                    <a:moveTo>
                      <a:pt x="5411" y="0"/>
                    </a:moveTo>
                    <a:cubicBezTo>
                      <a:pt x="5380" y="31"/>
                      <a:pt x="5350" y="31"/>
                      <a:pt x="5320" y="31"/>
                    </a:cubicBezTo>
                    <a:cubicBezTo>
                      <a:pt x="5107" y="183"/>
                      <a:pt x="3374" y="699"/>
                      <a:pt x="851" y="1399"/>
                    </a:cubicBezTo>
                    <a:lnTo>
                      <a:pt x="0" y="1611"/>
                    </a:lnTo>
                    <a:lnTo>
                      <a:pt x="6201" y="5593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 flipH="1">
                <a:off x="5381904" y="3311151"/>
                <a:ext cx="1825721" cy="558432"/>
              </a:xfrm>
              <a:custGeom>
                <a:avLst/>
                <a:gdLst/>
                <a:ahLst/>
                <a:cxnLst/>
                <a:rect l="l" t="t" r="r" b="b"/>
                <a:pathLst>
                  <a:path w="121735" h="37235" extrusionOk="0">
                    <a:moveTo>
                      <a:pt x="4073" y="17599"/>
                    </a:moveTo>
                    <a:cubicBezTo>
                      <a:pt x="2796" y="20000"/>
                      <a:pt x="1489" y="22371"/>
                      <a:pt x="213" y="24712"/>
                    </a:cubicBezTo>
                    <a:cubicBezTo>
                      <a:pt x="152" y="25016"/>
                      <a:pt x="61" y="25289"/>
                      <a:pt x="0" y="25593"/>
                    </a:cubicBezTo>
                    <a:cubicBezTo>
                      <a:pt x="1793" y="23921"/>
                      <a:pt x="6018" y="20061"/>
                      <a:pt x="7508" y="19636"/>
                    </a:cubicBezTo>
                    <a:cubicBezTo>
                      <a:pt x="10426" y="18845"/>
                      <a:pt x="16353" y="22766"/>
                      <a:pt x="17143" y="25654"/>
                    </a:cubicBezTo>
                    <a:cubicBezTo>
                      <a:pt x="17873" y="28207"/>
                      <a:pt x="16353" y="34165"/>
                      <a:pt x="15988" y="35502"/>
                    </a:cubicBezTo>
                    <a:cubicBezTo>
                      <a:pt x="16231" y="35836"/>
                      <a:pt x="16718" y="36444"/>
                      <a:pt x="17295" y="37235"/>
                    </a:cubicBezTo>
                    <a:cubicBezTo>
                      <a:pt x="23648" y="33344"/>
                      <a:pt x="49910" y="17174"/>
                      <a:pt x="54044" y="17052"/>
                    </a:cubicBezTo>
                    <a:cubicBezTo>
                      <a:pt x="57022" y="16961"/>
                      <a:pt x="65381" y="16353"/>
                      <a:pt x="73193" y="15684"/>
                    </a:cubicBezTo>
                    <a:cubicBezTo>
                      <a:pt x="80944" y="15046"/>
                      <a:pt x="88117" y="14347"/>
                      <a:pt x="88907" y="14104"/>
                    </a:cubicBezTo>
                    <a:cubicBezTo>
                      <a:pt x="90610" y="13617"/>
                      <a:pt x="93528" y="12979"/>
                      <a:pt x="93558" y="12979"/>
                    </a:cubicBezTo>
                    <a:lnTo>
                      <a:pt x="93588" y="12949"/>
                    </a:lnTo>
                    <a:cubicBezTo>
                      <a:pt x="97996" y="12249"/>
                      <a:pt x="103102" y="11885"/>
                      <a:pt x="107692" y="11550"/>
                    </a:cubicBezTo>
                    <a:cubicBezTo>
                      <a:pt x="111947" y="11246"/>
                      <a:pt x="115747" y="10973"/>
                      <a:pt x="118057" y="10517"/>
                    </a:cubicBezTo>
                    <a:cubicBezTo>
                      <a:pt x="119820" y="10152"/>
                      <a:pt x="121309" y="9240"/>
                      <a:pt x="121735" y="7964"/>
                    </a:cubicBezTo>
                    <a:cubicBezTo>
                      <a:pt x="121036" y="8511"/>
                      <a:pt x="120185" y="8876"/>
                      <a:pt x="119090" y="9028"/>
                    </a:cubicBezTo>
                    <a:cubicBezTo>
                      <a:pt x="116872" y="9301"/>
                      <a:pt x="95047" y="10395"/>
                      <a:pt x="94500" y="10152"/>
                    </a:cubicBezTo>
                    <a:cubicBezTo>
                      <a:pt x="93953" y="9939"/>
                      <a:pt x="93041" y="8480"/>
                      <a:pt x="92494" y="8876"/>
                    </a:cubicBezTo>
                    <a:cubicBezTo>
                      <a:pt x="91977" y="9301"/>
                      <a:pt x="89637" y="10882"/>
                      <a:pt x="85594" y="11155"/>
                    </a:cubicBezTo>
                    <a:cubicBezTo>
                      <a:pt x="81552" y="11398"/>
                      <a:pt x="58451" y="13222"/>
                      <a:pt x="54560" y="13101"/>
                    </a:cubicBezTo>
                    <a:cubicBezTo>
                      <a:pt x="50639" y="12949"/>
                      <a:pt x="48116" y="8328"/>
                      <a:pt x="48116" y="8328"/>
                    </a:cubicBezTo>
                    <a:lnTo>
                      <a:pt x="46931" y="8359"/>
                    </a:lnTo>
                    <a:cubicBezTo>
                      <a:pt x="46931" y="8359"/>
                      <a:pt x="45563" y="13465"/>
                      <a:pt x="44226" y="13800"/>
                    </a:cubicBezTo>
                    <a:cubicBezTo>
                      <a:pt x="42858" y="14134"/>
                      <a:pt x="38815" y="14468"/>
                      <a:pt x="36049" y="14681"/>
                    </a:cubicBezTo>
                    <a:cubicBezTo>
                      <a:pt x="33314" y="14863"/>
                      <a:pt x="31885" y="13313"/>
                      <a:pt x="32159" y="10699"/>
                    </a:cubicBezTo>
                    <a:cubicBezTo>
                      <a:pt x="32432" y="8055"/>
                      <a:pt x="34165" y="0"/>
                      <a:pt x="34165" y="0"/>
                    </a:cubicBezTo>
                    <a:lnTo>
                      <a:pt x="29241" y="9848"/>
                    </a:lnTo>
                    <a:cubicBezTo>
                      <a:pt x="27083" y="16718"/>
                      <a:pt x="20031" y="22675"/>
                      <a:pt x="17994" y="21672"/>
                    </a:cubicBezTo>
                    <a:cubicBezTo>
                      <a:pt x="15988" y="20669"/>
                      <a:pt x="14377" y="20882"/>
                      <a:pt x="13952" y="17508"/>
                    </a:cubicBezTo>
                    <a:cubicBezTo>
                      <a:pt x="13557" y="14134"/>
                      <a:pt x="12797" y="9058"/>
                      <a:pt x="12797" y="9058"/>
                    </a:cubicBezTo>
                    <a:lnTo>
                      <a:pt x="10547" y="11763"/>
                    </a:lnTo>
                    <a:cubicBezTo>
                      <a:pt x="9757" y="13526"/>
                      <a:pt x="8511" y="16019"/>
                      <a:pt x="6383" y="16809"/>
                    </a:cubicBezTo>
                    <a:cubicBezTo>
                      <a:pt x="5654" y="17052"/>
                      <a:pt x="4833" y="17356"/>
                      <a:pt x="4073" y="17599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7708601" y="4061026"/>
                <a:ext cx="241175" cy="279913"/>
              </a:xfrm>
              <a:custGeom>
                <a:avLst/>
                <a:gdLst/>
                <a:ahLst/>
                <a:cxnLst/>
                <a:rect l="l" t="t" r="r" b="b"/>
                <a:pathLst>
                  <a:path w="16081" h="18664" extrusionOk="0">
                    <a:moveTo>
                      <a:pt x="16080" y="1"/>
                    </a:moveTo>
                    <a:cubicBezTo>
                      <a:pt x="13588" y="2584"/>
                      <a:pt x="7448" y="10457"/>
                      <a:pt x="5867" y="12493"/>
                    </a:cubicBezTo>
                    <a:cubicBezTo>
                      <a:pt x="6901" y="13192"/>
                      <a:pt x="9272" y="14925"/>
                      <a:pt x="11217" y="17357"/>
                    </a:cubicBezTo>
                    <a:cubicBezTo>
                      <a:pt x="10031" y="15624"/>
                      <a:pt x="10487" y="12676"/>
                      <a:pt x="11247" y="10852"/>
                    </a:cubicBezTo>
                    <a:cubicBezTo>
                      <a:pt x="11977" y="9028"/>
                      <a:pt x="16050" y="1"/>
                      <a:pt x="16080" y="1"/>
                    </a:cubicBezTo>
                    <a:close/>
                    <a:moveTo>
                      <a:pt x="2432" y="12919"/>
                    </a:moveTo>
                    <a:cubicBezTo>
                      <a:pt x="1065" y="13314"/>
                      <a:pt x="305" y="14621"/>
                      <a:pt x="1" y="15320"/>
                    </a:cubicBezTo>
                    <a:cubicBezTo>
                      <a:pt x="730" y="15746"/>
                      <a:pt x="2250" y="16810"/>
                      <a:pt x="3983" y="18664"/>
                    </a:cubicBezTo>
                    <a:lnTo>
                      <a:pt x="3983" y="18664"/>
                    </a:lnTo>
                    <a:cubicBezTo>
                      <a:pt x="3983" y="18664"/>
                      <a:pt x="3010" y="16779"/>
                      <a:pt x="2250" y="15138"/>
                    </a:cubicBezTo>
                    <a:cubicBezTo>
                      <a:pt x="1673" y="13922"/>
                      <a:pt x="2129" y="13223"/>
                      <a:pt x="2432" y="12919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6842480" y="4445772"/>
                <a:ext cx="1504804" cy="578963"/>
              </a:xfrm>
              <a:custGeom>
                <a:avLst/>
                <a:gdLst/>
                <a:ahLst/>
                <a:cxnLst/>
                <a:rect l="l" t="t" r="r" b="b"/>
                <a:pathLst>
                  <a:path w="100337" h="38604" extrusionOk="0">
                    <a:moveTo>
                      <a:pt x="1916" y="20487"/>
                    </a:moveTo>
                    <a:cubicBezTo>
                      <a:pt x="2676" y="26597"/>
                      <a:pt x="3223" y="31703"/>
                      <a:pt x="3223" y="32585"/>
                    </a:cubicBezTo>
                    <a:cubicBezTo>
                      <a:pt x="3284" y="34469"/>
                      <a:pt x="1065" y="36931"/>
                      <a:pt x="1" y="37995"/>
                    </a:cubicBezTo>
                    <a:cubicBezTo>
                      <a:pt x="548" y="38269"/>
                      <a:pt x="1399" y="38603"/>
                      <a:pt x="2250" y="38481"/>
                    </a:cubicBezTo>
                    <a:cubicBezTo>
                      <a:pt x="3739" y="38299"/>
                      <a:pt x="31400" y="32068"/>
                      <a:pt x="35685" y="30609"/>
                    </a:cubicBezTo>
                    <a:cubicBezTo>
                      <a:pt x="39363" y="29363"/>
                      <a:pt x="43527" y="25077"/>
                      <a:pt x="44287" y="24287"/>
                    </a:cubicBezTo>
                    <a:cubicBezTo>
                      <a:pt x="44470" y="22980"/>
                      <a:pt x="45594" y="14499"/>
                      <a:pt x="44591" y="6840"/>
                    </a:cubicBezTo>
                    <a:cubicBezTo>
                      <a:pt x="44591" y="7022"/>
                      <a:pt x="44227" y="17508"/>
                      <a:pt x="41552" y="18116"/>
                    </a:cubicBezTo>
                    <a:cubicBezTo>
                      <a:pt x="38846" y="18724"/>
                      <a:pt x="14773" y="22676"/>
                      <a:pt x="9028" y="23101"/>
                    </a:cubicBezTo>
                    <a:cubicBezTo>
                      <a:pt x="3314" y="23496"/>
                      <a:pt x="1916" y="20487"/>
                      <a:pt x="1916" y="20487"/>
                    </a:cubicBezTo>
                    <a:close/>
                    <a:moveTo>
                      <a:pt x="45868" y="7934"/>
                    </a:moveTo>
                    <a:lnTo>
                      <a:pt x="45868" y="7934"/>
                    </a:lnTo>
                    <a:cubicBezTo>
                      <a:pt x="45868" y="7934"/>
                      <a:pt x="46932" y="12189"/>
                      <a:pt x="47813" y="13284"/>
                    </a:cubicBezTo>
                    <a:cubicBezTo>
                      <a:pt x="48695" y="14408"/>
                      <a:pt x="51704" y="14378"/>
                      <a:pt x="52768" y="10426"/>
                    </a:cubicBezTo>
                    <a:cubicBezTo>
                      <a:pt x="51521" y="16262"/>
                      <a:pt x="49607" y="22858"/>
                      <a:pt x="49272" y="24013"/>
                    </a:cubicBezTo>
                    <a:cubicBezTo>
                      <a:pt x="48786" y="24348"/>
                      <a:pt x="47145" y="25381"/>
                      <a:pt x="45442" y="24287"/>
                    </a:cubicBezTo>
                    <a:cubicBezTo>
                      <a:pt x="45686" y="22615"/>
                      <a:pt x="46597" y="15138"/>
                      <a:pt x="45868" y="7934"/>
                    </a:cubicBezTo>
                    <a:close/>
                    <a:moveTo>
                      <a:pt x="54288" y="8572"/>
                    </a:moveTo>
                    <a:cubicBezTo>
                      <a:pt x="53163" y="14469"/>
                      <a:pt x="51035" y="21946"/>
                      <a:pt x="50458" y="23983"/>
                    </a:cubicBezTo>
                    <a:cubicBezTo>
                      <a:pt x="52008" y="24499"/>
                      <a:pt x="56658" y="25867"/>
                      <a:pt x="59394" y="25320"/>
                    </a:cubicBezTo>
                    <a:cubicBezTo>
                      <a:pt x="61066" y="25016"/>
                      <a:pt x="66750" y="22524"/>
                      <a:pt x="72798" y="19606"/>
                    </a:cubicBezTo>
                    <a:cubicBezTo>
                      <a:pt x="79060" y="16597"/>
                      <a:pt x="85747" y="13132"/>
                      <a:pt x="88817" y="11156"/>
                    </a:cubicBezTo>
                    <a:cubicBezTo>
                      <a:pt x="89486" y="10761"/>
                      <a:pt x="90185" y="10305"/>
                      <a:pt x="90884" y="9879"/>
                    </a:cubicBezTo>
                    <a:cubicBezTo>
                      <a:pt x="95808" y="6809"/>
                      <a:pt x="99304" y="4621"/>
                      <a:pt x="100094" y="1247"/>
                    </a:cubicBezTo>
                    <a:cubicBezTo>
                      <a:pt x="100215" y="821"/>
                      <a:pt x="100276" y="426"/>
                      <a:pt x="100337" y="1"/>
                    </a:cubicBezTo>
                    <a:cubicBezTo>
                      <a:pt x="99000" y="2128"/>
                      <a:pt x="96538" y="4560"/>
                      <a:pt x="91978" y="6293"/>
                    </a:cubicBezTo>
                    <a:cubicBezTo>
                      <a:pt x="84957" y="8907"/>
                      <a:pt x="67510" y="16445"/>
                      <a:pt x="63528" y="17660"/>
                    </a:cubicBezTo>
                    <a:cubicBezTo>
                      <a:pt x="59576" y="18876"/>
                      <a:pt x="58148" y="17174"/>
                      <a:pt x="57661" y="16323"/>
                    </a:cubicBezTo>
                    <a:cubicBezTo>
                      <a:pt x="57205" y="15442"/>
                      <a:pt x="54288" y="8572"/>
                      <a:pt x="54288" y="8572"/>
                    </a:cubicBezTo>
                    <a:close/>
                    <a:moveTo>
                      <a:pt x="1916" y="20487"/>
                    </a:move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7210354" y="3587855"/>
                <a:ext cx="360135" cy="354211"/>
              </a:xfrm>
              <a:custGeom>
                <a:avLst/>
                <a:gdLst/>
                <a:ahLst/>
                <a:cxnLst/>
                <a:rect l="l" t="t" r="r" b="b"/>
                <a:pathLst>
                  <a:path w="24013" h="23618" extrusionOk="0">
                    <a:moveTo>
                      <a:pt x="22493" y="8754"/>
                    </a:moveTo>
                    <a:cubicBezTo>
                      <a:pt x="23526" y="5806"/>
                      <a:pt x="24013" y="2827"/>
                      <a:pt x="23830" y="0"/>
                    </a:cubicBezTo>
                    <a:cubicBezTo>
                      <a:pt x="23830" y="0"/>
                      <a:pt x="23891" y="3678"/>
                      <a:pt x="21064" y="6262"/>
                    </a:cubicBezTo>
                    <a:cubicBezTo>
                      <a:pt x="18997" y="8177"/>
                      <a:pt x="8602" y="14681"/>
                      <a:pt x="3283" y="17964"/>
                    </a:cubicBezTo>
                    <a:cubicBezTo>
                      <a:pt x="2219" y="19757"/>
                      <a:pt x="1520" y="20973"/>
                      <a:pt x="1520" y="20973"/>
                    </a:cubicBezTo>
                    <a:lnTo>
                      <a:pt x="0" y="23618"/>
                    </a:lnTo>
                    <a:lnTo>
                      <a:pt x="9088" y="17842"/>
                    </a:lnTo>
                    <a:cubicBezTo>
                      <a:pt x="9727" y="17417"/>
                      <a:pt x="10487" y="17052"/>
                      <a:pt x="11368" y="16627"/>
                    </a:cubicBezTo>
                    <a:cubicBezTo>
                      <a:pt x="13860" y="15411"/>
                      <a:pt x="17478" y="13617"/>
                      <a:pt x="22493" y="8754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 flipH="1">
                <a:off x="6935930" y="3226805"/>
                <a:ext cx="160923" cy="392964"/>
              </a:xfrm>
              <a:custGeom>
                <a:avLst/>
                <a:gdLst/>
                <a:ahLst/>
                <a:cxnLst/>
                <a:rect l="l" t="t" r="r" b="b"/>
                <a:pathLst>
                  <a:path w="10730" h="26202" extrusionOk="0">
                    <a:moveTo>
                      <a:pt x="9544" y="426"/>
                    </a:moveTo>
                    <a:cubicBezTo>
                      <a:pt x="9666" y="153"/>
                      <a:pt x="10000" y="1"/>
                      <a:pt x="10304" y="92"/>
                    </a:cubicBezTo>
                    <a:cubicBezTo>
                      <a:pt x="10578" y="214"/>
                      <a:pt x="10730" y="548"/>
                      <a:pt x="10639" y="852"/>
                    </a:cubicBezTo>
                    <a:lnTo>
                      <a:pt x="1186" y="25776"/>
                    </a:lnTo>
                    <a:cubicBezTo>
                      <a:pt x="1094" y="26050"/>
                      <a:pt x="760" y="26202"/>
                      <a:pt x="456" y="26111"/>
                    </a:cubicBezTo>
                    <a:cubicBezTo>
                      <a:pt x="152" y="25989"/>
                      <a:pt x="0" y="25655"/>
                      <a:pt x="122" y="2535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 flipH="1">
                <a:off x="6675168" y="3250066"/>
                <a:ext cx="160938" cy="392964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26202" extrusionOk="0">
                    <a:moveTo>
                      <a:pt x="9545" y="426"/>
                    </a:moveTo>
                    <a:cubicBezTo>
                      <a:pt x="9666" y="152"/>
                      <a:pt x="10001" y="0"/>
                      <a:pt x="10274" y="91"/>
                    </a:cubicBezTo>
                    <a:cubicBezTo>
                      <a:pt x="10578" y="213"/>
                      <a:pt x="10730" y="547"/>
                      <a:pt x="10609" y="851"/>
                    </a:cubicBezTo>
                    <a:lnTo>
                      <a:pt x="1186" y="25775"/>
                    </a:lnTo>
                    <a:cubicBezTo>
                      <a:pt x="1095" y="26049"/>
                      <a:pt x="760" y="26201"/>
                      <a:pt x="456" y="26110"/>
                    </a:cubicBezTo>
                    <a:cubicBezTo>
                      <a:pt x="153" y="25988"/>
                      <a:pt x="1" y="25654"/>
                      <a:pt x="122" y="2535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6041074" y="2889481"/>
                <a:ext cx="204701" cy="83881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5593" extrusionOk="0">
                    <a:moveTo>
                      <a:pt x="6232" y="1064"/>
                    </a:moveTo>
                    <a:cubicBezTo>
                      <a:pt x="4712" y="304"/>
                      <a:pt x="3588" y="304"/>
                      <a:pt x="3101" y="0"/>
                    </a:cubicBezTo>
                    <a:cubicBezTo>
                      <a:pt x="2007" y="1216"/>
                      <a:pt x="1" y="3708"/>
                      <a:pt x="183" y="5593"/>
                    </a:cubicBezTo>
                    <a:lnTo>
                      <a:pt x="13649" y="31"/>
                    </a:lnTo>
                    <a:cubicBezTo>
                      <a:pt x="12676" y="304"/>
                      <a:pt x="11795" y="517"/>
                      <a:pt x="11035" y="669"/>
                    </a:cubicBezTo>
                    <a:cubicBezTo>
                      <a:pt x="8846" y="1125"/>
                      <a:pt x="6506" y="1125"/>
                      <a:pt x="6506" y="1125"/>
                    </a:cubicBezTo>
                    <a:cubicBezTo>
                      <a:pt x="6414" y="1125"/>
                      <a:pt x="6323" y="1094"/>
                      <a:pt x="6232" y="1064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6005065" y="2959219"/>
                <a:ext cx="435347" cy="342828"/>
              </a:xfrm>
              <a:custGeom>
                <a:avLst/>
                <a:gdLst/>
                <a:ahLst/>
                <a:cxnLst/>
                <a:rect l="l" t="t" r="r" b="b"/>
                <a:pathLst>
                  <a:path w="29028" h="22859" extrusionOk="0">
                    <a:moveTo>
                      <a:pt x="27873" y="548"/>
                    </a:moveTo>
                    <a:cubicBezTo>
                      <a:pt x="27873" y="244"/>
                      <a:pt x="28146" y="1"/>
                      <a:pt x="28450" y="1"/>
                    </a:cubicBezTo>
                    <a:cubicBezTo>
                      <a:pt x="28754" y="1"/>
                      <a:pt x="29028" y="274"/>
                      <a:pt x="28998" y="578"/>
                    </a:cubicBezTo>
                    <a:cubicBezTo>
                      <a:pt x="28998" y="639"/>
                      <a:pt x="28998" y="22737"/>
                      <a:pt x="578" y="22858"/>
                    </a:cubicBezTo>
                    <a:cubicBezTo>
                      <a:pt x="274" y="22858"/>
                      <a:pt x="0" y="22585"/>
                      <a:pt x="0" y="22281"/>
                    </a:cubicBezTo>
                    <a:cubicBezTo>
                      <a:pt x="0" y="21977"/>
                      <a:pt x="274" y="21703"/>
                      <a:pt x="578" y="21703"/>
                    </a:cubicBezTo>
                    <a:cubicBezTo>
                      <a:pt x="27873" y="21612"/>
                      <a:pt x="27873" y="609"/>
                      <a:pt x="27873" y="54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6031040" y="3072735"/>
                <a:ext cx="91650" cy="323676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21582" extrusionOk="0">
                    <a:moveTo>
                      <a:pt x="4925" y="426"/>
                    </a:moveTo>
                    <a:cubicBezTo>
                      <a:pt x="5046" y="152"/>
                      <a:pt x="5350" y="0"/>
                      <a:pt x="5654" y="91"/>
                    </a:cubicBezTo>
                    <a:cubicBezTo>
                      <a:pt x="5958" y="213"/>
                      <a:pt x="6110" y="547"/>
                      <a:pt x="5989" y="821"/>
                    </a:cubicBezTo>
                    <a:cubicBezTo>
                      <a:pt x="5989" y="882"/>
                      <a:pt x="1308" y="13678"/>
                      <a:pt x="1156" y="21004"/>
                    </a:cubicBezTo>
                    <a:cubicBezTo>
                      <a:pt x="1156" y="21307"/>
                      <a:pt x="882" y="21581"/>
                      <a:pt x="578" y="21551"/>
                    </a:cubicBezTo>
                    <a:cubicBezTo>
                      <a:pt x="244" y="21551"/>
                      <a:pt x="1" y="21307"/>
                      <a:pt x="1" y="20973"/>
                    </a:cubicBezTo>
                    <a:cubicBezTo>
                      <a:pt x="153" y="13435"/>
                      <a:pt x="4925" y="487"/>
                      <a:pt x="4925" y="426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 flipH="1">
                <a:off x="5193175" y="2466896"/>
                <a:ext cx="3941823" cy="2648094"/>
              </a:xfrm>
              <a:custGeom>
                <a:avLst/>
                <a:gdLst/>
                <a:ahLst/>
                <a:cxnLst/>
                <a:rect l="l" t="t" r="r" b="b"/>
                <a:pathLst>
                  <a:path w="262832" h="176569" extrusionOk="0">
                    <a:moveTo>
                      <a:pt x="141826" y="51247"/>
                    </a:moveTo>
                    <a:lnTo>
                      <a:pt x="82707" y="61582"/>
                    </a:lnTo>
                    <a:lnTo>
                      <a:pt x="82676" y="61582"/>
                    </a:lnTo>
                    <a:lnTo>
                      <a:pt x="56141" y="66354"/>
                    </a:lnTo>
                    <a:cubicBezTo>
                      <a:pt x="56110" y="66354"/>
                      <a:pt x="56080" y="66354"/>
                      <a:pt x="56050" y="66354"/>
                    </a:cubicBezTo>
                    <a:lnTo>
                      <a:pt x="56019" y="66354"/>
                    </a:lnTo>
                    <a:cubicBezTo>
                      <a:pt x="55807" y="66354"/>
                      <a:pt x="53010" y="66324"/>
                      <a:pt x="48816" y="63649"/>
                    </a:cubicBezTo>
                    <a:cubicBezTo>
                      <a:pt x="48086" y="63193"/>
                      <a:pt x="47235" y="62646"/>
                      <a:pt x="46353" y="62068"/>
                    </a:cubicBezTo>
                    <a:cubicBezTo>
                      <a:pt x="45715" y="61643"/>
                      <a:pt x="45077" y="61217"/>
                      <a:pt x="44439" y="60761"/>
                    </a:cubicBezTo>
                    <a:cubicBezTo>
                      <a:pt x="43618" y="62129"/>
                      <a:pt x="42645" y="63892"/>
                      <a:pt x="41612" y="65898"/>
                    </a:cubicBezTo>
                    <a:cubicBezTo>
                      <a:pt x="39514" y="69941"/>
                      <a:pt x="37296" y="74895"/>
                      <a:pt x="35806" y="79272"/>
                    </a:cubicBezTo>
                    <a:cubicBezTo>
                      <a:pt x="33587" y="85929"/>
                      <a:pt x="35107" y="97601"/>
                      <a:pt x="36566" y="106172"/>
                    </a:cubicBezTo>
                    <a:lnTo>
                      <a:pt x="38815" y="107479"/>
                    </a:lnTo>
                    <a:lnTo>
                      <a:pt x="41338" y="108938"/>
                    </a:lnTo>
                    <a:cubicBezTo>
                      <a:pt x="43071" y="109941"/>
                      <a:pt x="44955" y="110640"/>
                      <a:pt x="46870" y="111127"/>
                    </a:cubicBezTo>
                    <a:cubicBezTo>
                      <a:pt x="46901" y="111127"/>
                      <a:pt x="46961" y="111127"/>
                      <a:pt x="46992" y="111127"/>
                    </a:cubicBezTo>
                    <a:lnTo>
                      <a:pt x="47022" y="111157"/>
                    </a:lnTo>
                    <a:cubicBezTo>
                      <a:pt x="57357" y="113619"/>
                      <a:pt x="69333" y="109516"/>
                      <a:pt x="69393" y="109485"/>
                    </a:cubicBezTo>
                    <a:lnTo>
                      <a:pt x="103437" y="97601"/>
                    </a:lnTo>
                    <a:lnTo>
                      <a:pt x="104865" y="95169"/>
                    </a:lnTo>
                    <a:cubicBezTo>
                      <a:pt x="104865" y="95108"/>
                      <a:pt x="113437" y="80427"/>
                      <a:pt x="115017" y="77266"/>
                    </a:cubicBezTo>
                    <a:cubicBezTo>
                      <a:pt x="115382" y="76537"/>
                      <a:pt x="115838" y="75503"/>
                      <a:pt x="116385" y="74318"/>
                    </a:cubicBezTo>
                    <a:cubicBezTo>
                      <a:pt x="118270" y="70153"/>
                      <a:pt x="120945" y="64257"/>
                      <a:pt x="122707" y="63770"/>
                    </a:cubicBezTo>
                    <a:cubicBezTo>
                      <a:pt x="123011" y="63679"/>
                      <a:pt x="123346" y="63710"/>
                      <a:pt x="123711" y="63831"/>
                    </a:cubicBezTo>
                    <a:cubicBezTo>
                      <a:pt x="124470" y="64135"/>
                      <a:pt x="125473" y="64925"/>
                      <a:pt x="126385" y="66141"/>
                    </a:cubicBezTo>
                    <a:cubicBezTo>
                      <a:pt x="127267" y="67327"/>
                      <a:pt x="128118" y="68968"/>
                      <a:pt x="128665" y="70974"/>
                    </a:cubicBezTo>
                    <a:cubicBezTo>
                      <a:pt x="129182" y="72889"/>
                      <a:pt x="129455" y="75138"/>
                      <a:pt x="129243" y="77661"/>
                    </a:cubicBezTo>
                    <a:cubicBezTo>
                      <a:pt x="131644" y="73315"/>
                      <a:pt x="133984" y="68907"/>
                      <a:pt x="136051" y="64652"/>
                    </a:cubicBezTo>
                    <a:cubicBezTo>
                      <a:pt x="138392" y="59910"/>
                      <a:pt x="140398" y="55351"/>
                      <a:pt x="141826" y="51247"/>
                    </a:cubicBezTo>
                    <a:close/>
                    <a:moveTo>
                      <a:pt x="30487" y="176568"/>
                    </a:moveTo>
                    <a:lnTo>
                      <a:pt x="26262" y="176568"/>
                    </a:lnTo>
                    <a:lnTo>
                      <a:pt x="51308" y="169517"/>
                    </a:lnTo>
                    <a:cubicBezTo>
                      <a:pt x="51885" y="169000"/>
                      <a:pt x="54651" y="166325"/>
                      <a:pt x="54621" y="164532"/>
                    </a:cubicBezTo>
                    <a:cubicBezTo>
                      <a:pt x="54591" y="163134"/>
                      <a:pt x="53162" y="150459"/>
                      <a:pt x="51642" y="140550"/>
                    </a:cubicBezTo>
                    <a:cubicBezTo>
                      <a:pt x="50761" y="134774"/>
                      <a:pt x="49910" y="129972"/>
                      <a:pt x="49302" y="129090"/>
                    </a:cubicBezTo>
                    <a:cubicBezTo>
                      <a:pt x="47873" y="126993"/>
                      <a:pt x="47053" y="126628"/>
                      <a:pt x="46840" y="126568"/>
                    </a:cubicBezTo>
                    <a:lnTo>
                      <a:pt x="0" y="127814"/>
                    </a:lnTo>
                    <a:lnTo>
                      <a:pt x="0" y="126659"/>
                    </a:lnTo>
                    <a:lnTo>
                      <a:pt x="46566" y="125443"/>
                    </a:lnTo>
                    <a:cubicBezTo>
                      <a:pt x="46931" y="124805"/>
                      <a:pt x="47964" y="123498"/>
                      <a:pt x="49849" y="123255"/>
                    </a:cubicBezTo>
                    <a:cubicBezTo>
                      <a:pt x="51885" y="123011"/>
                      <a:pt x="74743" y="121522"/>
                      <a:pt x="77904" y="121309"/>
                    </a:cubicBezTo>
                    <a:cubicBezTo>
                      <a:pt x="78391" y="120185"/>
                      <a:pt x="80153" y="116902"/>
                      <a:pt x="83862" y="118270"/>
                    </a:cubicBezTo>
                    <a:cubicBezTo>
                      <a:pt x="85351" y="116355"/>
                      <a:pt x="92616" y="106993"/>
                      <a:pt x="94774" y="104956"/>
                    </a:cubicBezTo>
                    <a:cubicBezTo>
                      <a:pt x="95807" y="104014"/>
                      <a:pt x="98847" y="101947"/>
                      <a:pt x="102221" y="99728"/>
                    </a:cubicBezTo>
                    <a:lnTo>
                      <a:pt x="102555" y="99120"/>
                    </a:lnTo>
                    <a:lnTo>
                      <a:pt x="69728" y="110580"/>
                    </a:lnTo>
                    <a:cubicBezTo>
                      <a:pt x="69697" y="110580"/>
                      <a:pt x="57813" y="114653"/>
                      <a:pt x="47205" y="112343"/>
                    </a:cubicBezTo>
                    <a:cubicBezTo>
                      <a:pt x="44621" y="120640"/>
                      <a:pt x="41156" y="120489"/>
                      <a:pt x="40274" y="120276"/>
                    </a:cubicBezTo>
                    <a:cubicBezTo>
                      <a:pt x="39849" y="120397"/>
                      <a:pt x="38755" y="120549"/>
                      <a:pt x="37387" y="119881"/>
                    </a:cubicBezTo>
                    <a:cubicBezTo>
                      <a:pt x="35989" y="119182"/>
                      <a:pt x="5441" y="106172"/>
                      <a:pt x="0" y="103862"/>
                    </a:cubicBezTo>
                    <a:lnTo>
                      <a:pt x="0" y="102616"/>
                    </a:lnTo>
                    <a:cubicBezTo>
                      <a:pt x="3860" y="104257"/>
                      <a:pt x="36444" y="118148"/>
                      <a:pt x="37903" y="118847"/>
                    </a:cubicBezTo>
                    <a:cubicBezTo>
                      <a:pt x="38299" y="119060"/>
                      <a:pt x="38663" y="119151"/>
                      <a:pt x="38967" y="119212"/>
                    </a:cubicBezTo>
                    <a:cubicBezTo>
                      <a:pt x="37751" y="117601"/>
                      <a:pt x="37022" y="114957"/>
                      <a:pt x="37022" y="114957"/>
                    </a:cubicBezTo>
                    <a:lnTo>
                      <a:pt x="37022" y="114896"/>
                    </a:lnTo>
                    <a:lnTo>
                      <a:pt x="37022" y="114896"/>
                    </a:lnTo>
                    <a:cubicBezTo>
                      <a:pt x="36870" y="114045"/>
                      <a:pt x="36688" y="113133"/>
                      <a:pt x="36505" y="112099"/>
                    </a:cubicBezTo>
                    <a:cubicBezTo>
                      <a:pt x="36201" y="110519"/>
                      <a:pt x="35837" y="108665"/>
                      <a:pt x="35502" y="106628"/>
                    </a:cubicBezTo>
                    <a:lnTo>
                      <a:pt x="35502" y="106628"/>
                    </a:lnTo>
                    <a:lnTo>
                      <a:pt x="35502" y="106598"/>
                    </a:lnTo>
                    <a:lnTo>
                      <a:pt x="35472" y="106598"/>
                    </a:lnTo>
                    <a:cubicBezTo>
                      <a:pt x="33982" y="97874"/>
                      <a:pt x="32402" y="85868"/>
                      <a:pt x="34712" y="78907"/>
                    </a:cubicBezTo>
                    <a:cubicBezTo>
                      <a:pt x="36201" y="74470"/>
                      <a:pt x="38451" y="69454"/>
                      <a:pt x="40578" y="65381"/>
                    </a:cubicBezTo>
                    <a:cubicBezTo>
                      <a:pt x="41673" y="63254"/>
                      <a:pt x="42767" y="61369"/>
                      <a:pt x="43739" y="59910"/>
                    </a:cubicBezTo>
                    <a:cubicBezTo>
                      <a:pt x="43739" y="59819"/>
                      <a:pt x="43770" y="59728"/>
                      <a:pt x="43831" y="59667"/>
                    </a:cubicBezTo>
                    <a:cubicBezTo>
                      <a:pt x="43861" y="59576"/>
                      <a:pt x="43922" y="59545"/>
                      <a:pt x="44013" y="59485"/>
                    </a:cubicBezTo>
                    <a:cubicBezTo>
                      <a:pt x="44621" y="58573"/>
                      <a:pt x="45198" y="57874"/>
                      <a:pt x="45624" y="57418"/>
                    </a:cubicBezTo>
                    <a:lnTo>
                      <a:pt x="0" y="14742"/>
                    </a:lnTo>
                    <a:lnTo>
                      <a:pt x="0" y="13192"/>
                    </a:lnTo>
                    <a:lnTo>
                      <a:pt x="46870" y="56992"/>
                    </a:lnTo>
                    <a:cubicBezTo>
                      <a:pt x="46870" y="56992"/>
                      <a:pt x="46901" y="57023"/>
                      <a:pt x="46901" y="57023"/>
                    </a:cubicBezTo>
                    <a:lnTo>
                      <a:pt x="46901" y="57023"/>
                    </a:lnTo>
                    <a:lnTo>
                      <a:pt x="46901" y="57023"/>
                    </a:lnTo>
                    <a:cubicBezTo>
                      <a:pt x="47113" y="57235"/>
                      <a:pt x="48329" y="58603"/>
                      <a:pt x="47569" y="61491"/>
                    </a:cubicBezTo>
                    <a:cubicBezTo>
                      <a:pt x="48208" y="61916"/>
                      <a:pt x="48816" y="62311"/>
                      <a:pt x="49423" y="62676"/>
                    </a:cubicBezTo>
                    <a:cubicBezTo>
                      <a:pt x="53192" y="65108"/>
                      <a:pt x="55655" y="65229"/>
                      <a:pt x="55989" y="65229"/>
                    </a:cubicBezTo>
                    <a:lnTo>
                      <a:pt x="82464" y="60457"/>
                    </a:lnTo>
                    <a:lnTo>
                      <a:pt x="82524" y="60457"/>
                    </a:lnTo>
                    <a:lnTo>
                      <a:pt x="142252" y="50001"/>
                    </a:lnTo>
                    <a:cubicBezTo>
                      <a:pt x="142495" y="49302"/>
                      <a:pt x="142890" y="48755"/>
                      <a:pt x="143285" y="48360"/>
                    </a:cubicBezTo>
                    <a:cubicBezTo>
                      <a:pt x="143924" y="47782"/>
                      <a:pt x="144623" y="47509"/>
                      <a:pt x="145018" y="47418"/>
                    </a:cubicBezTo>
                    <a:cubicBezTo>
                      <a:pt x="151127" y="45776"/>
                      <a:pt x="157480" y="44044"/>
                      <a:pt x="161918" y="42797"/>
                    </a:cubicBezTo>
                    <a:cubicBezTo>
                      <a:pt x="165413" y="41825"/>
                      <a:pt x="167815" y="41126"/>
                      <a:pt x="168058" y="41004"/>
                    </a:cubicBezTo>
                    <a:cubicBezTo>
                      <a:pt x="168149" y="40943"/>
                      <a:pt x="168240" y="40883"/>
                      <a:pt x="168331" y="40791"/>
                    </a:cubicBezTo>
                    <a:cubicBezTo>
                      <a:pt x="168392" y="40609"/>
                      <a:pt x="168544" y="40457"/>
                      <a:pt x="168727" y="40396"/>
                    </a:cubicBezTo>
                    <a:cubicBezTo>
                      <a:pt x="169182" y="39910"/>
                      <a:pt x="169699" y="39180"/>
                      <a:pt x="170246" y="38329"/>
                    </a:cubicBezTo>
                    <a:cubicBezTo>
                      <a:pt x="171280" y="36718"/>
                      <a:pt x="172313" y="34743"/>
                      <a:pt x="172982" y="33223"/>
                    </a:cubicBezTo>
                    <a:cubicBezTo>
                      <a:pt x="175079" y="28299"/>
                      <a:pt x="179608" y="24590"/>
                      <a:pt x="184168" y="20852"/>
                    </a:cubicBezTo>
                    <a:cubicBezTo>
                      <a:pt x="187693" y="17964"/>
                      <a:pt x="191219" y="15107"/>
                      <a:pt x="193529" y="11703"/>
                    </a:cubicBezTo>
                    <a:cubicBezTo>
                      <a:pt x="194593" y="10153"/>
                      <a:pt x="196083" y="7843"/>
                      <a:pt x="197299" y="5684"/>
                    </a:cubicBezTo>
                    <a:cubicBezTo>
                      <a:pt x="198180" y="4104"/>
                      <a:pt x="198909" y="2645"/>
                      <a:pt x="199244" y="1581"/>
                    </a:cubicBezTo>
                    <a:cubicBezTo>
                      <a:pt x="199274" y="1520"/>
                      <a:pt x="199305" y="1429"/>
                      <a:pt x="199365" y="1368"/>
                    </a:cubicBezTo>
                    <a:cubicBezTo>
                      <a:pt x="199517" y="1186"/>
                      <a:pt x="200612" y="0"/>
                      <a:pt x="202131" y="335"/>
                    </a:cubicBezTo>
                    <a:cubicBezTo>
                      <a:pt x="203043" y="517"/>
                      <a:pt x="204654" y="2341"/>
                      <a:pt x="205657" y="5077"/>
                    </a:cubicBezTo>
                    <a:cubicBezTo>
                      <a:pt x="206326" y="6931"/>
                      <a:pt x="206752" y="9271"/>
                      <a:pt x="206539" y="11824"/>
                    </a:cubicBezTo>
                    <a:cubicBezTo>
                      <a:pt x="206144" y="16262"/>
                      <a:pt x="201372" y="21642"/>
                      <a:pt x="198514" y="24834"/>
                    </a:cubicBezTo>
                    <a:cubicBezTo>
                      <a:pt x="197450" y="26049"/>
                      <a:pt x="196691" y="26931"/>
                      <a:pt x="196630" y="27113"/>
                    </a:cubicBezTo>
                    <a:lnTo>
                      <a:pt x="196630" y="27144"/>
                    </a:lnTo>
                    <a:cubicBezTo>
                      <a:pt x="196599" y="27265"/>
                      <a:pt x="196721" y="27296"/>
                      <a:pt x="197025" y="27356"/>
                    </a:cubicBezTo>
                    <a:cubicBezTo>
                      <a:pt x="197511" y="27478"/>
                      <a:pt x="198271" y="27660"/>
                      <a:pt x="199274" y="28147"/>
                    </a:cubicBezTo>
                    <a:cubicBezTo>
                      <a:pt x="199791" y="28116"/>
                      <a:pt x="201675" y="28086"/>
                      <a:pt x="203469" y="27721"/>
                    </a:cubicBezTo>
                    <a:cubicBezTo>
                      <a:pt x="204745" y="27448"/>
                      <a:pt x="207724" y="26688"/>
                      <a:pt x="212952" y="24894"/>
                    </a:cubicBezTo>
                    <a:cubicBezTo>
                      <a:pt x="216478" y="23709"/>
                      <a:pt x="220977" y="22068"/>
                      <a:pt x="226661" y="19849"/>
                    </a:cubicBezTo>
                    <a:cubicBezTo>
                      <a:pt x="233773" y="17083"/>
                      <a:pt x="238545" y="15502"/>
                      <a:pt x="241919" y="14773"/>
                    </a:cubicBezTo>
                    <a:cubicBezTo>
                      <a:pt x="245385" y="14013"/>
                      <a:pt x="247421" y="14134"/>
                      <a:pt x="248910" y="14712"/>
                    </a:cubicBezTo>
                    <a:cubicBezTo>
                      <a:pt x="250035" y="15168"/>
                      <a:pt x="250977" y="16201"/>
                      <a:pt x="251555" y="17417"/>
                    </a:cubicBezTo>
                    <a:cubicBezTo>
                      <a:pt x="251828" y="18086"/>
                      <a:pt x="252041" y="18785"/>
                      <a:pt x="252072" y="19484"/>
                    </a:cubicBezTo>
                    <a:cubicBezTo>
                      <a:pt x="252132" y="20214"/>
                      <a:pt x="252072" y="20913"/>
                      <a:pt x="251798" y="21581"/>
                    </a:cubicBezTo>
                    <a:cubicBezTo>
                      <a:pt x="251464" y="22463"/>
                      <a:pt x="250825" y="23192"/>
                      <a:pt x="249822" y="23648"/>
                    </a:cubicBezTo>
                    <a:cubicBezTo>
                      <a:pt x="246783" y="25016"/>
                      <a:pt x="225384" y="34408"/>
                      <a:pt x="221949" y="35928"/>
                    </a:cubicBezTo>
                    <a:cubicBezTo>
                      <a:pt x="222071" y="36293"/>
                      <a:pt x="222253" y="36809"/>
                      <a:pt x="222345" y="36901"/>
                    </a:cubicBezTo>
                    <a:cubicBezTo>
                      <a:pt x="222375" y="36931"/>
                      <a:pt x="222466" y="36961"/>
                      <a:pt x="222679" y="36961"/>
                    </a:cubicBezTo>
                    <a:cubicBezTo>
                      <a:pt x="223044" y="36961"/>
                      <a:pt x="223621" y="36840"/>
                      <a:pt x="224503" y="36506"/>
                    </a:cubicBezTo>
                    <a:cubicBezTo>
                      <a:pt x="225718" y="36050"/>
                      <a:pt x="235597" y="33466"/>
                      <a:pt x="244381" y="31460"/>
                    </a:cubicBezTo>
                    <a:cubicBezTo>
                      <a:pt x="249822" y="30214"/>
                      <a:pt x="254838" y="29211"/>
                      <a:pt x="257148" y="29059"/>
                    </a:cubicBezTo>
                    <a:cubicBezTo>
                      <a:pt x="257178" y="29059"/>
                      <a:pt x="257239" y="29059"/>
                      <a:pt x="257269" y="29089"/>
                    </a:cubicBezTo>
                    <a:cubicBezTo>
                      <a:pt x="257634" y="29119"/>
                      <a:pt x="261129" y="29545"/>
                      <a:pt x="262254" y="32372"/>
                    </a:cubicBezTo>
                    <a:cubicBezTo>
                      <a:pt x="262832" y="33892"/>
                      <a:pt x="262771" y="35199"/>
                      <a:pt x="262011" y="36354"/>
                    </a:cubicBezTo>
                    <a:cubicBezTo>
                      <a:pt x="261281" y="37417"/>
                      <a:pt x="259914" y="38268"/>
                      <a:pt x="257847" y="38907"/>
                    </a:cubicBezTo>
                    <a:lnTo>
                      <a:pt x="256023" y="39484"/>
                    </a:lnTo>
                    <a:cubicBezTo>
                      <a:pt x="250673" y="41126"/>
                      <a:pt x="239336" y="44621"/>
                      <a:pt x="237755" y="45168"/>
                    </a:cubicBezTo>
                    <a:cubicBezTo>
                      <a:pt x="237542" y="45259"/>
                      <a:pt x="237178" y="45351"/>
                      <a:pt x="236752" y="45503"/>
                    </a:cubicBezTo>
                    <a:lnTo>
                      <a:pt x="255993" y="42828"/>
                    </a:lnTo>
                    <a:cubicBezTo>
                      <a:pt x="256023" y="42828"/>
                      <a:pt x="256053" y="42828"/>
                      <a:pt x="256084" y="42828"/>
                    </a:cubicBezTo>
                    <a:cubicBezTo>
                      <a:pt x="256418" y="42797"/>
                      <a:pt x="259822" y="42797"/>
                      <a:pt x="260461" y="46293"/>
                    </a:cubicBezTo>
                    <a:cubicBezTo>
                      <a:pt x="260795" y="48056"/>
                      <a:pt x="260552" y="49332"/>
                      <a:pt x="259701" y="50336"/>
                    </a:cubicBezTo>
                    <a:cubicBezTo>
                      <a:pt x="258850" y="51308"/>
                      <a:pt x="257452" y="51977"/>
                      <a:pt x="255415" y="52554"/>
                    </a:cubicBezTo>
                    <a:cubicBezTo>
                      <a:pt x="253713" y="53041"/>
                      <a:pt x="247360" y="54439"/>
                      <a:pt x="240704" y="55898"/>
                    </a:cubicBezTo>
                    <a:cubicBezTo>
                      <a:pt x="233561" y="57509"/>
                      <a:pt x="226022" y="59181"/>
                      <a:pt x="223560" y="59849"/>
                    </a:cubicBezTo>
                    <a:cubicBezTo>
                      <a:pt x="224047" y="60062"/>
                      <a:pt x="224746" y="60244"/>
                      <a:pt x="225810" y="60214"/>
                    </a:cubicBezTo>
                    <a:lnTo>
                      <a:pt x="246722" y="59515"/>
                    </a:lnTo>
                    <a:lnTo>
                      <a:pt x="246752" y="59515"/>
                    </a:lnTo>
                    <a:cubicBezTo>
                      <a:pt x="248728" y="59606"/>
                      <a:pt x="250096" y="60396"/>
                      <a:pt x="250856" y="61430"/>
                    </a:cubicBezTo>
                    <a:cubicBezTo>
                      <a:pt x="251251" y="61977"/>
                      <a:pt x="251494" y="62615"/>
                      <a:pt x="251524" y="63284"/>
                    </a:cubicBezTo>
                    <a:cubicBezTo>
                      <a:pt x="251555" y="63922"/>
                      <a:pt x="251403" y="64591"/>
                      <a:pt x="251069" y="65199"/>
                    </a:cubicBezTo>
                    <a:cubicBezTo>
                      <a:pt x="250430" y="66415"/>
                      <a:pt x="249002" y="67479"/>
                      <a:pt x="246813" y="67935"/>
                    </a:cubicBezTo>
                    <a:cubicBezTo>
                      <a:pt x="244442" y="68390"/>
                      <a:pt x="240612" y="68664"/>
                      <a:pt x="236327" y="68998"/>
                    </a:cubicBezTo>
                    <a:cubicBezTo>
                      <a:pt x="231737" y="69302"/>
                      <a:pt x="226661" y="69698"/>
                      <a:pt x="222314" y="70366"/>
                    </a:cubicBezTo>
                    <a:cubicBezTo>
                      <a:pt x="222314" y="70366"/>
                      <a:pt x="219396" y="71005"/>
                      <a:pt x="217755" y="71491"/>
                    </a:cubicBezTo>
                    <a:cubicBezTo>
                      <a:pt x="216873" y="71764"/>
                      <a:pt x="209609" y="72464"/>
                      <a:pt x="201827" y="73102"/>
                    </a:cubicBezTo>
                    <a:cubicBezTo>
                      <a:pt x="194046" y="73771"/>
                      <a:pt x="185657" y="74409"/>
                      <a:pt x="182587" y="74470"/>
                    </a:cubicBezTo>
                    <a:cubicBezTo>
                      <a:pt x="181128" y="74530"/>
                      <a:pt x="176022" y="77084"/>
                      <a:pt x="169304" y="80883"/>
                    </a:cubicBezTo>
                    <a:cubicBezTo>
                      <a:pt x="162708" y="84622"/>
                      <a:pt x="154471" y="89576"/>
                      <a:pt x="146507" y="94470"/>
                    </a:cubicBezTo>
                    <a:cubicBezTo>
                      <a:pt x="148118" y="96750"/>
                      <a:pt x="150064" y="99789"/>
                      <a:pt x="150094" y="101461"/>
                    </a:cubicBezTo>
                    <a:cubicBezTo>
                      <a:pt x="150124" y="103801"/>
                      <a:pt x="149091" y="106871"/>
                      <a:pt x="148757" y="107814"/>
                    </a:cubicBezTo>
                    <a:cubicBezTo>
                      <a:pt x="149395" y="108756"/>
                      <a:pt x="151553" y="112191"/>
                      <a:pt x="151644" y="114318"/>
                    </a:cubicBezTo>
                    <a:cubicBezTo>
                      <a:pt x="151705" y="116233"/>
                      <a:pt x="150611" y="119485"/>
                      <a:pt x="150155" y="120701"/>
                    </a:cubicBezTo>
                    <a:cubicBezTo>
                      <a:pt x="151006" y="121157"/>
                      <a:pt x="152708" y="122221"/>
                      <a:pt x="153255" y="123802"/>
                    </a:cubicBezTo>
                    <a:cubicBezTo>
                      <a:pt x="153620" y="124744"/>
                      <a:pt x="153985" y="126112"/>
                      <a:pt x="154167" y="127753"/>
                    </a:cubicBezTo>
                    <a:cubicBezTo>
                      <a:pt x="154319" y="129425"/>
                      <a:pt x="154258" y="131340"/>
                      <a:pt x="153772" y="133467"/>
                    </a:cubicBezTo>
                    <a:cubicBezTo>
                      <a:pt x="152830" y="137297"/>
                      <a:pt x="149182" y="139577"/>
                      <a:pt x="144015" y="142799"/>
                    </a:cubicBezTo>
                    <a:cubicBezTo>
                      <a:pt x="143407" y="143194"/>
                      <a:pt x="142738" y="143589"/>
                      <a:pt x="141978" y="144075"/>
                    </a:cubicBezTo>
                    <a:cubicBezTo>
                      <a:pt x="138878" y="146051"/>
                      <a:pt x="132161" y="149547"/>
                      <a:pt x="125838" y="152556"/>
                    </a:cubicBezTo>
                    <a:cubicBezTo>
                      <a:pt x="119698" y="155535"/>
                      <a:pt x="113923" y="158057"/>
                      <a:pt x="112160" y="158392"/>
                    </a:cubicBezTo>
                    <a:cubicBezTo>
                      <a:pt x="108999" y="159000"/>
                      <a:pt x="103680" y="157358"/>
                      <a:pt x="102403" y="156933"/>
                    </a:cubicBezTo>
                    <a:cubicBezTo>
                      <a:pt x="101674" y="157419"/>
                      <a:pt x="99607" y="158574"/>
                      <a:pt x="97449" y="157237"/>
                    </a:cubicBezTo>
                    <a:cubicBezTo>
                      <a:pt x="96263" y="158453"/>
                      <a:pt x="92251" y="162404"/>
                      <a:pt x="88603" y="163620"/>
                    </a:cubicBezTo>
                    <a:cubicBezTo>
                      <a:pt x="86871" y="164228"/>
                      <a:pt x="81157" y="165626"/>
                      <a:pt x="74956" y="167085"/>
                    </a:cubicBezTo>
                    <a:cubicBezTo>
                      <a:pt x="65989" y="169213"/>
                      <a:pt x="55898" y="171431"/>
                      <a:pt x="54925" y="171553"/>
                    </a:cubicBezTo>
                    <a:cubicBezTo>
                      <a:pt x="53466" y="171735"/>
                      <a:pt x="52068" y="170976"/>
                      <a:pt x="51521" y="170641"/>
                    </a:cubicBezTo>
                    <a:close/>
                    <a:moveTo>
                      <a:pt x="169456" y="41308"/>
                    </a:moveTo>
                    <a:cubicBezTo>
                      <a:pt x="170003" y="40731"/>
                      <a:pt x="170611" y="39910"/>
                      <a:pt x="171219" y="38937"/>
                    </a:cubicBezTo>
                    <a:cubicBezTo>
                      <a:pt x="172283" y="37296"/>
                      <a:pt x="173347" y="35259"/>
                      <a:pt x="174015" y="33679"/>
                    </a:cubicBezTo>
                    <a:cubicBezTo>
                      <a:pt x="176022" y="29028"/>
                      <a:pt x="180459" y="25381"/>
                      <a:pt x="184897" y="21733"/>
                    </a:cubicBezTo>
                    <a:cubicBezTo>
                      <a:pt x="188484" y="18815"/>
                      <a:pt x="192070" y="15897"/>
                      <a:pt x="194472" y="12341"/>
                    </a:cubicBezTo>
                    <a:cubicBezTo>
                      <a:pt x="195536" y="10791"/>
                      <a:pt x="197055" y="8450"/>
                      <a:pt x="198302" y="6232"/>
                    </a:cubicBezTo>
                    <a:cubicBezTo>
                      <a:pt x="199183" y="4681"/>
                      <a:pt x="199913" y="3162"/>
                      <a:pt x="200277" y="2067"/>
                    </a:cubicBezTo>
                    <a:cubicBezTo>
                      <a:pt x="200490" y="1855"/>
                      <a:pt x="201098" y="1307"/>
                      <a:pt x="201888" y="1459"/>
                    </a:cubicBezTo>
                    <a:cubicBezTo>
                      <a:pt x="202527" y="1581"/>
                      <a:pt x="203712" y="3101"/>
                      <a:pt x="204563" y="5472"/>
                    </a:cubicBezTo>
                    <a:cubicBezTo>
                      <a:pt x="205201" y="7204"/>
                      <a:pt x="205597" y="9362"/>
                      <a:pt x="205384" y="11733"/>
                    </a:cubicBezTo>
                    <a:cubicBezTo>
                      <a:pt x="205049" y="15806"/>
                      <a:pt x="200399" y="21004"/>
                      <a:pt x="197663" y="24104"/>
                    </a:cubicBezTo>
                    <a:cubicBezTo>
                      <a:pt x="196599" y="25290"/>
                      <a:pt x="195809" y="26171"/>
                      <a:pt x="195566" y="26718"/>
                    </a:cubicBezTo>
                    <a:cubicBezTo>
                      <a:pt x="194958" y="27326"/>
                      <a:pt x="191371" y="31004"/>
                      <a:pt x="191706" y="33861"/>
                    </a:cubicBezTo>
                    <a:cubicBezTo>
                      <a:pt x="191736" y="34195"/>
                      <a:pt x="192010" y="34408"/>
                      <a:pt x="192314" y="34378"/>
                    </a:cubicBezTo>
                    <a:cubicBezTo>
                      <a:pt x="192648" y="34347"/>
                      <a:pt x="192861" y="34074"/>
                      <a:pt x="192830" y="33740"/>
                    </a:cubicBezTo>
                    <a:cubicBezTo>
                      <a:pt x="192618" y="31885"/>
                      <a:pt x="194654" y="29393"/>
                      <a:pt x="195748" y="28177"/>
                    </a:cubicBezTo>
                    <a:cubicBezTo>
                      <a:pt x="195961" y="28299"/>
                      <a:pt x="196295" y="28390"/>
                      <a:pt x="196751" y="28481"/>
                    </a:cubicBezTo>
                    <a:cubicBezTo>
                      <a:pt x="197207" y="28603"/>
                      <a:pt x="197937" y="28755"/>
                      <a:pt x="198879" y="29241"/>
                    </a:cubicBezTo>
                    <a:cubicBezTo>
                      <a:pt x="198970" y="29271"/>
                      <a:pt x="199061" y="29302"/>
                      <a:pt x="199122" y="29302"/>
                    </a:cubicBezTo>
                    <a:cubicBezTo>
                      <a:pt x="199153" y="29302"/>
                      <a:pt x="201463" y="29302"/>
                      <a:pt x="203682" y="28846"/>
                    </a:cubicBezTo>
                    <a:cubicBezTo>
                      <a:pt x="204989" y="28572"/>
                      <a:pt x="208028" y="27782"/>
                      <a:pt x="213317" y="25989"/>
                    </a:cubicBezTo>
                    <a:cubicBezTo>
                      <a:pt x="216843" y="24803"/>
                      <a:pt x="221372" y="23162"/>
                      <a:pt x="227056" y="20943"/>
                    </a:cubicBezTo>
                    <a:cubicBezTo>
                      <a:pt x="234108" y="18177"/>
                      <a:pt x="238849" y="16627"/>
                      <a:pt x="242163" y="15897"/>
                    </a:cubicBezTo>
                    <a:cubicBezTo>
                      <a:pt x="245354" y="15198"/>
                      <a:pt x="247178" y="15289"/>
                      <a:pt x="248485" y="15776"/>
                    </a:cubicBezTo>
                    <a:cubicBezTo>
                      <a:pt x="249336" y="16110"/>
                      <a:pt x="250035" y="16931"/>
                      <a:pt x="250491" y="17903"/>
                    </a:cubicBezTo>
                    <a:cubicBezTo>
                      <a:pt x="250734" y="18451"/>
                      <a:pt x="250886" y="19028"/>
                      <a:pt x="250917" y="19575"/>
                    </a:cubicBezTo>
                    <a:cubicBezTo>
                      <a:pt x="250977" y="20153"/>
                      <a:pt x="250917" y="20669"/>
                      <a:pt x="250734" y="21156"/>
                    </a:cubicBezTo>
                    <a:cubicBezTo>
                      <a:pt x="250491" y="21764"/>
                      <a:pt x="250035" y="22280"/>
                      <a:pt x="249336" y="22584"/>
                    </a:cubicBezTo>
                    <a:cubicBezTo>
                      <a:pt x="246205" y="24013"/>
                      <a:pt x="224715" y="33466"/>
                      <a:pt x="221433" y="34895"/>
                    </a:cubicBezTo>
                    <a:lnTo>
                      <a:pt x="221433" y="34895"/>
                    </a:lnTo>
                    <a:lnTo>
                      <a:pt x="221038" y="35077"/>
                    </a:lnTo>
                    <a:cubicBezTo>
                      <a:pt x="220977" y="35107"/>
                      <a:pt x="220946" y="35138"/>
                      <a:pt x="220886" y="35168"/>
                    </a:cubicBezTo>
                    <a:lnTo>
                      <a:pt x="218363" y="36384"/>
                    </a:lnTo>
                    <a:cubicBezTo>
                      <a:pt x="218059" y="36536"/>
                      <a:pt x="217937" y="36870"/>
                      <a:pt x="218089" y="37144"/>
                    </a:cubicBezTo>
                    <a:cubicBezTo>
                      <a:pt x="218211" y="37448"/>
                      <a:pt x="218576" y="37539"/>
                      <a:pt x="218849" y="37417"/>
                    </a:cubicBezTo>
                    <a:lnTo>
                      <a:pt x="220916" y="36414"/>
                    </a:lnTo>
                    <a:cubicBezTo>
                      <a:pt x="221068" y="36870"/>
                      <a:pt x="221281" y="37448"/>
                      <a:pt x="221493" y="37661"/>
                    </a:cubicBezTo>
                    <a:cubicBezTo>
                      <a:pt x="221706" y="37904"/>
                      <a:pt x="222041" y="38117"/>
                      <a:pt x="222679" y="38117"/>
                    </a:cubicBezTo>
                    <a:cubicBezTo>
                      <a:pt x="223165" y="38117"/>
                      <a:pt x="223864" y="37965"/>
                      <a:pt x="224898" y="37600"/>
                    </a:cubicBezTo>
                    <a:cubicBezTo>
                      <a:pt x="226083" y="37144"/>
                      <a:pt x="235901" y="34560"/>
                      <a:pt x="244625" y="32554"/>
                    </a:cubicBezTo>
                    <a:cubicBezTo>
                      <a:pt x="249974" y="31338"/>
                      <a:pt x="254898" y="30366"/>
                      <a:pt x="257178" y="30214"/>
                    </a:cubicBezTo>
                    <a:cubicBezTo>
                      <a:pt x="257543" y="30244"/>
                      <a:pt x="260339" y="30639"/>
                      <a:pt x="261160" y="32797"/>
                    </a:cubicBezTo>
                    <a:cubicBezTo>
                      <a:pt x="261616" y="33952"/>
                      <a:pt x="261585" y="34895"/>
                      <a:pt x="261069" y="35715"/>
                    </a:cubicBezTo>
                    <a:cubicBezTo>
                      <a:pt x="260491" y="36566"/>
                      <a:pt x="259306" y="37265"/>
                      <a:pt x="257512" y="37813"/>
                    </a:cubicBezTo>
                    <a:lnTo>
                      <a:pt x="255689" y="38390"/>
                    </a:lnTo>
                    <a:cubicBezTo>
                      <a:pt x="250309" y="40031"/>
                      <a:pt x="238971" y="43527"/>
                      <a:pt x="237390" y="44104"/>
                    </a:cubicBezTo>
                    <a:cubicBezTo>
                      <a:pt x="236843" y="44287"/>
                      <a:pt x="235476" y="44682"/>
                      <a:pt x="233804" y="45168"/>
                    </a:cubicBezTo>
                    <a:cubicBezTo>
                      <a:pt x="232071" y="45685"/>
                      <a:pt x="230187" y="46202"/>
                      <a:pt x="228636" y="46627"/>
                    </a:cubicBezTo>
                    <a:lnTo>
                      <a:pt x="223986" y="47053"/>
                    </a:lnTo>
                    <a:cubicBezTo>
                      <a:pt x="223682" y="47083"/>
                      <a:pt x="223439" y="47357"/>
                      <a:pt x="223469" y="47691"/>
                    </a:cubicBezTo>
                    <a:cubicBezTo>
                      <a:pt x="223500" y="47995"/>
                      <a:pt x="223773" y="48238"/>
                      <a:pt x="224108" y="48208"/>
                    </a:cubicBezTo>
                    <a:lnTo>
                      <a:pt x="228788" y="47752"/>
                    </a:lnTo>
                    <a:cubicBezTo>
                      <a:pt x="228788" y="47752"/>
                      <a:pt x="228819" y="47752"/>
                      <a:pt x="228849" y="47752"/>
                    </a:cubicBezTo>
                    <a:lnTo>
                      <a:pt x="256114" y="43952"/>
                    </a:lnTo>
                    <a:cubicBezTo>
                      <a:pt x="256418" y="43952"/>
                      <a:pt x="258880" y="43983"/>
                      <a:pt x="259336" y="46506"/>
                    </a:cubicBezTo>
                    <a:cubicBezTo>
                      <a:pt x="259610" y="47904"/>
                      <a:pt x="259427" y="48877"/>
                      <a:pt x="258819" y="49606"/>
                    </a:cubicBezTo>
                    <a:cubicBezTo>
                      <a:pt x="258151" y="50366"/>
                      <a:pt x="256935" y="50943"/>
                      <a:pt x="255111" y="51460"/>
                    </a:cubicBezTo>
                    <a:cubicBezTo>
                      <a:pt x="253379" y="51946"/>
                      <a:pt x="247087" y="53345"/>
                      <a:pt x="240460" y="54804"/>
                    </a:cubicBezTo>
                    <a:cubicBezTo>
                      <a:pt x="232162" y="56627"/>
                      <a:pt x="223378" y="58573"/>
                      <a:pt x="222375" y="59029"/>
                    </a:cubicBezTo>
                    <a:lnTo>
                      <a:pt x="222132" y="59120"/>
                    </a:lnTo>
                    <a:cubicBezTo>
                      <a:pt x="221828" y="59241"/>
                      <a:pt x="221706" y="59576"/>
                      <a:pt x="221828" y="59880"/>
                    </a:cubicBezTo>
                    <a:cubicBezTo>
                      <a:pt x="221858" y="59941"/>
                      <a:pt x="221889" y="60001"/>
                      <a:pt x="221949" y="60062"/>
                    </a:cubicBezTo>
                    <a:cubicBezTo>
                      <a:pt x="222162" y="60305"/>
                      <a:pt x="223287" y="61430"/>
                      <a:pt x="225840" y="61369"/>
                    </a:cubicBezTo>
                    <a:lnTo>
                      <a:pt x="246722" y="60670"/>
                    </a:lnTo>
                    <a:cubicBezTo>
                      <a:pt x="248272" y="60761"/>
                      <a:pt x="249366" y="61339"/>
                      <a:pt x="249913" y="62099"/>
                    </a:cubicBezTo>
                    <a:cubicBezTo>
                      <a:pt x="250187" y="62494"/>
                      <a:pt x="250339" y="62919"/>
                      <a:pt x="250369" y="63345"/>
                    </a:cubicBezTo>
                    <a:cubicBezTo>
                      <a:pt x="250400" y="63770"/>
                      <a:pt x="250278" y="64226"/>
                      <a:pt x="250065" y="64652"/>
                    </a:cubicBezTo>
                    <a:cubicBezTo>
                      <a:pt x="249549" y="65594"/>
                      <a:pt x="248394" y="66445"/>
                      <a:pt x="246600" y="66810"/>
                    </a:cubicBezTo>
                    <a:cubicBezTo>
                      <a:pt x="244260" y="67266"/>
                      <a:pt x="240460" y="67539"/>
                      <a:pt x="236235" y="67843"/>
                    </a:cubicBezTo>
                    <a:cubicBezTo>
                      <a:pt x="231646" y="68178"/>
                      <a:pt x="226509" y="68542"/>
                      <a:pt x="222101" y="69242"/>
                    </a:cubicBezTo>
                    <a:lnTo>
                      <a:pt x="222071" y="69272"/>
                    </a:lnTo>
                    <a:lnTo>
                      <a:pt x="222071" y="69272"/>
                    </a:lnTo>
                    <a:cubicBezTo>
                      <a:pt x="222071" y="69272"/>
                      <a:pt x="219153" y="69910"/>
                      <a:pt x="217420" y="70397"/>
                    </a:cubicBezTo>
                    <a:cubicBezTo>
                      <a:pt x="216630" y="70640"/>
                      <a:pt x="209457" y="71339"/>
                      <a:pt x="201706" y="71977"/>
                    </a:cubicBezTo>
                    <a:cubicBezTo>
                      <a:pt x="194624" y="72585"/>
                      <a:pt x="187086" y="73163"/>
                      <a:pt x="183529" y="73315"/>
                    </a:cubicBezTo>
                    <a:cubicBezTo>
                      <a:pt x="183499" y="73315"/>
                      <a:pt x="183468" y="73284"/>
                      <a:pt x="183408" y="73284"/>
                    </a:cubicBezTo>
                    <a:cubicBezTo>
                      <a:pt x="183408" y="73284"/>
                      <a:pt x="179183" y="72585"/>
                      <a:pt x="176508" y="64317"/>
                    </a:cubicBezTo>
                    <a:cubicBezTo>
                      <a:pt x="176417" y="64014"/>
                      <a:pt x="176082" y="63831"/>
                      <a:pt x="175809" y="63922"/>
                    </a:cubicBezTo>
                    <a:cubicBezTo>
                      <a:pt x="175505" y="64044"/>
                      <a:pt x="175322" y="64348"/>
                      <a:pt x="175444" y="64652"/>
                    </a:cubicBezTo>
                    <a:cubicBezTo>
                      <a:pt x="177177" y="70093"/>
                      <a:pt x="179669" y="72524"/>
                      <a:pt x="181371" y="73588"/>
                    </a:cubicBezTo>
                    <a:cubicBezTo>
                      <a:pt x="179000" y="74348"/>
                      <a:pt x="174411" y="76688"/>
                      <a:pt x="168727" y="79910"/>
                    </a:cubicBezTo>
                    <a:cubicBezTo>
                      <a:pt x="162009" y="83710"/>
                      <a:pt x="153772" y="88664"/>
                      <a:pt x="145839" y="93528"/>
                    </a:cubicBezTo>
                    <a:cubicBezTo>
                      <a:pt x="145231" y="92737"/>
                      <a:pt x="144744" y="92129"/>
                      <a:pt x="144501" y="91795"/>
                    </a:cubicBezTo>
                    <a:cubicBezTo>
                      <a:pt x="144866" y="90458"/>
                      <a:pt x="146386" y="84500"/>
                      <a:pt x="145687" y="81947"/>
                    </a:cubicBezTo>
                    <a:cubicBezTo>
                      <a:pt x="145595" y="81673"/>
                      <a:pt x="145474" y="81430"/>
                      <a:pt x="145352" y="81157"/>
                    </a:cubicBezTo>
                    <a:cubicBezTo>
                      <a:pt x="144592" y="79789"/>
                      <a:pt x="142951" y="78330"/>
                      <a:pt x="141158" y="77266"/>
                    </a:cubicBezTo>
                    <a:cubicBezTo>
                      <a:pt x="139364" y="76202"/>
                      <a:pt x="137358" y="75564"/>
                      <a:pt x="136021" y="75929"/>
                    </a:cubicBezTo>
                    <a:cubicBezTo>
                      <a:pt x="135838" y="75989"/>
                      <a:pt x="135656" y="76050"/>
                      <a:pt x="135504" y="76141"/>
                    </a:cubicBezTo>
                    <a:cubicBezTo>
                      <a:pt x="133863" y="77023"/>
                      <a:pt x="130489" y="80032"/>
                      <a:pt x="128513" y="81886"/>
                    </a:cubicBezTo>
                    <a:cubicBezTo>
                      <a:pt x="128574" y="81582"/>
                      <a:pt x="128665" y="81309"/>
                      <a:pt x="128726" y="81005"/>
                    </a:cubicBezTo>
                    <a:cubicBezTo>
                      <a:pt x="131613" y="75777"/>
                      <a:pt x="134531" y="70366"/>
                      <a:pt x="137085" y="65138"/>
                    </a:cubicBezTo>
                    <a:cubicBezTo>
                      <a:pt x="139668" y="59880"/>
                      <a:pt x="141857" y="54864"/>
                      <a:pt x="143316" y="50427"/>
                    </a:cubicBezTo>
                    <a:cubicBezTo>
                      <a:pt x="143498" y="49880"/>
                      <a:pt x="143802" y="49484"/>
                      <a:pt x="144076" y="49211"/>
                    </a:cubicBezTo>
                    <a:cubicBezTo>
                      <a:pt x="144532" y="48785"/>
                      <a:pt x="145018" y="48603"/>
                      <a:pt x="145291" y="48542"/>
                    </a:cubicBezTo>
                    <a:lnTo>
                      <a:pt x="145322" y="48542"/>
                    </a:lnTo>
                    <a:cubicBezTo>
                      <a:pt x="151310" y="46931"/>
                      <a:pt x="157632" y="45199"/>
                      <a:pt x="162222" y="43922"/>
                    </a:cubicBezTo>
                    <a:cubicBezTo>
                      <a:pt x="165231" y="43071"/>
                      <a:pt x="167480" y="42433"/>
                      <a:pt x="168301" y="42129"/>
                    </a:cubicBezTo>
                    <a:cubicBezTo>
                      <a:pt x="168362" y="44864"/>
                      <a:pt x="168939" y="51612"/>
                      <a:pt x="173590" y="54287"/>
                    </a:cubicBezTo>
                    <a:cubicBezTo>
                      <a:pt x="173863" y="54439"/>
                      <a:pt x="174228" y="54348"/>
                      <a:pt x="174380" y="54074"/>
                    </a:cubicBezTo>
                    <a:cubicBezTo>
                      <a:pt x="174532" y="53801"/>
                      <a:pt x="174441" y="53466"/>
                      <a:pt x="174167" y="53314"/>
                    </a:cubicBezTo>
                    <a:cubicBezTo>
                      <a:pt x="169456" y="50579"/>
                      <a:pt x="169395" y="42949"/>
                      <a:pt x="169456" y="41308"/>
                    </a:cubicBezTo>
                    <a:close/>
                    <a:moveTo>
                      <a:pt x="46536" y="60822"/>
                    </a:moveTo>
                    <a:cubicBezTo>
                      <a:pt x="46049" y="60488"/>
                      <a:pt x="45533" y="60153"/>
                      <a:pt x="45016" y="59789"/>
                    </a:cubicBezTo>
                    <a:cubicBezTo>
                      <a:pt x="45594" y="58877"/>
                      <a:pt x="46049" y="58269"/>
                      <a:pt x="46293" y="58086"/>
                    </a:cubicBezTo>
                    <a:cubicBezTo>
                      <a:pt x="46536" y="58451"/>
                      <a:pt x="46870" y="59272"/>
                      <a:pt x="46536" y="60822"/>
                    </a:cubicBezTo>
                    <a:close/>
                    <a:moveTo>
                      <a:pt x="40517" y="119182"/>
                    </a:moveTo>
                    <a:cubicBezTo>
                      <a:pt x="39271" y="118452"/>
                      <a:pt x="38268" y="115108"/>
                      <a:pt x="38147" y="114683"/>
                    </a:cubicBezTo>
                    <a:cubicBezTo>
                      <a:pt x="38025" y="113984"/>
                      <a:pt x="37843" y="113011"/>
                      <a:pt x="37630" y="111887"/>
                    </a:cubicBezTo>
                    <a:cubicBezTo>
                      <a:pt x="37387" y="110640"/>
                      <a:pt x="37113" y="109212"/>
                      <a:pt x="36840" y="107631"/>
                    </a:cubicBezTo>
                    <a:lnTo>
                      <a:pt x="38238" y="108452"/>
                    </a:lnTo>
                    <a:lnTo>
                      <a:pt x="40791" y="109911"/>
                    </a:lnTo>
                    <a:cubicBezTo>
                      <a:pt x="42463" y="110884"/>
                      <a:pt x="44256" y="111583"/>
                      <a:pt x="46110" y="112069"/>
                    </a:cubicBezTo>
                    <a:cubicBezTo>
                      <a:pt x="43648" y="119850"/>
                      <a:pt x="40882" y="119273"/>
                      <a:pt x="40517" y="119182"/>
                    </a:cubicBezTo>
                    <a:close/>
                    <a:moveTo>
                      <a:pt x="79029" y="121613"/>
                    </a:moveTo>
                    <a:cubicBezTo>
                      <a:pt x="79485" y="120580"/>
                      <a:pt x="80944" y="118209"/>
                      <a:pt x="83801" y="119455"/>
                    </a:cubicBezTo>
                    <a:cubicBezTo>
                      <a:pt x="84135" y="119668"/>
                      <a:pt x="87752" y="121887"/>
                      <a:pt x="90062" y="125321"/>
                    </a:cubicBezTo>
                    <a:cubicBezTo>
                      <a:pt x="90245" y="125595"/>
                      <a:pt x="90579" y="125656"/>
                      <a:pt x="90853" y="125504"/>
                    </a:cubicBezTo>
                    <a:cubicBezTo>
                      <a:pt x="91126" y="125321"/>
                      <a:pt x="91187" y="124957"/>
                      <a:pt x="91005" y="124683"/>
                    </a:cubicBezTo>
                    <a:cubicBezTo>
                      <a:pt x="88999" y="121704"/>
                      <a:pt x="86081" y="119577"/>
                      <a:pt x="84895" y="118786"/>
                    </a:cubicBezTo>
                    <a:cubicBezTo>
                      <a:pt x="86597" y="116598"/>
                      <a:pt x="93497" y="107722"/>
                      <a:pt x="95564" y="105807"/>
                    </a:cubicBezTo>
                    <a:cubicBezTo>
                      <a:pt x="97479" y="104045"/>
                      <a:pt x="106993" y="98026"/>
                      <a:pt x="111704" y="95017"/>
                    </a:cubicBezTo>
                    <a:cubicBezTo>
                      <a:pt x="112707" y="94379"/>
                      <a:pt x="113467" y="93892"/>
                      <a:pt x="114014" y="93528"/>
                    </a:cubicBezTo>
                    <a:cubicBezTo>
                      <a:pt x="114622" y="93163"/>
                      <a:pt x="115352" y="92798"/>
                      <a:pt x="116172" y="92403"/>
                    </a:cubicBezTo>
                    <a:cubicBezTo>
                      <a:pt x="118756" y="91126"/>
                      <a:pt x="122495" y="89272"/>
                      <a:pt x="127692" y="84227"/>
                    </a:cubicBezTo>
                    <a:cubicBezTo>
                      <a:pt x="127723" y="84196"/>
                      <a:pt x="133771" y="78391"/>
                      <a:pt x="136051" y="77144"/>
                    </a:cubicBezTo>
                    <a:cubicBezTo>
                      <a:pt x="136142" y="77114"/>
                      <a:pt x="136234" y="77053"/>
                      <a:pt x="136325" y="77023"/>
                    </a:cubicBezTo>
                    <a:cubicBezTo>
                      <a:pt x="137358" y="76749"/>
                      <a:pt x="139000" y="77327"/>
                      <a:pt x="140580" y="78269"/>
                    </a:cubicBezTo>
                    <a:cubicBezTo>
                      <a:pt x="142222" y="79211"/>
                      <a:pt x="143711" y="80518"/>
                      <a:pt x="144349" y="81673"/>
                    </a:cubicBezTo>
                    <a:cubicBezTo>
                      <a:pt x="144440" y="81886"/>
                      <a:pt x="144532" y="82069"/>
                      <a:pt x="144562" y="82251"/>
                    </a:cubicBezTo>
                    <a:cubicBezTo>
                      <a:pt x="145109" y="84227"/>
                      <a:pt x="144106" y="88756"/>
                      <a:pt x="143589" y="90762"/>
                    </a:cubicBezTo>
                    <a:cubicBezTo>
                      <a:pt x="142921" y="89971"/>
                      <a:pt x="141918" y="88664"/>
                      <a:pt x="141310" y="87236"/>
                    </a:cubicBezTo>
                    <a:cubicBezTo>
                      <a:pt x="141188" y="86932"/>
                      <a:pt x="140854" y="86810"/>
                      <a:pt x="140550" y="86932"/>
                    </a:cubicBezTo>
                    <a:cubicBezTo>
                      <a:pt x="140276" y="87053"/>
                      <a:pt x="140124" y="87388"/>
                      <a:pt x="140246" y="87692"/>
                    </a:cubicBezTo>
                    <a:cubicBezTo>
                      <a:pt x="141249" y="90063"/>
                      <a:pt x="143285" y="92129"/>
                      <a:pt x="143468" y="92312"/>
                    </a:cubicBezTo>
                    <a:cubicBezTo>
                      <a:pt x="143620" y="92494"/>
                      <a:pt x="144319" y="93376"/>
                      <a:pt x="145170" y="94561"/>
                    </a:cubicBezTo>
                    <a:lnTo>
                      <a:pt x="145200" y="94591"/>
                    </a:lnTo>
                    <a:cubicBezTo>
                      <a:pt x="145231" y="94622"/>
                      <a:pt x="145231" y="94652"/>
                      <a:pt x="145261" y="94683"/>
                    </a:cubicBezTo>
                    <a:cubicBezTo>
                      <a:pt x="146872" y="96871"/>
                      <a:pt x="148909" y="99972"/>
                      <a:pt x="148939" y="101491"/>
                    </a:cubicBezTo>
                    <a:cubicBezTo>
                      <a:pt x="148939" y="103254"/>
                      <a:pt x="148301" y="105534"/>
                      <a:pt x="147875" y="106780"/>
                    </a:cubicBezTo>
                    <a:cubicBezTo>
                      <a:pt x="146750" y="105503"/>
                      <a:pt x="144349" y="102859"/>
                      <a:pt x="143316" y="101582"/>
                    </a:cubicBezTo>
                    <a:cubicBezTo>
                      <a:pt x="143103" y="101339"/>
                      <a:pt x="142738" y="101279"/>
                      <a:pt x="142495" y="101491"/>
                    </a:cubicBezTo>
                    <a:cubicBezTo>
                      <a:pt x="142252" y="101674"/>
                      <a:pt x="142222" y="102038"/>
                      <a:pt x="142404" y="102282"/>
                    </a:cubicBezTo>
                    <a:cubicBezTo>
                      <a:pt x="143802" y="104014"/>
                      <a:pt x="147358" y="107905"/>
                      <a:pt x="147662" y="108239"/>
                    </a:cubicBezTo>
                    <a:cubicBezTo>
                      <a:pt x="147936" y="108634"/>
                      <a:pt x="150428" y="112343"/>
                      <a:pt x="150489" y="114349"/>
                    </a:cubicBezTo>
                    <a:cubicBezTo>
                      <a:pt x="150550" y="116020"/>
                      <a:pt x="149577" y="118938"/>
                      <a:pt x="149121" y="120185"/>
                    </a:cubicBezTo>
                    <a:cubicBezTo>
                      <a:pt x="148209" y="119668"/>
                      <a:pt x="146416" y="118634"/>
                      <a:pt x="145565" y="117753"/>
                    </a:cubicBezTo>
                    <a:cubicBezTo>
                      <a:pt x="145352" y="117540"/>
                      <a:pt x="144988" y="117540"/>
                      <a:pt x="144744" y="117753"/>
                    </a:cubicBezTo>
                    <a:cubicBezTo>
                      <a:pt x="144532" y="117966"/>
                      <a:pt x="144532" y="118330"/>
                      <a:pt x="144744" y="118574"/>
                    </a:cubicBezTo>
                    <a:cubicBezTo>
                      <a:pt x="146051" y="119911"/>
                      <a:pt x="149152" y="121492"/>
                      <a:pt x="149182" y="121522"/>
                    </a:cubicBezTo>
                    <a:cubicBezTo>
                      <a:pt x="149182" y="121522"/>
                      <a:pt x="149213" y="121522"/>
                      <a:pt x="149243" y="121522"/>
                    </a:cubicBezTo>
                    <a:cubicBezTo>
                      <a:pt x="149486" y="121644"/>
                      <a:pt x="151614" y="122647"/>
                      <a:pt x="152191" y="124166"/>
                    </a:cubicBezTo>
                    <a:cubicBezTo>
                      <a:pt x="152495" y="125078"/>
                      <a:pt x="152860" y="126355"/>
                      <a:pt x="153012" y="127875"/>
                    </a:cubicBezTo>
                    <a:cubicBezTo>
                      <a:pt x="153164" y="129425"/>
                      <a:pt x="153103" y="131218"/>
                      <a:pt x="152647" y="133194"/>
                    </a:cubicBezTo>
                    <a:cubicBezTo>
                      <a:pt x="151827" y="136568"/>
                      <a:pt x="148331" y="138756"/>
                      <a:pt x="143407" y="141826"/>
                    </a:cubicBezTo>
                    <a:cubicBezTo>
                      <a:pt x="142738" y="142252"/>
                      <a:pt x="142009" y="142708"/>
                      <a:pt x="141370" y="143133"/>
                    </a:cubicBezTo>
                    <a:cubicBezTo>
                      <a:pt x="138270" y="145079"/>
                      <a:pt x="131613" y="148544"/>
                      <a:pt x="125352" y="151553"/>
                    </a:cubicBezTo>
                    <a:cubicBezTo>
                      <a:pt x="119273" y="154471"/>
                      <a:pt x="113589" y="156963"/>
                      <a:pt x="111947" y="157298"/>
                    </a:cubicBezTo>
                    <a:cubicBezTo>
                      <a:pt x="109212" y="157814"/>
                      <a:pt x="104531" y="156446"/>
                      <a:pt x="102981" y="155930"/>
                    </a:cubicBezTo>
                    <a:cubicBezTo>
                      <a:pt x="103801" y="153164"/>
                      <a:pt x="107479" y="140185"/>
                      <a:pt x="107510" y="135018"/>
                    </a:cubicBezTo>
                    <a:cubicBezTo>
                      <a:pt x="107510" y="134683"/>
                      <a:pt x="107266" y="134440"/>
                      <a:pt x="106962" y="134440"/>
                    </a:cubicBezTo>
                    <a:cubicBezTo>
                      <a:pt x="106628" y="134440"/>
                      <a:pt x="106385" y="134683"/>
                      <a:pt x="106385" y="134987"/>
                    </a:cubicBezTo>
                    <a:cubicBezTo>
                      <a:pt x="106355" y="140276"/>
                      <a:pt x="102312" y="154228"/>
                      <a:pt x="101795" y="155960"/>
                    </a:cubicBezTo>
                    <a:cubicBezTo>
                      <a:pt x="101339" y="156325"/>
                      <a:pt x="99668" y="157328"/>
                      <a:pt x="97996" y="156234"/>
                    </a:cubicBezTo>
                    <a:cubicBezTo>
                      <a:pt x="98330" y="153832"/>
                      <a:pt x="100123" y="139273"/>
                      <a:pt x="96202" y="130914"/>
                    </a:cubicBezTo>
                    <a:cubicBezTo>
                      <a:pt x="96081" y="130641"/>
                      <a:pt x="95746" y="130519"/>
                      <a:pt x="95443" y="130641"/>
                    </a:cubicBezTo>
                    <a:cubicBezTo>
                      <a:pt x="95169" y="130762"/>
                      <a:pt x="95047" y="131127"/>
                      <a:pt x="95169" y="131401"/>
                    </a:cubicBezTo>
                    <a:cubicBezTo>
                      <a:pt x="99029" y="139668"/>
                      <a:pt x="97084" y="154471"/>
                      <a:pt x="96841" y="156234"/>
                    </a:cubicBezTo>
                    <a:cubicBezTo>
                      <a:pt x="96081" y="157024"/>
                      <a:pt x="91917" y="161310"/>
                      <a:pt x="88239" y="162556"/>
                    </a:cubicBezTo>
                    <a:cubicBezTo>
                      <a:pt x="86537" y="163134"/>
                      <a:pt x="80883" y="164532"/>
                      <a:pt x="74682" y="165991"/>
                    </a:cubicBezTo>
                    <a:cubicBezTo>
                      <a:pt x="65746" y="168088"/>
                      <a:pt x="55746" y="170337"/>
                      <a:pt x="54773" y="170428"/>
                    </a:cubicBezTo>
                    <a:cubicBezTo>
                      <a:pt x="53952" y="170550"/>
                      <a:pt x="53101" y="170216"/>
                      <a:pt x="52554" y="169942"/>
                    </a:cubicBezTo>
                    <a:cubicBezTo>
                      <a:pt x="53588" y="168878"/>
                      <a:pt x="55807" y="166447"/>
                      <a:pt x="55776" y="164532"/>
                    </a:cubicBezTo>
                    <a:cubicBezTo>
                      <a:pt x="55746" y="163103"/>
                      <a:pt x="54287" y="150337"/>
                      <a:pt x="52797" y="140398"/>
                    </a:cubicBezTo>
                    <a:cubicBezTo>
                      <a:pt x="51916" y="134470"/>
                      <a:pt x="50974" y="129516"/>
                      <a:pt x="50274" y="128452"/>
                    </a:cubicBezTo>
                    <a:cubicBezTo>
                      <a:pt x="49211" y="126902"/>
                      <a:pt x="48299" y="126142"/>
                      <a:pt x="47721" y="125777"/>
                    </a:cubicBezTo>
                    <a:cubicBezTo>
                      <a:pt x="48086" y="125291"/>
                      <a:pt x="48785" y="124562"/>
                      <a:pt x="50001" y="124410"/>
                    </a:cubicBezTo>
                    <a:cubicBezTo>
                      <a:pt x="52098" y="124166"/>
                      <a:pt x="76020" y="122586"/>
                      <a:pt x="78178" y="122464"/>
                    </a:cubicBezTo>
                    <a:cubicBezTo>
                      <a:pt x="79394" y="123103"/>
                      <a:pt x="88239" y="128483"/>
                      <a:pt x="90093" y="144927"/>
                    </a:cubicBezTo>
                    <a:cubicBezTo>
                      <a:pt x="90123" y="145231"/>
                      <a:pt x="90397" y="145474"/>
                      <a:pt x="90731" y="145413"/>
                    </a:cubicBezTo>
                    <a:cubicBezTo>
                      <a:pt x="91035" y="145382"/>
                      <a:pt x="91278" y="145109"/>
                      <a:pt x="91218" y="144805"/>
                    </a:cubicBezTo>
                    <a:cubicBezTo>
                      <a:pt x="89424" y="128847"/>
                      <a:pt x="81096" y="122859"/>
                      <a:pt x="79029" y="121613"/>
                    </a:cubicBezTo>
                    <a:close/>
                    <a:moveTo>
                      <a:pt x="126811" y="83497"/>
                    </a:moveTo>
                    <a:cubicBezTo>
                      <a:pt x="121796" y="88360"/>
                      <a:pt x="118178" y="90123"/>
                      <a:pt x="115686" y="91370"/>
                    </a:cubicBezTo>
                    <a:cubicBezTo>
                      <a:pt x="114774" y="91795"/>
                      <a:pt x="114045" y="92160"/>
                      <a:pt x="113406" y="92585"/>
                    </a:cubicBezTo>
                    <a:cubicBezTo>
                      <a:pt x="113072" y="92798"/>
                      <a:pt x="112191" y="93345"/>
                      <a:pt x="111096" y="94044"/>
                    </a:cubicBezTo>
                    <a:cubicBezTo>
                      <a:pt x="109303" y="95199"/>
                      <a:pt x="106811" y="96750"/>
                      <a:pt x="104318" y="98361"/>
                    </a:cubicBezTo>
                    <a:lnTo>
                      <a:pt x="104318" y="98361"/>
                    </a:lnTo>
                    <a:lnTo>
                      <a:pt x="104348" y="98330"/>
                    </a:lnTo>
                    <a:lnTo>
                      <a:pt x="105838" y="95716"/>
                    </a:lnTo>
                    <a:cubicBezTo>
                      <a:pt x="105868" y="95686"/>
                      <a:pt x="114440" y="80944"/>
                      <a:pt x="116020" y="77752"/>
                    </a:cubicBezTo>
                    <a:cubicBezTo>
                      <a:pt x="116385" y="77023"/>
                      <a:pt x="116871" y="75989"/>
                      <a:pt x="117419" y="74774"/>
                    </a:cubicBezTo>
                    <a:cubicBezTo>
                      <a:pt x="119212" y="70822"/>
                      <a:pt x="121765" y="65199"/>
                      <a:pt x="123011" y="64865"/>
                    </a:cubicBezTo>
                    <a:cubicBezTo>
                      <a:pt x="123072" y="64834"/>
                      <a:pt x="123163" y="64865"/>
                      <a:pt x="123315" y="64895"/>
                    </a:cubicBezTo>
                    <a:lnTo>
                      <a:pt x="123315" y="64895"/>
                    </a:lnTo>
                    <a:cubicBezTo>
                      <a:pt x="123893" y="65108"/>
                      <a:pt x="124683" y="65776"/>
                      <a:pt x="125443" y="66810"/>
                    </a:cubicBezTo>
                    <a:cubicBezTo>
                      <a:pt x="126264" y="67904"/>
                      <a:pt x="127024" y="69394"/>
                      <a:pt x="127540" y="71278"/>
                    </a:cubicBezTo>
                    <a:cubicBezTo>
                      <a:pt x="128239" y="73771"/>
                      <a:pt x="128483" y="76962"/>
                      <a:pt x="127632" y="80640"/>
                    </a:cubicBezTo>
                    <a:cubicBezTo>
                      <a:pt x="127632" y="80640"/>
                      <a:pt x="127632" y="80670"/>
                      <a:pt x="127632" y="80701"/>
                    </a:cubicBezTo>
                    <a:cubicBezTo>
                      <a:pt x="127419" y="81582"/>
                      <a:pt x="127145" y="82524"/>
                      <a:pt x="126811" y="83497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F5E1249-C813-844A-50FA-8F53FBB1E25B}"/>
              </a:ext>
            </a:extLst>
          </p:cNvPr>
          <p:cNvSpPr txBox="1"/>
          <p:nvPr/>
        </p:nvSpPr>
        <p:spPr>
          <a:xfrm>
            <a:off x="2118606" y="1399176"/>
            <a:ext cx="94548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Brain Tumor </a:t>
            </a:r>
          </a:p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Classification</a:t>
            </a:r>
            <a:endParaRPr lang="ko-KR" alt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2BFF99A-401B-38C0-84E2-72AACBB600FD}"/>
              </a:ext>
            </a:extLst>
          </p:cNvPr>
          <p:cNvSpPr txBox="1"/>
          <p:nvPr/>
        </p:nvSpPr>
        <p:spPr>
          <a:xfrm>
            <a:off x="5127045" y="3096720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Deeb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Noura Medhat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FE189DF-DB72-E5B5-1CAA-C0E4DE3C4CF5}"/>
              </a:ext>
            </a:extLst>
          </p:cNvPr>
          <p:cNvSpPr txBox="1"/>
          <p:nvPr/>
        </p:nvSpPr>
        <p:spPr>
          <a:xfrm>
            <a:off x="1639568" y="433651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: </a:t>
            </a:r>
            <a:r>
              <a:rPr lang="en-US" sz="1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Dr.Shady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Nagy</a:t>
            </a:r>
          </a:p>
          <a:p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Facilitator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Eng. 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1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Hamed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27">
            <a:extLst>
              <a:ext uri="{FF2B5EF4-FFF2-40B4-BE49-F238E27FC236}">
                <a16:creationId xmlns:a16="http://schemas.microsoft.com/office/drawing/2014/main" xmlns="" id="{5C6DA5C3-7B78-4621-AEF8-559F8E50A6DB}"/>
              </a:ext>
            </a:extLst>
          </p:cNvPr>
          <p:cNvSpPr/>
          <p:nvPr/>
        </p:nvSpPr>
        <p:spPr>
          <a:xfrm>
            <a:off x="8066311" y="1169132"/>
            <a:ext cx="1077689" cy="1789614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0037A4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xmlns="" id="{2C268D95-6831-4266-B85D-064EBE9CA51C}"/>
              </a:ext>
            </a:extLst>
          </p:cNvPr>
          <p:cNvSpPr/>
          <p:nvPr/>
        </p:nvSpPr>
        <p:spPr>
          <a:xfrm>
            <a:off x="6116681" y="2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0037A4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xmlns="" id="{6459F166-C1AE-49BD-A7FB-4CDE1C54BAAC}"/>
              </a:ext>
            </a:extLst>
          </p:cNvPr>
          <p:cNvSpPr/>
          <p:nvPr/>
        </p:nvSpPr>
        <p:spPr>
          <a:xfrm>
            <a:off x="8066311" y="0"/>
            <a:ext cx="1077689" cy="1045035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0037A4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xmlns="" id="{8657D5CE-DB48-4940-860E-BAB55C81C910}"/>
              </a:ext>
            </a:extLst>
          </p:cNvPr>
          <p:cNvSpPr/>
          <p:nvPr/>
        </p:nvSpPr>
        <p:spPr>
          <a:xfrm rot="10800000">
            <a:off x="5127167" y="4098467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A1ACA0-8435-93D1-4FD6-F8D91B57A7B9}"/>
              </a:ext>
            </a:extLst>
          </p:cNvPr>
          <p:cNvSpPr txBox="1"/>
          <p:nvPr/>
        </p:nvSpPr>
        <p:spPr>
          <a:xfrm>
            <a:off x="623455" y="2238263"/>
            <a:ext cx="34740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3D2D51-5D1F-6F20-C432-A3A6A8228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609" r="97717">
                        <a14:foregroundMark x1="20326" y1="44348" x2="20326" y2="44348"/>
                        <a14:foregroundMark x1="2609" y1="43261" x2="2609" y2="43261"/>
                        <a14:foregroundMark x1="62935" y1="47826" x2="62935" y2="47826"/>
                        <a14:foregroundMark x1="49348" y1="44565" x2="49348" y2="44565"/>
                        <a14:foregroundMark x1="78043" y1="47609" x2="78043" y2="47609"/>
                        <a14:foregroundMark x1="91196" y1="48696" x2="91196" y2="48696"/>
                        <a14:foregroundMark x1="97717" y1="42609" x2="97717" y2="42609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10" y="4660426"/>
            <a:ext cx="1137598" cy="5687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C0E9A85-A692-3C57-26EB-2B6DE570F567}"/>
              </a:ext>
            </a:extLst>
          </p:cNvPr>
          <p:cNvCxnSpPr>
            <a:cxnSpLocks/>
          </p:cNvCxnSpPr>
          <p:nvPr/>
        </p:nvCxnSpPr>
        <p:spPr>
          <a:xfrm flipH="1">
            <a:off x="0" y="4769257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A88436-9768-CAC9-C28F-07A0CC0D820E}"/>
              </a:ext>
            </a:extLst>
          </p:cNvPr>
          <p:cNvSpPr txBox="1"/>
          <p:nvPr/>
        </p:nvSpPr>
        <p:spPr>
          <a:xfrm>
            <a:off x="236492" y="4748035"/>
            <a:ext cx="45755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0891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8DA819A-3780-0BCA-E318-BF7BB7B27F2E}"/>
              </a:ext>
            </a:extLst>
          </p:cNvPr>
          <p:cNvCxnSpPr>
            <a:cxnSpLocks/>
          </p:cNvCxnSpPr>
          <p:nvPr/>
        </p:nvCxnSpPr>
        <p:spPr>
          <a:xfrm flipH="1">
            <a:off x="0" y="4769257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8FD660-E94E-AA63-B073-28769C212045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27583" r="65593" b="19182"/>
          <a:stretch/>
        </p:blipFill>
        <p:spPr>
          <a:xfrm>
            <a:off x="99345" y="717453"/>
            <a:ext cx="3622808" cy="393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3722153" y="1703729"/>
            <a:ext cx="5346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altLang="ko-KR" sz="1800" kern="1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isn’t deep enough to give high accuracy and it was trained with number of epochs equal 5.</a:t>
            </a:r>
          </a:p>
          <a:p>
            <a:pPr lvl="0" algn="justLow">
              <a:defRPr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training accuracy of 88% and testing accuracy of 81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lvl="0" algn="justLow">
              <a:defRPr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4 convolution layers and 2 max-pool layers.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644;p28"/>
          <p:cNvSpPr/>
          <p:nvPr/>
        </p:nvSpPr>
        <p:spPr>
          <a:xfrm>
            <a:off x="2451964" y="180408"/>
            <a:ext cx="4720200" cy="441900"/>
          </a:xfrm>
          <a:prstGeom prst="roundRect">
            <a:avLst>
              <a:gd name="adj" fmla="val 352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344" y="158935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2846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90" y="129496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b="1" baseline="30000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6F1B0D6-23E3-17AA-0464-B801FED56C9A}"/>
              </a:ext>
            </a:extLst>
          </p:cNvPr>
          <p:cNvCxnSpPr>
            <a:cxnSpLocks/>
          </p:cNvCxnSpPr>
          <p:nvPr/>
        </p:nvCxnSpPr>
        <p:spPr>
          <a:xfrm flipH="1">
            <a:off x="0" y="477935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0FB26-2BC1-AE46-D939-2906AC08D5A2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407566" y="3163443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908264" y="3164486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858097" y="3898930"/>
            <a:ext cx="77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model need to be deeper and we also need to train the model on a higher number of epochs.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43503" r="59720" b="18685"/>
          <a:stretch/>
        </p:blipFill>
        <p:spPr>
          <a:xfrm>
            <a:off x="415939" y="929856"/>
            <a:ext cx="3255728" cy="2312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33802" r="59860" b="28635"/>
          <a:stretch/>
        </p:blipFill>
        <p:spPr>
          <a:xfrm>
            <a:off x="5570807" y="929855"/>
            <a:ext cx="3313041" cy="23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3F1892A-AC73-EFC1-90B2-FF75C7E2B683}"/>
              </a:ext>
            </a:extLst>
          </p:cNvPr>
          <p:cNvCxnSpPr>
            <a:cxnSpLocks/>
          </p:cNvCxnSpPr>
          <p:nvPr/>
        </p:nvCxnSpPr>
        <p:spPr>
          <a:xfrm flipH="1">
            <a:off x="0" y="478792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D78EF2-104B-CC41-3DD0-666029FD4FDA}"/>
              </a:ext>
            </a:extLst>
          </p:cNvPr>
          <p:cNvSpPr txBox="1"/>
          <p:nvPr/>
        </p:nvSpPr>
        <p:spPr>
          <a:xfrm>
            <a:off x="236493" y="4825574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23848" r="69371" b="26400"/>
          <a:stretch/>
        </p:blipFill>
        <p:spPr>
          <a:xfrm>
            <a:off x="0" y="751525"/>
            <a:ext cx="3618860" cy="3998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3618860" y="1586322"/>
            <a:ext cx="5346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</a:t>
            </a:r>
            <a:r>
              <a:rPr lang="en-US" altLang="ko-KR" sz="1800" kern="1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is deeper than the 1</a:t>
            </a:r>
            <a:r>
              <a:rPr lang="en-US" altLang="ko-KR" sz="1800" kern="1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with 10 epochs.</a:t>
            </a:r>
          </a:p>
          <a:p>
            <a:pPr lvl="0" algn="justLow">
              <a:defRPr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training accuracy of 86% and testing accuracy of 85</a:t>
            </a: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lvl="0" algn="justLow">
              <a:defRPr/>
            </a:pPr>
            <a:r>
              <a:rPr lang="en-US" altLang="ko-K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4 convolution layers, 2 max pool layers and the dropout technique was used.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defRPr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notice that the difference between the training accuracy and the testing accuracy is less than the first model.</a:t>
            </a:r>
          </a:p>
        </p:txBody>
      </p:sp>
      <p:sp>
        <p:nvSpPr>
          <p:cNvPr id="8" name="Google Shape;644;p28"/>
          <p:cNvSpPr/>
          <p:nvPr/>
        </p:nvSpPr>
        <p:spPr>
          <a:xfrm>
            <a:off x="2451964" y="191040"/>
            <a:ext cx="4720200" cy="441900"/>
          </a:xfrm>
          <a:prstGeom prst="roundRect">
            <a:avLst>
              <a:gd name="adj" fmla="val 352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344" y="158935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41200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90" y="129496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baseline="30000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00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6F1B0D6-23E3-17AA-0464-B801FED56C9A}"/>
              </a:ext>
            </a:extLst>
          </p:cNvPr>
          <p:cNvCxnSpPr>
            <a:cxnSpLocks/>
          </p:cNvCxnSpPr>
          <p:nvPr/>
        </p:nvCxnSpPr>
        <p:spPr>
          <a:xfrm flipH="1">
            <a:off x="0" y="477935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0FB26-2BC1-AE46-D939-2906AC08D5A2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407566" y="3163443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908264" y="3164486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858097" y="3898930"/>
            <a:ext cx="77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are better than the results of the 1</a:t>
            </a:r>
            <a:r>
              <a:rPr lang="en-US" altLang="ko-KR" sz="1800" kern="1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but we still need higher number of epochs and deeper architecture.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6" t="32807" r="59161" b="32117"/>
          <a:stretch/>
        </p:blipFill>
        <p:spPr>
          <a:xfrm>
            <a:off x="457126" y="812410"/>
            <a:ext cx="3234755" cy="2351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t="43503" r="59860" b="22666"/>
          <a:stretch/>
        </p:blipFill>
        <p:spPr>
          <a:xfrm>
            <a:off x="5729068" y="943046"/>
            <a:ext cx="3102026" cy="22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1FC8484-2E48-FA86-3F76-249FEC823FB1}"/>
              </a:ext>
            </a:extLst>
          </p:cNvPr>
          <p:cNvCxnSpPr>
            <a:cxnSpLocks/>
          </p:cNvCxnSpPr>
          <p:nvPr/>
        </p:nvCxnSpPr>
        <p:spPr>
          <a:xfrm flipH="1">
            <a:off x="0" y="481926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EF0702-9F42-14B9-7A44-76AB4A603D15}"/>
              </a:ext>
            </a:extLst>
          </p:cNvPr>
          <p:cNvSpPr txBox="1"/>
          <p:nvPr/>
        </p:nvSpPr>
        <p:spPr>
          <a:xfrm>
            <a:off x="236493" y="4866501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567634"/>
            <a:ext cx="3144643" cy="4228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3423590" y="1482204"/>
            <a:ext cx="5346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3</a:t>
            </a:r>
            <a:r>
              <a:rPr lang="en-US" altLang="ko-KR" sz="1800" kern="12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is the deepest one </a:t>
            </a:r>
            <a:r>
              <a:rPr lang="en-US" altLang="ko-KR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with 50 epochs - as </a:t>
            </a: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more convolution layers and deeper dense layer. We have also applied the dropout technique to overcome the overfitting problem</a:t>
            </a:r>
            <a:r>
              <a:rPr lang="en-US" altLang="ko-KR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Low">
              <a:defRPr/>
            </a:pPr>
            <a:r>
              <a:rPr lang="en-US" altLang="ko-KR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5 convolution layers and 5 max pool layers.</a:t>
            </a:r>
            <a:endParaRPr lang="en-US" altLang="ko-KR" sz="180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defRPr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training accuracy of 97% and testing accuracy of 94%.</a:t>
            </a:r>
          </a:p>
        </p:txBody>
      </p:sp>
      <p:sp>
        <p:nvSpPr>
          <p:cNvPr id="8" name="Google Shape;644;p28"/>
          <p:cNvSpPr/>
          <p:nvPr/>
        </p:nvSpPr>
        <p:spPr>
          <a:xfrm>
            <a:off x="2451965" y="78497"/>
            <a:ext cx="4720200" cy="441900"/>
          </a:xfrm>
          <a:prstGeom prst="roundRect">
            <a:avLst>
              <a:gd name="adj" fmla="val 352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344" y="63238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4407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90" y="129496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baseline="30000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00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6F1B0D6-23E3-17AA-0464-B801FED56C9A}"/>
              </a:ext>
            </a:extLst>
          </p:cNvPr>
          <p:cNvCxnSpPr>
            <a:cxnSpLocks/>
          </p:cNvCxnSpPr>
          <p:nvPr/>
        </p:nvCxnSpPr>
        <p:spPr>
          <a:xfrm flipH="1">
            <a:off x="0" y="477935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0FB26-2BC1-AE46-D939-2906AC08D5A2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" y="909527"/>
            <a:ext cx="3974155" cy="23414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99" y="791607"/>
            <a:ext cx="3442208" cy="2453068"/>
          </a:xfrm>
          <a:prstGeom prst="rect">
            <a:avLst/>
          </a:prstGeom>
        </p:spPr>
      </p:pic>
      <p:sp>
        <p:nvSpPr>
          <p:cNvPr id="3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407566" y="3163443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908264" y="3164486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858097" y="3898930"/>
            <a:ext cx="77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notice that the loss function decreases and the accuracy increases each epoch which means that the model keeps learning each epoch.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4C9A32E-60CC-6BE9-810C-206C5C7A27D8}"/>
              </a:ext>
            </a:extLst>
          </p:cNvPr>
          <p:cNvCxnSpPr>
            <a:cxnSpLocks/>
          </p:cNvCxnSpPr>
          <p:nvPr/>
        </p:nvCxnSpPr>
        <p:spPr>
          <a:xfrm flipH="1">
            <a:off x="0" y="4769257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25B71F-50AE-BF45-A79A-4935F21D0091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5" y="958297"/>
            <a:ext cx="5217326" cy="2764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657635" y="363378"/>
            <a:ext cx="3024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altLang="ko-KR" sz="2100" b="1" kern="1200" dirty="0">
                <a:solidFill>
                  <a:srgbClr val="0037A4"/>
                </a:solidFill>
                <a:cs typeface="Arial" pitchFamily="34" charset="0"/>
              </a:rPr>
              <a:t>Classification report</a:t>
            </a:r>
            <a:endParaRPr lang="ko-KR" altLang="en-US" sz="2100" b="1" kern="1200" dirty="0">
              <a:solidFill>
                <a:srgbClr val="0037A4"/>
              </a:solidFill>
              <a:cs typeface="Arial" pitchFamily="34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xmlns="" id="{2993C3C0-A216-C5C9-8DE0-2F450B33A102}"/>
              </a:ext>
            </a:extLst>
          </p:cNvPr>
          <p:cNvSpPr/>
          <p:nvPr/>
        </p:nvSpPr>
        <p:spPr>
          <a:xfrm>
            <a:off x="616199" y="4162888"/>
            <a:ext cx="1558871" cy="430955"/>
          </a:xfrm>
          <a:prstGeom prst="hexagon">
            <a:avLst/>
          </a:prstGeom>
          <a:solidFill>
            <a:schemeClr val="bg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sz="1050" b="1">
                <a:latin typeface="Times New Roman" panose="02020603050405020304" pitchFamily="18" charset="0"/>
                <a:cs typeface="Times New Roman" panose="02020603050405020304" pitchFamily="18" charset="0"/>
              </a:rPr>
              <a:t>0.799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277872D-1ACA-D322-6B32-C938AE5B6582}"/>
              </a:ext>
            </a:extLst>
          </p:cNvPr>
          <p:cNvSpPr/>
          <p:nvPr/>
        </p:nvSpPr>
        <p:spPr>
          <a:xfrm rot="18900000">
            <a:off x="609259" y="3582337"/>
            <a:ext cx="324036" cy="324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B6CD85-F4EC-8CEB-3A5B-CA5275137296}"/>
              </a:ext>
            </a:extLst>
          </p:cNvPr>
          <p:cNvSpPr txBox="1"/>
          <p:nvPr/>
        </p:nvSpPr>
        <p:spPr>
          <a:xfrm>
            <a:off x="657635" y="3605067"/>
            <a:ext cx="1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522675-18B6-640B-BACD-3D1BF4D37B79}"/>
              </a:ext>
            </a:extLst>
          </p:cNvPr>
          <p:cNvSpPr txBox="1"/>
          <p:nvPr/>
        </p:nvSpPr>
        <p:spPr>
          <a:xfrm>
            <a:off x="1000406" y="3605855"/>
            <a:ext cx="12884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A2EF7A-5BB9-1361-BDFB-A34E25F81379}"/>
              </a:ext>
            </a:extLst>
          </p:cNvPr>
          <p:cNvSpPr txBox="1"/>
          <p:nvPr/>
        </p:nvSpPr>
        <p:spPr>
          <a:xfrm>
            <a:off x="1079003" y="4245412"/>
            <a:ext cx="91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97%</a:t>
            </a:r>
            <a:endParaRPr lang="ko-KR" altLang="en-US" sz="135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xmlns="" id="{C160B1D6-E7D7-6638-9F85-4FD6EB665851}"/>
              </a:ext>
            </a:extLst>
          </p:cNvPr>
          <p:cNvSpPr/>
          <p:nvPr/>
        </p:nvSpPr>
        <p:spPr>
          <a:xfrm>
            <a:off x="7051552" y="3603125"/>
            <a:ext cx="1558871" cy="431955"/>
          </a:xfrm>
          <a:prstGeom prst="hexagon">
            <a:avLst/>
          </a:prstGeom>
          <a:solidFill>
            <a:schemeClr val="bg1"/>
          </a:solidFill>
          <a:ln w="63500">
            <a:solidFill>
              <a:srgbClr val="E09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498D103-D56B-149A-C130-D7565B52F97C}"/>
              </a:ext>
            </a:extLst>
          </p:cNvPr>
          <p:cNvSpPr/>
          <p:nvPr/>
        </p:nvSpPr>
        <p:spPr>
          <a:xfrm rot="18900000">
            <a:off x="6985967" y="4259410"/>
            <a:ext cx="324036" cy="324037"/>
          </a:xfrm>
          <a:prstGeom prst="rect">
            <a:avLst/>
          </a:prstGeom>
          <a:solidFill>
            <a:srgbClr val="E0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79E2D6E-ECC6-FE73-E6FC-EAD78708A7B4}"/>
              </a:ext>
            </a:extLst>
          </p:cNvPr>
          <p:cNvSpPr txBox="1"/>
          <p:nvPr/>
        </p:nvSpPr>
        <p:spPr>
          <a:xfrm>
            <a:off x="7034178" y="4265408"/>
            <a:ext cx="1950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E79F92-0DDD-9A13-3E93-0D13893E8EDE}"/>
              </a:ext>
            </a:extLst>
          </p:cNvPr>
          <p:cNvSpPr txBox="1"/>
          <p:nvPr/>
        </p:nvSpPr>
        <p:spPr>
          <a:xfrm>
            <a:off x="7344584" y="4282928"/>
            <a:ext cx="151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CF3065F-0D78-CABF-2D60-4271A42B42E3}"/>
              </a:ext>
            </a:extLst>
          </p:cNvPr>
          <p:cNvSpPr txBox="1"/>
          <p:nvPr/>
        </p:nvSpPr>
        <p:spPr>
          <a:xfrm>
            <a:off x="7550569" y="3681823"/>
            <a:ext cx="91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94%</a:t>
            </a:r>
            <a:endParaRPr lang="ko-KR" altLang="en-US" sz="135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903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/>
      <p:bldP spid="17" grpId="0"/>
      <p:bldP spid="18" grpId="0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1FC8484-2E48-FA86-3F76-249FEC823FB1}"/>
              </a:ext>
            </a:extLst>
          </p:cNvPr>
          <p:cNvCxnSpPr>
            <a:cxnSpLocks/>
          </p:cNvCxnSpPr>
          <p:nvPr/>
        </p:nvCxnSpPr>
        <p:spPr>
          <a:xfrm flipH="1">
            <a:off x="0" y="481926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EF0702-9F42-14B9-7A44-76AB4A603D15}"/>
              </a:ext>
            </a:extLst>
          </p:cNvPr>
          <p:cNvSpPr txBox="1"/>
          <p:nvPr/>
        </p:nvSpPr>
        <p:spPr>
          <a:xfrm>
            <a:off x="236493" y="4866501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644;p28"/>
          <p:cNvSpPr/>
          <p:nvPr/>
        </p:nvSpPr>
        <p:spPr>
          <a:xfrm>
            <a:off x="2451965" y="78497"/>
            <a:ext cx="4720200" cy="441900"/>
          </a:xfrm>
          <a:prstGeom prst="roundRect">
            <a:avLst>
              <a:gd name="adj" fmla="val 352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344" y="63238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53660"/>
            <a:ext cx="7886700" cy="3371850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110568" y="4025510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90" y="129496"/>
            <a:ext cx="8679898" cy="543185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 err="1" smtClean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3000" b="1" dirty="0" smtClean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  <a:endParaRPr lang="en-US" sz="3000" b="1" dirty="0">
              <a:solidFill>
                <a:srgbClr val="0037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6F1B0D6-23E3-17AA-0464-B801FED56C9A}"/>
              </a:ext>
            </a:extLst>
          </p:cNvPr>
          <p:cNvCxnSpPr>
            <a:cxnSpLocks/>
          </p:cNvCxnSpPr>
          <p:nvPr/>
        </p:nvCxnSpPr>
        <p:spPr>
          <a:xfrm flipH="1">
            <a:off x="0" y="477935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0FB26-2BC1-AE46-D939-2906AC08D5A2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-214328" y="3317985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accuracy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572000" y="3317985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44" y="1201527"/>
            <a:ext cx="4143844" cy="2054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3" y="943018"/>
            <a:ext cx="3705310" cy="2355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1202451" y="4012397"/>
            <a:ext cx="77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training accuracy </a:t>
            </a:r>
            <a:r>
              <a:rPr lang="en-US" altLang="ko-KR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94% and testing accuracy of 92%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18EBB2-97FF-EA89-25C6-EB16BA99A5DC}"/>
              </a:ext>
            </a:extLst>
          </p:cNvPr>
          <p:cNvSpPr txBox="1"/>
          <p:nvPr/>
        </p:nvSpPr>
        <p:spPr>
          <a:xfrm>
            <a:off x="3274572" y="34906"/>
            <a:ext cx="608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xmlns="" id="{9F34AC09-AF80-D59B-FDD8-D968A817FA80}"/>
              </a:ext>
            </a:extLst>
          </p:cNvPr>
          <p:cNvSpPr>
            <a:spLocks noChangeAspect="1"/>
          </p:cNvSpPr>
          <p:nvPr/>
        </p:nvSpPr>
        <p:spPr>
          <a:xfrm rot="2160000">
            <a:off x="1555433" y="903115"/>
            <a:ext cx="465709" cy="50249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0037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265442-BF19-23D0-F886-FBEDEA680F25}"/>
              </a:ext>
            </a:extLst>
          </p:cNvPr>
          <p:cNvSpPr txBox="1"/>
          <p:nvPr/>
        </p:nvSpPr>
        <p:spPr>
          <a:xfrm>
            <a:off x="2321142" y="857092"/>
            <a:ext cx="22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6499E5-87AF-DE40-2474-8A05B0819558}"/>
              </a:ext>
            </a:extLst>
          </p:cNvPr>
          <p:cNvSpPr txBox="1"/>
          <p:nvPr/>
        </p:nvSpPr>
        <p:spPr>
          <a:xfrm>
            <a:off x="2321142" y="265597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&amp; EDA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E99532-C7F5-0669-7FC2-4A155D52CE4E}"/>
              </a:ext>
            </a:extLst>
          </p:cNvPr>
          <p:cNvSpPr txBox="1"/>
          <p:nvPr/>
        </p:nvSpPr>
        <p:spPr>
          <a:xfrm>
            <a:off x="2321142" y="36306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models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47837E-69BC-78F3-7D47-887015BA4BD6}"/>
              </a:ext>
            </a:extLst>
          </p:cNvPr>
          <p:cNvSpPr txBox="1"/>
          <p:nvPr/>
        </p:nvSpPr>
        <p:spPr>
          <a:xfrm>
            <a:off x="2321142" y="45003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Deployment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xmlns="" id="{9F34AC09-AF80-D59B-FDD8-D968A817FA80}"/>
              </a:ext>
            </a:extLst>
          </p:cNvPr>
          <p:cNvSpPr>
            <a:spLocks noChangeAspect="1"/>
          </p:cNvSpPr>
          <p:nvPr/>
        </p:nvSpPr>
        <p:spPr>
          <a:xfrm rot="2160000">
            <a:off x="1555432" y="1758336"/>
            <a:ext cx="465709" cy="50249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0037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xmlns="" id="{9F34AC09-AF80-D59B-FDD8-D968A817FA80}"/>
              </a:ext>
            </a:extLst>
          </p:cNvPr>
          <p:cNvSpPr>
            <a:spLocks noChangeAspect="1"/>
          </p:cNvSpPr>
          <p:nvPr/>
        </p:nvSpPr>
        <p:spPr>
          <a:xfrm rot="2160000">
            <a:off x="1555431" y="3563323"/>
            <a:ext cx="465709" cy="50249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0037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xmlns="" id="{9F34AC09-AF80-D59B-FDD8-D968A817FA80}"/>
              </a:ext>
            </a:extLst>
          </p:cNvPr>
          <p:cNvSpPr>
            <a:spLocks noChangeAspect="1"/>
          </p:cNvSpPr>
          <p:nvPr/>
        </p:nvSpPr>
        <p:spPr>
          <a:xfrm rot="2160000">
            <a:off x="1555430" y="4479912"/>
            <a:ext cx="465709" cy="50249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0037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xmlns="" id="{9F34AC09-AF80-D59B-FDD8-D968A817FA80}"/>
              </a:ext>
            </a:extLst>
          </p:cNvPr>
          <p:cNvSpPr>
            <a:spLocks noChangeAspect="1"/>
          </p:cNvSpPr>
          <p:nvPr/>
        </p:nvSpPr>
        <p:spPr>
          <a:xfrm rot="2160000">
            <a:off x="1555431" y="2627987"/>
            <a:ext cx="465709" cy="502493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0037A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6499E5-87AF-DE40-2474-8A05B0819558}"/>
              </a:ext>
            </a:extLst>
          </p:cNvPr>
          <p:cNvSpPr txBox="1"/>
          <p:nvPr/>
        </p:nvSpPr>
        <p:spPr>
          <a:xfrm>
            <a:off x="2321142" y="1756535"/>
            <a:ext cx="640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Business solution 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27">
            <a:extLst>
              <a:ext uri="{FF2B5EF4-FFF2-40B4-BE49-F238E27FC236}">
                <a16:creationId xmlns:a16="http://schemas.microsoft.com/office/drawing/2014/main" xmlns="" id="{5C6DA5C3-7B78-4621-AEF8-559F8E50A6DB}"/>
              </a:ext>
            </a:extLst>
          </p:cNvPr>
          <p:cNvSpPr/>
          <p:nvPr/>
        </p:nvSpPr>
        <p:spPr>
          <a:xfrm>
            <a:off x="8066311" y="1169132"/>
            <a:ext cx="1077689" cy="1789614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0037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xmlns="" id="{2C268D95-6831-4266-B85D-064EBE9CA51C}"/>
              </a:ext>
            </a:extLst>
          </p:cNvPr>
          <p:cNvSpPr/>
          <p:nvPr/>
        </p:nvSpPr>
        <p:spPr>
          <a:xfrm>
            <a:off x="6116681" y="2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0037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xmlns="" id="{6459F166-C1AE-49BD-A7FB-4CDE1C54BAAC}"/>
              </a:ext>
            </a:extLst>
          </p:cNvPr>
          <p:cNvSpPr/>
          <p:nvPr/>
        </p:nvSpPr>
        <p:spPr>
          <a:xfrm>
            <a:off x="8066311" y="0"/>
            <a:ext cx="1077689" cy="1045035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0037A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xmlns="" id="{8657D5CE-DB48-4940-860E-BAB55C81C910}"/>
              </a:ext>
            </a:extLst>
          </p:cNvPr>
          <p:cNvSpPr/>
          <p:nvPr/>
        </p:nvSpPr>
        <p:spPr>
          <a:xfrm rot="10800000">
            <a:off x="5127167" y="4098467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A1ACA0-8435-93D1-4FD6-F8D91B57A7B9}"/>
              </a:ext>
            </a:extLst>
          </p:cNvPr>
          <p:cNvSpPr txBox="1"/>
          <p:nvPr/>
        </p:nvSpPr>
        <p:spPr>
          <a:xfrm>
            <a:off x="623455" y="2238263"/>
            <a:ext cx="51794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72D0FB-CEAB-9ED8-F230-2D58E4757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609" r="97717">
                        <a14:foregroundMark x1="20326" y1="44348" x2="20326" y2="44348"/>
                        <a14:foregroundMark x1="2609" y1="43261" x2="2609" y2="43261"/>
                        <a14:foregroundMark x1="62935" y1="47826" x2="62935" y2="47826"/>
                        <a14:foregroundMark x1="49348" y1="44565" x2="49348" y2="44565"/>
                        <a14:foregroundMark x1="78043" y1="47609" x2="78043" y2="47609"/>
                        <a14:foregroundMark x1="91196" y1="48696" x2="91196" y2="48696"/>
                        <a14:foregroundMark x1="97717" y1="42609" x2="97717" y2="42609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10" y="4660426"/>
            <a:ext cx="1137598" cy="5687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CC26C8D-8603-D00C-2ABA-AF768DEB0DC3}"/>
              </a:ext>
            </a:extLst>
          </p:cNvPr>
          <p:cNvCxnSpPr>
            <a:cxnSpLocks/>
          </p:cNvCxnSpPr>
          <p:nvPr/>
        </p:nvCxnSpPr>
        <p:spPr>
          <a:xfrm flipH="1">
            <a:off x="0" y="4769257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B47888-635B-BB69-3C6A-DF28A0BE2F80}"/>
              </a:ext>
            </a:extLst>
          </p:cNvPr>
          <p:cNvSpPr txBox="1"/>
          <p:nvPr/>
        </p:nvSpPr>
        <p:spPr>
          <a:xfrm>
            <a:off x="236492" y="4748035"/>
            <a:ext cx="45755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53323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30"/>
          <p:cNvGrpSpPr/>
          <p:nvPr/>
        </p:nvGrpSpPr>
        <p:grpSpPr>
          <a:xfrm rot="10800000" flipH="1">
            <a:off x="3327441" y="1806590"/>
            <a:ext cx="2489135" cy="1999521"/>
            <a:chOff x="1645525" y="677625"/>
            <a:chExt cx="4313925" cy="3465375"/>
          </a:xfrm>
        </p:grpSpPr>
        <p:sp>
          <p:nvSpPr>
            <p:cNvPr id="752" name="Google Shape;752;p3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384320" y="1862975"/>
            <a:ext cx="588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1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solution here is to provide a user-friendly web application. So, instead of paying a visit to a doctor, the end user can know whether he/she having a tumor or no.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Google Shape;1408;p40"/>
          <p:cNvGrpSpPr/>
          <p:nvPr/>
        </p:nvGrpSpPr>
        <p:grpSpPr>
          <a:xfrm>
            <a:off x="6610611" y="252929"/>
            <a:ext cx="1849798" cy="2071711"/>
            <a:chOff x="1127978" y="1821259"/>
            <a:chExt cx="1849798" cy="2071711"/>
          </a:xfrm>
        </p:grpSpPr>
        <p:grpSp>
          <p:nvGrpSpPr>
            <p:cNvPr id="170" name="Google Shape;1409;p40"/>
            <p:cNvGrpSpPr/>
            <p:nvPr/>
          </p:nvGrpSpPr>
          <p:grpSpPr>
            <a:xfrm rot="10800000" flipH="1">
              <a:off x="1127978" y="1821259"/>
              <a:ext cx="1849798" cy="2071711"/>
              <a:chOff x="4157643" y="2096490"/>
              <a:chExt cx="1086009" cy="1216221"/>
            </a:xfrm>
          </p:grpSpPr>
          <p:sp>
            <p:nvSpPr>
              <p:cNvPr id="172" name="Google Shape;1410;p40"/>
              <p:cNvSpPr/>
              <p:nvPr/>
            </p:nvSpPr>
            <p:spPr>
              <a:xfrm>
                <a:off x="4162606" y="2100744"/>
                <a:ext cx="1075965" cy="1207004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215" extrusionOk="0">
                    <a:moveTo>
                      <a:pt x="3360" y="0"/>
                    </a:moveTo>
                    <a:lnTo>
                      <a:pt x="1" y="7722"/>
                    </a:lnTo>
                    <a:lnTo>
                      <a:pt x="5747" y="10215"/>
                    </a:lnTo>
                    <a:lnTo>
                      <a:pt x="9106" y="2504"/>
                    </a:lnTo>
                    <a:lnTo>
                      <a:pt x="33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411;p40"/>
              <p:cNvSpPr/>
              <p:nvPr/>
            </p:nvSpPr>
            <p:spPr>
              <a:xfrm>
                <a:off x="4517085" y="2100744"/>
                <a:ext cx="721485" cy="1207004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0215" extrusionOk="0">
                    <a:moveTo>
                      <a:pt x="360" y="0"/>
                    </a:moveTo>
                    <a:lnTo>
                      <a:pt x="1" y="856"/>
                    </a:lnTo>
                    <a:cubicBezTo>
                      <a:pt x="5747" y="2514"/>
                      <a:pt x="1828" y="9813"/>
                      <a:pt x="1828" y="9813"/>
                    </a:cubicBezTo>
                    <a:lnTo>
                      <a:pt x="2747" y="10215"/>
                    </a:lnTo>
                    <a:lnTo>
                      <a:pt x="6106" y="2504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412;p40"/>
              <p:cNvSpPr/>
              <p:nvPr/>
            </p:nvSpPr>
            <p:spPr>
              <a:xfrm>
                <a:off x="4272495" y="2889457"/>
                <a:ext cx="132457" cy="132457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121" extrusionOk="0">
                    <a:moveTo>
                      <a:pt x="655" y="1"/>
                    </a:moveTo>
                    <a:lnTo>
                      <a:pt x="486" y="381"/>
                    </a:lnTo>
                    <a:lnTo>
                      <a:pt x="106" y="223"/>
                    </a:lnTo>
                    <a:lnTo>
                      <a:pt x="0" y="465"/>
                    </a:lnTo>
                    <a:lnTo>
                      <a:pt x="381" y="634"/>
                    </a:lnTo>
                    <a:lnTo>
                      <a:pt x="212" y="1015"/>
                    </a:lnTo>
                    <a:lnTo>
                      <a:pt x="465" y="1120"/>
                    </a:lnTo>
                    <a:lnTo>
                      <a:pt x="634" y="740"/>
                    </a:lnTo>
                    <a:lnTo>
                      <a:pt x="1014" y="909"/>
                    </a:lnTo>
                    <a:lnTo>
                      <a:pt x="1120" y="656"/>
                    </a:lnTo>
                    <a:lnTo>
                      <a:pt x="740" y="498"/>
                    </a:lnTo>
                    <a:lnTo>
                      <a:pt x="909" y="106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413;p40"/>
              <p:cNvSpPr/>
              <p:nvPr/>
            </p:nvSpPr>
            <p:spPr>
              <a:xfrm>
                <a:off x="4267532" y="2885322"/>
                <a:ext cx="142383" cy="141556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8" extrusionOk="0">
                    <a:moveTo>
                      <a:pt x="718" y="89"/>
                    </a:moveTo>
                    <a:lnTo>
                      <a:pt x="887" y="162"/>
                    </a:lnTo>
                    <a:lnTo>
                      <a:pt x="740" y="511"/>
                    </a:lnTo>
                    <a:lnTo>
                      <a:pt x="740" y="543"/>
                    </a:lnTo>
                    <a:cubicBezTo>
                      <a:pt x="740" y="554"/>
                      <a:pt x="750" y="564"/>
                      <a:pt x="761" y="564"/>
                    </a:cubicBezTo>
                    <a:lnTo>
                      <a:pt x="1110" y="712"/>
                    </a:lnTo>
                    <a:lnTo>
                      <a:pt x="1035" y="892"/>
                    </a:lnTo>
                    <a:lnTo>
                      <a:pt x="687" y="733"/>
                    </a:lnTo>
                    <a:cubicBezTo>
                      <a:pt x="681" y="730"/>
                      <a:pt x="676" y="729"/>
                      <a:pt x="670" y="729"/>
                    </a:cubicBezTo>
                    <a:cubicBezTo>
                      <a:pt x="655" y="729"/>
                      <a:pt x="642" y="738"/>
                      <a:pt x="634" y="754"/>
                    </a:cubicBezTo>
                    <a:lnTo>
                      <a:pt x="486" y="1103"/>
                    </a:lnTo>
                    <a:lnTo>
                      <a:pt x="317" y="1029"/>
                    </a:lnTo>
                    <a:lnTo>
                      <a:pt x="465" y="680"/>
                    </a:lnTo>
                    <a:lnTo>
                      <a:pt x="465" y="648"/>
                    </a:lnTo>
                    <a:cubicBezTo>
                      <a:pt x="465" y="638"/>
                      <a:pt x="455" y="638"/>
                      <a:pt x="444" y="627"/>
                    </a:cubicBezTo>
                    <a:lnTo>
                      <a:pt x="96" y="479"/>
                    </a:lnTo>
                    <a:lnTo>
                      <a:pt x="169" y="310"/>
                    </a:lnTo>
                    <a:lnTo>
                      <a:pt x="518" y="458"/>
                    </a:lnTo>
                    <a:cubicBezTo>
                      <a:pt x="524" y="461"/>
                      <a:pt x="530" y="463"/>
                      <a:pt x="535" y="463"/>
                    </a:cubicBezTo>
                    <a:cubicBezTo>
                      <a:pt x="550" y="463"/>
                      <a:pt x="563" y="453"/>
                      <a:pt x="571" y="437"/>
                    </a:cubicBezTo>
                    <a:lnTo>
                      <a:pt x="718" y="89"/>
                    </a:lnTo>
                    <a:close/>
                    <a:moveTo>
                      <a:pt x="700" y="0"/>
                    </a:moveTo>
                    <a:cubicBezTo>
                      <a:pt x="683" y="0"/>
                      <a:pt x="666" y="10"/>
                      <a:pt x="666" y="26"/>
                    </a:cubicBezTo>
                    <a:lnTo>
                      <a:pt x="507" y="364"/>
                    </a:lnTo>
                    <a:lnTo>
                      <a:pt x="169" y="216"/>
                    </a:lnTo>
                    <a:cubicBezTo>
                      <a:pt x="163" y="213"/>
                      <a:pt x="158" y="211"/>
                      <a:pt x="152" y="211"/>
                    </a:cubicBezTo>
                    <a:cubicBezTo>
                      <a:pt x="137" y="211"/>
                      <a:pt x="124" y="221"/>
                      <a:pt x="117" y="237"/>
                    </a:cubicBezTo>
                    <a:lnTo>
                      <a:pt x="0" y="479"/>
                    </a:lnTo>
                    <a:lnTo>
                      <a:pt x="0" y="511"/>
                    </a:lnTo>
                    <a:lnTo>
                      <a:pt x="32" y="543"/>
                    </a:lnTo>
                    <a:lnTo>
                      <a:pt x="370" y="691"/>
                    </a:lnTo>
                    <a:lnTo>
                      <a:pt x="222" y="1029"/>
                    </a:lnTo>
                    <a:cubicBezTo>
                      <a:pt x="211" y="1050"/>
                      <a:pt x="222" y="1082"/>
                      <a:pt x="243" y="1082"/>
                    </a:cubicBezTo>
                    <a:lnTo>
                      <a:pt x="486" y="1198"/>
                    </a:lnTo>
                    <a:lnTo>
                      <a:pt x="518" y="1198"/>
                    </a:lnTo>
                    <a:cubicBezTo>
                      <a:pt x="528" y="1187"/>
                      <a:pt x="539" y="1187"/>
                      <a:pt x="539" y="1176"/>
                    </a:cubicBezTo>
                    <a:lnTo>
                      <a:pt x="697" y="828"/>
                    </a:lnTo>
                    <a:lnTo>
                      <a:pt x="1035" y="976"/>
                    </a:lnTo>
                    <a:cubicBezTo>
                      <a:pt x="1041" y="979"/>
                      <a:pt x="1047" y="980"/>
                      <a:pt x="1052" y="980"/>
                    </a:cubicBezTo>
                    <a:cubicBezTo>
                      <a:pt x="1067" y="980"/>
                      <a:pt x="1080" y="971"/>
                      <a:pt x="1089" y="955"/>
                    </a:cubicBezTo>
                    <a:lnTo>
                      <a:pt x="1204" y="712"/>
                    </a:lnTo>
                    <a:lnTo>
                      <a:pt x="1204" y="680"/>
                    </a:lnTo>
                    <a:lnTo>
                      <a:pt x="1183" y="659"/>
                    </a:lnTo>
                    <a:lnTo>
                      <a:pt x="835" y="511"/>
                    </a:lnTo>
                    <a:lnTo>
                      <a:pt x="983" y="162"/>
                    </a:lnTo>
                    <a:cubicBezTo>
                      <a:pt x="983" y="152"/>
                      <a:pt x="993" y="141"/>
                      <a:pt x="983" y="131"/>
                    </a:cubicBezTo>
                    <a:cubicBezTo>
                      <a:pt x="983" y="120"/>
                      <a:pt x="972" y="110"/>
                      <a:pt x="962" y="110"/>
                    </a:cubicBezTo>
                    <a:lnTo>
                      <a:pt x="718" y="4"/>
                    </a:lnTo>
                    <a:cubicBezTo>
                      <a:pt x="713" y="1"/>
                      <a:pt x="706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414;p40"/>
              <p:cNvSpPr/>
              <p:nvPr/>
            </p:nvSpPr>
            <p:spPr>
              <a:xfrm>
                <a:off x="4157643" y="2096490"/>
                <a:ext cx="1086009" cy="1216221"/>
              </a:xfrm>
              <a:custGeom>
                <a:avLst/>
                <a:gdLst/>
                <a:ahLst/>
                <a:cxnLst/>
                <a:rect l="l" t="t" r="r" b="b"/>
                <a:pathLst>
                  <a:path w="9191" h="10293" extrusionOk="0">
                    <a:moveTo>
                      <a:pt x="3423" y="99"/>
                    </a:moveTo>
                    <a:lnTo>
                      <a:pt x="9096" y="2561"/>
                    </a:lnTo>
                    <a:lnTo>
                      <a:pt x="5768" y="10197"/>
                    </a:lnTo>
                    <a:lnTo>
                      <a:pt x="4881" y="9817"/>
                    </a:lnTo>
                    <a:lnTo>
                      <a:pt x="96" y="7737"/>
                    </a:lnTo>
                    <a:lnTo>
                      <a:pt x="3423" y="99"/>
                    </a:lnTo>
                    <a:close/>
                    <a:moveTo>
                      <a:pt x="3406" y="0"/>
                    </a:moveTo>
                    <a:cubicBezTo>
                      <a:pt x="3391" y="0"/>
                      <a:pt x="3378" y="10"/>
                      <a:pt x="3371" y="26"/>
                    </a:cubicBezTo>
                    <a:lnTo>
                      <a:pt x="12" y="7737"/>
                    </a:lnTo>
                    <a:cubicBezTo>
                      <a:pt x="1" y="7758"/>
                      <a:pt x="12" y="7779"/>
                      <a:pt x="33" y="7789"/>
                    </a:cubicBezTo>
                    <a:lnTo>
                      <a:pt x="4849" y="9892"/>
                    </a:lnTo>
                    <a:lnTo>
                      <a:pt x="5768" y="10293"/>
                    </a:lnTo>
                    <a:lnTo>
                      <a:pt x="5789" y="10293"/>
                    </a:lnTo>
                    <a:cubicBezTo>
                      <a:pt x="5800" y="10293"/>
                      <a:pt x="5821" y="10282"/>
                      <a:pt x="5821" y="10272"/>
                    </a:cubicBezTo>
                    <a:lnTo>
                      <a:pt x="9180" y="2561"/>
                    </a:lnTo>
                    <a:cubicBezTo>
                      <a:pt x="9190" y="2540"/>
                      <a:pt x="9180" y="2508"/>
                      <a:pt x="9159" y="2508"/>
                    </a:cubicBezTo>
                    <a:lnTo>
                      <a:pt x="3423" y="5"/>
                    </a:lnTo>
                    <a:cubicBezTo>
                      <a:pt x="3417" y="2"/>
                      <a:pt x="3412" y="0"/>
                      <a:pt x="3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415;p40"/>
              <p:cNvSpPr/>
              <p:nvPr/>
            </p:nvSpPr>
            <p:spPr>
              <a:xfrm>
                <a:off x="4331220" y="2749675"/>
                <a:ext cx="86139" cy="87557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41" extrusionOk="0">
                    <a:moveTo>
                      <a:pt x="222" y="1"/>
                    </a:moveTo>
                    <a:lnTo>
                      <a:pt x="0" y="519"/>
                    </a:lnTo>
                    <a:lnTo>
                      <a:pt x="507" y="740"/>
                    </a:lnTo>
                    <a:lnTo>
                      <a:pt x="729" y="223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416;p40"/>
              <p:cNvSpPr/>
              <p:nvPr/>
            </p:nvSpPr>
            <p:spPr>
              <a:xfrm>
                <a:off x="4324958" y="2745539"/>
                <a:ext cx="98664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18" extrusionOk="0">
                    <a:moveTo>
                      <a:pt x="296" y="99"/>
                    </a:moveTo>
                    <a:lnTo>
                      <a:pt x="729" y="289"/>
                    </a:lnTo>
                    <a:lnTo>
                      <a:pt x="539" y="723"/>
                    </a:lnTo>
                    <a:lnTo>
                      <a:pt x="106" y="533"/>
                    </a:lnTo>
                    <a:lnTo>
                      <a:pt x="296" y="99"/>
                    </a:lnTo>
                    <a:close/>
                    <a:moveTo>
                      <a:pt x="269" y="0"/>
                    </a:moveTo>
                    <a:cubicBezTo>
                      <a:pt x="254" y="0"/>
                      <a:pt x="240" y="10"/>
                      <a:pt x="232" y="26"/>
                    </a:cubicBezTo>
                    <a:lnTo>
                      <a:pt x="11" y="533"/>
                    </a:lnTo>
                    <a:cubicBezTo>
                      <a:pt x="0" y="554"/>
                      <a:pt x="11" y="575"/>
                      <a:pt x="32" y="585"/>
                    </a:cubicBezTo>
                    <a:lnTo>
                      <a:pt x="539" y="807"/>
                    </a:lnTo>
                    <a:cubicBezTo>
                      <a:pt x="549" y="817"/>
                      <a:pt x="560" y="817"/>
                      <a:pt x="560" y="817"/>
                    </a:cubicBezTo>
                    <a:cubicBezTo>
                      <a:pt x="581" y="817"/>
                      <a:pt x="592" y="807"/>
                      <a:pt x="603" y="786"/>
                    </a:cubicBezTo>
                    <a:lnTo>
                      <a:pt x="824" y="279"/>
                    </a:lnTo>
                    <a:cubicBezTo>
                      <a:pt x="835" y="258"/>
                      <a:pt x="824" y="237"/>
                      <a:pt x="803" y="226"/>
                    </a:cubicBezTo>
                    <a:lnTo>
                      <a:pt x="286" y="4"/>
                    </a:lnTo>
                    <a:cubicBezTo>
                      <a:pt x="280" y="1"/>
                      <a:pt x="274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417;p40"/>
              <p:cNvSpPr/>
              <p:nvPr/>
            </p:nvSpPr>
            <p:spPr>
              <a:xfrm>
                <a:off x="4386164" y="2622417"/>
                <a:ext cx="87438" cy="8743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221" y="0"/>
                    </a:moveTo>
                    <a:lnTo>
                      <a:pt x="0" y="518"/>
                    </a:lnTo>
                    <a:lnTo>
                      <a:pt x="507" y="740"/>
                    </a:lnTo>
                    <a:lnTo>
                      <a:pt x="739" y="233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418;p40"/>
              <p:cNvSpPr/>
              <p:nvPr/>
            </p:nvSpPr>
            <p:spPr>
              <a:xfrm>
                <a:off x="4381083" y="2618164"/>
                <a:ext cx="97482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286" y="100"/>
                    </a:moveTo>
                    <a:lnTo>
                      <a:pt x="719" y="290"/>
                    </a:lnTo>
                    <a:lnTo>
                      <a:pt x="529" y="723"/>
                    </a:lnTo>
                    <a:lnTo>
                      <a:pt x="95" y="533"/>
                    </a:lnTo>
                    <a:lnTo>
                      <a:pt x="286" y="100"/>
                    </a:lnTo>
                    <a:close/>
                    <a:moveTo>
                      <a:pt x="269" y="1"/>
                    </a:moveTo>
                    <a:cubicBezTo>
                      <a:pt x="254" y="1"/>
                      <a:pt x="241" y="11"/>
                      <a:pt x="233" y="26"/>
                    </a:cubicBezTo>
                    <a:lnTo>
                      <a:pt x="11" y="533"/>
                    </a:lnTo>
                    <a:cubicBezTo>
                      <a:pt x="1" y="554"/>
                      <a:pt x="11" y="575"/>
                      <a:pt x="32" y="586"/>
                    </a:cubicBezTo>
                    <a:lnTo>
                      <a:pt x="539" y="808"/>
                    </a:lnTo>
                    <a:cubicBezTo>
                      <a:pt x="539" y="818"/>
                      <a:pt x="550" y="818"/>
                      <a:pt x="550" y="818"/>
                    </a:cubicBezTo>
                    <a:cubicBezTo>
                      <a:pt x="571" y="818"/>
                      <a:pt x="581" y="808"/>
                      <a:pt x="592" y="787"/>
                    </a:cubicBezTo>
                    <a:lnTo>
                      <a:pt x="814" y="280"/>
                    </a:lnTo>
                    <a:cubicBezTo>
                      <a:pt x="825" y="259"/>
                      <a:pt x="814" y="237"/>
                      <a:pt x="793" y="226"/>
                    </a:cubicBezTo>
                    <a:lnTo>
                      <a:pt x="286" y="5"/>
                    </a:lnTo>
                    <a:cubicBezTo>
                      <a:pt x="280" y="2"/>
                      <a:pt x="274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419;p40"/>
              <p:cNvSpPr/>
              <p:nvPr/>
            </p:nvSpPr>
            <p:spPr>
              <a:xfrm>
                <a:off x="4442172" y="2495041"/>
                <a:ext cx="86375" cy="8755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41" extrusionOk="0">
                    <a:moveTo>
                      <a:pt x="223" y="1"/>
                    </a:moveTo>
                    <a:lnTo>
                      <a:pt x="1" y="519"/>
                    </a:lnTo>
                    <a:lnTo>
                      <a:pt x="508" y="740"/>
                    </a:lnTo>
                    <a:lnTo>
                      <a:pt x="730" y="23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420;p40"/>
              <p:cNvSpPr/>
              <p:nvPr/>
            </p:nvSpPr>
            <p:spPr>
              <a:xfrm>
                <a:off x="4436028" y="2490906"/>
                <a:ext cx="97482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296" y="99"/>
                    </a:moveTo>
                    <a:lnTo>
                      <a:pt x="729" y="289"/>
                    </a:lnTo>
                    <a:lnTo>
                      <a:pt x="539" y="723"/>
                    </a:lnTo>
                    <a:lnTo>
                      <a:pt x="106" y="533"/>
                    </a:lnTo>
                    <a:lnTo>
                      <a:pt x="296" y="99"/>
                    </a:lnTo>
                    <a:close/>
                    <a:moveTo>
                      <a:pt x="268" y="0"/>
                    </a:moveTo>
                    <a:cubicBezTo>
                      <a:pt x="254" y="0"/>
                      <a:pt x="240" y="10"/>
                      <a:pt x="233" y="26"/>
                    </a:cubicBezTo>
                    <a:lnTo>
                      <a:pt x="11" y="533"/>
                    </a:lnTo>
                    <a:cubicBezTo>
                      <a:pt x="1" y="554"/>
                      <a:pt x="11" y="585"/>
                      <a:pt x="32" y="585"/>
                    </a:cubicBezTo>
                    <a:lnTo>
                      <a:pt x="539" y="807"/>
                    </a:lnTo>
                    <a:cubicBezTo>
                      <a:pt x="550" y="818"/>
                      <a:pt x="550" y="818"/>
                      <a:pt x="560" y="818"/>
                    </a:cubicBezTo>
                    <a:cubicBezTo>
                      <a:pt x="560" y="818"/>
                      <a:pt x="571" y="818"/>
                      <a:pt x="571" y="807"/>
                    </a:cubicBezTo>
                    <a:cubicBezTo>
                      <a:pt x="581" y="807"/>
                      <a:pt x="592" y="796"/>
                      <a:pt x="592" y="786"/>
                    </a:cubicBezTo>
                    <a:lnTo>
                      <a:pt x="813" y="279"/>
                    </a:lnTo>
                    <a:cubicBezTo>
                      <a:pt x="824" y="258"/>
                      <a:pt x="813" y="237"/>
                      <a:pt x="792" y="226"/>
                    </a:cubicBezTo>
                    <a:lnTo>
                      <a:pt x="285" y="5"/>
                    </a:lnTo>
                    <a:cubicBezTo>
                      <a:pt x="280" y="2"/>
                      <a:pt x="274" y="0"/>
                      <a:pt x="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421;p40"/>
              <p:cNvSpPr/>
              <p:nvPr/>
            </p:nvSpPr>
            <p:spPr>
              <a:xfrm>
                <a:off x="4497116" y="2369084"/>
                <a:ext cx="86257" cy="86139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9" extrusionOk="0">
                    <a:moveTo>
                      <a:pt x="223" y="0"/>
                    </a:moveTo>
                    <a:lnTo>
                      <a:pt x="1" y="507"/>
                    </a:lnTo>
                    <a:lnTo>
                      <a:pt x="508" y="729"/>
                    </a:lnTo>
                    <a:lnTo>
                      <a:pt x="730" y="22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422;p40"/>
              <p:cNvSpPr/>
              <p:nvPr/>
            </p:nvSpPr>
            <p:spPr>
              <a:xfrm>
                <a:off x="4492154" y="2363530"/>
                <a:ext cx="97482" cy="96773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9" extrusionOk="0">
                    <a:moveTo>
                      <a:pt x="286" y="100"/>
                    </a:moveTo>
                    <a:lnTo>
                      <a:pt x="719" y="290"/>
                    </a:lnTo>
                    <a:lnTo>
                      <a:pt x="529" y="723"/>
                    </a:lnTo>
                    <a:lnTo>
                      <a:pt x="96" y="533"/>
                    </a:lnTo>
                    <a:lnTo>
                      <a:pt x="286" y="100"/>
                    </a:lnTo>
                    <a:close/>
                    <a:moveTo>
                      <a:pt x="267" y="1"/>
                    </a:moveTo>
                    <a:cubicBezTo>
                      <a:pt x="249" y="1"/>
                      <a:pt x="230" y="11"/>
                      <a:pt x="223" y="26"/>
                    </a:cubicBezTo>
                    <a:lnTo>
                      <a:pt x="0" y="533"/>
                    </a:lnTo>
                    <a:cubicBezTo>
                      <a:pt x="0" y="554"/>
                      <a:pt x="0" y="586"/>
                      <a:pt x="22" y="586"/>
                    </a:cubicBezTo>
                    <a:lnTo>
                      <a:pt x="540" y="808"/>
                    </a:lnTo>
                    <a:cubicBezTo>
                      <a:pt x="540" y="818"/>
                      <a:pt x="550" y="818"/>
                      <a:pt x="550" y="818"/>
                    </a:cubicBezTo>
                    <a:cubicBezTo>
                      <a:pt x="571" y="818"/>
                      <a:pt x="582" y="808"/>
                      <a:pt x="592" y="787"/>
                    </a:cubicBezTo>
                    <a:lnTo>
                      <a:pt x="814" y="280"/>
                    </a:lnTo>
                    <a:cubicBezTo>
                      <a:pt x="824" y="259"/>
                      <a:pt x="814" y="238"/>
                      <a:pt x="793" y="227"/>
                    </a:cubicBezTo>
                    <a:lnTo>
                      <a:pt x="286" y="5"/>
                    </a:lnTo>
                    <a:cubicBezTo>
                      <a:pt x="280" y="2"/>
                      <a:pt x="27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423;p40"/>
              <p:cNvSpPr/>
              <p:nvPr/>
            </p:nvSpPr>
            <p:spPr>
              <a:xfrm>
                <a:off x="4552061" y="2241826"/>
                <a:ext cx="87438" cy="8613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29" extrusionOk="0">
                    <a:moveTo>
                      <a:pt x="223" y="0"/>
                    </a:moveTo>
                    <a:lnTo>
                      <a:pt x="0" y="507"/>
                    </a:lnTo>
                    <a:lnTo>
                      <a:pt x="518" y="728"/>
                    </a:lnTo>
                    <a:lnTo>
                      <a:pt x="740" y="22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424;p40"/>
              <p:cNvSpPr/>
              <p:nvPr/>
            </p:nvSpPr>
            <p:spPr>
              <a:xfrm>
                <a:off x="4547098" y="2236272"/>
                <a:ext cx="97482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286" y="99"/>
                    </a:moveTo>
                    <a:lnTo>
                      <a:pt x="729" y="290"/>
                    </a:lnTo>
                    <a:lnTo>
                      <a:pt x="539" y="723"/>
                    </a:lnTo>
                    <a:lnTo>
                      <a:pt x="106" y="533"/>
                    </a:lnTo>
                    <a:lnTo>
                      <a:pt x="286" y="99"/>
                    </a:lnTo>
                    <a:close/>
                    <a:moveTo>
                      <a:pt x="269" y="0"/>
                    </a:moveTo>
                    <a:cubicBezTo>
                      <a:pt x="254" y="0"/>
                      <a:pt x="241" y="10"/>
                      <a:pt x="233" y="26"/>
                    </a:cubicBezTo>
                    <a:lnTo>
                      <a:pt x="11" y="533"/>
                    </a:lnTo>
                    <a:cubicBezTo>
                      <a:pt x="0" y="554"/>
                      <a:pt x="11" y="585"/>
                      <a:pt x="32" y="585"/>
                    </a:cubicBezTo>
                    <a:lnTo>
                      <a:pt x="539" y="808"/>
                    </a:lnTo>
                    <a:cubicBezTo>
                      <a:pt x="549" y="818"/>
                      <a:pt x="549" y="818"/>
                      <a:pt x="560" y="818"/>
                    </a:cubicBezTo>
                    <a:cubicBezTo>
                      <a:pt x="571" y="818"/>
                      <a:pt x="592" y="808"/>
                      <a:pt x="592" y="786"/>
                    </a:cubicBezTo>
                    <a:lnTo>
                      <a:pt x="814" y="279"/>
                    </a:lnTo>
                    <a:cubicBezTo>
                      <a:pt x="824" y="258"/>
                      <a:pt x="814" y="237"/>
                      <a:pt x="793" y="226"/>
                    </a:cubicBezTo>
                    <a:lnTo>
                      <a:pt x="286" y="5"/>
                    </a:lnTo>
                    <a:cubicBezTo>
                      <a:pt x="280" y="2"/>
                      <a:pt x="274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425;p40"/>
              <p:cNvSpPr/>
              <p:nvPr/>
            </p:nvSpPr>
            <p:spPr>
              <a:xfrm>
                <a:off x="4437209" y="2854010"/>
                <a:ext cx="443218" cy="1991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685" extrusionOk="0">
                    <a:moveTo>
                      <a:pt x="47" y="1"/>
                    </a:moveTo>
                    <a:cubicBezTo>
                      <a:pt x="32" y="1"/>
                      <a:pt x="19" y="11"/>
                      <a:pt x="12" y="26"/>
                    </a:cubicBezTo>
                    <a:cubicBezTo>
                      <a:pt x="1" y="47"/>
                      <a:pt x="12" y="79"/>
                      <a:pt x="33" y="79"/>
                    </a:cubicBezTo>
                    <a:lnTo>
                      <a:pt x="3687" y="1674"/>
                    </a:lnTo>
                    <a:cubicBezTo>
                      <a:pt x="3698" y="1674"/>
                      <a:pt x="3698" y="1685"/>
                      <a:pt x="3709" y="1685"/>
                    </a:cubicBezTo>
                    <a:cubicBezTo>
                      <a:pt x="3719" y="1685"/>
                      <a:pt x="3740" y="1674"/>
                      <a:pt x="3740" y="1653"/>
                    </a:cubicBezTo>
                    <a:cubicBezTo>
                      <a:pt x="3751" y="1632"/>
                      <a:pt x="3740" y="1610"/>
                      <a:pt x="3719" y="1600"/>
                    </a:cubicBezTo>
                    <a:lnTo>
                      <a:pt x="64" y="5"/>
                    </a:lnTo>
                    <a:cubicBezTo>
                      <a:pt x="58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426;p40"/>
              <p:cNvSpPr/>
              <p:nvPr/>
            </p:nvSpPr>
            <p:spPr>
              <a:xfrm>
                <a:off x="4451034" y="2824115"/>
                <a:ext cx="44310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74" extrusionOk="0">
                    <a:moveTo>
                      <a:pt x="45" y="0"/>
                    </a:moveTo>
                    <a:cubicBezTo>
                      <a:pt x="28" y="0"/>
                      <a:pt x="10" y="10"/>
                      <a:pt x="10" y="26"/>
                    </a:cubicBezTo>
                    <a:cubicBezTo>
                      <a:pt x="0" y="47"/>
                      <a:pt x="10" y="68"/>
                      <a:pt x="32" y="79"/>
                    </a:cubicBezTo>
                    <a:lnTo>
                      <a:pt x="3686" y="1673"/>
                    </a:lnTo>
                    <a:lnTo>
                      <a:pt x="3697" y="1673"/>
                    </a:lnTo>
                    <a:cubicBezTo>
                      <a:pt x="3718" y="1673"/>
                      <a:pt x="3729" y="1673"/>
                      <a:pt x="3739" y="1652"/>
                    </a:cubicBezTo>
                    <a:cubicBezTo>
                      <a:pt x="3750" y="1631"/>
                      <a:pt x="3739" y="1610"/>
                      <a:pt x="3718" y="1600"/>
                    </a:cubicBezTo>
                    <a:lnTo>
                      <a:pt x="64" y="4"/>
                    </a:lnTo>
                    <a:cubicBezTo>
                      <a:pt x="58" y="2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427;p40"/>
              <p:cNvSpPr/>
              <p:nvPr/>
            </p:nvSpPr>
            <p:spPr>
              <a:xfrm>
                <a:off x="4463441" y="2794103"/>
                <a:ext cx="443218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674" extrusionOk="0">
                    <a:moveTo>
                      <a:pt x="48" y="1"/>
                    </a:moveTo>
                    <a:cubicBezTo>
                      <a:pt x="33" y="1"/>
                      <a:pt x="19" y="11"/>
                      <a:pt x="11" y="26"/>
                    </a:cubicBezTo>
                    <a:cubicBezTo>
                      <a:pt x="1" y="47"/>
                      <a:pt x="11" y="68"/>
                      <a:pt x="32" y="79"/>
                    </a:cubicBezTo>
                    <a:lnTo>
                      <a:pt x="3687" y="1674"/>
                    </a:lnTo>
                    <a:lnTo>
                      <a:pt x="3708" y="1674"/>
                    </a:lnTo>
                    <a:cubicBezTo>
                      <a:pt x="3719" y="1674"/>
                      <a:pt x="3740" y="1664"/>
                      <a:pt x="3740" y="1653"/>
                    </a:cubicBezTo>
                    <a:cubicBezTo>
                      <a:pt x="3750" y="1632"/>
                      <a:pt x="3740" y="1610"/>
                      <a:pt x="3719" y="1600"/>
                    </a:cubicBezTo>
                    <a:lnTo>
                      <a:pt x="64" y="5"/>
                    </a:lnTo>
                    <a:cubicBezTo>
                      <a:pt x="59" y="2"/>
                      <a:pt x="53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428;p40"/>
              <p:cNvSpPr/>
              <p:nvPr/>
            </p:nvSpPr>
            <p:spPr>
              <a:xfrm>
                <a:off x="4493453" y="2727225"/>
                <a:ext cx="443100" cy="198627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81" extrusionOk="0">
                    <a:moveTo>
                      <a:pt x="64" y="1"/>
                    </a:moveTo>
                    <a:cubicBezTo>
                      <a:pt x="43" y="1"/>
                      <a:pt x="11" y="1"/>
                      <a:pt x="11" y="22"/>
                    </a:cubicBezTo>
                    <a:cubicBezTo>
                      <a:pt x="0" y="43"/>
                      <a:pt x="11" y="75"/>
                      <a:pt x="32" y="75"/>
                    </a:cubicBezTo>
                    <a:lnTo>
                      <a:pt x="3686" y="1669"/>
                    </a:lnTo>
                    <a:cubicBezTo>
                      <a:pt x="3686" y="1680"/>
                      <a:pt x="3697" y="1680"/>
                      <a:pt x="3697" y="1680"/>
                    </a:cubicBezTo>
                    <a:cubicBezTo>
                      <a:pt x="3718" y="1680"/>
                      <a:pt x="3729" y="1669"/>
                      <a:pt x="3740" y="1648"/>
                    </a:cubicBezTo>
                    <a:cubicBezTo>
                      <a:pt x="3750" y="1627"/>
                      <a:pt x="3740" y="1606"/>
                      <a:pt x="3718" y="1596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429;p40"/>
              <p:cNvSpPr/>
              <p:nvPr/>
            </p:nvSpPr>
            <p:spPr>
              <a:xfrm>
                <a:off x="4505978" y="2696858"/>
                <a:ext cx="443100" cy="197682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73" extrusionOk="0">
                    <a:moveTo>
                      <a:pt x="47" y="0"/>
                    </a:moveTo>
                    <a:cubicBezTo>
                      <a:pt x="32" y="0"/>
                      <a:pt x="18" y="10"/>
                      <a:pt x="10" y="25"/>
                    </a:cubicBezTo>
                    <a:cubicBezTo>
                      <a:pt x="0" y="46"/>
                      <a:pt x="10" y="67"/>
                      <a:pt x="31" y="78"/>
                    </a:cubicBezTo>
                    <a:lnTo>
                      <a:pt x="3686" y="1673"/>
                    </a:lnTo>
                    <a:lnTo>
                      <a:pt x="3707" y="1673"/>
                    </a:lnTo>
                    <a:cubicBezTo>
                      <a:pt x="3718" y="1673"/>
                      <a:pt x="3739" y="1673"/>
                      <a:pt x="3739" y="1652"/>
                    </a:cubicBezTo>
                    <a:cubicBezTo>
                      <a:pt x="3749" y="1631"/>
                      <a:pt x="3739" y="1610"/>
                      <a:pt x="3718" y="1599"/>
                    </a:cubicBezTo>
                    <a:lnTo>
                      <a:pt x="63" y="4"/>
                    </a:lnTo>
                    <a:cubicBezTo>
                      <a:pt x="58" y="1"/>
                      <a:pt x="52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430;p40"/>
              <p:cNvSpPr/>
              <p:nvPr/>
            </p:nvSpPr>
            <p:spPr>
              <a:xfrm>
                <a:off x="4519567" y="2666845"/>
                <a:ext cx="443218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674" extrusionOk="0">
                    <a:moveTo>
                      <a:pt x="46" y="1"/>
                    </a:moveTo>
                    <a:cubicBezTo>
                      <a:pt x="29" y="1"/>
                      <a:pt x="12" y="10"/>
                      <a:pt x="12" y="26"/>
                    </a:cubicBezTo>
                    <a:cubicBezTo>
                      <a:pt x="1" y="47"/>
                      <a:pt x="12" y="68"/>
                      <a:pt x="33" y="79"/>
                    </a:cubicBezTo>
                    <a:lnTo>
                      <a:pt x="3688" y="1673"/>
                    </a:lnTo>
                    <a:lnTo>
                      <a:pt x="3698" y="1673"/>
                    </a:lnTo>
                    <a:cubicBezTo>
                      <a:pt x="3719" y="1673"/>
                      <a:pt x="3730" y="1663"/>
                      <a:pt x="3740" y="1652"/>
                    </a:cubicBezTo>
                    <a:cubicBezTo>
                      <a:pt x="3751" y="1631"/>
                      <a:pt x="3740" y="1610"/>
                      <a:pt x="3719" y="1600"/>
                    </a:cubicBezTo>
                    <a:lnTo>
                      <a:pt x="64" y="5"/>
                    </a:lnTo>
                    <a:cubicBezTo>
                      <a:pt x="59" y="2"/>
                      <a:pt x="52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431;p40"/>
              <p:cNvSpPr/>
              <p:nvPr/>
            </p:nvSpPr>
            <p:spPr>
              <a:xfrm>
                <a:off x="4548398" y="2599967"/>
                <a:ext cx="443100" cy="198627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81" extrusionOk="0">
                    <a:moveTo>
                      <a:pt x="64" y="0"/>
                    </a:moveTo>
                    <a:cubicBezTo>
                      <a:pt x="42" y="0"/>
                      <a:pt x="21" y="0"/>
                      <a:pt x="10" y="21"/>
                    </a:cubicBezTo>
                    <a:cubicBezTo>
                      <a:pt x="0" y="42"/>
                      <a:pt x="10" y="74"/>
                      <a:pt x="31" y="85"/>
                    </a:cubicBezTo>
                    <a:lnTo>
                      <a:pt x="3686" y="1669"/>
                    </a:lnTo>
                    <a:cubicBezTo>
                      <a:pt x="3697" y="1680"/>
                      <a:pt x="3697" y="1680"/>
                      <a:pt x="3707" y="1680"/>
                    </a:cubicBezTo>
                    <a:cubicBezTo>
                      <a:pt x="3718" y="1680"/>
                      <a:pt x="3739" y="1669"/>
                      <a:pt x="3739" y="1648"/>
                    </a:cubicBezTo>
                    <a:cubicBezTo>
                      <a:pt x="3750" y="1627"/>
                      <a:pt x="3739" y="1606"/>
                      <a:pt x="3718" y="159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432;p40"/>
              <p:cNvSpPr/>
              <p:nvPr/>
            </p:nvSpPr>
            <p:spPr>
              <a:xfrm>
                <a:off x="4561986" y="2569482"/>
                <a:ext cx="443336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674" extrusionOk="0">
                    <a:moveTo>
                      <a:pt x="46" y="1"/>
                    </a:moveTo>
                    <a:cubicBezTo>
                      <a:pt x="28" y="1"/>
                      <a:pt x="9" y="10"/>
                      <a:pt x="1" y="26"/>
                    </a:cubicBezTo>
                    <a:cubicBezTo>
                      <a:pt x="1" y="47"/>
                      <a:pt x="1" y="79"/>
                      <a:pt x="22" y="79"/>
                    </a:cubicBezTo>
                    <a:lnTo>
                      <a:pt x="3688" y="1674"/>
                    </a:lnTo>
                    <a:lnTo>
                      <a:pt x="3698" y="1674"/>
                    </a:lnTo>
                    <a:cubicBezTo>
                      <a:pt x="3719" y="1674"/>
                      <a:pt x="3730" y="1674"/>
                      <a:pt x="3740" y="1652"/>
                    </a:cubicBezTo>
                    <a:cubicBezTo>
                      <a:pt x="3751" y="1631"/>
                      <a:pt x="3740" y="1610"/>
                      <a:pt x="3719" y="1600"/>
                    </a:cubicBezTo>
                    <a:lnTo>
                      <a:pt x="64" y="5"/>
                    </a:lnTo>
                    <a:cubicBezTo>
                      <a:pt x="59" y="2"/>
                      <a:pt x="52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433;p40"/>
              <p:cNvSpPr/>
              <p:nvPr/>
            </p:nvSpPr>
            <p:spPr>
              <a:xfrm>
                <a:off x="4574511" y="2539588"/>
                <a:ext cx="443218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674" extrusionOk="0">
                    <a:moveTo>
                      <a:pt x="47" y="0"/>
                    </a:moveTo>
                    <a:cubicBezTo>
                      <a:pt x="32" y="0"/>
                      <a:pt x="19" y="10"/>
                      <a:pt x="12" y="25"/>
                    </a:cubicBezTo>
                    <a:cubicBezTo>
                      <a:pt x="1" y="46"/>
                      <a:pt x="12" y="67"/>
                      <a:pt x="33" y="78"/>
                    </a:cubicBezTo>
                    <a:lnTo>
                      <a:pt x="3687" y="1673"/>
                    </a:lnTo>
                    <a:lnTo>
                      <a:pt x="3709" y="1673"/>
                    </a:lnTo>
                    <a:cubicBezTo>
                      <a:pt x="3719" y="1673"/>
                      <a:pt x="3740" y="1663"/>
                      <a:pt x="3740" y="1652"/>
                    </a:cubicBezTo>
                    <a:cubicBezTo>
                      <a:pt x="3751" y="1631"/>
                      <a:pt x="3740" y="1610"/>
                      <a:pt x="3719" y="1600"/>
                    </a:cubicBezTo>
                    <a:lnTo>
                      <a:pt x="64" y="4"/>
                    </a:lnTo>
                    <a:cubicBezTo>
                      <a:pt x="58" y="1"/>
                      <a:pt x="53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434;p40"/>
              <p:cNvSpPr/>
              <p:nvPr/>
            </p:nvSpPr>
            <p:spPr>
              <a:xfrm>
                <a:off x="4603224" y="2472591"/>
                <a:ext cx="444518" cy="198627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1681" extrusionOk="0">
                    <a:moveTo>
                      <a:pt x="64" y="1"/>
                    </a:moveTo>
                    <a:cubicBezTo>
                      <a:pt x="53" y="1"/>
                      <a:pt x="22" y="1"/>
                      <a:pt x="11" y="22"/>
                    </a:cubicBezTo>
                    <a:cubicBezTo>
                      <a:pt x="1" y="43"/>
                      <a:pt x="11" y="75"/>
                      <a:pt x="32" y="85"/>
                    </a:cubicBezTo>
                    <a:lnTo>
                      <a:pt x="3698" y="1670"/>
                    </a:lnTo>
                    <a:cubicBezTo>
                      <a:pt x="3698" y="1681"/>
                      <a:pt x="3708" y="1681"/>
                      <a:pt x="3708" y="1681"/>
                    </a:cubicBezTo>
                    <a:cubicBezTo>
                      <a:pt x="3729" y="1681"/>
                      <a:pt x="3740" y="1670"/>
                      <a:pt x="3750" y="1649"/>
                    </a:cubicBezTo>
                    <a:cubicBezTo>
                      <a:pt x="3761" y="1627"/>
                      <a:pt x="3750" y="1606"/>
                      <a:pt x="3729" y="1596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435;p40"/>
              <p:cNvSpPr/>
              <p:nvPr/>
            </p:nvSpPr>
            <p:spPr>
              <a:xfrm>
                <a:off x="4616930" y="2442224"/>
                <a:ext cx="443218" cy="1991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685" extrusionOk="0">
                    <a:moveTo>
                      <a:pt x="47" y="0"/>
                    </a:moveTo>
                    <a:cubicBezTo>
                      <a:pt x="32" y="0"/>
                      <a:pt x="19" y="10"/>
                      <a:pt x="12" y="25"/>
                    </a:cubicBezTo>
                    <a:cubicBezTo>
                      <a:pt x="1" y="46"/>
                      <a:pt x="12" y="79"/>
                      <a:pt x="33" y="79"/>
                    </a:cubicBezTo>
                    <a:lnTo>
                      <a:pt x="3688" y="1673"/>
                    </a:lnTo>
                    <a:cubicBezTo>
                      <a:pt x="3698" y="1673"/>
                      <a:pt x="3698" y="1684"/>
                      <a:pt x="3709" y="1684"/>
                    </a:cubicBezTo>
                    <a:cubicBezTo>
                      <a:pt x="3719" y="1684"/>
                      <a:pt x="3740" y="1673"/>
                      <a:pt x="3740" y="1652"/>
                    </a:cubicBezTo>
                    <a:cubicBezTo>
                      <a:pt x="3751" y="1631"/>
                      <a:pt x="3740" y="1610"/>
                      <a:pt x="3719" y="1600"/>
                    </a:cubicBezTo>
                    <a:lnTo>
                      <a:pt x="64" y="4"/>
                    </a:lnTo>
                    <a:cubicBezTo>
                      <a:pt x="58" y="2"/>
                      <a:pt x="53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436;p40"/>
              <p:cNvSpPr/>
              <p:nvPr/>
            </p:nvSpPr>
            <p:spPr>
              <a:xfrm>
                <a:off x="4630755" y="2412212"/>
                <a:ext cx="44310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74" extrusionOk="0">
                    <a:moveTo>
                      <a:pt x="45" y="1"/>
                    </a:moveTo>
                    <a:cubicBezTo>
                      <a:pt x="27" y="1"/>
                      <a:pt x="8" y="10"/>
                      <a:pt x="0" y="26"/>
                    </a:cubicBezTo>
                    <a:cubicBezTo>
                      <a:pt x="0" y="47"/>
                      <a:pt x="0" y="68"/>
                      <a:pt x="21" y="79"/>
                    </a:cubicBezTo>
                    <a:lnTo>
                      <a:pt x="3686" y="1674"/>
                    </a:lnTo>
                    <a:lnTo>
                      <a:pt x="3697" y="1674"/>
                    </a:lnTo>
                    <a:cubicBezTo>
                      <a:pt x="3718" y="1674"/>
                      <a:pt x="3729" y="1663"/>
                      <a:pt x="3740" y="1653"/>
                    </a:cubicBezTo>
                    <a:cubicBezTo>
                      <a:pt x="3750" y="1631"/>
                      <a:pt x="3740" y="1610"/>
                      <a:pt x="3718" y="1600"/>
                    </a:cubicBezTo>
                    <a:lnTo>
                      <a:pt x="64" y="5"/>
                    </a:lnTo>
                    <a:cubicBezTo>
                      <a:pt x="58" y="2"/>
                      <a:pt x="5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437;p40"/>
              <p:cNvSpPr/>
              <p:nvPr/>
            </p:nvSpPr>
            <p:spPr>
              <a:xfrm>
                <a:off x="4659350" y="2345334"/>
                <a:ext cx="443336" cy="198627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681" extrusionOk="0">
                    <a:moveTo>
                      <a:pt x="64" y="0"/>
                    </a:moveTo>
                    <a:cubicBezTo>
                      <a:pt x="43" y="0"/>
                      <a:pt x="22" y="0"/>
                      <a:pt x="12" y="21"/>
                    </a:cubicBezTo>
                    <a:cubicBezTo>
                      <a:pt x="1" y="43"/>
                      <a:pt x="12" y="75"/>
                      <a:pt x="33" y="85"/>
                    </a:cubicBezTo>
                    <a:lnTo>
                      <a:pt x="3688" y="1669"/>
                    </a:lnTo>
                    <a:cubicBezTo>
                      <a:pt x="3688" y="1680"/>
                      <a:pt x="3698" y="1680"/>
                      <a:pt x="3709" y="1680"/>
                    </a:cubicBezTo>
                    <a:cubicBezTo>
                      <a:pt x="3719" y="1680"/>
                      <a:pt x="3730" y="1669"/>
                      <a:pt x="3740" y="1648"/>
                    </a:cubicBezTo>
                    <a:cubicBezTo>
                      <a:pt x="3751" y="1627"/>
                      <a:pt x="3740" y="1606"/>
                      <a:pt x="3719" y="1596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438;p40"/>
              <p:cNvSpPr/>
              <p:nvPr/>
            </p:nvSpPr>
            <p:spPr>
              <a:xfrm>
                <a:off x="4671875" y="2314848"/>
                <a:ext cx="443218" cy="1991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685" extrusionOk="0">
                    <a:moveTo>
                      <a:pt x="47" y="1"/>
                    </a:moveTo>
                    <a:cubicBezTo>
                      <a:pt x="32" y="1"/>
                      <a:pt x="19" y="10"/>
                      <a:pt x="11" y="26"/>
                    </a:cubicBezTo>
                    <a:cubicBezTo>
                      <a:pt x="0" y="47"/>
                      <a:pt x="11" y="79"/>
                      <a:pt x="33" y="79"/>
                    </a:cubicBezTo>
                    <a:lnTo>
                      <a:pt x="3687" y="1674"/>
                    </a:lnTo>
                    <a:cubicBezTo>
                      <a:pt x="3697" y="1674"/>
                      <a:pt x="3708" y="1685"/>
                      <a:pt x="3708" y="1685"/>
                    </a:cubicBezTo>
                    <a:cubicBezTo>
                      <a:pt x="3730" y="1685"/>
                      <a:pt x="3740" y="1674"/>
                      <a:pt x="3751" y="1653"/>
                    </a:cubicBezTo>
                    <a:cubicBezTo>
                      <a:pt x="3751" y="1631"/>
                      <a:pt x="3751" y="1610"/>
                      <a:pt x="3730" y="1600"/>
                    </a:cubicBezTo>
                    <a:lnTo>
                      <a:pt x="64" y="5"/>
                    </a:lnTo>
                    <a:cubicBezTo>
                      <a:pt x="58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439;p40"/>
              <p:cNvSpPr/>
              <p:nvPr/>
            </p:nvSpPr>
            <p:spPr>
              <a:xfrm>
                <a:off x="4685699" y="2284954"/>
                <a:ext cx="443100" cy="197800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674" extrusionOk="0">
                    <a:moveTo>
                      <a:pt x="47" y="0"/>
                    </a:moveTo>
                    <a:cubicBezTo>
                      <a:pt x="32" y="0"/>
                      <a:pt x="18" y="10"/>
                      <a:pt x="10" y="25"/>
                    </a:cubicBezTo>
                    <a:cubicBezTo>
                      <a:pt x="0" y="47"/>
                      <a:pt x="10" y="68"/>
                      <a:pt x="31" y="79"/>
                    </a:cubicBezTo>
                    <a:lnTo>
                      <a:pt x="3686" y="1673"/>
                    </a:lnTo>
                    <a:lnTo>
                      <a:pt x="3707" y="1673"/>
                    </a:lnTo>
                    <a:cubicBezTo>
                      <a:pt x="3718" y="1673"/>
                      <a:pt x="3728" y="1673"/>
                      <a:pt x="3739" y="1652"/>
                    </a:cubicBezTo>
                    <a:cubicBezTo>
                      <a:pt x="3749" y="1631"/>
                      <a:pt x="3739" y="1610"/>
                      <a:pt x="3718" y="1600"/>
                    </a:cubicBezTo>
                    <a:lnTo>
                      <a:pt x="63" y="4"/>
                    </a:lnTo>
                    <a:cubicBezTo>
                      <a:pt x="58" y="2"/>
                      <a:pt x="52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440;p40"/>
              <p:cNvSpPr/>
              <p:nvPr/>
            </p:nvSpPr>
            <p:spPr>
              <a:xfrm>
                <a:off x="4373639" y="3048027"/>
                <a:ext cx="288310" cy="151127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279" extrusionOk="0">
                    <a:moveTo>
                      <a:pt x="116" y="1"/>
                    </a:moveTo>
                    <a:lnTo>
                      <a:pt x="0" y="264"/>
                    </a:lnTo>
                    <a:lnTo>
                      <a:pt x="2324" y="1278"/>
                    </a:lnTo>
                    <a:lnTo>
                      <a:pt x="2440" y="10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441;p40"/>
              <p:cNvSpPr/>
              <p:nvPr/>
            </p:nvSpPr>
            <p:spPr>
              <a:xfrm>
                <a:off x="4349889" y="3061734"/>
                <a:ext cx="307098" cy="214697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817" extrusionOk="0">
                    <a:moveTo>
                      <a:pt x="683" y="1169"/>
                    </a:moveTo>
                    <a:cubicBezTo>
                      <a:pt x="692" y="1169"/>
                      <a:pt x="700" y="1170"/>
                      <a:pt x="708" y="1173"/>
                    </a:cubicBezTo>
                    <a:lnTo>
                      <a:pt x="1437" y="1500"/>
                    </a:lnTo>
                    <a:cubicBezTo>
                      <a:pt x="1469" y="1511"/>
                      <a:pt x="1490" y="1543"/>
                      <a:pt x="1469" y="1575"/>
                    </a:cubicBezTo>
                    <a:cubicBezTo>
                      <a:pt x="1461" y="1598"/>
                      <a:pt x="1441" y="1610"/>
                      <a:pt x="1418" y="1610"/>
                    </a:cubicBezTo>
                    <a:cubicBezTo>
                      <a:pt x="1411" y="1610"/>
                      <a:pt x="1403" y="1609"/>
                      <a:pt x="1395" y="1606"/>
                    </a:cubicBezTo>
                    <a:lnTo>
                      <a:pt x="655" y="1289"/>
                    </a:lnTo>
                    <a:cubicBezTo>
                      <a:pt x="624" y="1268"/>
                      <a:pt x="613" y="1237"/>
                      <a:pt x="624" y="1205"/>
                    </a:cubicBezTo>
                    <a:cubicBezTo>
                      <a:pt x="631" y="1181"/>
                      <a:pt x="657" y="1169"/>
                      <a:pt x="683" y="1169"/>
                    </a:cubicBezTo>
                    <a:close/>
                    <a:moveTo>
                      <a:pt x="275" y="0"/>
                    </a:moveTo>
                    <a:lnTo>
                      <a:pt x="64" y="486"/>
                    </a:lnTo>
                    <a:cubicBezTo>
                      <a:pt x="0" y="613"/>
                      <a:pt x="64" y="761"/>
                      <a:pt x="190" y="824"/>
                    </a:cubicBezTo>
                    <a:lnTo>
                      <a:pt x="338" y="888"/>
                    </a:lnTo>
                    <a:lnTo>
                      <a:pt x="296" y="983"/>
                    </a:lnTo>
                    <a:cubicBezTo>
                      <a:pt x="244" y="1110"/>
                      <a:pt x="296" y="1258"/>
                      <a:pt x="423" y="1321"/>
                    </a:cubicBezTo>
                    <a:lnTo>
                      <a:pt x="1521" y="1796"/>
                    </a:lnTo>
                    <a:cubicBezTo>
                      <a:pt x="1554" y="1810"/>
                      <a:pt x="1589" y="1817"/>
                      <a:pt x="1623" y="1817"/>
                    </a:cubicBezTo>
                    <a:cubicBezTo>
                      <a:pt x="1719" y="1817"/>
                      <a:pt x="1812" y="1763"/>
                      <a:pt x="1859" y="1669"/>
                    </a:cubicBezTo>
                    <a:lnTo>
                      <a:pt x="1902" y="1564"/>
                    </a:lnTo>
                    <a:lnTo>
                      <a:pt x="2049" y="1627"/>
                    </a:lnTo>
                    <a:cubicBezTo>
                      <a:pt x="2083" y="1644"/>
                      <a:pt x="2119" y="1652"/>
                      <a:pt x="2154" y="1652"/>
                    </a:cubicBezTo>
                    <a:cubicBezTo>
                      <a:pt x="2249" y="1652"/>
                      <a:pt x="2341" y="1593"/>
                      <a:pt x="2387" y="1500"/>
                    </a:cubicBezTo>
                    <a:lnTo>
                      <a:pt x="2599" y="1004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442;p40"/>
              <p:cNvSpPr/>
              <p:nvPr/>
            </p:nvSpPr>
            <p:spPr>
              <a:xfrm>
                <a:off x="4388646" y="3164060"/>
                <a:ext cx="187284" cy="84957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719" extrusionOk="0">
                    <a:moveTo>
                      <a:pt x="21" y="1"/>
                    </a:moveTo>
                    <a:lnTo>
                      <a:pt x="0" y="43"/>
                    </a:lnTo>
                    <a:lnTo>
                      <a:pt x="1563" y="719"/>
                    </a:lnTo>
                    <a:lnTo>
                      <a:pt x="1585" y="677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443;p40"/>
              <p:cNvSpPr/>
              <p:nvPr/>
            </p:nvSpPr>
            <p:spPr>
              <a:xfrm>
                <a:off x="4348708" y="3056771"/>
                <a:ext cx="313242" cy="22474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902" extrusionOk="0">
                    <a:moveTo>
                      <a:pt x="686" y="1247"/>
                    </a:moveTo>
                    <a:lnTo>
                      <a:pt x="697" y="1258"/>
                    </a:lnTo>
                    <a:lnTo>
                      <a:pt x="1437" y="1574"/>
                    </a:lnTo>
                    <a:cubicBezTo>
                      <a:pt x="1447" y="1574"/>
                      <a:pt x="1447" y="1596"/>
                      <a:pt x="1447" y="1606"/>
                    </a:cubicBezTo>
                    <a:cubicBezTo>
                      <a:pt x="1447" y="1606"/>
                      <a:pt x="1437" y="1606"/>
                      <a:pt x="1437" y="1617"/>
                    </a:cubicBezTo>
                    <a:lnTo>
                      <a:pt x="1416" y="1617"/>
                    </a:lnTo>
                    <a:lnTo>
                      <a:pt x="676" y="1289"/>
                    </a:lnTo>
                    <a:cubicBezTo>
                      <a:pt x="676" y="1289"/>
                      <a:pt x="665" y="1279"/>
                      <a:pt x="676" y="1268"/>
                    </a:cubicBezTo>
                    <a:cubicBezTo>
                      <a:pt x="676" y="1258"/>
                      <a:pt x="686" y="1247"/>
                      <a:pt x="686" y="1247"/>
                    </a:cubicBezTo>
                    <a:close/>
                    <a:moveTo>
                      <a:pt x="694" y="1166"/>
                    </a:moveTo>
                    <a:cubicBezTo>
                      <a:pt x="654" y="1166"/>
                      <a:pt x="616" y="1192"/>
                      <a:pt x="592" y="1225"/>
                    </a:cubicBezTo>
                    <a:cubicBezTo>
                      <a:pt x="571" y="1279"/>
                      <a:pt x="592" y="1342"/>
                      <a:pt x="644" y="1363"/>
                    </a:cubicBezTo>
                    <a:lnTo>
                      <a:pt x="1383" y="1690"/>
                    </a:lnTo>
                    <a:lnTo>
                      <a:pt x="1468" y="1690"/>
                    </a:lnTo>
                    <a:cubicBezTo>
                      <a:pt x="1489" y="1680"/>
                      <a:pt x="1510" y="1659"/>
                      <a:pt x="1521" y="1638"/>
                    </a:cubicBezTo>
                    <a:cubicBezTo>
                      <a:pt x="1531" y="1606"/>
                      <a:pt x="1531" y="1585"/>
                      <a:pt x="1521" y="1553"/>
                    </a:cubicBezTo>
                    <a:cubicBezTo>
                      <a:pt x="1510" y="1532"/>
                      <a:pt x="1489" y="1511"/>
                      <a:pt x="1468" y="1500"/>
                    </a:cubicBezTo>
                    <a:lnTo>
                      <a:pt x="729" y="1173"/>
                    </a:lnTo>
                    <a:cubicBezTo>
                      <a:pt x="717" y="1168"/>
                      <a:pt x="705" y="1166"/>
                      <a:pt x="694" y="1166"/>
                    </a:cubicBezTo>
                    <a:close/>
                    <a:moveTo>
                      <a:pt x="306" y="96"/>
                    </a:moveTo>
                    <a:lnTo>
                      <a:pt x="2556" y="1067"/>
                    </a:lnTo>
                    <a:lnTo>
                      <a:pt x="2355" y="1521"/>
                    </a:lnTo>
                    <a:cubicBezTo>
                      <a:pt x="2323" y="1602"/>
                      <a:pt x="2241" y="1652"/>
                      <a:pt x="2152" y="1652"/>
                    </a:cubicBezTo>
                    <a:cubicBezTo>
                      <a:pt x="2125" y="1652"/>
                      <a:pt x="2097" y="1648"/>
                      <a:pt x="2070" y="1638"/>
                    </a:cubicBezTo>
                    <a:lnTo>
                      <a:pt x="1923" y="1574"/>
                    </a:lnTo>
                    <a:cubicBezTo>
                      <a:pt x="1917" y="1571"/>
                      <a:pt x="1911" y="1570"/>
                      <a:pt x="1906" y="1570"/>
                    </a:cubicBezTo>
                    <a:cubicBezTo>
                      <a:pt x="1891" y="1570"/>
                      <a:pt x="1877" y="1580"/>
                      <a:pt x="1869" y="1596"/>
                    </a:cubicBezTo>
                    <a:lnTo>
                      <a:pt x="1827" y="1690"/>
                    </a:lnTo>
                    <a:cubicBezTo>
                      <a:pt x="1796" y="1767"/>
                      <a:pt x="1720" y="1817"/>
                      <a:pt x="1640" y="1817"/>
                    </a:cubicBezTo>
                    <a:cubicBezTo>
                      <a:pt x="1611" y="1817"/>
                      <a:pt x="1581" y="1810"/>
                      <a:pt x="1552" y="1796"/>
                    </a:cubicBezTo>
                    <a:lnTo>
                      <a:pt x="454" y="1321"/>
                    </a:lnTo>
                    <a:cubicBezTo>
                      <a:pt x="348" y="1279"/>
                      <a:pt x="296" y="1152"/>
                      <a:pt x="348" y="1046"/>
                    </a:cubicBezTo>
                    <a:lnTo>
                      <a:pt x="391" y="941"/>
                    </a:lnTo>
                    <a:lnTo>
                      <a:pt x="391" y="909"/>
                    </a:lnTo>
                    <a:lnTo>
                      <a:pt x="369" y="887"/>
                    </a:lnTo>
                    <a:lnTo>
                      <a:pt x="222" y="824"/>
                    </a:lnTo>
                    <a:cubicBezTo>
                      <a:pt x="169" y="803"/>
                      <a:pt x="127" y="761"/>
                      <a:pt x="106" y="708"/>
                    </a:cubicBezTo>
                    <a:cubicBezTo>
                      <a:pt x="85" y="655"/>
                      <a:pt x="85" y="592"/>
                      <a:pt x="106" y="539"/>
                    </a:cubicBezTo>
                    <a:lnTo>
                      <a:pt x="306" y="96"/>
                    </a:lnTo>
                    <a:close/>
                    <a:moveTo>
                      <a:pt x="264" y="0"/>
                    </a:moveTo>
                    <a:cubicBezTo>
                      <a:pt x="254" y="0"/>
                      <a:pt x="254" y="11"/>
                      <a:pt x="243" y="21"/>
                    </a:cubicBezTo>
                    <a:lnTo>
                      <a:pt x="31" y="507"/>
                    </a:lnTo>
                    <a:cubicBezTo>
                      <a:pt x="0" y="581"/>
                      <a:pt x="0" y="666"/>
                      <a:pt x="31" y="740"/>
                    </a:cubicBezTo>
                    <a:cubicBezTo>
                      <a:pt x="53" y="814"/>
                      <a:pt x="116" y="866"/>
                      <a:pt x="190" y="898"/>
                    </a:cubicBezTo>
                    <a:lnTo>
                      <a:pt x="296" y="951"/>
                    </a:lnTo>
                    <a:lnTo>
                      <a:pt x="275" y="1014"/>
                    </a:lnTo>
                    <a:cubicBezTo>
                      <a:pt x="200" y="1162"/>
                      <a:pt x="275" y="1331"/>
                      <a:pt x="423" y="1394"/>
                    </a:cubicBezTo>
                    <a:lnTo>
                      <a:pt x="1521" y="1870"/>
                    </a:lnTo>
                    <a:cubicBezTo>
                      <a:pt x="1552" y="1891"/>
                      <a:pt x="1595" y="1901"/>
                      <a:pt x="1637" y="1901"/>
                    </a:cubicBezTo>
                    <a:cubicBezTo>
                      <a:pt x="1669" y="1901"/>
                      <a:pt x="1711" y="1891"/>
                      <a:pt x="1743" y="1880"/>
                    </a:cubicBezTo>
                    <a:cubicBezTo>
                      <a:pt x="1817" y="1849"/>
                      <a:pt x="1869" y="1796"/>
                      <a:pt x="1901" y="1722"/>
                    </a:cubicBezTo>
                    <a:lnTo>
                      <a:pt x="1933" y="1659"/>
                    </a:lnTo>
                    <a:lnTo>
                      <a:pt x="2038" y="1711"/>
                    </a:lnTo>
                    <a:cubicBezTo>
                      <a:pt x="2075" y="1727"/>
                      <a:pt x="2113" y="1734"/>
                      <a:pt x="2151" y="1734"/>
                    </a:cubicBezTo>
                    <a:cubicBezTo>
                      <a:pt x="2267" y="1734"/>
                      <a:pt x="2382" y="1665"/>
                      <a:pt x="2430" y="1553"/>
                    </a:cubicBezTo>
                    <a:lnTo>
                      <a:pt x="2641" y="1067"/>
                    </a:lnTo>
                    <a:cubicBezTo>
                      <a:pt x="2651" y="1056"/>
                      <a:pt x="2651" y="1046"/>
                      <a:pt x="2641" y="1035"/>
                    </a:cubicBezTo>
                    <a:cubicBezTo>
                      <a:pt x="2641" y="1025"/>
                      <a:pt x="2630" y="1014"/>
                      <a:pt x="2620" y="1014"/>
                    </a:cubicBez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444;p40"/>
              <p:cNvSpPr/>
              <p:nvPr/>
            </p:nvSpPr>
            <p:spPr>
              <a:xfrm>
                <a:off x="4374821" y="3086665"/>
                <a:ext cx="20087" cy="4501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81" extrusionOk="0">
                    <a:moveTo>
                      <a:pt x="170" y="1"/>
                    </a:moveTo>
                    <a:cubicBezTo>
                      <a:pt x="96" y="127"/>
                      <a:pt x="43" y="254"/>
                      <a:pt x="1" y="381"/>
                    </a:cubicBezTo>
                    <a:cubicBezTo>
                      <a:pt x="64" y="265"/>
                      <a:pt x="127" y="138"/>
                      <a:pt x="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445;p40"/>
            <p:cNvSpPr/>
            <p:nvPr/>
          </p:nvSpPr>
          <p:spPr>
            <a:xfrm>
              <a:off x="2701076" y="2742350"/>
              <a:ext cx="193800" cy="1881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="" xmlns:a16="http://schemas.microsoft.com/office/drawing/2014/main" id="{F0F06A31-2963-AB67-3E3A-7EE7362301E7}"/>
              </a:ext>
            </a:extLst>
          </p:cNvPr>
          <p:cNvGrpSpPr/>
          <p:nvPr/>
        </p:nvGrpSpPr>
        <p:grpSpPr>
          <a:xfrm>
            <a:off x="6380604" y="2368112"/>
            <a:ext cx="2447876" cy="2938409"/>
            <a:chOff x="4619223" y="3429410"/>
            <a:chExt cx="2955685" cy="3426944"/>
          </a:xfrm>
        </p:grpSpPr>
        <p:sp>
          <p:nvSpPr>
            <p:cNvPr id="208" name="Freeform: Shape 6">
              <a:extLst>
                <a:ext uri="{FF2B5EF4-FFF2-40B4-BE49-F238E27FC236}">
                  <a16:creationId xmlns="" xmlns:a16="http://schemas.microsoft.com/office/drawing/2014/main" id="{BF18723D-8713-C1C2-DA0C-82F6977F6257}"/>
                </a:ext>
              </a:extLst>
            </p:cNvPr>
            <p:cNvSpPr/>
            <p:nvPr/>
          </p:nvSpPr>
          <p:spPr>
            <a:xfrm>
              <a:off x="4718021" y="3429410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9" name="Freeform: Shape 7">
              <a:extLst>
                <a:ext uri="{FF2B5EF4-FFF2-40B4-BE49-F238E27FC236}">
                  <a16:creationId xmlns="" xmlns:a16="http://schemas.microsoft.com/office/drawing/2014/main" id="{ACCFFA62-BA08-9279-4032-6D4720169797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rgbClr val="96C8F0">
                <a:lumMod val="60000"/>
                <a:lumOff val="40000"/>
              </a:srgb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0" name="Freeform: Shape 8">
              <a:extLst>
                <a:ext uri="{FF2B5EF4-FFF2-40B4-BE49-F238E27FC236}">
                  <a16:creationId xmlns="" xmlns:a16="http://schemas.microsoft.com/office/drawing/2014/main" id="{2AEC90CA-4211-46C8-0896-825811AA20B0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rgbClr val="96C8F0">
                <a:lumMod val="60000"/>
                <a:lumOff val="40000"/>
              </a:srgb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1" name="Freeform: Shape 9">
              <a:extLst>
                <a:ext uri="{FF2B5EF4-FFF2-40B4-BE49-F238E27FC236}">
                  <a16:creationId xmlns="" xmlns:a16="http://schemas.microsoft.com/office/drawing/2014/main" id="{F53271E1-A769-DED0-0122-345A488DD4F1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2" name="Freeform: Shape 10">
              <a:extLst>
                <a:ext uri="{FF2B5EF4-FFF2-40B4-BE49-F238E27FC236}">
                  <a16:creationId xmlns="" xmlns:a16="http://schemas.microsoft.com/office/drawing/2014/main" id="{F80EB917-D136-F745-85A7-24A10F0AF6E3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rgbClr val="AFD2C8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3" name="Freeform: Shape 11">
              <a:extLst>
                <a:ext uri="{FF2B5EF4-FFF2-40B4-BE49-F238E27FC236}">
                  <a16:creationId xmlns="" xmlns:a16="http://schemas.microsoft.com/office/drawing/2014/main" id="{1DE64C2E-04CF-20A8-EBC7-FAC813D7DE1D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rgbClr val="AFD2C8">
                <a:lumMod val="75000"/>
              </a:srgb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1FC8484-2E48-FA86-3F76-249FEC823FB1}"/>
              </a:ext>
            </a:extLst>
          </p:cNvPr>
          <p:cNvCxnSpPr>
            <a:cxnSpLocks/>
          </p:cNvCxnSpPr>
          <p:nvPr/>
        </p:nvCxnSpPr>
        <p:spPr>
          <a:xfrm flipH="1">
            <a:off x="0" y="481926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EF0702-9F42-14B9-7A44-76AB4A603D15}"/>
              </a:ext>
            </a:extLst>
          </p:cNvPr>
          <p:cNvSpPr txBox="1"/>
          <p:nvPr/>
        </p:nvSpPr>
        <p:spPr>
          <a:xfrm>
            <a:off x="236493" y="4866501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110566" y="3451988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welcome page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1" y="1134019"/>
            <a:ext cx="7762875" cy="22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1FC8484-2E48-FA86-3F76-249FEC823FB1}"/>
              </a:ext>
            </a:extLst>
          </p:cNvPr>
          <p:cNvCxnSpPr>
            <a:cxnSpLocks/>
          </p:cNvCxnSpPr>
          <p:nvPr/>
        </p:nvCxnSpPr>
        <p:spPr>
          <a:xfrm flipH="1">
            <a:off x="0" y="4819263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EF0702-9F42-14B9-7A44-76AB4A603D15}"/>
              </a:ext>
            </a:extLst>
          </p:cNvPr>
          <p:cNvSpPr txBox="1"/>
          <p:nvPr/>
        </p:nvSpPr>
        <p:spPr>
          <a:xfrm>
            <a:off x="236493" y="4866501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110568" y="3667433"/>
            <a:ext cx="4922863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application to know the result of the MRI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18" y="378618"/>
            <a:ext cx="6856161" cy="3288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461520"/>
            <a:ext cx="6553200" cy="31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911589B-1E10-841D-FB61-5003E09047B6}"/>
              </a:ext>
            </a:extLst>
          </p:cNvPr>
          <p:cNvSpPr txBox="1"/>
          <p:nvPr/>
        </p:nvSpPr>
        <p:spPr>
          <a:xfrm>
            <a:off x="611211" y="189545"/>
            <a:ext cx="5637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Please, feel free to contact us for any further information.</a:t>
            </a:r>
          </a:p>
        </p:txBody>
      </p:sp>
      <p:pic>
        <p:nvPicPr>
          <p:cNvPr id="31" name="Picture 30">
            <a:hlinkClick r:id="rId3"/>
            <a:extLst>
              <a:ext uri="{FF2B5EF4-FFF2-40B4-BE49-F238E27FC236}">
                <a16:creationId xmlns="" xmlns:a16="http://schemas.microsoft.com/office/drawing/2014/main" id="{1902FF31-D86B-92C0-3403-1D0D9BDD1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3391065"/>
            <a:ext cx="457200" cy="457200"/>
          </a:xfrm>
          <a:prstGeom prst="rect">
            <a:avLst/>
          </a:prstGeom>
        </p:spPr>
      </p:pic>
      <p:pic>
        <p:nvPicPr>
          <p:cNvPr id="32" name="Picture 31">
            <a:hlinkClick r:id="rId5"/>
            <a:extLst>
              <a:ext uri="{FF2B5EF4-FFF2-40B4-BE49-F238E27FC236}">
                <a16:creationId xmlns="" xmlns:a16="http://schemas.microsoft.com/office/drawing/2014/main" id="{EE612753-3A60-C66A-DB81-57C15782D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39" y="3399908"/>
            <a:ext cx="457200" cy="457200"/>
          </a:xfrm>
          <a:prstGeom prst="rect">
            <a:avLst/>
          </a:prstGeom>
        </p:spPr>
      </p:pic>
      <p:pic>
        <p:nvPicPr>
          <p:cNvPr id="33" name="Picture 32">
            <a:hlinkClick r:id="rId7"/>
            <a:extLst>
              <a:ext uri="{FF2B5EF4-FFF2-40B4-BE49-F238E27FC236}">
                <a16:creationId xmlns="" xmlns:a16="http://schemas.microsoft.com/office/drawing/2014/main" id="{AE332229-9B05-6ADC-6B96-F85A0499B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88" y="3373514"/>
            <a:ext cx="457200" cy="457200"/>
          </a:xfrm>
          <a:prstGeom prst="rect">
            <a:avLst/>
          </a:prstGeom>
        </p:spPr>
      </p:pic>
      <p:pic>
        <p:nvPicPr>
          <p:cNvPr id="35" name="Picture 34">
            <a:hlinkClick r:id="rId9"/>
            <a:extLst>
              <a:ext uri="{FF2B5EF4-FFF2-40B4-BE49-F238E27FC236}">
                <a16:creationId xmlns="" xmlns:a16="http://schemas.microsoft.com/office/drawing/2014/main" id="{27DB03EF-D4BE-03F2-1B10-822937862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42" y="3360317"/>
            <a:ext cx="457200" cy="457200"/>
          </a:xfrm>
          <a:prstGeom prst="rect">
            <a:avLst/>
          </a:prstGeom>
        </p:spPr>
      </p:pic>
      <p:pic>
        <p:nvPicPr>
          <p:cNvPr id="37" name="Picture 36">
            <a:hlinkClick r:id="rId11"/>
            <a:extLst>
              <a:ext uri="{FF2B5EF4-FFF2-40B4-BE49-F238E27FC236}">
                <a16:creationId xmlns="" xmlns:a16="http://schemas.microsoft.com/office/drawing/2014/main" id="{9E8B2404-BDF1-F297-3AFC-FA52528ADC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58" y="2727404"/>
            <a:ext cx="457200" cy="457200"/>
          </a:xfrm>
          <a:prstGeom prst="rect">
            <a:avLst/>
          </a:prstGeom>
        </p:spPr>
      </p:pic>
      <p:pic>
        <p:nvPicPr>
          <p:cNvPr id="38" name="Picture 37">
            <a:hlinkClick r:id="rId12"/>
            <a:extLst>
              <a:ext uri="{FF2B5EF4-FFF2-40B4-BE49-F238E27FC236}">
                <a16:creationId xmlns="" xmlns:a16="http://schemas.microsoft.com/office/drawing/2014/main" id="{64A09AF2-C645-B2E7-A369-F856EBB57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41" y="2720599"/>
            <a:ext cx="457200" cy="457200"/>
          </a:xfrm>
          <a:prstGeom prst="rect">
            <a:avLst/>
          </a:prstGeom>
        </p:spPr>
      </p:pic>
      <p:pic>
        <p:nvPicPr>
          <p:cNvPr id="39" name="Picture 38">
            <a:hlinkClick r:id="rId13"/>
            <a:extLst>
              <a:ext uri="{FF2B5EF4-FFF2-40B4-BE49-F238E27FC236}">
                <a16:creationId xmlns="" xmlns:a16="http://schemas.microsoft.com/office/drawing/2014/main" id="{08959F2B-8FAD-9AC2-2D11-F32BF4E45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85" y="2720599"/>
            <a:ext cx="457200" cy="457200"/>
          </a:xfrm>
          <a:prstGeom prst="rect">
            <a:avLst/>
          </a:prstGeom>
        </p:spPr>
      </p:pic>
      <p:pic>
        <p:nvPicPr>
          <p:cNvPr id="40" name="Picture 39">
            <a:hlinkClick r:id="rId14"/>
            <a:extLst>
              <a:ext uri="{FF2B5EF4-FFF2-40B4-BE49-F238E27FC236}">
                <a16:creationId xmlns="" xmlns:a16="http://schemas.microsoft.com/office/drawing/2014/main" id="{A34C4BF3-0A5E-0A3C-3597-DA412120C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52" y="2681008"/>
            <a:ext cx="457200" cy="457200"/>
          </a:xfrm>
          <a:prstGeom prst="rect">
            <a:avLst/>
          </a:prstGeom>
        </p:spPr>
      </p:pic>
      <p:sp>
        <p:nvSpPr>
          <p:cNvPr id="41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0" y="3375104"/>
            <a:ext cx="2413807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Noura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Medhat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47113" y="2727404"/>
            <a:ext cx="2413807" cy="42082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Deep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27">
            <a:extLst>
              <a:ext uri="{FF2B5EF4-FFF2-40B4-BE49-F238E27FC236}">
                <a16:creationId xmlns:a16="http://schemas.microsoft.com/office/drawing/2014/main" xmlns="" id="{5C6DA5C3-7B78-4621-AEF8-559F8E50A6DB}"/>
              </a:ext>
            </a:extLst>
          </p:cNvPr>
          <p:cNvSpPr/>
          <p:nvPr/>
        </p:nvSpPr>
        <p:spPr>
          <a:xfrm>
            <a:off x="8066311" y="1169132"/>
            <a:ext cx="1077689" cy="1789614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xmlns="" id="{2C268D95-6831-4266-B85D-064EBE9CA51C}"/>
              </a:ext>
            </a:extLst>
          </p:cNvPr>
          <p:cNvSpPr/>
          <p:nvPr/>
        </p:nvSpPr>
        <p:spPr>
          <a:xfrm>
            <a:off x="6116681" y="2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xmlns="" id="{6459F166-C1AE-49BD-A7FB-4CDE1C54BAAC}"/>
              </a:ext>
            </a:extLst>
          </p:cNvPr>
          <p:cNvSpPr/>
          <p:nvPr/>
        </p:nvSpPr>
        <p:spPr>
          <a:xfrm>
            <a:off x="8066311" y="0"/>
            <a:ext cx="1077689" cy="1045035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xmlns="" id="{8657D5CE-DB48-4940-860E-BAB55C81C910}"/>
              </a:ext>
            </a:extLst>
          </p:cNvPr>
          <p:cNvSpPr/>
          <p:nvPr/>
        </p:nvSpPr>
        <p:spPr>
          <a:xfrm rot="10800000">
            <a:off x="5127167" y="4098467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A1ACA0-8435-93D1-4FD6-F8D91B57A7B9}"/>
              </a:ext>
            </a:extLst>
          </p:cNvPr>
          <p:cNvSpPr txBox="1"/>
          <p:nvPr/>
        </p:nvSpPr>
        <p:spPr>
          <a:xfrm>
            <a:off x="529936" y="2383735"/>
            <a:ext cx="52785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C70FD1-374A-6E54-2736-82EB248B71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609" r="97717">
                        <a14:foregroundMark x1="20326" y1="44348" x2="20326" y2="44348"/>
                        <a14:foregroundMark x1="2609" y1="43261" x2="2609" y2="43261"/>
                        <a14:foregroundMark x1="62935" y1="47826" x2="62935" y2="47826"/>
                        <a14:foregroundMark x1="49348" y1="44565" x2="49348" y2="44565"/>
                        <a14:foregroundMark x1="78043" y1="47609" x2="78043" y2="47609"/>
                        <a14:foregroundMark x1="91196" y1="48696" x2="91196" y2="48696"/>
                        <a14:foregroundMark x1="97717" y1="42609" x2="97717" y2="42609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604521"/>
            <a:ext cx="1249408" cy="6247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EEF7040-B4B2-EE65-EF58-CA3BD66AB52E}"/>
              </a:ext>
            </a:extLst>
          </p:cNvPr>
          <p:cNvCxnSpPr>
            <a:cxnSpLocks/>
          </p:cNvCxnSpPr>
          <p:nvPr/>
        </p:nvCxnSpPr>
        <p:spPr>
          <a:xfrm flipH="1">
            <a:off x="0" y="46863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BE8C98-C7F0-7025-ADEB-A890BD8154EA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3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ED49B1B-DEA3-4B1E-9F66-11CEC647BB04}"/>
              </a:ext>
            </a:extLst>
          </p:cNvPr>
          <p:cNvSpPr txBox="1"/>
          <p:nvPr/>
        </p:nvSpPr>
        <p:spPr>
          <a:xfrm>
            <a:off x="569660" y="248316"/>
            <a:ext cx="72955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brain tumor is a mass or growth of abnormal cells in your brain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quickly a brain tumor grows can vary greatly. The growth rate as well as the location of a brain tumor determines how it will affect the function of your nervous system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i="0" u="sng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brain tumors:</a:t>
            </a:r>
          </a:p>
          <a:p>
            <a:pPr algn="just"/>
            <a:r>
              <a:rPr lang="en-US" sz="1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Meningiomas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meningioma is a tumor that arises from the membranes that surround your brain and spinal cord (meninges). Most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meningiomas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noncancerous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Pituitary adenomas.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These are tumors that develop in the pituitary gland at the base of the brain. These tumors can affect the pituitary hormones with effects throughout the body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Gliomas.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These tumors begin in the brain or spinal cord and include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astrocytomas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ependymomas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glioblastomas,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oligoastrocytomas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oligodendrogliomas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27">
            <a:extLst>
              <a:ext uri="{FF2B5EF4-FFF2-40B4-BE49-F238E27FC236}">
                <a16:creationId xmlns:a16="http://schemas.microsoft.com/office/drawing/2014/main" xmlns="" id="{5C6DA5C3-7B78-4621-AEF8-559F8E50A6DB}"/>
              </a:ext>
            </a:extLst>
          </p:cNvPr>
          <p:cNvSpPr/>
          <p:nvPr/>
        </p:nvSpPr>
        <p:spPr>
          <a:xfrm>
            <a:off x="8066311" y="1169132"/>
            <a:ext cx="1077689" cy="1789614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xmlns="" id="{2C268D95-6831-4266-B85D-064EBE9CA51C}"/>
              </a:ext>
            </a:extLst>
          </p:cNvPr>
          <p:cNvSpPr/>
          <p:nvPr/>
        </p:nvSpPr>
        <p:spPr>
          <a:xfrm>
            <a:off x="6116681" y="2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xmlns="" id="{6459F166-C1AE-49BD-A7FB-4CDE1C54BAAC}"/>
              </a:ext>
            </a:extLst>
          </p:cNvPr>
          <p:cNvSpPr/>
          <p:nvPr/>
        </p:nvSpPr>
        <p:spPr>
          <a:xfrm>
            <a:off x="8066311" y="0"/>
            <a:ext cx="1077689" cy="1045035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xmlns="" id="{8657D5CE-DB48-4940-860E-BAB55C81C910}"/>
              </a:ext>
            </a:extLst>
          </p:cNvPr>
          <p:cNvSpPr/>
          <p:nvPr/>
        </p:nvSpPr>
        <p:spPr>
          <a:xfrm rot="10800000">
            <a:off x="5127167" y="4098467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A1ACA0-8435-93D1-4FD6-F8D91B57A7B9}"/>
              </a:ext>
            </a:extLst>
          </p:cNvPr>
          <p:cNvSpPr txBox="1"/>
          <p:nvPr/>
        </p:nvSpPr>
        <p:spPr>
          <a:xfrm>
            <a:off x="498284" y="2093983"/>
            <a:ext cx="52785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Business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C70FD1-374A-6E54-2736-82EB248B71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609" r="97717">
                        <a14:foregroundMark x1="20326" y1="44348" x2="20326" y2="44348"/>
                        <a14:foregroundMark x1="2609" y1="43261" x2="2609" y2="43261"/>
                        <a14:foregroundMark x1="62935" y1="47826" x2="62935" y2="47826"/>
                        <a14:foregroundMark x1="49348" y1="44565" x2="49348" y2="44565"/>
                        <a14:foregroundMark x1="78043" y1="47609" x2="78043" y2="47609"/>
                        <a14:foregroundMark x1="91196" y1="48696" x2="91196" y2="48696"/>
                        <a14:foregroundMark x1="97717" y1="42609" x2="97717" y2="42609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604521"/>
            <a:ext cx="1249408" cy="6247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EEF7040-B4B2-EE65-EF58-CA3BD66AB52E}"/>
              </a:ext>
            </a:extLst>
          </p:cNvPr>
          <p:cNvCxnSpPr>
            <a:cxnSpLocks/>
          </p:cNvCxnSpPr>
          <p:nvPr/>
        </p:nvCxnSpPr>
        <p:spPr>
          <a:xfrm flipH="1">
            <a:off x="0" y="46863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BE8C98-C7F0-7025-ADEB-A890BD8154EA}"/>
              </a:ext>
            </a:extLst>
          </p:cNvPr>
          <p:cNvSpPr txBox="1"/>
          <p:nvPr/>
        </p:nvSpPr>
        <p:spPr>
          <a:xfrm>
            <a:off x="236492" y="4748035"/>
            <a:ext cx="45755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10800000" flipH="1">
            <a:off x="3146369" y="1740836"/>
            <a:ext cx="2773854" cy="2228236"/>
            <a:chOff x="1645525" y="677625"/>
            <a:chExt cx="4313925" cy="3465375"/>
          </a:xfrm>
        </p:grpSpPr>
        <p:sp>
          <p:nvSpPr>
            <p:cNvPr id="474" name="Google Shape;474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482" name="Google Shape;482;p25"/>
          <p:cNvGrpSpPr/>
          <p:nvPr/>
        </p:nvGrpSpPr>
        <p:grpSpPr>
          <a:xfrm>
            <a:off x="3306316" y="1847868"/>
            <a:ext cx="2531369" cy="1932183"/>
            <a:chOff x="3624021" y="2441590"/>
            <a:chExt cx="1529436" cy="1167412"/>
          </a:xfrm>
        </p:grpSpPr>
        <p:sp>
          <p:nvSpPr>
            <p:cNvPr id="483" name="Google Shape;483;p25"/>
            <p:cNvSpPr/>
            <p:nvPr/>
          </p:nvSpPr>
          <p:spPr>
            <a:xfrm>
              <a:off x="4278937" y="2452957"/>
              <a:ext cx="649656" cy="423858"/>
            </a:xfrm>
            <a:custGeom>
              <a:avLst/>
              <a:gdLst/>
              <a:ahLst/>
              <a:cxnLst/>
              <a:rect l="l" t="t" r="r" b="b"/>
              <a:pathLst>
                <a:path w="7659" h="4997" extrusionOk="0">
                  <a:moveTo>
                    <a:pt x="2768" y="1"/>
                  </a:moveTo>
                  <a:cubicBezTo>
                    <a:pt x="2514" y="1501"/>
                    <a:pt x="2303" y="1670"/>
                    <a:pt x="2229" y="1733"/>
                  </a:cubicBezTo>
                  <a:cubicBezTo>
                    <a:pt x="1891" y="1987"/>
                    <a:pt x="603" y="2346"/>
                    <a:pt x="359" y="3032"/>
                  </a:cubicBezTo>
                  <a:cubicBezTo>
                    <a:pt x="148" y="3602"/>
                    <a:pt x="159" y="4458"/>
                    <a:pt x="0" y="4997"/>
                  </a:cubicBezTo>
                  <a:cubicBezTo>
                    <a:pt x="845" y="4839"/>
                    <a:pt x="2514" y="4564"/>
                    <a:pt x="3254" y="4564"/>
                  </a:cubicBezTo>
                  <a:cubicBezTo>
                    <a:pt x="3339" y="4564"/>
                    <a:pt x="4932" y="4747"/>
                    <a:pt x="5954" y="4747"/>
                  </a:cubicBezTo>
                  <a:cubicBezTo>
                    <a:pt x="6322" y="4747"/>
                    <a:pt x="6616" y="4723"/>
                    <a:pt x="6739" y="4659"/>
                  </a:cubicBezTo>
                  <a:cubicBezTo>
                    <a:pt x="6877" y="4437"/>
                    <a:pt x="7289" y="3339"/>
                    <a:pt x="7659" y="2356"/>
                  </a:cubicBezTo>
                  <a:cubicBezTo>
                    <a:pt x="6349" y="1110"/>
                    <a:pt x="4617" y="276"/>
                    <a:pt x="2768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624021" y="2441590"/>
              <a:ext cx="853060" cy="768577"/>
            </a:xfrm>
            <a:custGeom>
              <a:avLst/>
              <a:gdLst/>
              <a:ahLst/>
              <a:cxnLst/>
              <a:rect l="l" t="t" r="r" b="b"/>
              <a:pathLst>
                <a:path w="10057" h="9061" extrusionOk="0">
                  <a:moveTo>
                    <a:pt x="8521" y="0"/>
                  </a:moveTo>
                  <a:cubicBezTo>
                    <a:pt x="5900" y="0"/>
                    <a:pt x="3893" y="769"/>
                    <a:pt x="2060" y="2131"/>
                  </a:cubicBezTo>
                  <a:cubicBezTo>
                    <a:pt x="623" y="3198"/>
                    <a:pt x="0" y="5891"/>
                    <a:pt x="507" y="7318"/>
                  </a:cubicBezTo>
                  <a:cubicBezTo>
                    <a:pt x="1057" y="8860"/>
                    <a:pt x="3127" y="8860"/>
                    <a:pt x="4247" y="9060"/>
                  </a:cubicBezTo>
                  <a:cubicBezTo>
                    <a:pt x="4489" y="8733"/>
                    <a:pt x="4806" y="8332"/>
                    <a:pt x="5186" y="7835"/>
                  </a:cubicBezTo>
                  <a:cubicBezTo>
                    <a:pt x="6359" y="6314"/>
                    <a:pt x="7130" y="5311"/>
                    <a:pt x="7151" y="5279"/>
                  </a:cubicBezTo>
                  <a:cubicBezTo>
                    <a:pt x="7479" y="5025"/>
                    <a:pt x="7373" y="3832"/>
                    <a:pt x="7669" y="3018"/>
                  </a:cubicBezTo>
                  <a:cubicBezTo>
                    <a:pt x="7996" y="2131"/>
                    <a:pt x="9401" y="1740"/>
                    <a:pt x="9686" y="1518"/>
                  </a:cubicBezTo>
                  <a:cubicBezTo>
                    <a:pt x="9749" y="1466"/>
                    <a:pt x="9897" y="1043"/>
                    <a:pt x="10056" y="82"/>
                  </a:cubicBezTo>
                  <a:cubicBezTo>
                    <a:pt x="9521" y="27"/>
                    <a:pt x="9010" y="0"/>
                    <a:pt x="8521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872949" y="2681383"/>
              <a:ext cx="280508" cy="497399"/>
            </a:xfrm>
            <a:custGeom>
              <a:avLst/>
              <a:gdLst/>
              <a:ahLst/>
              <a:cxnLst/>
              <a:rect l="l" t="t" r="r" b="b"/>
              <a:pathLst>
                <a:path w="3307" h="5864" extrusionOk="0">
                  <a:moveTo>
                    <a:pt x="994" y="1"/>
                  </a:moveTo>
                  <a:lnTo>
                    <a:pt x="994" y="1"/>
                  </a:lnTo>
                  <a:cubicBezTo>
                    <a:pt x="729" y="698"/>
                    <a:pt x="339" y="1744"/>
                    <a:pt x="149" y="2114"/>
                  </a:cubicBezTo>
                  <a:cubicBezTo>
                    <a:pt x="349" y="2653"/>
                    <a:pt x="793" y="3888"/>
                    <a:pt x="539" y="4195"/>
                  </a:cubicBezTo>
                  <a:cubicBezTo>
                    <a:pt x="412" y="4343"/>
                    <a:pt x="1" y="5092"/>
                    <a:pt x="11" y="5864"/>
                  </a:cubicBezTo>
                  <a:cubicBezTo>
                    <a:pt x="26" y="5864"/>
                    <a:pt x="41" y="5864"/>
                    <a:pt x="56" y="5864"/>
                  </a:cubicBezTo>
                  <a:cubicBezTo>
                    <a:pt x="3306" y="5864"/>
                    <a:pt x="3275" y="2472"/>
                    <a:pt x="994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013696" y="2876730"/>
              <a:ext cx="878167" cy="464827"/>
            </a:xfrm>
            <a:custGeom>
              <a:avLst/>
              <a:gdLst/>
              <a:ahLst/>
              <a:cxnLst/>
              <a:rect l="l" t="t" r="r" b="b"/>
              <a:pathLst>
                <a:path w="10353" h="5480" extrusionOk="0">
                  <a:moveTo>
                    <a:pt x="6370" y="1"/>
                  </a:moveTo>
                  <a:cubicBezTo>
                    <a:pt x="5547" y="1"/>
                    <a:pt x="3244" y="413"/>
                    <a:pt x="2842" y="487"/>
                  </a:cubicBezTo>
                  <a:cubicBezTo>
                    <a:pt x="2071" y="1479"/>
                    <a:pt x="888" y="3012"/>
                    <a:pt x="1" y="4173"/>
                  </a:cubicBezTo>
                  <a:cubicBezTo>
                    <a:pt x="538" y="5111"/>
                    <a:pt x="1382" y="5479"/>
                    <a:pt x="2425" y="5479"/>
                  </a:cubicBezTo>
                  <a:cubicBezTo>
                    <a:pt x="2510" y="5479"/>
                    <a:pt x="2596" y="5477"/>
                    <a:pt x="2684" y="5472"/>
                  </a:cubicBezTo>
                  <a:cubicBezTo>
                    <a:pt x="3413" y="4997"/>
                    <a:pt x="4648" y="3993"/>
                    <a:pt x="5472" y="3751"/>
                  </a:cubicBezTo>
                  <a:cubicBezTo>
                    <a:pt x="6123" y="3558"/>
                    <a:pt x="7585" y="3269"/>
                    <a:pt x="8928" y="3269"/>
                  </a:cubicBezTo>
                  <a:cubicBezTo>
                    <a:pt x="9199" y="3269"/>
                    <a:pt x="9465" y="3281"/>
                    <a:pt x="9718" y="3307"/>
                  </a:cubicBezTo>
                  <a:cubicBezTo>
                    <a:pt x="9782" y="2568"/>
                    <a:pt x="10131" y="1871"/>
                    <a:pt x="10321" y="1627"/>
                  </a:cubicBezTo>
                  <a:cubicBezTo>
                    <a:pt x="10352" y="1512"/>
                    <a:pt x="10194" y="867"/>
                    <a:pt x="9920" y="96"/>
                  </a:cubicBezTo>
                  <a:cubicBezTo>
                    <a:pt x="9694" y="160"/>
                    <a:pt x="9350" y="184"/>
                    <a:pt x="8963" y="184"/>
                  </a:cubicBezTo>
                  <a:cubicBezTo>
                    <a:pt x="7887" y="184"/>
                    <a:pt x="6479" y="1"/>
                    <a:pt x="6370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284280" y="3190912"/>
              <a:ext cx="557369" cy="418090"/>
            </a:xfrm>
            <a:custGeom>
              <a:avLst/>
              <a:gdLst/>
              <a:ahLst/>
              <a:cxnLst/>
              <a:rect l="l" t="t" r="r" b="b"/>
              <a:pathLst>
                <a:path w="6571" h="4929" extrusionOk="0">
                  <a:moveTo>
                    <a:pt x="5785" y="1"/>
                  </a:moveTo>
                  <a:cubicBezTo>
                    <a:pt x="4588" y="1"/>
                    <a:pt x="3199" y="235"/>
                    <a:pt x="2409" y="469"/>
                  </a:cubicBezTo>
                  <a:cubicBezTo>
                    <a:pt x="1754" y="660"/>
                    <a:pt x="698" y="1462"/>
                    <a:pt x="1" y="1958"/>
                  </a:cubicBezTo>
                  <a:cubicBezTo>
                    <a:pt x="667" y="3289"/>
                    <a:pt x="1638" y="4367"/>
                    <a:pt x="3054" y="4895"/>
                  </a:cubicBezTo>
                  <a:cubicBezTo>
                    <a:pt x="3111" y="4918"/>
                    <a:pt x="3167" y="4929"/>
                    <a:pt x="3223" y="4929"/>
                  </a:cubicBezTo>
                  <a:cubicBezTo>
                    <a:pt x="3443" y="4929"/>
                    <a:pt x="3641" y="4760"/>
                    <a:pt x="3751" y="4557"/>
                  </a:cubicBezTo>
                  <a:cubicBezTo>
                    <a:pt x="3338" y="4430"/>
                    <a:pt x="2568" y="4008"/>
                    <a:pt x="2092" y="3353"/>
                  </a:cubicBezTo>
                  <a:lnTo>
                    <a:pt x="2008" y="3226"/>
                  </a:lnTo>
                  <a:lnTo>
                    <a:pt x="2155" y="3195"/>
                  </a:lnTo>
                  <a:cubicBezTo>
                    <a:pt x="5779" y="2571"/>
                    <a:pt x="6476" y="649"/>
                    <a:pt x="6571" y="332"/>
                  </a:cubicBezTo>
                  <a:cubicBezTo>
                    <a:pt x="6550" y="237"/>
                    <a:pt x="6528" y="142"/>
                    <a:pt x="6528" y="36"/>
                  </a:cubicBezTo>
                  <a:cubicBezTo>
                    <a:pt x="6295" y="12"/>
                    <a:pt x="6045" y="1"/>
                    <a:pt x="578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cxnSp>
        <p:nvCxnSpPr>
          <p:cNvPr id="488" name="Google Shape;488;p25"/>
          <p:cNvCxnSpPr>
            <a:stCxn id="489" idx="3"/>
            <a:endCxn id="490" idx="1"/>
          </p:cNvCxnSpPr>
          <p:nvPr/>
        </p:nvCxnSpPr>
        <p:spPr>
          <a:xfrm>
            <a:off x="3170725" y="3707100"/>
            <a:ext cx="1630500" cy="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2" name="Google Shape;492;p25"/>
          <p:cNvCxnSpPr>
            <a:stCxn id="493" idx="1"/>
            <a:endCxn id="494" idx="3"/>
          </p:cNvCxnSpPr>
          <p:nvPr/>
        </p:nvCxnSpPr>
        <p:spPr>
          <a:xfrm rot="10800000">
            <a:off x="4829975" y="3328800"/>
            <a:ext cx="1143300" cy="3783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Google Shape;495;p25"/>
          <p:cNvCxnSpPr>
            <a:stCxn id="496" idx="1"/>
            <a:endCxn id="497" idx="0"/>
          </p:cNvCxnSpPr>
          <p:nvPr/>
        </p:nvCxnSpPr>
        <p:spPr>
          <a:xfrm flipH="1">
            <a:off x="5108375" y="1628550"/>
            <a:ext cx="864900" cy="5592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Google Shape;498;p25"/>
          <p:cNvCxnSpPr>
            <a:stCxn id="499" idx="3"/>
            <a:endCxn id="500" idx="0"/>
          </p:cNvCxnSpPr>
          <p:nvPr/>
        </p:nvCxnSpPr>
        <p:spPr>
          <a:xfrm>
            <a:off x="3170725" y="1628550"/>
            <a:ext cx="760800" cy="5706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Google Shape;501;p25"/>
          <p:cNvCxnSpPr>
            <a:stCxn id="502" idx="3"/>
            <a:endCxn id="503" idx="1"/>
          </p:cNvCxnSpPr>
          <p:nvPr/>
        </p:nvCxnSpPr>
        <p:spPr>
          <a:xfrm>
            <a:off x="3170725" y="2667825"/>
            <a:ext cx="1508400" cy="2217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25"/>
          <p:cNvCxnSpPr>
            <a:stCxn id="515" idx="1"/>
            <a:endCxn id="517" idx="3"/>
          </p:cNvCxnSpPr>
          <p:nvPr/>
        </p:nvCxnSpPr>
        <p:spPr>
          <a:xfrm rot="10800000">
            <a:off x="5546075" y="2664525"/>
            <a:ext cx="427200" cy="33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646811" y="936326"/>
            <a:ext cx="7128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>
              <a:defRPr/>
            </a:pP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</a:t>
            </a:r>
            <a:r>
              <a:rPr lang="en-US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tumors 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among the most serious </a:t>
            </a:r>
            <a:r>
              <a:rPr lang="en-US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 significant number of people lose their lives each year as a result of incorrect diagnoses. </a:t>
            </a:r>
            <a:endParaRPr lang="en-US" altLang="ko-KR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defRPr/>
            </a:pPr>
            <a:endParaRPr lang="en-US" altLang="ko-K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defRPr/>
            </a:pPr>
            <a:endParaRPr lang="en-US" altLang="ko-KR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defRPr/>
            </a:pPr>
            <a:endParaRPr lang="en-US" altLang="ko-KR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Low"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altLang="ko-K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being able to offer a remedy or create a sophisticated CNN model that could make this diagnosis will undoubtedly reduce the death rate and be useful throughout the healing process.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646812" y="413106"/>
            <a:ext cx="40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646811" y="2615776"/>
            <a:ext cx="40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Business Solution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27">
            <a:extLst>
              <a:ext uri="{FF2B5EF4-FFF2-40B4-BE49-F238E27FC236}">
                <a16:creationId xmlns:a16="http://schemas.microsoft.com/office/drawing/2014/main" xmlns="" id="{5C6DA5C3-7B78-4621-AEF8-559F8E50A6DB}"/>
              </a:ext>
            </a:extLst>
          </p:cNvPr>
          <p:cNvSpPr/>
          <p:nvPr/>
        </p:nvSpPr>
        <p:spPr>
          <a:xfrm>
            <a:off x="8066311" y="1169132"/>
            <a:ext cx="1077689" cy="1789614"/>
          </a:xfrm>
          <a:custGeom>
            <a:avLst/>
            <a:gdLst>
              <a:gd name="connsiteX0" fmla="*/ 1193076 w 1436918"/>
              <a:gd name="connsiteY0" fmla="*/ 0 h 2386152"/>
              <a:gd name="connsiteX1" fmla="*/ 1436918 w 1436918"/>
              <a:gd name="connsiteY1" fmla="*/ 243842 h 2386152"/>
              <a:gd name="connsiteX2" fmla="*/ 1436918 w 1436918"/>
              <a:gd name="connsiteY2" fmla="*/ 2142310 h 2386152"/>
              <a:gd name="connsiteX3" fmla="*/ 1193076 w 1436918"/>
              <a:gd name="connsiteY3" fmla="*/ 2386152 h 2386152"/>
              <a:gd name="connsiteX4" fmla="*/ 0 w 1436918"/>
              <a:gd name="connsiteY4" fmla="*/ 1193076 h 238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2386152">
                <a:moveTo>
                  <a:pt x="1193076" y="0"/>
                </a:moveTo>
                <a:lnTo>
                  <a:pt x="1436918" y="243842"/>
                </a:lnTo>
                <a:lnTo>
                  <a:pt x="1436918" y="2142310"/>
                </a:lnTo>
                <a:lnTo>
                  <a:pt x="1193076" y="2386152"/>
                </a:lnTo>
                <a:lnTo>
                  <a:pt x="0" y="1193076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4" name="자유형: 도형 30">
            <a:extLst>
              <a:ext uri="{FF2B5EF4-FFF2-40B4-BE49-F238E27FC236}">
                <a16:creationId xmlns:a16="http://schemas.microsoft.com/office/drawing/2014/main" xmlns="" id="{2C268D95-6831-4266-B85D-064EBE9CA51C}"/>
              </a:ext>
            </a:extLst>
          </p:cNvPr>
          <p:cNvSpPr/>
          <p:nvPr/>
        </p:nvSpPr>
        <p:spPr>
          <a:xfrm>
            <a:off x="6116681" y="2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5" name="자유형: 도형 34">
            <a:extLst>
              <a:ext uri="{FF2B5EF4-FFF2-40B4-BE49-F238E27FC236}">
                <a16:creationId xmlns:a16="http://schemas.microsoft.com/office/drawing/2014/main" xmlns="" id="{6459F166-C1AE-49BD-A7FB-4CDE1C54BAAC}"/>
              </a:ext>
            </a:extLst>
          </p:cNvPr>
          <p:cNvSpPr/>
          <p:nvPr/>
        </p:nvSpPr>
        <p:spPr>
          <a:xfrm>
            <a:off x="8066311" y="0"/>
            <a:ext cx="1077689" cy="1045035"/>
          </a:xfrm>
          <a:custGeom>
            <a:avLst/>
            <a:gdLst>
              <a:gd name="connsiteX0" fmla="*/ 200304 w 1436918"/>
              <a:gd name="connsiteY0" fmla="*/ 0 h 1393380"/>
              <a:gd name="connsiteX1" fmla="*/ 1436918 w 1436918"/>
              <a:gd name="connsiteY1" fmla="*/ 0 h 1393380"/>
              <a:gd name="connsiteX2" fmla="*/ 1436918 w 1436918"/>
              <a:gd name="connsiteY2" fmla="*/ 1149538 h 1393380"/>
              <a:gd name="connsiteX3" fmla="*/ 1193076 w 1436918"/>
              <a:gd name="connsiteY3" fmla="*/ 1393380 h 1393380"/>
              <a:gd name="connsiteX4" fmla="*/ 0 w 1436918"/>
              <a:gd name="connsiteY4" fmla="*/ 200304 h 139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8" h="1393380">
                <a:moveTo>
                  <a:pt x="200304" y="0"/>
                </a:moveTo>
                <a:lnTo>
                  <a:pt x="1436918" y="0"/>
                </a:lnTo>
                <a:lnTo>
                  <a:pt x="1436918" y="1149538"/>
                </a:lnTo>
                <a:lnTo>
                  <a:pt x="1193076" y="1393380"/>
                </a:lnTo>
                <a:lnTo>
                  <a:pt x="0" y="200304"/>
                </a:lnTo>
                <a:close/>
              </a:path>
            </a:pathLst>
          </a:custGeom>
          <a:solidFill>
            <a:srgbClr val="0037A4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자유형: 도형 35">
            <a:extLst>
              <a:ext uri="{FF2B5EF4-FFF2-40B4-BE49-F238E27FC236}">
                <a16:creationId xmlns:a16="http://schemas.microsoft.com/office/drawing/2014/main" xmlns="" id="{8657D5CE-DB48-4940-860E-BAB55C81C910}"/>
              </a:ext>
            </a:extLst>
          </p:cNvPr>
          <p:cNvSpPr/>
          <p:nvPr/>
        </p:nvSpPr>
        <p:spPr>
          <a:xfrm rot="10800000">
            <a:off x="5127167" y="4098467"/>
            <a:ext cx="1789614" cy="1045034"/>
          </a:xfrm>
          <a:custGeom>
            <a:avLst/>
            <a:gdLst>
              <a:gd name="connsiteX0" fmla="*/ 200303 w 2386152"/>
              <a:gd name="connsiteY0" fmla="*/ 0 h 1393379"/>
              <a:gd name="connsiteX1" fmla="*/ 2185849 w 2386152"/>
              <a:gd name="connsiteY1" fmla="*/ 0 h 1393379"/>
              <a:gd name="connsiteX2" fmla="*/ 2386152 w 2386152"/>
              <a:gd name="connsiteY2" fmla="*/ 200303 h 1393379"/>
              <a:gd name="connsiteX3" fmla="*/ 1193076 w 2386152"/>
              <a:gd name="connsiteY3" fmla="*/ 1393379 h 1393379"/>
              <a:gd name="connsiteX4" fmla="*/ 0 w 2386152"/>
              <a:gd name="connsiteY4" fmla="*/ 200303 h 139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6152" h="1393379">
                <a:moveTo>
                  <a:pt x="200303" y="0"/>
                </a:moveTo>
                <a:lnTo>
                  <a:pt x="2185849" y="0"/>
                </a:lnTo>
                <a:lnTo>
                  <a:pt x="2386152" y="200303"/>
                </a:lnTo>
                <a:lnTo>
                  <a:pt x="1193076" y="1393379"/>
                </a:lnTo>
                <a:lnTo>
                  <a:pt x="0" y="20030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A1ACA0-8435-93D1-4FD6-F8D91B57A7B9}"/>
              </a:ext>
            </a:extLst>
          </p:cNvPr>
          <p:cNvSpPr txBox="1"/>
          <p:nvPr/>
        </p:nvSpPr>
        <p:spPr>
          <a:xfrm>
            <a:off x="498284" y="2063940"/>
            <a:ext cx="52785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dirty="0">
                <a:solidFill>
                  <a:srgbClr val="0037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&amp; 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C6DF72-793E-847A-BCA2-513548DFA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609" r="97717">
                        <a14:foregroundMark x1="20326" y1="44348" x2="20326" y2="44348"/>
                        <a14:foregroundMark x1="2609" y1="43261" x2="2609" y2="43261"/>
                        <a14:foregroundMark x1="62935" y1="47826" x2="62935" y2="47826"/>
                        <a14:foregroundMark x1="49348" y1="44565" x2="49348" y2="44565"/>
                        <a14:foregroundMark x1="78043" y1="47609" x2="78043" y2="47609"/>
                        <a14:foregroundMark x1="91196" y1="48696" x2="91196" y2="48696"/>
                        <a14:foregroundMark x1="97717" y1="42609" x2="97717" y2="42609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604521"/>
            <a:ext cx="1249408" cy="6247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F2F210C-9B42-AA07-1547-B179D547C095}"/>
              </a:ext>
            </a:extLst>
          </p:cNvPr>
          <p:cNvCxnSpPr>
            <a:cxnSpLocks/>
          </p:cNvCxnSpPr>
          <p:nvPr/>
        </p:nvCxnSpPr>
        <p:spPr>
          <a:xfrm flipH="1">
            <a:off x="0" y="4686300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19E392-B8AF-877D-8EFB-3E0249AF42E6}"/>
              </a:ext>
            </a:extLst>
          </p:cNvPr>
          <p:cNvSpPr txBox="1"/>
          <p:nvPr/>
        </p:nvSpPr>
        <p:spPr>
          <a:xfrm>
            <a:off x="236492" y="4748035"/>
            <a:ext cx="45755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36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>
            <a:off x="401602" y="481843"/>
            <a:ext cx="4720200" cy="441900"/>
          </a:xfrm>
          <a:prstGeom prst="roundRect">
            <a:avLst>
              <a:gd name="adj" fmla="val 352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6682710" y="1854983"/>
            <a:ext cx="2048472" cy="2387091"/>
          </a:xfrm>
          <a:custGeom>
            <a:avLst/>
            <a:gdLst/>
            <a:ahLst/>
            <a:cxnLst/>
            <a:rect l="l" t="t" r="r" b="b"/>
            <a:pathLst>
              <a:path w="8335" h="9713" extrusionOk="0">
                <a:moveTo>
                  <a:pt x="7049" y="0"/>
                </a:moveTo>
                <a:cubicBezTo>
                  <a:pt x="6940" y="0"/>
                  <a:pt x="6826" y="7"/>
                  <a:pt x="6708" y="23"/>
                </a:cubicBezTo>
                <a:cubicBezTo>
                  <a:pt x="5969" y="129"/>
                  <a:pt x="5610" y="446"/>
                  <a:pt x="5462" y="615"/>
                </a:cubicBezTo>
                <a:cubicBezTo>
                  <a:pt x="5462" y="826"/>
                  <a:pt x="5493" y="1058"/>
                  <a:pt x="5577" y="1312"/>
                </a:cubicBezTo>
                <a:cubicBezTo>
                  <a:pt x="5758" y="1805"/>
                  <a:pt x="6159" y="1869"/>
                  <a:pt x="6367" y="1869"/>
                </a:cubicBezTo>
                <a:cubicBezTo>
                  <a:pt x="6439" y="1869"/>
                  <a:pt x="6489" y="1861"/>
                  <a:pt x="6497" y="1861"/>
                </a:cubicBezTo>
                <a:cubicBezTo>
                  <a:pt x="6505" y="1860"/>
                  <a:pt x="6512" y="1859"/>
                  <a:pt x="6520" y="1859"/>
                </a:cubicBezTo>
                <a:cubicBezTo>
                  <a:pt x="6585" y="1859"/>
                  <a:pt x="6646" y="1900"/>
                  <a:pt x="6655" y="1967"/>
                </a:cubicBezTo>
                <a:cubicBezTo>
                  <a:pt x="6676" y="2040"/>
                  <a:pt x="6624" y="2115"/>
                  <a:pt x="6549" y="2136"/>
                </a:cubicBezTo>
                <a:cubicBezTo>
                  <a:pt x="6497" y="2146"/>
                  <a:pt x="6433" y="2146"/>
                  <a:pt x="6359" y="2146"/>
                </a:cubicBezTo>
                <a:cubicBezTo>
                  <a:pt x="6021" y="2146"/>
                  <a:pt x="5535" y="1998"/>
                  <a:pt x="5324" y="1396"/>
                </a:cubicBezTo>
                <a:cubicBezTo>
                  <a:pt x="5229" y="1164"/>
                  <a:pt x="5197" y="931"/>
                  <a:pt x="5187" y="720"/>
                </a:cubicBezTo>
                <a:cubicBezTo>
                  <a:pt x="4965" y="730"/>
                  <a:pt x="4553" y="784"/>
                  <a:pt x="4046" y="1037"/>
                </a:cubicBezTo>
                <a:cubicBezTo>
                  <a:pt x="3486" y="1312"/>
                  <a:pt x="3349" y="1639"/>
                  <a:pt x="3265" y="1871"/>
                </a:cubicBezTo>
                <a:lnTo>
                  <a:pt x="3275" y="2072"/>
                </a:lnTo>
                <a:lnTo>
                  <a:pt x="3275" y="2125"/>
                </a:lnTo>
                <a:cubicBezTo>
                  <a:pt x="3275" y="2157"/>
                  <a:pt x="3286" y="2927"/>
                  <a:pt x="3877" y="2949"/>
                </a:cubicBezTo>
                <a:lnTo>
                  <a:pt x="3898" y="2949"/>
                </a:lnTo>
                <a:cubicBezTo>
                  <a:pt x="4405" y="2949"/>
                  <a:pt x="4500" y="2495"/>
                  <a:pt x="4511" y="2442"/>
                </a:cubicBezTo>
                <a:cubicBezTo>
                  <a:pt x="4520" y="2374"/>
                  <a:pt x="4583" y="2324"/>
                  <a:pt x="4650" y="2324"/>
                </a:cubicBezTo>
                <a:cubicBezTo>
                  <a:pt x="4656" y="2324"/>
                  <a:pt x="4663" y="2325"/>
                  <a:pt x="4669" y="2326"/>
                </a:cubicBezTo>
                <a:cubicBezTo>
                  <a:pt x="4743" y="2336"/>
                  <a:pt x="4786" y="2410"/>
                  <a:pt x="4775" y="2484"/>
                </a:cubicBezTo>
                <a:cubicBezTo>
                  <a:pt x="4743" y="2737"/>
                  <a:pt x="4500" y="3223"/>
                  <a:pt x="3898" y="3223"/>
                </a:cubicBezTo>
                <a:lnTo>
                  <a:pt x="3877" y="3223"/>
                </a:lnTo>
                <a:cubicBezTo>
                  <a:pt x="3211" y="3202"/>
                  <a:pt x="3011" y="2558"/>
                  <a:pt x="3000" y="2178"/>
                </a:cubicBezTo>
                <a:lnTo>
                  <a:pt x="3000" y="2115"/>
                </a:lnTo>
                <a:cubicBezTo>
                  <a:pt x="2789" y="2146"/>
                  <a:pt x="2377" y="2262"/>
                  <a:pt x="2018" y="2526"/>
                </a:cubicBezTo>
                <a:cubicBezTo>
                  <a:pt x="1627" y="2812"/>
                  <a:pt x="1521" y="3192"/>
                  <a:pt x="1500" y="3382"/>
                </a:cubicBezTo>
                <a:cubicBezTo>
                  <a:pt x="1880" y="3477"/>
                  <a:pt x="2261" y="3699"/>
                  <a:pt x="2578" y="4185"/>
                </a:cubicBezTo>
                <a:cubicBezTo>
                  <a:pt x="2831" y="4565"/>
                  <a:pt x="2916" y="4913"/>
                  <a:pt x="2831" y="5209"/>
                </a:cubicBezTo>
                <a:cubicBezTo>
                  <a:pt x="2758" y="5462"/>
                  <a:pt x="2557" y="5664"/>
                  <a:pt x="2240" y="5801"/>
                </a:cubicBezTo>
                <a:cubicBezTo>
                  <a:pt x="2124" y="5854"/>
                  <a:pt x="2018" y="5875"/>
                  <a:pt x="1923" y="5875"/>
                </a:cubicBezTo>
                <a:cubicBezTo>
                  <a:pt x="1828" y="5875"/>
                  <a:pt x="1754" y="5864"/>
                  <a:pt x="1669" y="5822"/>
                </a:cubicBezTo>
                <a:cubicBezTo>
                  <a:pt x="1406" y="5674"/>
                  <a:pt x="1331" y="5336"/>
                  <a:pt x="1331" y="5326"/>
                </a:cubicBezTo>
                <a:cubicBezTo>
                  <a:pt x="1321" y="5251"/>
                  <a:pt x="1363" y="5178"/>
                  <a:pt x="1437" y="5157"/>
                </a:cubicBezTo>
                <a:cubicBezTo>
                  <a:pt x="1443" y="5156"/>
                  <a:pt x="1450" y="5155"/>
                  <a:pt x="1456" y="5155"/>
                </a:cubicBezTo>
                <a:cubicBezTo>
                  <a:pt x="1524" y="5155"/>
                  <a:pt x="1587" y="5205"/>
                  <a:pt x="1606" y="5272"/>
                </a:cubicBezTo>
                <a:cubicBezTo>
                  <a:pt x="1617" y="5336"/>
                  <a:pt x="1669" y="5516"/>
                  <a:pt x="1796" y="5579"/>
                </a:cubicBezTo>
                <a:cubicBezTo>
                  <a:pt x="1830" y="5596"/>
                  <a:pt x="1868" y="5604"/>
                  <a:pt x="1911" y="5604"/>
                </a:cubicBezTo>
                <a:cubicBezTo>
                  <a:pt x="1977" y="5604"/>
                  <a:pt x="2052" y="5585"/>
                  <a:pt x="2134" y="5547"/>
                </a:cubicBezTo>
                <a:cubicBezTo>
                  <a:pt x="2366" y="5441"/>
                  <a:pt x="2514" y="5304"/>
                  <a:pt x="2567" y="5124"/>
                </a:cubicBezTo>
                <a:cubicBezTo>
                  <a:pt x="2631" y="4913"/>
                  <a:pt x="2557" y="4650"/>
                  <a:pt x="2345" y="4333"/>
                </a:cubicBezTo>
                <a:cubicBezTo>
                  <a:pt x="2018" y="3836"/>
                  <a:pt x="1648" y="3657"/>
                  <a:pt x="1194" y="3614"/>
                </a:cubicBezTo>
                <a:cubicBezTo>
                  <a:pt x="1057" y="3709"/>
                  <a:pt x="888" y="3878"/>
                  <a:pt x="708" y="4206"/>
                </a:cubicBezTo>
                <a:cubicBezTo>
                  <a:pt x="286" y="4966"/>
                  <a:pt x="582" y="5621"/>
                  <a:pt x="582" y="5621"/>
                </a:cubicBezTo>
                <a:cubicBezTo>
                  <a:pt x="582" y="5621"/>
                  <a:pt x="0" y="5864"/>
                  <a:pt x="96" y="6657"/>
                </a:cubicBezTo>
                <a:cubicBezTo>
                  <a:pt x="201" y="7448"/>
                  <a:pt x="761" y="7607"/>
                  <a:pt x="761" y="7607"/>
                </a:cubicBezTo>
                <a:cubicBezTo>
                  <a:pt x="761" y="7607"/>
                  <a:pt x="582" y="8167"/>
                  <a:pt x="877" y="8516"/>
                </a:cubicBezTo>
                <a:cubicBezTo>
                  <a:pt x="1046" y="8706"/>
                  <a:pt x="1226" y="8800"/>
                  <a:pt x="1363" y="8832"/>
                </a:cubicBezTo>
                <a:cubicBezTo>
                  <a:pt x="1553" y="8526"/>
                  <a:pt x="2060" y="7818"/>
                  <a:pt x="2546" y="7776"/>
                </a:cubicBezTo>
                <a:cubicBezTo>
                  <a:pt x="2567" y="7771"/>
                  <a:pt x="2589" y="7768"/>
                  <a:pt x="2610" y="7768"/>
                </a:cubicBezTo>
                <a:cubicBezTo>
                  <a:pt x="2631" y="7768"/>
                  <a:pt x="2652" y="7771"/>
                  <a:pt x="2673" y="7776"/>
                </a:cubicBezTo>
                <a:cubicBezTo>
                  <a:pt x="2768" y="7649"/>
                  <a:pt x="3032" y="7195"/>
                  <a:pt x="2673" y="6899"/>
                </a:cubicBezTo>
                <a:cubicBezTo>
                  <a:pt x="2526" y="6781"/>
                  <a:pt x="2386" y="6742"/>
                  <a:pt x="2264" y="6742"/>
                </a:cubicBezTo>
                <a:cubicBezTo>
                  <a:pt x="2025" y="6742"/>
                  <a:pt x="1856" y="6892"/>
                  <a:pt x="1849" y="6899"/>
                </a:cubicBezTo>
                <a:cubicBezTo>
                  <a:pt x="1825" y="6923"/>
                  <a:pt x="1793" y="6934"/>
                  <a:pt x="1760" y="6934"/>
                </a:cubicBezTo>
                <a:cubicBezTo>
                  <a:pt x="1719" y="6934"/>
                  <a:pt x="1677" y="6918"/>
                  <a:pt x="1648" y="6889"/>
                </a:cubicBezTo>
                <a:cubicBezTo>
                  <a:pt x="1606" y="6836"/>
                  <a:pt x="1606" y="6751"/>
                  <a:pt x="1659" y="6699"/>
                </a:cubicBezTo>
                <a:cubicBezTo>
                  <a:pt x="1778" y="6592"/>
                  <a:pt x="2002" y="6466"/>
                  <a:pt x="2266" y="6466"/>
                </a:cubicBezTo>
                <a:cubicBezTo>
                  <a:pt x="2446" y="6466"/>
                  <a:pt x="2645" y="6525"/>
                  <a:pt x="2842" y="6688"/>
                </a:cubicBezTo>
                <a:cubicBezTo>
                  <a:pt x="3296" y="7058"/>
                  <a:pt x="3127" y="7586"/>
                  <a:pt x="2927" y="7892"/>
                </a:cubicBezTo>
                <a:cubicBezTo>
                  <a:pt x="2958" y="7913"/>
                  <a:pt x="2990" y="7945"/>
                  <a:pt x="3021" y="7976"/>
                </a:cubicBezTo>
                <a:cubicBezTo>
                  <a:pt x="3169" y="8156"/>
                  <a:pt x="3244" y="8347"/>
                  <a:pt x="3211" y="8547"/>
                </a:cubicBezTo>
                <a:cubicBezTo>
                  <a:pt x="3159" y="8906"/>
                  <a:pt x="2810" y="9138"/>
                  <a:pt x="2800" y="9149"/>
                </a:cubicBezTo>
                <a:cubicBezTo>
                  <a:pt x="2779" y="9170"/>
                  <a:pt x="2747" y="9170"/>
                  <a:pt x="2726" y="9170"/>
                </a:cubicBezTo>
                <a:cubicBezTo>
                  <a:pt x="2683" y="9170"/>
                  <a:pt x="2631" y="9149"/>
                  <a:pt x="2610" y="9117"/>
                </a:cubicBezTo>
                <a:cubicBezTo>
                  <a:pt x="2567" y="9054"/>
                  <a:pt x="2589" y="8959"/>
                  <a:pt x="2652" y="8917"/>
                </a:cubicBezTo>
                <a:cubicBezTo>
                  <a:pt x="2652" y="8917"/>
                  <a:pt x="2905" y="8748"/>
                  <a:pt x="2937" y="8505"/>
                </a:cubicBezTo>
                <a:cubicBezTo>
                  <a:pt x="2958" y="8389"/>
                  <a:pt x="2916" y="8272"/>
                  <a:pt x="2810" y="8156"/>
                </a:cubicBezTo>
                <a:cubicBezTo>
                  <a:pt x="2746" y="8083"/>
                  <a:pt x="2681" y="8049"/>
                  <a:pt x="2609" y="8049"/>
                </a:cubicBezTo>
                <a:cubicBezTo>
                  <a:pt x="2599" y="8049"/>
                  <a:pt x="2588" y="8049"/>
                  <a:pt x="2578" y="8051"/>
                </a:cubicBezTo>
                <a:cubicBezTo>
                  <a:pt x="2218" y="8082"/>
                  <a:pt x="1744" y="8737"/>
                  <a:pt x="1553" y="9044"/>
                </a:cubicBezTo>
                <a:cubicBezTo>
                  <a:pt x="1617" y="9276"/>
                  <a:pt x="1817" y="9645"/>
                  <a:pt x="2451" y="9699"/>
                </a:cubicBezTo>
                <a:cubicBezTo>
                  <a:pt x="2552" y="9708"/>
                  <a:pt x="2647" y="9713"/>
                  <a:pt x="2736" y="9713"/>
                </a:cubicBezTo>
                <a:cubicBezTo>
                  <a:pt x="3130" y="9713"/>
                  <a:pt x="3407" y="9628"/>
                  <a:pt x="3571" y="9551"/>
                </a:cubicBezTo>
                <a:lnTo>
                  <a:pt x="3655" y="9403"/>
                </a:lnTo>
                <a:cubicBezTo>
                  <a:pt x="3624" y="9255"/>
                  <a:pt x="3571" y="8800"/>
                  <a:pt x="3920" y="8314"/>
                </a:cubicBezTo>
                <a:cubicBezTo>
                  <a:pt x="4258" y="7861"/>
                  <a:pt x="4817" y="7786"/>
                  <a:pt x="5060" y="7776"/>
                </a:cubicBezTo>
                <a:cubicBezTo>
                  <a:pt x="5103" y="7617"/>
                  <a:pt x="5197" y="7322"/>
                  <a:pt x="5504" y="7058"/>
                </a:cubicBezTo>
                <a:cubicBezTo>
                  <a:pt x="5525" y="7037"/>
                  <a:pt x="5546" y="7016"/>
                  <a:pt x="5577" y="6995"/>
                </a:cubicBezTo>
                <a:cubicBezTo>
                  <a:pt x="5483" y="6793"/>
                  <a:pt x="5377" y="6540"/>
                  <a:pt x="5261" y="6234"/>
                </a:cubicBezTo>
                <a:cubicBezTo>
                  <a:pt x="5070" y="5758"/>
                  <a:pt x="4796" y="5420"/>
                  <a:pt x="4511" y="5336"/>
                </a:cubicBezTo>
                <a:cubicBezTo>
                  <a:pt x="4464" y="5323"/>
                  <a:pt x="4416" y="5316"/>
                  <a:pt x="4369" y="5316"/>
                </a:cubicBezTo>
                <a:cubicBezTo>
                  <a:pt x="4226" y="5316"/>
                  <a:pt x="4083" y="5375"/>
                  <a:pt x="3941" y="5495"/>
                </a:cubicBezTo>
                <a:cubicBezTo>
                  <a:pt x="3729" y="5653"/>
                  <a:pt x="3624" y="5833"/>
                  <a:pt x="3613" y="6012"/>
                </a:cubicBezTo>
                <a:cubicBezTo>
                  <a:pt x="3603" y="6255"/>
                  <a:pt x="3793" y="6434"/>
                  <a:pt x="3793" y="6445"/>
                </a:cubicBezTo>
                <a:cubicBezTo>
                  <a:pt x="3845" y="6498"/>
                  <a:pt x="3845" y="6582"/>
                  <a:pt x="3803" y="6635"/>
                </a:cubicBezTo>
                <a:cubicBezTo>
                  <a:pt x="3775" y="6663"/>
                  <a:pt x="3736" y="6676"/>
                  <a:pt x="3697" y="6676"/>
                </a:cubicBezTo>
                <a:cubicBezTo>
                  <a:pt x="3662" y="6676"/>
                  <a:pt x="3627" y="6666"/>
                  <a:pt x="3603" y="6646"/>
                </a:cubicBezTo>
                <a:cubicBezTo>
                  <a:pt x="3592" y="6635"/>
                  <a:pt x="3317" y="6371"/>
                  <a:pt x="3338" y="5991"/>
                </a:cubicBezTo>
                <a:cubicBezTo>
                  <a:pt x="3349" y="5737"/>
                  <a:pt x="3497" y="5495"/>
                  <a:pt x="3772" y="5272"/>
                </a:cubicBezTo>
                <a:cubicBezTo>
                  <a:pt x="3996" y="5099"/>
                  <a:pt x="4205" y="5044"/>
                  <a:pt x="4373" y="5044"/>
                </a:cubicBezTo>
                <a:cubicBezTo>
                  <a:pt x="4450" y="5044"/>
                  <a:pt x="4518" y="5055"/>
                  <a:pt x="4574" y="5072"/>
                </a:cubicBezTo>
                <a:cubicBezTo>
                  <a:pt x="4955" y="5178"/>
                  <a:pt x="5303" y="5568"/>
                  <a:pt x="5514" y="6139"/>
                </a:cubicBezTo>
                <a:cubicBezTo>
                  <a:pt x="5631" y="6434"/>
                  <a:pt x="5736" y="6678"/>
                  <a:pt x="5821" y="6878"/>
                </a:cubicBezTo>
                <a:cubicBezTo>
                  <a:pt x="5963" y="6825"/>
                  <a:pt x="6108" y="6809"/>
                  <a:pt x="6235" y="6809"/>
                </a:cubicBezTo>
                <a:cubicBezTo>
                  <a:pt x="6362" y="6809"/>
                  <a:pt x="6470" y="6825"/>
                  <a:pt x="6539" y="6836"/>
                </a:cubicBezTo>
                <a:lnTo>
                  <a:pt x="6718" y="6635"/>
                </a:lnTo>
                <a:cubicBezTo>
                  <a:pt x="6645" y="6530"/>
                  <a:pt x="6560" y="6319"/>
                  <a:pt x="6645" y="6075"/>
                </a:cubicBezTo>
                <a:cubicBezTo>
                  <a:pt x="6697" y="5896"/>
                  <a:pt x="6782" y="5779"/>
                  <a:pt x="6856" y="5716"/>
                </a:cubicBezTo>
                <a:cubicBezTo>
                  <a:pt x="6739" y="5589"/>
                  <a:pt x="6591" y="5368"/>
                  <a:pt x="6645" y="5072"/>
                </a:cubicBezTo>
                <a:cubicBezTo>
                  <a:pt x="6676" y="4819"/>
                  <a:pt x="6814" y="4650"/>
                  <a:pt x="6940" y="4544"/>
                </a:cubicBezTo>
                <a:cubicBezTo>
                  <a:pt x="6929" y="4523"/>
                  <a:pt x="6919" y="4512"/>
                  <a:pt x="6919" y="4502"/>
                </a:cubicBezTo>
                <a:cubicBezTo>
                  <a:pt x="6919" y="4491"/>
                  <a:pt x="6645" y="3857"/>
                  <a:pt x="6159" y="3772"/>
                </a:cubicBezTo>
                <a:cubicBezTo>
                  <a:pt x="6119" y="3766"/>
                  <a:pt x="6080" y="3764"/>
                  <a:pt x="6043" y="3764"/>
                </a:cubicBezTo>
                <a:cubicBezTo>
                  <a:pt x="5621" y="3764"/>
                  <a:pt x="5345" y="4110"/>
                  <a:pt x="5345" y="4110"/>
                </a:cubicBezTo>
                <a:cubicBezTo>
                  <a:pt x="5318" y="4151"/>
                  <a:pt x="5269" y="4175"/>
                  <a:pt x="5223" y="4175"/>
                </a:cubicBezTo>
                <a:cubicBezTo>
                  <a:pt x="5198" y="4175"/>
                  <a:pt x="5174" y="4168"/>
                  <a:pt x="5155" y="4153"/>
                </a:cubicBezTo>
                <a:cubicBezTo>
                  <a:pt x="5092" y="4110"/>
                  <a:pt x="5070" y="4026"/>
                  <a:pt x="5113" y="3963"/>
                </a:cubicBezTo>
                <a:cubicBezTo>
                  <a:pt x="5132" y="3943"/>
                  <a:pt x="5445" y="3454"/>
                  <a:pt x="6009" y="3454"/>
                </a:cubicBezTo>
                <a:cubicBezTo>
                  <a:pt x="6060" y="3454"/>
                  <a:pt x="6114" y="3458"/>
                  <a:pt x="6169" y="3467"/>
                </a:cubicBezTo>
                <a:cubicBezTo>
                  <a:pt x="6528" y="3530"/>
                  <a:pt x="6835" y="3783"/>
                  <a:pt x="6983" y="4037"/>
                </a:cubicBezTo>
                <a:cubicBezTo>
                  <a:pt x="6972" y="3783"/>
                  <a:pt x="6983" y="3445"/>
                  <a:pt x="7067" y="3086"/>
                </a:cubicBezTo>
                <a:cubicBezTo>
                  <a:pt x="7236" y="2420"/>
                  <a:pt x="7669" y="1988"/>
                  <a:pt x="7859" y="1829"/>
                </a:cubicBezTo>
                <a:cubicBezTo>
                  <a:pt x="7764" y="1629"/>
                  <a:pt x="7616" y="1153"/>
                  <a:pt x="7828" y="805"/>
                </a:cubicBezTo>
                <a:cubicBezTo>
                  <a:pt x="8018" y="488"/>
                  <a:pt x="8218" y="403"/>
                  <a:pt x="8335" y="340"/>
                </a:cubicBezTo>
                <a:cubicBezTo>
                  <a:pt x="8128" y="223"/>
                  <a:pt x="7663" y="0"/>
                  <a:pt x="7049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28"/>
          <p:cNvGrpSpPr/>
          <p:nvPr/>
        </p:nvGrpSpPr>
        <p:grpSpPr>
          <a:xfrm>
            <a:off x="6682717" y="1278008"/>
            <a:ext cx="906600" cy="615600"/>
            <a:chOff x="713237" y="1381525"/>
            <a:chExt cx="906600" cy="615600"/>
          </a:xfrm>
        </p:grpSpPr>
        <p:sp>
          <p:nvSpPr>
            <p:cNvPr id="648" name="Google Shape;648;p28"/>
            <p:cNvSpPr/>
            <p:nvPr/>
          </p:nvSpPr>
          <p:spPr>
            <a:xfrm>
              <a:off x="713237" y="1381525"/>
              <a:ext cx="906600" cy="615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28"/>
            <p:cNvGrpSpPr/>
            <p:nvPr/>
          </p:nvGrpSpPr>
          <p:grpSpPr>
            <a:xfrm>
              <a:off x="881754" y="1433180"/>
              <a:ext cx="535707" cy="512114"/>
              <a:chOff x="1196950" y="1294625"/>
              <a:chExt cx="643801" cy="615448"/>
            </a:xfrm>
          </p:grpSpPr>
          <p:sp>
            <p:nvSpPr>
              <p:cNvPr id="650" name="Google Shape;650;p28"/>
              <p:cNvSpPr/>
              <p:nvPr/>
            </p:nvSpPr>
            <p:spPr>
              <a:xfrm>
                <a:off x="1518354" y="1718321"/>
                <a:ext cx="200186" cy="191752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2319" extrusionOk="0">
                    <a:moveTo>
                      <a:pt x="592" y="1"/>
                    </a:moveTo>
                    <a:cubicBezTo>
                      <a:pt x="592" y="1"/>
                      <a:pt x="498" y="117"/>
                      <a:pt x="297" y="275"/>
                    </a:cubicBezTo>
                    <a:cubicBezTo>
                      <a:pt x="96" y="423"/>
                      <a:pt x="1" y="423"/>
                      <a:pt x="1" y="423"/>
                    </a:cubicBezTo>
                    <a:cubicBezTo>
                      <a:pt x="1" y="423"/>
                      <a:pt x="64" y="825"/>
                      <a:pt x="498" y="1195"/>
                    </a:cubicBezTo>
                    <a:cubicBezTo>
                      <a:pt x="710" y="1373"/>
                      <a:pt x="934" y="1407"/>
                      <a:pt x="1072" y="1407"/>
                    </a:cubicBezTo>
                    <a:cubicBezTo>
                      <a:pt x="1154" y="1407"/>
                      <a:pt x="1205" y="1395"/>
                      <a:pt x="1205" y="1395"/>
                    </a:cubicBezTo>
                    <a:lnTo>
                      <a:pt x="1205" y="1395"/>
                    </a:lnTo>
                    <a:cubicBezTo>
                      <a:pt x="1205" y="1395"/>
                      <a:pt x="1132" y="1670"/>
                      <a:pt x="1491" y="2019"/>
                    </a:cubicBezTo>
                    <a:cubicBezTo>
                      <a:pt x="1596" y="2113"/>
                      <a:pt x="1775" y="2103"/>
                      <a:pt x="1871" y="2209"/>
                    </a:cubicBezTo>
                    <a:cubicBezTo>
                      <a:pt x="1949" y="2290"/>
                      <a:pt x="2027" y="2319"/>
                      <a:pt x="2099" y="2319"/>
                    </a:cubicBezTo>
                    <a:cubicBezTo>
                      <a:pt x="2279" y="2319"/>
                      <a:pt x="2420" y="2134"/>
                      <a:pt x="2420" y="2134"/>
                    </a:cubicBezTo>
                    <a:cubicBezTo>
                      <a:pt x="2420" y="2134"/>
                      <a:pt x="2251" y="1965"/>
                      <a:pt x="2156" y="1733"/>
                    </a:cubicBezTo>
                    <a:cubicBezTo>
                      <a:pt x="2061" y="1501"/>
                      <a:pt x="2040" y="1205"/>
                      <a:pt x="2040" y="1205"/>
                    </a:cubicBezTo>
                    <a:cubicBezTo>
                      <a:pt x="2040" y="1205"/>
                      <a:pt x="1984" y="1217"/>
                      <a:pt x="1895" y="1217"/>
                    </a:cubicBezTo>
                    <a:cubicBezTo>
                      <a:pt x="1762" y="1217"/>
                      <a:pt x="1555" y="1190"/>
                      <a:pt x="1353" y="1057"/>
                    </a:cubicBezTo>
                    <a:cubicBezTo>
                      <a:pt x="1110" y="888"/>
                      <a:pt x="952" y="487"/>
                      <a:pt x="952" y="487"/>
                    </a:cubicBezTo>
                    <a:cubicBezTo>
                      <a:pt x="952" y="487"/>
                      <a:pt x="804" y="487"/>
                      <a:pt x="709" y="329"/>
                    </a:cubicBezTo>
                    <a:cubicBezTo>
                      <a:pt x="613" y="181"/>
                      <a:pt x="592" y="1"/>
                      <a:pt x="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1196950" y="1294625"/>
                <a:ext cx="333727" cy="388383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4697" extrusionOk="0">
                    <a:moveTo>
                      <a:pt x="3421" y="1"/>
                    </a:moveTo>
                    <a:cubicBezTo>
                      <a:pt x="3367" y="1"/>
                      <a:pt x="3311" y="4"/>
                      <a:pt x="3254" y="12"/>
                    </a:cubicBezTo>
                    <a:cubicBezTo>
                      <a:pt x="2895" y="66"/>
                      <a:pt x="2716" y="213"/>
                      <a:pt x="2652" y="298"/>
                    </a:cubicBezTo>
                    <a:cubicBezTo>
                      <a:pt x="2652" y="393"/>
                      <a:pt x="2663" y="509"/>
                      <a:pt x="2705" y="625"/>
                    </a:cubicBezTo>
                    <a:cubicBezTo>
                      <a:pt x="2793" y="872"/>
                      <a:pt x="2995" y="903"/>
                      <a:pt x="3093" y="903"/>
                    </a:cubicBezTo>
                    <a:cubicBezTo>
                      <a:pt x="3125" y="903"/>
                      <a:pt x="3146" y="900"/>
                      <a:pt x="3148" y="900"/>
                    </a:cubicBezTo>
                    <a:cubicBezTo>
                      <a:pt x="3154" y="898"/>
                      <a:pt x="3159" y="897"/>
                      <a:pt x="3165" y="897"/>
                    </a:cubicBezTo>
                    <a:cubicBezTo>
                      <a:pt x="3193" y="897"/>
                      <a:pt x="3223" y="918"/>
                      <a:pt x="3223" y="953"/>
                    </a:cubicBezTo>
                    <a:cubicBezTo>
                      <a:pt x="3233" y="984"/>
                      <a:pt x="3212" y="1026"/>
                      <a:pt x="3181" y="1026"/>
                    </a:cubicBezTo>
                    <a:cubicBezTo>
                      <a:pt x="3148" y="1037"/>
                      <a:pt x="3117" y="1037"/>
                      <a:pt x="3085" y="1037"/>
                    </a:cubicBezTo>
                    <a:cubicBezTo>
                      <a:pt x="2916" y="1037"/>
                      <a:pt x="2684" y="963"/>
                      <a:pt x="2578" y="678"/>
                    </a:cubicBezTo>
                    <a:cubicBezTo>
                      <a:pt x="2536" y="562"/>
                      <a:pt x="2515" y="446"/>
                      <a:pt x="2515" y="350"/>
                    </a:cubicBezTo>
                    <a:cubicBezTo>
                      <a:pt x="2409" y="350"/>
                      <a:pt x="2209" y="371"/>
                      <a:pt x="1965" y="498"/>
                    </a:cubicBezTo>
                    <a:cubicBezTo>
                      <a:pt x="1691" y="636"/>
                      <a:pt x="1627" y="794"/>
                      <a:pt x="1585" y="900"/>
                    </a:cubicBezTo>
                    <a:lnTo>
                      <a:pt x="1585" y="1005"/>
                    </a:lnTo>
                    <a:lnTo>
                      <a:pt x="1585" y="1026"/>
                    </a:lnTo>
                    <a:cubicBezTo>
                      <a:pt x="1585" y="1037"/>
                      <a:pt x="1596" y="1418"/>
                      <a:pt x="1881" y="1428"/>
                    </a:cubicBezTo>
                    <a:lnTo>
                      <a:pt x="1892" y="1428"/>
                    </a:lnTo>
                    <a:cubicBezTo>
                      <a:pt x="2134" y="1428"/>
                      <a:pt x="2188" y="1206"/>
                      <a:pt x="2188" y="1174"/>
                    </a:cubicBezTo>
                    <a:cubicBezTo>
                      <a:pt x="2188" y="1143"/>
                      <a:pt x="2230" y="1122"/>
                      <a:pt x="2261" y="1122"/>
                    </a:cubicBezTo>
                    <a:cubicBezTo>
                      <a:pt x="2303" y="1132"/>
                      <a:pt x="2325" y="1164"/>
                      <a:pt x="2314" y="1195"/>
                    </a:cubicBezTo>
                    <a:cubicBezTo>
                      <a:pt x="2303" y="1322"/>
                      <a:pt x="2188" y="1555"/>
                      <a:pt x="1892" y="1555"/>
                    </a:cubicBezTo>
                    <a:lnTo>
                      <a:pt x="1881" y="1555"/>
                    </a:lnTo>
                    <a:cubicBezTo>
                      <a:pt x="1564" y="1544"/>
                      <a:pt x="1469" y="1238"/>
                      <a:pt x="1458" y="1048"/>
                    </a:cubicBezTo>
                    <a:lnTo>
                      <a:pt x="1458" y="1026"/>
                    </a:lnTo>
                    <a:cubicBezTo>
                      <a:pt x="1353" y="1037"/>
                      <a:pt x="1153" y="1090"/>
                      <a:pt x="984" y="1227"/>
                    </a:cubicBezTo>
                    <a:cubicBezTo>
                      <a:pt x="793" y="1364"/>
                      <a:pt x="740" y="1544"/>
                      <a:pt x="730" y="1639"/>
                    </a:cubicBezTo>
                    <a:cubicBezTo>
                      <a:pt x="920" y="1681"/>
                      <a:pt x="1099" y="1787"/>
                      <a:pt x="1247" y="2019"/>
                    </a:cubicBezTo>
                    <a:cubicBezTo>
                      <a:pt x="1374" y="2209"/>
                      <a:pt x="1416" y="2378"/>
                      <a:pt x="1374" y="2516"/>
                    </a:cubicBezTo>
                    <a:cubicBezTo>
                      <a:pt x="1343" y="2643"/>
                      <a:pt x="1247" y="2738"/>
                      <a:pt x="1089" y="2801"/>
                    </a:cubicBezTo>
                    <a:cubicBezTo>
                      <a:pt x="1036" y="2833"/>
                      <a:pt x="984" y="2843"/>
                      <a:pt x="930" y="2843"/>
                    </a:cubicBezTo>
                    <a:cubicBezTo>
                      <a:pt x="888" y="2843"/>
                      <a:pt x="857" y="2833"/>
                      <a:pt x="815" y="2812"/>
                    </a:cubicBezTo>
                    <a:cubicBezTo>
                      <a:pt x="688" y="2749"/>
                      <a:pt x="656" y="2580"/>
                      <a:pt x="646" y="2569"/>
                    </a:cubicBezTo>
                    <a:cubicBezTo>
                      <a:pt x="646" y="2537"/>
                      <a:pt x="667" y="2505"/>
                      <a:pt x="698" y="2495"/>
                    </a:cubicBezTo>
                    <a:cubicBezTo>
                      <a:pt x="704" y="2494"/>
                      <a:pt x="709" y="2493"/>
                      <a:pt x="715" y="2493"/>
                    </a:cubicBezTo>
                    <a:cubicBezTo>
                      <a:pt x="749" y="2493"/>
                      <a:pt x="774" y="2520"/>
                      <a:pt x="782" y="2547"/>
                    </a:cubicBezTo>
                    <a:cubicBezTo>
                      <a:pt x="782" y="2580"/>
                      <a:pt x="815" y="2664"/>
                      <a:pt x="878" y="2695"/>
                    </a:cubicBezTo>
                    <a:cubicBezTo>
                      <a:pt x="897" y="2705"/>
                      <a:pt x="918" y="2710"/>
                      <a:pt x="941" y="2710"/>
                    </a:cubicBezTo>
                    <a:cubicBezTo>
                      <a:pt x="970" y="2710"/>
                      <a:pt x="1001" y="2702"/>
                      <a:pt x="1036" y="2685"/>
                    </a:cubicBezTo>
                    <a:cubicBezTo>
                      <a:pt x="1153" y="2632"/>
                      <a:pt x="1226" y="2569"/>
                      <a:pt x="1247" y="2484"/>
                    </a:cubicBezTo>
                    <a:cubicBezTo>
                      <a:pt x="1279" y="2378"/>
                      <a:pt x="1237" y="2242"/>
                      <a:pt x="1142" y="2094"/>
                    </a:cubicBezTo>
                    <a:cubicBezTo>
                      <a:pt x="984" y="1850"/>
                      <a:pt x="804" y="1766"/>
                      <a:pt x="582" y="1745"/>
                    </a:cubicBezTo>
                    <a:cubicBezTo>
                      <a:pt x="519" y="1787"/>
                      <a:pt x="434" y="1871"/>
                      <a:pt x="350" y="2030"/>
                    </a:cubicBezTo>
                    <a:cubicBezTo>
                      <a:pt x="149" y="2400"/>
                      <a:pt x="286" y="2716"/>
                      <a:pt x="286" y="2716"/>
                    </a:cubicBezTo>
                    <a:cubicBezTo>
                      <a:pt x="286" y="2716"/>
                      <a:pt x="1" y="2833"/>
                      <a:pt x="54" y="3223"/>
                    </a:cubicBezTo>
                    <a:cubicBezTo>
                      <a:pt x="96" y="3604"/>
                      <a:pt x="371" y="3678"/>
                      <a:pt x="371" y="3678"/>
                    </a:cubicBezTo>
                    <a:cubicBezTo>
                      <a:pt x="371" y="3678"/>
                      <a:pt x="286" y="3953"/>
                      <a:pt x="423" y="4122"/>
                    </a:cubicBezTo>
                    <a:cubicBezTo>
                      <a:pt x="508" y="4216"/>
                      <a:pt x="603" y="4259"/>
                      <a:pt x="667" y="4270"/>
                    </a:cubicBezTo>
                    <a:cubicBezTo>
                      <a:pt x="761" y="4122"/>
                      <a:pt x="1005" y="3784"/>
                      <a:pt x="1237" y="3763"/>
                    </a:cubicBezTo>
                    <a:lnTo>
                      <a:pt x="1300" y="3763"/>
                    </a:lnTo>
                    <a:cubicBezTo>
                      <a:pt x="1343" y="3699"/>
                      <a:pt x="1469" y="3477"/>
                      <a:pt x="1300" y="3340"/>
                    </a:cubicBezTo>
                    <a:cubicBezTo>
                      <a:pt x="1228" y="3282"/>
                      <a:pt x="1159" y="3262"/>
                      <a:pt x="1099" y="3262"/>
                    </a:cubicBezTo>
                    <a:cubicBezTo>
                      <a:pt x="985" y="3262"/>
                      <a:pt x="906" y="3333"/>
                      <a:pt x="899" y="3340"/>
                    </a:cubicBezTo>
                    <a:cubicBezTo>
                      <a:pt x="885" y="3350"/>
                      <a:pt x="870" y="3355"/>
                      <a:pt x="856" y="3355"/>
                    </a:cubicBezTo>
                    <a:cubicBezTo>
                      <a:pt x="839" y="3355"/>
                      <a:pt x="821" y="3347"/>
                      <a:pt x="804" y="3329"/>
                    </a:cubicBezTo>
                    <a:cubicBezTo>
                      <a:pt x="782" y="3308"/>
                      <a:pt x="782" y="3266"/>
                      <a:pt x="815" y="3234"/>
                    </a:cubicBezTo>
                    <a:cubicBezTo>
                      <a:pt x="864" y="3185"/>
                      <a:pt x="968" y="3128"/>
                      <a:pt x="1095" y="3128"/>
                    </a:cubicBezTo>
                    <a:cubicBezTo>
                      <a:pt x="1184" y="3128"/>
                      <a:pt x="1284" y="3156"/>
                      <a:pt x="1385" y="3234"/>
                    </a:cubicBezTo>
                    <a:cubicBezTo>
                      <a:pt x="1596" y="3414"/>
                      <a:pt x="1522" y="3667"/>
                      <a:pt x="1427" y="3815"/>
                    </a:cubicBezTo>
                    <a:lnTo>
                      <a:pt x="1469" y="3857"/>
                    </a:lnTo>
                    <a:cubicBezTo>
                      <a:pt x="1543" y="3942"/>
                      <a:pt x="1575" y="4037"/>
                      <a:pt x="1564" y="4132"/>
                    </a:cubicBezTo>
                    <a:cubicBezTo>
                      <a:pt x="1533" y="4312"/>
                      <a:pt x="1364" y="4417"/>
                      <a:pt x="1364" y="4428"/>
                    </a:cubicBezTo>
                    <a:cubicBezTo>
                      <a:pt x="1353" y="4439"/>
                      <a:pt x="1332" y="4439"/>
                      <a:pt x="1322" y="4439"/>
                    </a:cubicBezTo>
                    <a:cubicBezTo>
                      <a:pt x="1300" y="4439"/>
                      <a:pt x="1279" y="4428"/>
                      <a:pt x="1268" y="4406"/>
                    </a:cubicBezTo>
                    <a:cubicBezTo>
                      <a:pt x="1247" y="4375"/>
                      <a:pt x="1258" y="4333"/>
                      <a:pt x="1289" y="4312"/>
                    </a:cubicBezTo>
                    <a:cubicBezTo>
                      <a:pt x="1289" y="4312"/>
                      <a:pt x="1416" y="4227"/>
                      <a:pt x="1427" y="4111"/>
                    </a:cubicBezTo>
                    <a:cubicBezTo>
                      <a:pt x="1437" y="4058"/>
                      <a:pt x="1416" y="4005"/>
                      <a:pt x="1364" y="3942"/>
                    </a:cubicBezTo>
                    <a:cubicBezTo>
                      <a:pt x="1332" y="3899"/>
                      <a:pt x="1289" y="3889"/>
                      <a:pt x="1247" y="3889"/>
                    </a:cubicBezTo>
                    <a:cubicBezTo>
                      <a:pt x="1078" y="3910"/>
                      <a:pt x="846" y="4227"/>
                      <a:pt x="761" y="4375"/>
                    </a:cubicBezTo>
                    <a:cubicBezTo>
                      <a:pt x="782" y="4491"/>
                      <a:pt x="888" y="4660"/>
                      <a:pt x="1195" y="4692"/>
                    </a:cubicBezTo>
                    <a:cubicBezTo>
                      <a:pt x="1236" y="4695"/>
                      <a:pt x="1275" y="4697"/>
                      <a:pt x="1312" y="4697"/>
                    </a:cubicBezTo>
                    <a:cubicBezTo>
                      <a:pt x="1512" y="4697"/>
                      <a:pt x="1653" y="4653"/>
                      <a:pt x="1733" y="4618"/>
                    </a:cubicBezTo>
                    <a:lnTo>
                      <a:pt x="1775" y="4554"/>
                    </a:lnTo>
                    <a:cubicBezTo>
                      <a:pt x="1754" y="4481"/>
                      <a:pt x="1733" y="4259"/>
                      <a:pt x="1902" y="4026"/>
                    </a:cubicBezTo>
                    <a:cubicBezTo>
                      <a:pt x="2061" y="3805"/>
                      <a:pt x="2336" y="3763"/>
                      <a:pt x="2451" y="3763"/>
                    </a:cubicBezTo>
                    <a:cubicBezTo>
                      <a:pt x="2472" y="3688"/>
                      <a:pt x="2526" y="3540"/>
                      <a:pt x="2663" y="3414"/>
                    </a:cubicBezTo>
                    <a:cubicBezTo>
                      <a:pt x="2684" y="3403"/>
                      <a:pt x="2695" y="3392"/>
                      <a:pt x="2705" y="3382"/>
                    </a:cubicBezTo>
                    <a:cubicBezTo>
                      <a:pt x="2663" y="3287"/>
                      <a:pt x="2610" y="3160"/>
                      <a:pt x="2547" y="3012"/>
                    </a:cubicBezTo>
                    <a:cubicBezTo>
                      <a:pt x="2462" y="2780"/>
                      <a:pt x="2325" y="2622"/>
                      <a:pt x="2188" y="2580"/>
                    </a:cubicBezTo>
                    <a:cubicBezTo>
                      <a:pt x="2167" y="2574"/>
                      <a:pt x="2146" y="2572"/>
                      <a:pt x="2124" y="2572"/>
                    </a:cubicBezTo>
                    <a:cubicBezTo>
                      <a:pt x="2057" y="2572"/>
                      <a:pt x="1985" y="2597"/>
                      <a:pt x="1913" y="2653"/>
                    </a:cubicBezTo>
                    <a:cubicBezTo>
                      <a:pt x="1807" y="2738"/>
                      <a:pt x="1754" y="2822"/>
                      <a:pt x="1754" y="2907"/>
                    </a:cubicBezTo>
                    <a:cubicBezTo>
                      <a:pt x="1744" y="3023"/>
                      <a:pt x="1839" y="3118"/>
                      <a:pt x="1839" y="3118"/>
                    </a:cubicBezTo>
                    <a:cubicBezTo>
                      <a:pt x="1871" y="3139"/>
                      <a:pt x="1871" y="3181"/>
                      <a:pt x="1839" y="3213"/>
                    </a:cubicBezTo>
                    <a:cubicBezTo>
                      <a:pt x="1828" y="3224"/>
                      <a:pt x="1812" y="3229"/>
                      <a:pt x="1796" y="3229"/>
                    </a:cubicBezTo>
                    <a:cubicBezTo>
                      <a:pt x="1781" y="3229"/>
                      <a:pt x="1765" y="3224"/>
                      <a:pt x="1754" y="3213"/>
                    </a:cubicBezTo>
                    <a:cubicBezTo>
                      <a:pt x="1744" y="3202"/>
                      <a:pt x="1617" y="3076"/>
                      <a:pt x="1617" y="2896"/>
                    </a:cubicBezTo>
                    <a:cubicBezTo>
                      <a:pt x="1627" y="2770"/>
                      <a:pt x="1702" y="2653"/>
                      <a:pt x="1829" y="2547"/>
                    </a:cubicBezTo>
                    <a:cubicBezTo>
                      <a:pt x="1934" y="2463"/>
                      <a:pt x="2034" y="2440"/>
                      <a:pt x="2115" y="2440"/>
                    </a:cubicBezTo>
                    <a:cubicBezTo>
                      <a:pt x="2155" y="2440"/>
                      <a:pt x="2191" y="2446"/>
                      <a:pt x="2219" y="2453"/>
                    </a:cubicBezTo>
                    <a:cubicBezTo>
                      <a:pt x="2399" y="2505"/>
                      <a:pt x="2568" y="2695"/>
                      <a:pt x="2674" y="2970"/>
                    </a:cubicBezTo>
                    <a:cubicBezTo>
                      <a:pt x="2726" y="3108"/>
                      <a:pt x="2779" y="3234"/>
                      <a:pt x="2821" y="3329"/>
                    </a:cubicBezTo>
                    <a:cubicBezTo>
                      <a:pt x="2890" y="3303"/>
                      <a:pt x="2961" y="3295"/>
                      <a:pt x="3023" y="3295"/>
                    </a:cubicBezTo>
                    <a:cubicBezTo>
                      <a:pt x="3085" y="3295"/>
                      <a:pt x="3138" y="3303"/>
                      <a:pt x="3170" y="3308"/>
                    </a:cubicBezTo>
                    <a:lnTo>
                      <a:pt x="3254" y="3213"/>
                    </a:lnTo>
                    <a:cubicBezTo>
                      <a:pt x="3223" y="3160"/>
                      <a:pt x="3181" y="3054"/>
                      <a:pt x="3223" y="2939"/>
                    </a:cubicBezTo>
                    <a:cubicBezTo>
                      <a:pt x="3244" y="2854"/>
                      <a:pt x="3286" y="2801"/>
                      <a:pt x="3328" y="2770"/>
                    </a:cubicBezTo>
                    <a:cubicBezTo>
                      <a:pt x="3265" y="2706"/>
                      <a:pt x="3202" y="2601"/>
                      <a:pt x="3223" y="2453"/>
                    </a:cubicBezTo>
                    <a:cubicBezTo>
                      <a:pt x="3233" y="2326"/>
                      <a:pt x="3307" y="2242"/>
                      <a:pt x="3360" y="2199"/>
                    </a:cubicBezTo>
                    <a:cubicBezTo>
                      <a:pt x="3360" y="2188"/>
                      <a:pt x="3360" y="2188"/>
                      <a:pt x="3350" y="2178"/>
                    </a:cubicBezTo>
                    <a:cubicBezTo>
                      <a:pt x="3350" y="2178"/>
                      <a:pt x="3223" y="1861"/>
                      <a:pt x="2990" y="1829"/>
                    </a:cubicBezTo>
                    <a:cubicBezTo>
                      <a:pt x="2967" y="1825"/>
                      <a:pt x="2945" y="1823"/>
                      <a:pt x="2923" y="1823"/>
                    </a:cubicBezTo>
                    <a:cubicBezTo>
                      <a:pt x="2718" y="1823"/>
                      <a:pt x="2589" y="1988"/>
                      <a:pt x="2589" y="1988"/>
                    </a:cubicBezTo>
                    <a:cubicBezTo>
                      <a:pt x="2575" y="2008"/>
                      <a:pt x="2553" y="2020"/>
                      <a:pt x="2530" y="2020"/>
                    </a:cubicBezTo>
                    <a:cubicBezTo>
                      <a:pt x="2517" y="2020"/>
                      <a:pt x="2505" y="2017"/>
                      <a:pt x="2494" y="2009"/>
                    </a:cubicBezTo>
                    <a:cubicBezTo>
                      <a:pt x="2462" y="1988"/>
                      <a:pt x="2462" y="1946"/>
                      <a:pt x="2483" y="1914"/>
                    </a:cubicBezTo>
                    <a:cubicBezTo>
                      <a:pt x="2483" y="1904"/>
                      <a:pt x="2643" y="1665"/>
                      <a:pt x="2912" y="1665"/>
                    </a:cubicBezTo>
                    <a:cubicBezTo>
                      <a:pt x="2937" y="1665"/>
                      <a:pt x="2963" y="1667"/>
                      <a:pt x="2990" y="1671"/>
                    </a:cubicBezTo>
                    <a:cubicBezTo>
                      <a:pt x="3170" y="1702"/>
                      <a:pt x="3307" y="1829"/>
                      <a:pt x="3392" y="1946"/>
                    </a:cubicBezTo>
                    <a:cubicBezTo>
                      <a:pt x="3381" y="1829"/>
                      <a:pt x="3381" y="1671"/>
                      <a:pt x="3423" y="1491"/>
                    </a:cubicBezTo>
                    <a:cubicBezTo>
                      <a:pt x="3508" y="1174"/>
                      <a:pt x="3719" y="963"/>
                      <a:pt x="3803" y="889"/>
                    </a:cubicBezTo>
                    <a:cubicBezTo>
                      <a:pt x="3761" y="784"/>
                      <a:pt x="3688" y="562"/>
                      <a:pt x="3793" y="393"/>
                    </a:cubicBezTo>
                    <a:cubicBezTo>
                      <a:pt x="3888" y="235"/>
                      <a:pt x="3983" y="192"/>
                      <a:pt x="4036" y="160"/>
                    </a:cubicBezTo>
                    <a:cubicBezTo>
                      <a:pt x="3938" y="107"/>
                      <a:pt x="3712" y="1"/>
                      <a:pt x="3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1470395" y="1301654"/>
                <a:ext cx="308342" cy="251701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3044" extrusionOk="0">
                    <a:moveTo>
                      <a:pt x="1207" y="0"/>
                    </a:moveTo>
                    <a:cubicBezTo>
                      <a:pt x="1072" y="0"/>
                      <a:pt x="962" y="35"/>
                      <a:pt x="888" y="65"/>
                    </a:cubicBezTo>
                    <a:cubicBezTo>
                      <a:pt x="888" y="65"/>
                      <a:pt x="729" y="139"/>
                      <a:pt x="602" y="340"/>
                    </a:cubicBezTo>
                    <a:cubicBezTo>
                      <a:pt x="517" y="455"/>
                      <a:pt x="581" y="709"/>
                      <a:pt x="623" y="793"/>
                    </a:cubicBezTo>
                    <a:cubicBezTo>
                      <a:pt x="634" y="815"/>
                      <a:pt x="634" y="847"/>
                      <a:pt x="613" y="868"/>
                    </a:cubicBezTo>
                    <a:cubicBezTo>
                      <a:pt x="602" y="868"/>
                      <a:pt x="327" y="1079"/>
                      <a:pt x="233" y="1427"/>
                    </a:cubicBezTo>
                    <a:cubicBezTo>
                      <a:pt x="179" y="1660"/>
                      <a:pt x="190" y="1861"/>
                      <a:pt x="212" y="1977"/>
                    </a:cubicBezTo>
                    <a:cubicBezTo>
                      <a:pt x="272" y="1989"/>
                      <a:pt x="372" y="2008"/>
                      <a:pt x="469" y="2008"/>
                    </a:cubicBezTo>
                    <a:cubicBezTo>
                      <a:pt x="541" y="2008"/>
                      <a:pt x="612" y="1998"/>
                      <a:pt x="665" y="1966"/>
                    </a:cubicBezTo>
                    <a:cubicBezTo>
                      <a:pt x="719" y="1945"/>
                      <a:pt x="740" y="1903"/>
                      <a:pt x="750" y="1861"/>
                    </a:cubicBezTo>
                    <a:cubicBezTo>
                      <a:pt x="824" y="1628"/>
                      <a:pt x="613" y="1470"/>
                      <a:pt x="613" y="1470"/>
                    </a:cubicBezTo>
                    <a:cubicBezTo>
                      <a:pt x="581" y="1448"/>
                      <a:pt x="581" y="1406"/>
                      <a:pt x="602" y="1375"/>
                    </a:cubicBezTo>
                    <a:cubicBezTo>
                      <a:pt x="614" y="1357"/>
                      <a:pt x="632" y="1349"/>
                      <a:pt x="651" y="1349"/>
                    </a:cubicBezTo>
                    <a:cubicBezTo>
                      <a:pt x="667" y="1349"/>
                      <a:pt x="683" y="1354"/>
                      <a:pt x="697" y="1364"/>
                    </a:cubicBezTo>
                    <a:cubicBezTo>
                      <a:pt x="708" y="1375"/>
                      <a:pt x="972" y="1575"/>
                      <a:pt x="888" y="1892"/>
                    </a:cubicBezTo>
                    <a:cubicBezTo>
                      <a:pt x="855" y="1977"/>
                      <a:pt x="813" y="2040"/>
                      <a:pt x="740" y="2082"/>
                    </a:cubicBezTo>
                    <a:cubicBezTo>
                      <a:pt x="655" y="2124"/>
                      <a:pt x="560" y="2135"/>
                      <a:pt x="465" y="2135"/>
                    </a:cubicBezTo>
                    <a:cubicBezTo>
                      <a:pt x="381" y="2135"/>
                      <a:pt x="296" y="2124"/>
                      <a:pt x="233" y="2114"/>
                    </a:cubicBezTo>
                    <a:cubicBezTo>
                      <a:pt x="233" y="2135"/>
                      <a:pt x="222" y="2146"/>
                      <a:pt x="201" y="2146"/>
                    </a:cubicBezTo>
                    <a:cubicBezTo>
                      <a:pt x="201" y="2157"/>
                      <a:pt x="53" y="2220"/>
                      <a:pt x="32" y="2378"/>
                    </a:cubicBezTo>
                    <a:cubicBezTo>
                      <a:pt x="10" y="2537"/>
                      <a:pt x="137" y="2631"/>
                      <a:pt x="148" y="2642"/>
                    </a:cubicBezTo>
                    <a:cubicBezTo>
                      <a:pt x="169" y="2653"/>
                      <a:pt x="179" y="2674"/>
                      <a:pt x="169" y="2695"/>
                    </a:cubicBezTo>
                    <a:cubicBezTo>
                      <a:pt x="169" y="2716"/>
                      <a:pt x="148" y="2737"/>
                      <a:pt x="127" y="2748"/>
                    </a:cubicBezTo>
                    <a:cubicBezTo>
                      <a:pt x="127" y="2748"/>
                      <a:pt x="64" y="2769"/>
                      <a:pt x="21" y="2885"/>
                    </a:cubicBezTo>
                    <a:cubicBezTo>
                      <a:pt x="0" y="2948"/>
                      <a:pt x="21" y="3002"/>
                      <a:pt x="32" y="3044"/>
                    </a:cubicBezTo>
                    <a:cubicBezTo>
                      <a:pt x="169" y="2927"/>
                      <a:pt x="528" y="2653"/>
                      <a:pt x="961" y="2631"/>
                    </a:cubicBezTo>
                    <a:cubicBezTo>
                      <a:pt x="974" y="2631"/>
                      <a:pt x="987" y="2631"/>
                      <a:pt x="1001" y="2631"/>
                    </a:cubicBezTo>
                    <a:cubicBezTo>
                      <a:pt x="1307" y="2631"/>
                      <a:pt x="1633" y="2740"/>
                      <a:pt x="1775" y="2800"/>
                    </a:cubicBezTo>
                    <a:cubicBezTo>
                      <a:pt x="1859" y="2589"/>
                      <a:pt x="1965" y="2251"/>
                      <a:pt x="1880" y="2072"/>
                    </a:cubicBezTo>
                    <a:cubicBezTo>
                      <a:pt x="1848" y="2009"/>
                      <a:pt x="1806" y="1977"/>
                      <a:pt x="1733" y="1955"/>
                    </a:cubicBezTo>
                    <a:cubicBezTo>
                      <a:pt x="1692" y="1946"/>
                      <a:pt x="1652" y="1941"/>
                      <a:pt x="1615" y="1941"/>
                    </a:cubicBezTo>
                    <a:cubicBezTo>
                      <a:pt x="1528" y="1941"/>
                      <a:pt x="1451" y="1967"/>
                      <a:pt x="1384" y="2019"/>
                    </a:cubicBezTo>
                    <a:cubicBezTo>
                      <a:pt x="1310" y="2072"/>
                      <a:pt x="1289" y="2146"/>
                      <a:pt x="1289" y="2146"/>
                    </a:cubicBezTo>
                    <a:cubicBezTo>
                      <a:pt x="1272" y="2172"/>
                      <a:pt x="1247" y="2191"/>
                      <a:pt x="1222" y="2191"/>
                    </a:cubicBezTo>
                    <a:cubicBezTo>
                      <a:pt x="1216" y="2191"/>
                      <a:pt x="1210" y="2190"/>
                      <a:pt x="1204" y="2188"/>
                    </a:cubicBezTo>
                    <a:cubicBezTo>
                      <a:pt x="1162" y="2167"/>
                      <a:pt x="1151" y="2135"/>
                      <a:pt x="1162" y="2093"/>
                    </a:cubicBezTo>
                    <a:cubicBezTo>
                      <a:pt x="1207" y="1986"/>
                      <a:pt x="1350" y="1810"/>
                      <a:pt x="1611" y="1810"/>
                    </a:cubicBezTo>
                    <a:cubicBezTo>
                      <a:pt x="1658" y="1810"/>
                      <a:pt x="1709" y="1816"/>
                      <a:pt x="1764" y="1829"/>
                    </a:cubicBezTo>
                    <a:cubicBezTo>
                      <a:pt x="1880" y="1850"/>
                      <a:pt x="1954" y="1913"/>
                      <a:pt x="1996" y="2009"/>
                    </a:cubicBezTo>
                    <a:cubicBezTo>
                      <a:pt x="2092" y="2209"/>
                      <a:pt x="2017" y="2516"/>
                      <a:pt x="1944" y="2727"/>
                    </a:cubicBezTo>
                    <a:cubicBezTo>
                      <a:pt x="1975" y="2706"/>
                      <a:pt x="2017" y="2695"/>
                      <a:pt x="2071" y="2685"/>
                    </a:cubicBezTo>
                    <a:cubicBezTo>
                      <a:pt x="2100" y="2679"/>
                      <a:pt x="2131" y="2676"/>
                      <a:pt x="2161" y="2676"/>
                    </a:cubicBezTo>
                    <a:cubicBezTo>
                      <a:pt x="2238" y="2676"/>
                      <a:pt x="2313" y="2693"/>
                      <a:pt x="2366" y="2716"/>
                    </a:cubicBezTo>
                    <a:cubicBezTo>
                      <a:pt x="2377" y="2664"/>
                      <a:pt x="2398" y="2600"/>
                      <a:pt x="2451" y="2547"/>
                    </a:cubicBezTo>
                    <a:cubicBezTo>
                      <a:pt x="2514" y="2495"/>
                      <a:pt x="2567" y="2473"/>
                      <a:pt x="2599" y="2462"/>
                    </a:cubicBezTo>
                    <a:cubicBezTo>
                      <a:pt x="2609" y="2368"/>
                      <a:pt x="2630" y="2199"/>
                      <a:pt x="2778" y="2114"/>
                    </a:cubicBezTo>
                    <a:cubicBezTo>
                      <a:pt x="2884" y="2051"/>
                      <a:pt x="3000" y="2051"/>
                      <a:pt x="3064" y="2051"/>
                    </a:cubicBezTo>
                    <a:cubicBezTo>
                      <a:pt x="3074" y="1945"/>
                      <a:pt x="3106" y="1744"/>
                      <a:pt x="3264" y="1617"/>
                    </a:cubicBezTo>
                    <a:cubicBezTo>
                      <a:pt x="3365" y="1544"/>
                      <a:pt x="3466" y="1522"/>
                      <a:pt x="3552" y="1522"/>
                    </a:cubicBezTo>
                    <a:cubicBezTo>
                      <a:pt x="3626" y="1522"/>
                      <a:pt x="3689" y="1539"/>
                      <a:pt x="3729" y="1554"/>
                    </a:cubicBezTo>
                    <a:cubicBezTo>
                      <a:pt x="3718" y="1481"/>
                      <a:pt x="3676" y="1375"/>
                      <a:pt x="3592" y="1269"/>
                    </a:cubicBezTo>
                    <a:cubicBezTo>
                      <a:pt x="3465" y="1110"/>
                      <a:pt x="3158" y="1100"/>
                      <a:pt x="3158" y="1100"/>
                    </a:cubicBezTo>
                    <a:lnTo>
                      <a:pt x="3158" y="1089"/>
                    </a:lnTo>
                    <a:cubicBezTo>
                      <a:pt x="3031" y="1089"/>
                      <a:pt x="2905" y="1121"/>
                      <a:pt x="2841" y="1185"/>
                    </a:cubicBezTo>
                    <a:cubicBezTo>
                      <a:pt x="2810" y="1216"/>
                      <a:pt x="2789" y="1258"/>
                      <a:pt x="2799" y="1311"/>
                    </a:cubicBezTo>
                    <a:cubicBezTo>
                      <a:pt x="2820" y="1459"/>
                      <a:pt x="2862" y="1481"/>
                      <a:pt x="2873" y="1491"/>
                    </a:cubicBezTo>
                    <a:cubicBezTo>
                      <a:pt x="2905" y="1491"/>
                      <a:pt x="2926" y="1523"/>
                      <a:pt x="2926" y="1554"/>
                    </a:cubicBezTo>
                    <a:cubicBezTo>
                      <a:pt x="2926" y="1586"/>
                      <a:pt x="2895" y="1617"/>
                      <a:pt x="2862" y="1617"/>
                    </a:cubicBezTo>
                    <a:cubicBezTo>
                      <a:pt x="2860" y="1617"/>
                      <a:pt x="2857" y="1617"/>
                      <a:pt x="2854" y="1617"/>
                    </a:cubicBezTo>
                    <a:cubicBezTo>
                      <a:pt x="2810" y="1617"/>
                      <a:pt x="2681" y="1608"/>
                      <a:pt x="2651" y="1354"/>
                    </a:cubicBezTo>
                    <a:cubicBezTo>
                      <a:pt x="2641" y="1258"/>
                      <a:pt x="2683" y="1153"/>
                      <a:pt x="2757" y="1089"/>
                    </a:cubicBezTo>
                    <a:cubicBezTo>
                      <a:pt x="2831" y="1005"/>
                      <a:pt x="2968" y="963"/>
                      <a:pt x="3127" y="963"/>
                    </a:cubicBezTo>
                    <a:cubicBezTo>
                      <a:pt x="3085" y="836"/>
                      <a:pt x="2968" y="646"/>
                      <a:pt x="2704" y="477"/>
                    </a:cubicBezTo>
                    <a:cubicBezTo>
                      <a:pt x="2498" y="350"/>
                      <a:pt x="2308" y="316"/>
                      <a:pt x="2162" y="316"/>
                    </a:cubicBezTo>
                    <a:cubicBezTo>
                      <a:pt x="2076" y="316"/>
                      <a:pt x="2005" y="328"/>
                      <a:pt x="1954" y="340"/>
                    </a:cubicBezTo>
                    <a:cubicBezTo>
                      <a:pt x="1954" y="403"/>
                      <a:pt x="1954" y="477"/>
                      <a:pt x="1933" y="561"/>
                    </a:cubicBezTo>
                    <a:cubicBezTo>
                      <a:pt x="1880" y="815"/>
                      <a:pt x="1669" y="984"/>
                      <a:pt x="1468" y="1026"/>
                    </a:cubicBezTo>
                    <a:cubicBezTo>
                      <a:pt x="1447" y="1100"/>
                      <a:pt x="1437" y="1258"/>
                      <a:pt x="1500" y="1375"/>
                    </a:cubicBezTo>
                    <a:cubicBezTo>
                      <a:pt x="1532" y="1427"/>
                      <a:pt x="1585" y="1459"/>
                      <a:pt x="1648" y="1470"/>
                    </a:cubicBezTo>
                    <a:cubicBezTo>
                      <a:pt x="1682" y="1475"/>
                      <a:pt x="1715" y="1477"/>
                      <a:pt x="1745" y="1477"/>
                    </a:cubicBezTo>
                    <a:cubicBezTo>
                      <a:pt x="1837" y="1477"/>
                      <a:pt x="1912" y="1454"/>
                      <a:pt x="1975" y="1406"/>
                    </a:cubicBezTo>
                    <a:cubicBezTo>
                      <a:pt x="2039" y="1354"/>
                      <a:pt x="2071" y="1290"/>
                      <a:pt x="2071" y="1290"/>
                    </a:cubicBezTo>
                    <a:cubicBezTo>
                      <a:pt x="2078" y="1266"/>
                      <a:pt x="2104" y="1254"/>
                      <a:pt x="2130" y="1254"/>
                    </a:cubicBezTo>
                    <a:cubicBezTo>
                      <a:pt x="2139" y="1254"/>
                      <a:pt x="2147" y="1256"/>
                      <a:pt x="2155" y="1258"/>
                    </a:cubicBezTo>
                    <a:cubicBezTo>
                      <a:pt x="2197" y="1279"/>
                      <a:pt x="2208" y="1311"/>
                      <a:pt x="2186" y="1354"/>
                    </a:cubicBezTo>
                    <a:cubicBezTo>
                      <a:pt x="2144" y="1448"/>
                      <a:pt x="1996" y="1617"/>
                      <a:pt x="1754" y="1617"/>
                    </a:cubicBezTo>
                    <a:cubicBezTo>
                      <a:pt x="1711" y="1617"/>
                      <a:pt x="1669" y="1607"/>
                      <a:pt x="1627" y="1596"/>
                    </a:cubicBezTo>
                    <a:cubicBezTo>
                      <a:pt x="1521" y="1575"/>
                      <a:pt x="1437" y="1523"/>
                      <a:pt x="1384" y="1438"/>
                    </a:cubicBezTo>
                    <a:cubicBezTo>
                      <a:pt x="1310" y="1311"/>
                      <a:pt x="1310" y="1142"/>
                      <a:pt x="1331" y="1037"/>
                    </a:cubicBezTo>
                    <a:cubicBezTo>
                      <a:pt x="1120" y="1037"/>
                      <a:pt x="1035" y="910"/>
                      <a:pt x="1035" y="899"/>
                    </a:cubicBezTo>
                    <a:cubicBezTo>
                      <a:pt x="1014" y="878"/>
                      <a:pt x="1014" y="836"/>
                      <a:pt x="1046" y="815"/>
                    </a:cubicBezTo>
                    <a:cubicBezTo>
                      <a:pt x="1060" y="805"/>
                      <a:pt x="1076" y="800"/>
                      <a:pt x="1092" y="800"/>
                    </a:cubicBezTo>
                    <a:cubicBezTo>
                      <a:pt x="1111" y="800"/>
                      <a:pt x="1129" y="808"/>
                      <a:pt x="1141" y="826"/>
                    </a:cubicBezTo>
                    <a:cubicBezTo>
                      <a:pt x="1141" y="826"/>
                      <a:pt x="1204" y="910"/>
                      <a:pt x="1341" y="910"/>
                    </a:cubicBezTo>
                    <a:cubicBezTo>
                      <a:pt x="1532" y="910"/>
                      <a:pt x="1754" y="772"/>
                      <a:pt x="1806" y="530"/>
                    </a:cubicBezTo>
                    <a:cubicBezTo>
                      <a:pt x="1827" y="445"/>
                      <a:pt x="1827" y="371"/>
                      <a:pt x="1817" y="297"/>
                    </a:cubicBezTo>
                    <a:cubicBezTo>
                      <a:pt x="1754" y="213"/>
                      <a:pt x="1606" y="75"/>
                      <a:pt x="1395" y="23"/>
                    </a:cubicBezTo>
                    <a:cubicBezTo>
                      <a:pt x="1328" y="7"/>
                      <a:pt x="1265" y="0"/>
                      <a:pt x="12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1345456" y="1528799"/>
                <a:ext cx="364321" cy="229044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2770" extrusionOk="0">
                    <a:moveTo>
                      <a:pt x="2503" y="1"/>
                    </a:moveTo>
                    <a:cubicBezTo>
                      <a:pt x="2493" y="1"/>
                      <a:pt x="2483" y="1"/>
                      <a:pt x="2472" y="1"/>
                    </a:cubicBezTo>
                    <a:cubicBezTo>
                      <a:pt x="1997" y="32"/>
                      <a:pt x="1606" y="402"/>
                      <a:pt x="1575" y="424"/>
                    </a:cubicBezTo>
                    <a:lnTo>
                      <a:pt x="1490" y="529"/>
                    </a:lnTo>
                    <a:lnTo>
                      <a:pt x="1490" y="539"/>
                    </a:lnTo>
                    <a:cubicBezTo>
                      <a:pt x="1490" y="560"/>
                      <a:pt x="1490" y="1004"/>
                      <a:pt x="1828" y="1025"/>
                    </a:cubicBezTo>
                    <a:cubicBezTo>
                      <a:pt x="1840" y="1026"/>
                      <a:pt x="1851" y="1027"/>
                      <a:pt x="1862" y="1027"/>
                    </a:cubicBezTo>
                    <a:cubicBezTo>
                      <a:pt x="2036" y="1027"/>
                      <a:pt x="2092" y="876"/>
                      <a:pt x="2092" y="856"/>
                    </a:cubicBezTo>
                    <a:cubicBezTo>
                      <a:pt x="2101" y="821"/>
                      <a:pt x="2131" y="801"/>
                      <a:pt x="2165" y="801"/>
                    </a:cubicBezTo>
                    <a:cubicBezTo>
                      <a:pt x="2172" y="801"/>
                      <a:pt x="2180" y="802"/>
                      <a:pt x="2187" y="804"/>
                    </a:cubicBezTo>
                    <a:cubicBezTo>
                      <a:pt x="2230" y="814"/>
                      <a:pt x="2251" y="856"/>
                      <a:pt x="2240" y="898"/>
                    </a:cubicBezTo>
                    <a:cubicBezTo>
                      <a:pt x="2208" y="1004"/>
                      <a:pt x="2092" y="1184"/>
                      <a:pt x="1859" y="1184"/>
                    </a:cubicBezTo>
                    <a:lnTo>
                      <a:pt x="1817" y="1184"/>
                    </a:lnTo>
                    <a:cubicBezTo>
                      <a:pt x="1458" y="1152"/>
                      <a:pt x="1352" y="804"/>
                      <a:pt x="1331" y="593"/>
                    </a:cubicBezTo>
                    <a:cubicBezTo>
                      <a:pt x="1304" y="589"/>
                      <a:pt x="1262" y="583"/>
                      <a:pt x="1213" y="583"/>
                    </a:cubicBezTo>
                    <a:cubicBezTo>
                      <a:pt x="1128" y="583"/>
                      <a:pt x="1025" y="599"/>
                      <a:pt x="951" y="666"/>
                    </a:cubicBezTo>
                    <a:cubicBezTo>
                      <a:pt x="782" y="814"/>
                      <a:pt x="772" y="983"/>
                      <a:pt x="772" y="994"/>
                    </a:cubicBezTo>
                    <a:cubicBezTo>
                      <a:pt x="761" y="1025"/>
                      <a:pt x="740" y="1046"/>
                      <a:pt x="709" y="1046"/>
                    </a:cubicBezTo>
                    <a:cubicBezTo>
                      <a:pt x="708" y="1046"/>
                      <a:pt x="704" y="1046"/>
                      <a:pt x="699" y="1046"/>
                    </a:cubicBezTo>
                    <a:cubicBezTo>
                      <a:pt x="644" y="1046"/>
                      <a:pt x="356" y="1055"/>
                      <a:pt x="202" y="1258"/>
                    </a:cubicBezTo>
                    <a:cubicBezTo>
                      <a:pt x="33" y="1490"/>
                      <a:pt x="96" y="1701"/>
                      <a:pt x="96" y="1712"/>
                    </a:cubicBezTo>
                    <a:cubicBezTo>
                      <a:pt x="106" y="1722"/>
                      <a:pt x="96" y="1743"/>
                      <a:pt x="96" y="1754"/>
                    </a:cubicBezTo>
                    <a:lnTo>
                      <a:pt x="0" y="1923"/>
                    </a:lnTo>
                    <a:cubicBezTo>
                      <a:pt x="0" y="2008"/>
                      <a:pt x="33" y="2114"/>
                      <a:pt x="127" y="2229"/>
                    </a:cubicBezTo>
                    <a:cubicBezTo>
                      <a:pt x="275" y="2398"/>
                      <a:pt x="444" y="2441"/>
                      <a:pt x="561" y="2462"/>
                    </a:cubicBezTo>
                    <a:cubicBezTo>
                      <a:pt x="561" y="2377"/>
                      <a:pt x="571" y="2240"/>
                      <a:pt x="592" y="2103"/>
                    </a:cubicBezTo>
                    <a:cubicBezTo>
                      <a:pt x="645" y="1776"/>
                      <a:pt x="751" y="1543"/>
                      <a:pt x="888" y="1416"/>
                    </a:cubicBezTo>
                    <a:cubicBezTo>
                      <a:pt x="975" y="1346"/>
                      <a:pt x="1070" y="1305"/>
                      <a:pt x="1172" y="1305"/>
                    </a:cubicBezTo>
                    <a:cubicBezTo>
                      <a:pt x="1193" y="1305"/>
                      <a:pt x="1215" y="1307"/>
                      <a:pt x="1237" y="1311"/>
                    </a:cubicBezTo>
                    <a:cubicBezTo>
                      <a:pt x="1374" y="1332"/>
                      <a:pt x="1490" y="1384"/>
                      <a:pt x="1564" y="1490"/>
                    </a:cubicBezTo>
                    <a:cubicBezTo>
                      <a:pt x="1723" y="1712"/>
                      <a:pt x="1659" y="2050"/>
                      <a:pt x="1659" y="2060"/>
                    </a:cubicBezTo>
                    <a:cubicBezTo>
                      <a:pt x="1650" y="2097"/>
                      <a:pt x="1617" y="2126"/>
                      <a:pt x="1581" y="2126"/>
                    </a:cubicBezTo>
                    <a:cubicBezTo>
                      <a:pt x="1575" y="2126"/>
                      <a:pt x="1569" y="2125"/>
                      <a:pt x="1564" y="2124"/>
                    </a:cubicBezTo>
                    <a:cubicBezTo>
                      <a:pt x="1521" y="2114"/>
                      <a:pt x="1500" y="2071"/>
                      <a:pt x="1511" y="2039"/>
                    </a:cubicBezTo>
                    <a:cubicBezTo>
                      <a:pt x="1511" y="2029"/>
                      <a:pt x="1564" y="1754"/>
                      <a:pt x="1437" y="1585"/>
                    </a:cubicBezTo>
                    <a:cubicBezTo>
                      <a:pt x="1385" y="1511"/>
                      <a:pt x="1321" y="1469"/>
                      <a:pt x="1216" y="1459"/>
                    </a:cubicBezTo>
                    <a:cubicBezTo>
                      <a:pt x="1201" y="1457"/>
                      <a:pt x="1188" y="1456"/>
                      <a:pt x="1174" y="1456"/>
                    </a:cubicBezTo>
                    <a:cubicBezTo>
                      <a:pt x="1107" y="1456"/>
                      <a:pt x="1046" y="1479"/>
                      <a:pt x="993" y="1532"/>
                    </a:cubicBezTo>
                    <a:cubicBezTo>
                      <a:pt x="878" y="1628"/>
                      <a:pt x="793" y="1839"/>
                      <a:pt x="740" y="2124"/>
                    </a:cubicBezTo>
                    <a:cubicBezTo>
                      <a:pt x="709" y="2346"/>
                      <a:pt x="709" y="2546"/>
                      <a:pt x="709" y="2546"/>
                    </a:cubicBezTo>
                    <a:lnTo>
                      <a:pt x="709" y="2557"/>
                    </a:lnTo>
                    <a:cubicBezTo>
                      <a:pt x="770" y="2639"/>
                      <a:pt x="919" y="2769"/>
                      <a:pt x="1328" y="2769"/>
                    </a:cubicBezTo>
                    <a:cubicBezTo>
                      <a:pt x="1343" y="2769"/>
                      <a:pt x="1358" y="2769"/>
                      <a:pt x="1374" y="2768"/>
                    </a:cubicBezTo>
                    <a:cubicBezTo>
                      <a:pt x="1902" y="2758"/>
                      <a:pt x="2441" y="2346"/>
                      <a:pt x="2662" y="2156"/>
                    </a:cubicBezTo>
                    <a:lnTo>
                      <a:pt x="2673" y="2156"/>
                    </a:lnTo>
                    <a:cubicBezTo>
                      <a:pt x="2578" y="1934"/>
                      <a:pt x="2335" y="1226"/>
                      <a:pt x="2683" y="1067"/>
                    </a:cubicBezTo>
                    <a:cubicBezTo>
                      <a:pt x="2757" y="1036"/>
                      <a:pt x="2823" y="1020"/>
                      <a:pt x="2883" y="1020"/>
                    </a:cubicBezTo>
                    <a:cubicBezTo>
                      <a:pt x="2942" y="1020"/>
                      <a:pt x="2995" y="1036"/>
                      <a:pt x="3043" y="1067"/>
                    </a:cubicBezTo>
                    <a:cubicBezTo>
                      <a:pt x="3201" y="1173"/>
                      <a:pt x="3201" y="1405"/>
                      <a:pt x="3201" y="1438"/>
                    </a:cubicBezTo>
                    <a:cubicBezTo>
                      <a:pt x="3201" y="1469"/>
                      <a:pt x="3169" y="1511"/>
                      <a:pt x="3127" y="1511"/>
                    </a:cubicBezTo>
                    <a:cubicBezTo>
                      <a:pt x="3085" y="1511"/>
                      <a:pt x="3053" y="1480"/>
                      <a:pt x="3053" y="1438"/>
                    </a:cubicBezTo>
                    <a:cubicBezTo>
                      <a:pt x="3053" y="1384"/>
                      <a:pt x="3032" y="1247"/>
                      <a:pt x="2958" y="1194"/>
                    </a:cubicBezTo>
                    <a:cubicBezTo>
                      <a:pt x="2936" y="1181"/>
                      <a:pt x="2912" y="1175"/>
                      <a:pt x="2885" y="1175"/>
                    </a:cubicBezTo>
                    <a:cubicBezTo>
                      <a:pt x="2847" y="1175"/>
                      <a:pt x="2802" y="1187"/>
                      <a:pt x="2747" y="1205"/>
                    </a:cubicBezTo>
                    <a:cubicBezTo>
                      <a:pt x="2578" y="1290"/>
                      <a:pt x="2673" y="1712"/>
                      <a:pt x="2779" y="2008"/>
                    </a:cubicBezTo>
                    <a:cubicBezTo>
                      <a:pt x="2842" y="1997"/>
                      <a:pt x="3106" y="1945"/>
                      <a:pt x="3275" y="1818"/>
                    </a:cubicBezTo>
                    <a:cubicBezTo>
                      <a:pt x="3455" y="1680"/>
                      <a:pt x="3444" y="1574"/>
                      <a:pt x="3444" y="1574"/>
                    </a:cubicBezTo>
                    <a:cubicBezTo>
                      <a:pt x="3444" y="1553"/>
                      <a:pt x="3455" y="1522"/>
                      <a:pt x="3476" y="1511"/>
                    </a:cubicBezTo>
                    <a:cubicBezTo>
                      <a:pt x="3484" y="1508"/>
                      <a:pt x="3493" y="1507"/>
                      <a:pt x="3501" y="1507"/>
                    </a:cubicBezTo>
                    <a:cubicBezTo>
                      <a:pt x="3523" y="1507"/>
                      <a:pt x="3542" y="1517"/>
                      <a:pt x="3550" y="1532"/>
                    </a:cubicBezTo>
                    <a:cubicBezTo>
                      <a:pt x="3550" y="1532"/>
                      <a:pt x="3603" y="1596"/>
                      <a:pt x="3772" y="1596"/>
                    </a:cubicBezTo>
                    <a:cubicBezTo>
                      <a:pt x="3777" y="1596"/>
                      <a:pt x="3781" y="1596"/>
                      <a:pt x="3786" y="1596"/>
                    </a:cubicBezTo>
                    <a:cubicBezTo>
                      <a:pt x="3945" y="1596"/>
                      <a:pt x="4025" y="1416"/>
                      <a:pt x="4025" y="1416"/>
                    </a:cubicBezTo>
                    <a:lnTo>
                      <a:pt x="4035" y="1405"/>
                    </a:lnTo>
                    <a:lnTo>
                      <a:pt x="4035" y="1395"/>
                    </a:lnTo>
                    <a:lnTo>
                      <a:pt x="4046" y="1395"/>
                    </a:lnTo>
                    <a:cubicBezTo>
                      <a:pt x="4046" y="1384"/>
                      <a:pt x="4046" y="1384"/>
                      <a:pt x="4057" y="1384"/>
                    </a:cubicBezTo>
                    <a:lnTo>
                      <a:pt x="4068" y="1384"/>
                    </a:lnTo>
                    <a:cubicBezTo>
                      <a:pt x="4068" y="1374"/>
                      <a:pt x="4068" y="1374"/>
                      <a:pt x="4078" y="1374"/>
                    </a:cubicBezTo>
                    <a:lnTo>
                      <a:pt x="4089" y="1374"/>
                    </a:lnTo>
                    <a:cubicBezTo>
                      <a:pt x="4089" y="1374"/>
                      <a:pt x="4194" y="1363"/>
                      <a:pt x="4300" y="1142"/>
                    </a:cubicBezTo>
                    <a:cubicBezTo>
                      <a:pt x="4406" y="920"/>
                      <a:pt x="4226" y="729"/>
                      <a:pt x="4226" y="729"/>
                    </a:cubicBezTo>
                    <a:cubicBezTo>
                      <a:pt x="4215" y="708"/>
                      <a:pt x="4204" y="698"/>
                      <a:pt x="4204" y="677"/>
                    </a:cubicBezTo>
                    <a:cubicBezTo>
                      <a:pt x="4204" y="666"/>
                      <a:pt x="4215" y="645"/>
                      <a:pt x="4226" y="635"/>
                    </a:cubicBezTo>
                    <a:cubicBezTo>
                      <a:pt x="4237" y="635"/>
                      <a:pt x="4331" y="539"/>
                      <a:pt x="4279" y="402"/>
                    </a:cubicBezTo>
                    <a:cubicBezTo>
                      <a:pt x="4257" y="337"/>
                      <a:pt x="4190" y="322"/>
                      <a:pt x="4130" y="322"/>
                    </a:cubicBezTo>
                    <a:cubicBezTo>
                      <a:pt x="4103" y="322"/>
                      <a:pt x="4077" y="325"/>
                      <a:pt x="4057" y="328"/>
                    </a:cubicBezTo>
                    <a:cubicBezTo>
                      <a:pt x="4025" y="402"/>
                      <a:pt x="3930" y="708"/>
                      <a:pt x="3730" y="793"/>
                    </a:cubicBezTo>
                    <a:cubicBezTo>
                      <a:pt x="3687" y="814"/>
                      <a:pt x="3655" y="814"/>
                      <a:pt x="3613" y="814"/>
                    </a:cubicBezTo>
                    <a:lnTo>
                      <a:pt x="3603" y="814"/>
                    </a:lnTo>
                    <a:cubicBezTo>
                      <a:pt x="3571" y="877"/>
                      <a:pt x="3539" y="983"/>
                      <a:pt x="3561" y="1057"/>
                    </a:cubicBezTo>
                    <a:cubicBezTo>
                      <a:pt x="3561" y="1078"/>
                      <a:pt x="3571" y="1100"/>
                      <a:pt x="3592" y="1110"/>
                    </a:cubicBezTo>
                    <a:cubicBezTo>
                      <a:pt x="3627" y="1127"/>
                      <a:pt x="3662" y="1135"/>
                      <a:pt x="3695" y="1135"/>
                    </a:cubicBezTo>
                    <a:cubicBezTo>
                      <a:pt x="3722" y="1135"/>
                      <a:pt x="3748" y="1130"/>
                      <a:pt x="3772" y="1121"/>
                    </a:cubicBezTo>
                    <a:cubicBezTo>
                      <a:pt x="3814" y="1100"/>
                      <a:pt x="3835" y="1067"/>
                      <a:pt x="3835" y="1067"/>
                    </a:cubicBezTo>
                    <a:cubicBezTo>
                      <a:pt x="3848" y="1043"/>
                      <a:pt x="3871" y="1032"/>
                      <a:pt x="3894" y="1032"/>
                    </a:cubicBezTo>
                    <a:cubicBezTo>
                      <a:pt x="3911" y="1032"/>
                      <a:pt x="3927" y="1038"/>
                      <a:pt x="3941" y="1046"/>
                    </a:cubicBezTo>
                    <a:cubicBezTo>
                      <a:pt x="3972" y="1067"/>
                      <a:pt x="3983" y="1121"/>
                      <a:pt x="3962" y="1152"/>
                    </a:cubicBezTo>
                    <a:cubicBezTo>
                      <a:pt x="3920" y="1205"/>
                      <a:pt x="3824" y="1290"/>
                      <a:pt x="3697" y="1290"/>
                    </a:cubicBezTo>
                    <a:cubicBezTo>
                      <a:pt x="3645" y="1290"/>
                      <a:pt x="3582" y="1279"/>
                      <a:pt x="3518" y="1236"/>
                    </a:cubicBezTo>
                    <a:cubicBezTo>
                      <a:pt x="3465" y="1205"/>
                      <a:pt x="3423" y="1163"/>
                      <a:pt x="3413" y="1100"/>
                    </a:cubicBezTo>
                    <a:cubicBezTo>
                      <a:pt x="3381" y="983"/>
                      <a:pt x="3423" y="856"/>
                      <a:pt x="3455" y="772"/>
                    </a:cubicBezTo>
                    <a:cubicBezTo>
                      <a:pt x="3381" y="729"/>
                      <a:pt x="3328" y="677"/>
                      <a:pt x="3307" y="603"/>
                    </a:cubicBezTo>
                    <a:cubicBezTo>
                      <a:pt x="3275" y="508"/>
                      <a:pt x="3307" y="424"/>
                      <a:pt x="3317" y="413"/>
                    </a:cubicBezTo>
                    <a:cubicBezTo>
                      <a:pt x="3332" y="390"/>
                      <a:pt x="3359" y="373"/>
                      <a:pt x="3384" y="373"/>
                    </a:cubicBezTo>
                    <a:cubicBezTo>
                      <a:pt x="3394" y="373"/>
                      <a:pt x="3404" y="375"/>
                      <a:pt x="3413" y="381"/>
                    </a:cubicBezTo>
                    <a:cubicBezTo>
                      <a:pt x="3455" y="402"/>
                      <a:pt x="3465" y="445"/>
                      <a:pt x="3455" y="487"/>
                    </a:cubicBezTo>
                    <a:cubicBezTo>
                      <a:pt x="3444" y="508"/>
                      <a:pt x="3413" y="593"/>
                      <a:pt x="3550" y="645"/>
                    </a:cubicBezTo>
                    <a:cubicBezTo>
                      <a:pt x="3574" y="657"/>
                      <a:pt x="3596" y="663"/>
                      <a:pt x="3618" y="663"/>
                    </a:cubicBezTo>
                    <a:cubicBezTo>
                      <a:pt x="3633" y="663"/>
                      <a:pt x="3649" y="660"/>
                      <a:pt x="3666" y="656"/>
                    </a:cubicBezTo>
                    <a:cubicBezTo>
                      <a:pt x="3793" y="593"/>
                      <a:pt x="3888" y="349"/>
                      <a:pt x="3909" y="276"/>
                    </a:cubicBezTo>
                    <a:cubicBezTo>
                      <a:pt x="3909" y="265"/>
                      <a:pt x="3920" y="255"/>
                      <a:pt x="3920" y="255"/>
                    </a:cubicBezTo>
                    <a:lnTo>
                      <a:pt x="3877" y="86"/>
                    </a:lnTo>
                    <a:cubicBezTo>
                      <a:pt x="3835" y="77"/>
                      <a:pt x="3751" y="48"/>
                      <a:pt x="3665" y="48"/>
                    </a:cubicBezTo>
                    <a:cubicBezTo>
                      <a:pt x="3644" y="48"/>
                      <a:pt x="3623" y="49"/>
                      <a:pt x="3603" y="53"/>
                    </a:cubicBezTo>
                    <a:cubicBezTo>
                      <a:pt x="3455" y="75"/>
                      <a:pt x="3359" y="170"/>
                      <a:pt x="3359" y="170"/>
                    </a:cubicBezTo>
                    <a:cubicBezTo>
                      <a:pt x="3353" y="182"/>
                      <a:pt x="3340" y="187"/>
                      <a:pt x="3326" y="187"/>
                    </a:cubicBezTo>
                    <a:cubicBezTo>
                      <a:pt x="3316" y="187"/>
                      <a:pt x="3305" y="185"/>
                      <a:pt x="3296" y="180"/>
                    </a:cubicBezTo>
                    <a:cubicBezTo>
                      <a:pt x="3296" y="180"/>
                      <a:pt x="2867" y="1"/>
                      <a:pt x="2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1674797" y="1437097"/>
                <a:ext cx="165954" cy="210274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543" extrusionOk="0">
                    <a:moveTo>
                      <a:pt x="1078" y="0"/>
                    </a:moveTo>
                    <a:cubicBezTo>
                      <a:pt x="1013" y="0"/>
                      <a:pt x="937" y="17"/>
                      <a:pt x="866" y="75"/>
                    </a:cubicBezTo>
                    <a:cubicBezTo>
                      <a:pt x="697" y="212"/>
                      <a:pt x="707" y="465"/>
                      <a:pt x="707" y="476"/>
                    </a:cubicBezTo>
                    <a:cubicBezTo>
                      <a:pt x="707" y="486"/>
                      <a:pt x="707" y="508"/>
                      <a:pt x="686" y="519"/>
                    </a:cubicBezTo>
                    <a:cubicBezTo>
                      <a:pt x="676" y="529"/>
                      <a:pt x="655" y="540"/>
                      <a:pt x="634" y="540"/>
                    </a:cubicBezTo>
                    <a:cubicBezTo>
                      <a:pt x="634" y="540"/>
                      <a:pt x="604" y="533"/>
                      <a:pt x="559" y="533"/>
                    </a:cubicBezTo>
                    <a:cubicBezTo>
                      <a:pt x="506" y="533"/>
                      <a:pt x="433" y="542"/>
                      <a:pt x="359" y="582"/>
                    </a:cubicBezTo>
                    <a:cubicBezTo>
                      <a:pt x="232" y="655"/>
                      <a:pt x="254" y="867"/>
                      <a:pt x="254" y="867"/>
                    </a:cubicBezTo>
                    <a:cubicBezTo>
                      <a:pt x="254" y="888"/>
                      <a:pt x="243" y="909"/>
                      <a:pt x="232" y="920"/>
                    </a:cubicBezTo>
                    <a:cubicBezTo>
                      <a:pt x="221" y="930"/>
                      <a:pt x="200" y="930"/>
                      <a:pt x="179" y="930"/>
                    </a:cubicBezTo>
                    <a:cubicBezTo>
                      <a:pt x="179" y="930"/>
                      <a:pt x="127" y="930"/>
                      <a:pt x="63" y="993"/>
                    </a:cubicBezTo>
                    <a:cubicBezTo>
                      <a:pt x="0" y="1057"/>
                      <a:pt x="0" y="1131"/>
                      <a:pt x="0" y="1141"/>
                    </a:cubicBezTo>
                    <a:lnTo>
                      <a:pt x="52" y="1321"/>
                    </a:lnTo>
                    <a:cubicBezTo>
                      <a:pt x="80" y="1316"/>
                      <a:pt x="111" y="1313"/>
                      <a:pt x="142" y="1313"/>
                    </a:cubicBezTo>
                    <a:cubicBezTo>
                      <a:pt x="247" y="1313"/>
                      <a:pt x="363" y="1348"/>
                      <a:pt x="412" y="1469"/>
                    </a:cubicBezTo>
                    <a:cubicBezTo>
                      <a:pt x="465" y="1606"/>
                      <a:pt x="412" y="1723"/>
                      <a:pt x="359" y="1796"/>
                    </a:cubicBezTo>
                    <a:cubicBezTo>
                      <a:pt x="423" y="1881"/>
                      <a:pt x="528" y="2071"/>
                      <a:pt x="423" y="2303"/>
                    </a:cubicBezTo>
                    <a:cubicBezTo>
                      <a:pt x="369" y="2420"/>
                      <a:pt x="306" y="2493"/>
                      <a:pt x="254" y="2536"/>
                    </a:cubicBezTo>
                    <a:cubicBezTo>
                      <a:pt x="281" y="2540"/>
                      <a:pt x="312" y="2542"/>
                      <a:pt x="349" y="2542"/>
                    </a:cubicBezTo>
                    <a:cubicBezTo>
                      <a:pt x="412" y="2542"/>
                      <a:pt x="491" y="2535"/>
                      <a:pt x="592" y="2514"/>
                    </a:cubicBezTo>
                    <a:cubicBezTo>
                      <a:pt x="930" y="2451"/>
                      <a:pt x="951" y="2230"/>
                      <a:pt x="951" y="2219"/>
                    </a:cubicBezTo>
                    <a:cubicBezTo>
                      <a:pt x="961" y="2209"/>
                      <a:pt x="961" y="2209"/>
                      <a:pt x="961" y="2198"/>
                    </a:cubicBezTo>
                    <a:cubicBezTo>
                      <a:pt x="972" y="2124"/>
                      <a:pt x="982" y="1976"/>
                      <a:pt x="1066" y="1892"/>
                    </a:cubicBezTo>
                    <a:cubicBezTo>
                      <a:pt x="1120" y="1828"/>
                      <a:pt x="1193" y="1796"/>
                      <a:pt x="1278" y="1796"/>
                    </a:cubicBezTo>
                    <a:cubicBezTo>
                      <a:pt x="1362" y="1807"/>
                      <a:pt x="1426" y="1828"/>
                      <a:pt x="1479" y="1881"/>
                    </a:cubicBezTo>
                    <a:cubicBezTo>
                      <a:pt x="1552" y="1965"/>
                      <a:pt x="1542" y="2103"/>
                      <a:pt x="1542" y="2113"/>
                    </a:cubicBezTo>
                    <a:cubicBezTo>
                      <a:pt x="1542" y="2145"/>
                      <a:pt x="1510" y="2166"/>
                      <a:pt x="1479" y="2166"/>
                    </a:cubicBezTo>
                    <a:cubicBezTo>
                      <a:pt x="1447" y="2155"/>
                      <a:pt x="1426" y="2134"/>
                      <a:pt x="1426" y="2103"/>
                    </a:cubicBezTo>
                    <a:cubicBezTo>
                      <a:pt x="1426" y="2103"/>
                      <a:pt x="1437" y="2007"/>
                      <a:pt x="1394" y="1955"/>
                    </a:cubicBezTo>
                    <a:cubicBezTo>
                      <a:pt x="1362" y="1934"/>
                      <a:pt x="1331" y="1913"/>
                      <a:pt x="1278" y="1913"/>
                    </a:cubicBezTo>
                    <a:cubicBezTo>
                      <a:pt x="1225" y="1913"/>
                      <a:pt x="1183" y="1934"/>
                      <a:pt x="1151" y="1965"/>
                    </a:cubicBezTo>
                    <a:cubicBezTo>
                      <a:pt x="1066" y="2061"/>
                      <a:pt x="1077" y="2240"/>
                      <a:pt x="1077" y="2240"/>
                    </a:cubicBezTo>
                    <a:lnTo>
                      <a:pt x="1077" y="2261"/>
                    </a:lnTo>
                    <a:cubicBezTo>
                      <a:pt x="1088" y="2293"/>
                      <a:pt x="1109" y="2356"/>
                      <a:pt x="1172" y="2388"/>
                    </a:cubicBezTo>
                    <a:cubicBezTo>
                      <a:pt x="1225" y="2423"/>
                      <a:pt x="1290" y="2435"/>
                      <a:pt x="1352" y="2435"/>
                    </a:cubicBezTo>
                    <a:cubicBezTo>
                      <a:pt x="1477" y="2435"/>
                      <a:pt x="1595" y="2388"/>
                      <a:pt x="1595" y="2388"/>
                    </a:cubicBezTo>
                    <a:cubicBezTo>
                      <a:pt x="1742" y="2314"/>
                      <a:pt x="1965" y="2124"/>
                      <a:pt x="1986" y="1691"/>
                    </a:cubicBezTo>
                    <a:cubicBezTo>
                      <a:pt x="2007" y="1216"/>
                      <a:pt x="1827" y="962"/>
                      <a:pt x="1711" y="835"/>
                    </a:cubicBezTo>
                    <a:cubicBezTo>
                      <a:pt x="1627" y="899"/>
                      <a:pt x="1510" y="951"/>
                      <a:pt x="1373" y="951"/>
                    </a:cubicBezTo>
                    <a:cubicBezTo>
                      <a:pt x="1299" y="951"/>
                      <a:pt x="1225" y="930"/>
                      <a:pt x="1141" y="888"/>
                    </a:cubicBezTo>
                    <a:cubicBezTo>
                      <a:pt x="1130" y="888"/>
                      <a:pt x="1120" y="878"/>
                      <a:pt x="1109" y="878"/>
                    </a:cubicBezTo>
                    <a:cubicBezTo>
                      <a:pt x="1024" y="962"/>
                      <a:pt x="824" y="1205"/>
                      <a:pt x="982" y="1406"/>
                    </a:cubicBezTo>
                    <a:cubicBezTo>
                      <a:pt x="1055" y="1499"/>
                      <a:pt x="1141" y="1528"/>
                      <a:pt x="1220" y="1528"/>
                    </a:cubicBezTo>
                    <a:cubicBezTo>
                      <a:pt x="1345" y="1528"/>
                      <a:pt x="1451" y="1454"/>
                      <a:pt x="1458" y="1448"/>
                    </a:cubicBezTo>
                    <a:cubicBezTo>
                      <a:pt x="1465" y="1444"/>
                      <a:pt x="1476" y="1441"/>
                      <a:pt x="1487" y="1441"/>
                    </a:cubicBezTo>
                    <a:cubicBezTo>
                      <a:pt x="1506" y="1441"/>
                      <a:pt x="1525" y="1449"/>
                      <a:pt x="1531" y="1469"/>
                    </a:cubicBezTo>
                    <a:cubicBezTo>
                      <a:pt x="1552" y="1490"/>
                      <a:pt x="1542" y="1522"/>
                      <a:pt x="1521" y="1543"/>
                    </a:cubicBezTo>
                    <a:cubicBezTo>
                      <a:pt x="1458" y="1596"/>
                      <a:pt x="1341" y="1638"/>
                      <a:pt x="1214" y="1638"/>
                    </a:cubicBezTo>
                    <a:cubicBezTo>
                      <a:pt x="1109" y="1638"/>
                      <a:pt x="982" y="1596"/>
                      <a:pt x="887" y="1479"/>
                    </a:cubicBezTo>
                    <a:cubicBezTo>
                      <a:pt x="707" y="1247"/>
                      <a:pt x="866" y="962"/>
                      <a:pt x="1014" y="803"/>
                    </a:cubicBezTo>
                    <a:cubicBezTo>
                      <a:pt x="771" y="592"/>
                      <a:pt x="919" y="286"/>
                      <a:pt x="919" y="286"/>
                    </a:cubicBezTo>
                    <a:cubicBezTo>
                      <a:pt x="934" y="262"/>
                      <a:pt x="957" y="250"/>
                      <a:pt x="976" y="250"/>
                    </a:cubicBezTo>
                    <a:cubicBezTo>
                      <a:pt x="982" y="250"/>
                      <a:pt x="988" y="252"/>
                      <a:pt x="993" y="254"/>
                    </a:cubicBezTo>
                    <a:cubicBezTo>
                      <a:pt x="1024" y="265"/>
                      <a:pt x="1035" y="307"/>
                      <a:pt x="1024" y="328"/>
                    </a:cubicBezTo>
                    <a:cubicBezTo>
                      <a:pt x="1014" y="360"/>
                      <a:pt x="887" y="645"/>
                      <a:pt x="1183" y="793"/>
                    </a:cubicBezTo>
                    <a:cubicBezTo>
                      <a:pt x="1244" y="821"/>
                      <a:pt x="1304" y="835"/>
                      <a:pt x="1366" y="835"/>
                    </a:cubicBezTo>
                    <a:cubicBezTo>
                      <a:pt x="1444" y="835"/>
                      <a:pt x="1523" y="813"/>
                      <a:pt x="1606" y="772"/>
                    </a:cubicBezTo>
                    <a:cubicBezTo>
                      <a:pt x="1616" y="772"/>
                      <a:pt x="1616" y="761"/>
                      <a:pt x="1627" y="761"/>
                    </a:cubicBezTo>
                    <a:cubicBezTo>
                      <a:pt x="1637" y="719"/>
                      <a:pt x="1648" y="582"/>
                      <a:pt x="1552" y="317"/>
                    </a:cubicBezTo>
                    <a:cubicBezTo>
                      <a:pt x="1489" y="170"/>
                      <a:pt x="1415" y="85"/>
                      <a:pt x="1362" y="33"/>
                    </a:cubicBezTo>
                    <a:lnTo>
                      <a:pt x="1268" y="43"/>
                    </a:lnTo>
                    <a:cubicBezTo>
                      <a:pt x="1257" y="43"/>
                      <a:pt x="1246" y="33"/>
                      <a:pt x="1235" y="33"/>
                    </a:cubicBezTo>
                    <a:cubicBezTo>
                      <a:pt x="1235" y="33"/>
                      <a:pt x="1168" y="0"/>
                      <a:pt x="1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1573423" y="1635384"/>
                <a:ext cx="228962" cy="17405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2105" extrusionOk="0">
                    <a:moveTo>
                      <a:pt x="2229" y="1"/>
                    </a:moveTo>
                    <a:cubicBezTo>
                      <a:pt x="2177" y="95"/>
                      <a:pt x="2060" y="191"/>
                      <a:pt x="1839" y="233"/>
                    </a:cubicBezTo>
                    <a:cubicBezTo>
                      <a:pt x="1733" y="254"/>
                      <a:pt x="1649" y="264"/>
                      <a:pt x="1574" y="264"/>
                    </a:cubicBezTo>
                    <a:cubicBezTo>
                      <a:pt x="1469" y="264"/>
                      <a:pt x="1395" y="243"/>
                      <a:pt x="1353" y="222"/>
                    </a:cubicBezTo>
                    <a:cubicBezTo>
                      <a:pt x="1300" y="307"/>
                      <a:pt x="1194" y="433"/>
                      <a:pt x="1015" y="433"/>
                    </a:cubicBezTo>
                    <a:cubicBezTo>
                      <a:pt x="909" y="423"/>
                      <a:pt x="835" y="402"/>
                      <a:pt x="793" y="381"/>
                    </a:cubicBezTo>
                    <a:cubicBezTo>
                      <a:pt x="761" y="444"/>
                      <a:pt x="708" y="529"/>
                      <a:pt x="592" y="613"/>
                    </a:cubicBezTo>
                    <a:cubicBezTo>
                      <a:pt x="412" y="750"/>
                      <a:pt x="149" y="814"/>
                      <a:pt x="53" y="825"/>
                    </a:cubicBezTo>
                    <a:cubicBezTo>
                      <a:pt x="53" y="825"/>
                      <a:pt x="1" y="1025"/>
                      <a:pt x="127" y="1184"/>
                    </a:cubicBezTo>
                    <a:cubicBezTo>
                      <a:pt x="180" y="1247"/>
                      <a:pt x="254" y="1257"/>
                      <a:pt x="296" y="1278"/>
                    </a:cubicBezTo>
                    <a:cubicBezTo>
                      <a:pt x="339" y="1278"/>
                      <a:pt x="391" y="1268"/>
                      <a:pt x="444" y="1257"/>
                    </a:cubicBezTo>
                    <a:cubicBezTo>
                      <a:pt x="560" y="1236"/>
                      <a:pt x="634" y="1184"/>
                      <a:pt x="656" y="1109"/>
                    </a:cubicBezTo>
                    <a:cubicBezTo>
                      <a:pt x="708" y="930"/>
                      <a:pt x="581" y="835"/>
                      <a:pt x="581" y="825"/>
                    </a:cubicBezTo>
                    <a:cubicBezTo>
                      <a:pt x="550" y="814"/>
                      <a:pt x="550" y="771"/>
                      <a:pt x="571" y="750"/>
                    </a:cubicBezTo>
                    <a:cubicBezTo>
                      <a:pt x="583" y="733"/>
                      <a:pt x="597" y="725"/>
                      <a:pt x="612" y="725"/>
                    </a:cubicBezTo>
                    <a:cubicBezTo>
                      <a:pt x="624" y="725"/>
                      <a:pt x="635" y="731"/>
                      <a:pt x="645" y="740"/>
                    </a:cubicBezTo>
                    <a:cubicBezTo>
                      <a:pt x="656" y="740"/>
                      <a:pt x="846" y="877"/>
                      <a:pt x="761" y="1141"/>
                    </a:cubicBezTo>
                    <a:cubicBezTo>
                      <a:pt x="719" y="1289"/>
                      <a:pt x="581" y="1353"/>
                      <a:pt x="455" y="1374"/>
                    </a:cubicBezTo>
                    <a:cubicBezTo>
                      <a:pt x="455" y="1479"/>
                      <a:pt x="508" y="1648"/>
                      <a:pt x="677" y="1807"/>
                    </a:cubicBezTo>
                    <a:cubicBezTo>
                      <a:pt x="858" y="1974"/>
                      <a:pt x="1140" y="2104"/>
                      <a:pt x="1441" y="2104"/>
                    </a:cubicBezTo>
                    <a:cubicBezTo>
                      <a:pt x="1597" y="2104"/>
                      <a:pt x="1758" y="2069"/>
                      <a:pt x="1912" y="1987"/>
                    </a:cubicBezTo>
                    <a:cubicBezTo>
                      <a:pt x="2240" y="1807"/>
                      <a:pt x="2261" y="1574"/>
                      <a:pt x="2250" y="1458"/>
                    </a:cubicBezTo>
                    <a:cubicBezTo>
                      <a:pt x="2060" y="1458"/>
                      <a:pt x="1870" y="1363"/>
                      <a:pt x="1764" y="1205"/>
                    </a:cubicBezTo>
                    <a:cubicBezTo>
                      <a:pt x="1733" y="1163"/>
                      <a:pt x="1712" y="1120"/>
                      <a:pt x="1701" y="1078"/>
                    </a:cubicBezTo>
                    <a:cubicBezTo>
                      <a:pt x="1674" y="1067"/>
                      <a:pt x="1608" y="1042"/>
                      <a:pt x="1531" y="1042"/>
                    </a:cubicBezTo>
                    <a:cubicBezTo>
                      <a:pt x="1458" y="1042"/>
                      <a:pt x="1377" y="1064"/>
                      <a:pt x="1311" y="1141"/>
                    </a:cubicBezTo>
                    <a:cubicBezTo>
                      <a:pt x="1163" y="1321"/>
                      <a:pt x="1300" y="1479"/>
                      <a:pt x="1311" y="1501"/>
                    </a:cubicBezTo>
                    <a:cubicBezTo>
                      <a:pt x="1332" y="1522"/>
                      <a:pt x="1332" y="1553"/>
                      <a:pt x="1311" y="1574"/>
                    </a:cubicBezTo>
                    <a:cubicBezTo>
                      <a:pt x="1300" y="1585"/>
                      <a:pt x="1278" y="1595"/>
                      <a:pt x="1268" y="1595"/>
                    </a:cubicBezTo>
                    <a:cubicBezTo>
                      <a:pt x="1257" y="1595"/>
                      <a:pt x="1236" y="1585"/>
                      <a:pt x="1226" y="1574"/>
                    </a:cubicBezTo>
                    <a:cubicBezTo>
                      <a:pt x="1152" y="1490"/>
                      <a:pt x="1046" y="1278"/>
                      <a:pt x="1226" y="1067"/>
                    </a:cubicBezTo>
                    <a:cubicBezTo>
                      <a:pt x="1316" y="963"/>
                      <a:pt x="1430" y="927"/>
                      <a:pt x="1533" y="927"/>
                    </a:cubicBezTo>
                    <a:cubicBezTo>
                      <a:pt x="1586" y="927"/>
                      <a:pt x="1637" y="937"/>
                      <a:pt x="1680" y="951"/>
                    </a:cubicBezTo>
                    <a:cubicBezTo>
                      <a:pt x="1680" y="898"/>
                      <a:pt x="1691" y="846"/>
                      <a:pt x="1722" y="803"/>
                    </a:cubicBezTo>
                    <a:cubicBezTo>
                      <a:pt x="1816" y="616"/>
                      <a:pt x="1962" y="567"/>
                      <a:pt x="2074" y="567"/>
                    </a:cubicBezTo>
                    <a:cubicBezTo>
                      <a:pt x="2114" y="567"/>
                      <a:pt x="2149" y="573"/>
                      <a:pt x="2177" y="581"/>
                    </a:cubicBezTo>
                    <a:cubicBezTo>
                      <a:pt x="2208" y="592"/>
                      <a:pt x="2219" y="623"/>
                      <a:pt x="2219" y="656"/>
                    </a:cubicBezTo>
                    <a:cubicBezTo>
                      <a:pt x="2211" y="679"/>
                      <a:pt x="2191" y="691"/>
                      <a:pt x="2168" y="691"/>
                    </a:cubicBezTo>
                    <a:cubicBezTo>
                      <a:pt x="2161" y="691"/>
                      <a:pt x="2153" y="690"/>
                      <a:pt x="2145" y="687"/>
                    </a:cubicBezTo>
                    <a:cubicBezTo>
                      <a:pt x="2138" y="687"/>
                      <a:pt x="2114" y="681"/>
                      <a:pt x="2080" y="681"/>
                    </a:cubicBezTo>
                    <a:cubicBezTo>
                      <a:pt x="2009" y="681"/>
                      <a:pt x="1896" y="706"/>
                      <a:pt x="1818" y="856"/>
                    </a:cubicBezTo>
                    <a:cubicBezTo>
                      <a:pt x="1775" y="940"/>
                      <a:pt x="1785" y="1046"/>
                      <a:pt x="1860" y="1141"/>
                    </a:cubicBezTo>
                    <a:cubicBezTo>
                      <a:pt x="1945" y="1264"/>
                      <a:pt x="2098" y="1345"/>
                      <a:pt x="2251" y="1345"/>
                    </a:cubicBezTo>
                    <a:cubicBezTo>
                      <a:pt x="2269" y="1345"/>
                      <a:pt x="2286" y="1344"/>
                      <a:pt x="2303" y="1342"/>
                    </a:cubicBezTo>
                    <a:cubicBezTo>
                      <a:pt x="2314" y="1342"/>
                      <a:pt x="2325" y="1342"/>
                      <a:pt x="2335" y="1332"/>
                    </a:cubicBezTo>
                    <a:cubicBezTo>
                      <a:pt x="2409" y="1278"/>
                      <a:pt x="2515" y="1141"/>
                      <a:pt x="2630" y="867"/>
                    </a:cubicBezTo>
                    <a:cubicBezTo>
                      <a:pt x="2768" y="497"/>
                      <a:pt x="2694" y="149"/>
                      <a:pt x="2694" y="149"/>
                    </a:cubicBezTo>
                    <a:lnTo>
                      <a:pt x="2694" y="149"/>
                    </a:lnTo>
                    <a:cubicBezTo>
                      <a:pt x="2675" y="152"/>
                      <a:pt x="2641" y="156"/>
                      <a:pt x="2599" y="156"/>
                    </a:cubicBezTo>
                    <a:cubicBezTo>
                      <a:pt x="2521" y="156"/>
                      <a:pt x="2417" y="143"/>
                      <a:pt x="2335" y="95"/>
                    </a:cubicBezTo>
                    <a:cubicBezTo>
                      <a:pt x="2292" y="64"/>
                      <a:pt x="2261" y="32"/>
                      <a:pt x="2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876846" y="432745"/>
            <a:ext cx="40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 pitchFamily="34" charset="0"/>
              </a:rPr>
              <a:t>Dataset Description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401602" y="1278008"/>
            <a:ext cx="7128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mainly is split into 2 directories: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Train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Test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 has 4 directories: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kumimoji="0" lang="en-US" altLang="ko-KR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No tumor</a:t>
            </a:r>
          </a:p>
          <a:p>
            <a:pPr lvl="0">
              <a:defRPr/>
            </a:pPr>
            <a:r>
              <a:rPr lang="en-US" altLang="ko-KR" sz="2400" baseline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Meningiomas</a:t>
            </a:r>
            <a:endParaRPr lang="en-US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Pituitary</a:t>
            </a:r>
          </a:p>
          <a:p>
            <a:pPr lvl="0">
              <a:defRPr/>
            </a:pPr>
            <a:r>
              <a:rPr kumimoji="0" lang="en-US" altLang="ko-K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Glioma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>
            <a:off x="401602" y="481843"/>
            <a:ext cx="4720200" cy="441900"/>
          </a:xfrm>
          <a:prstGeom prst="roundRect">
            <a:avLst>
              <a:gd name="adj" fmla="val 352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AA14C7C-6723-4DB4-AFD6-22B9CA8AA4C7}"/>
              </a:ext>
            </a:extLst>
          </p:cNvPr>
          <p:cNvSpPr txBox="1"/>
          <p:nvPr/>
        </p:nvSpPr>
        <p:spPr>
          <a:xfrm>
            <a:off x="894099" y="449998"/>
            <a:ext cx="40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cs typeface="Arial" pitchFamily="34" charset="0"/>
              </a:rPr>
              <a:t>Classes info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t="29573" r="30491" b="20177"/>
          <a:stretch/>
        </p:blipFill>
        <p:spPr>
          <a:xfrm>
            <a:off x="245374" y="1396263"/>
            <a:ext cx="4334176" cy="2431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 t="32310" r="61120" b="33610"/>
          <a:stretch/>
        </p:blipFill>
        <p:spPr>
          <a:xfrm>
            <a:off x="4909159" y="1207923"/>
            <a:ext cx="4141197" cy="28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Brain Surgery Infographics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600</Words>
  <Application>Microsoft Office PowerPoint</Application>
  <PresentationFormat>On-screen Show (16:9)</PresentationFormat>
  <Paragraphs>105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Livvic</vt:lpstr>
      <vt:lpstr>Segoe UI Symbol</vt:lpstr>
      <vt:lpstr>Times New Roman</vt:lpstr>
      <vt:lpstr>Roboto Slab Light</vt:lpstr>
      <vt:lpstr>Barlow Semi Condensed SemiBold</vt:lpstr>
      <vt:lpstr>Roboto Condensed Light</vt:lpstr>
      <vt:lpstr>Bahiana</vt:lpstr>
      <vt:lpstr>Roboto</vt:lpstr>
      <vt:lpstr>맑은 고딕</vt:lpstr>
      <vt:lpstr>Fira Sans Extra Condensed Medium</vt:lpstr>
      <vt:lpstr>Barlow Semi Condensed</vt:lpstr>
      <vt:lpstr>Brain Surgery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11</cp:revision>
  <dcterms:modified xsi:type="dcterms:W3CDTF">2022-11-17T23:52:43Z</dcterms:modified>
</cp:coreProperties>
</file>