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0" r:id="rId3"/>
    <p:sldId id="258" r:id="rId4"/>
    <p:sldId id="305" r:id="rId5"/>
    <p:sldId id="306" r:id="rId6"/>
    <p:sldId id="263" r:id="rId7"/>
    <p:sldId id="266" r:id="rId8"/>
    <p:sldId id="275" r:id="rId9"/>
    <p:sldId id="283" r:id="rId10"/>
    <p:sldId id="285" r:id="rId11"/>
    <p:sldId id="259" r:id="rId12"/>
    <p:sldId id="307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Montserrat Black" panose="020F0502020204030204" pitchFamily="34" charset="0"/>
      <p:bold r:id="rId20"/>
      <p:italic r:id="rId21"/>
      <p:boldItalic r:id="rId22"/>
    </p:embeddedFont>
    <p:embeddedFont>
      <p:font typeface="Montserrat SemiBold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00FFD-AD8F-4284-8967-2B439E20BCA4}">
  <a:tblStyle styleId="{00A00FFD-AD8F-4284-8967-2B439E20B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640"/>
  </p:normalViewPr>
  <p:slideViewPr>
    <p:cSldViewPr snapToGrid="0">
      <p:cViewPr varScale="1">
        <p:scale>
          <a:sx n="142" d="100"/>
          <a:sy n="14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1e7201576b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1e7201576b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1e7201576b9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1e7201576b9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" name="Google Shape;4720;g1e7201576b9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1" name="Google Shape;4721;g1e7201576b9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6" name="Google Shape;5526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7" name="Google Shape;5527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8" name="Google Shape;5798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9" name="Google Shape;5799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7126900" y="-672872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8352076" y="1221309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506586" y="1116105"/>
            <a:ext cx="1452345" cy="1450434"/>
            <a:chOff x="3007636" y="1529825"/>
            <a:chExt cx="1710452" cy="1708201"/>
          </a:xfrm>
        </p:grpSpPr>
        <p:sp>
          <p:nvSpPr>
            <p:cNvPr id="12" name="Google Shape;12;p2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2"/>
          <p:cNvSpPr/>
          <p:nvPr/>
        </p:nvSpPr>
        <p:spPr>
          <a:xfrm rot="2700000">
            <a:off x="9108425" y="3289353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 rot="2700000">
            <a:off x="4973776" y="4593034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>
            <a:off x="4058436" y="-909595"/>
            <a:ext cx="1452345" cy="1450434"/>
            <a:chOff x="3007636" y="1529825"/>
            <a:chExt cx="1710452" cy="1708201"/>
          </a:xfrm>
        </p:grpSpPr>
        <p:sp>
          <p:nvSpPr>
            <p:cNvPr id="64" name="Google Shape;64;p2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3187975" y="1344700"/>
            <a:ext cx="5242800" cy="17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3187975" y="3292025"/>
            <a:ext cx="5242800" cy="3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"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2" name="Google Shape;1462;p19"/>
          <p:cNvGrpSpPr/>
          <p:nvPr/>
        </p:nvGrpSpPr>
        <p:grpSpPr>
          <a:xfrm>
            <a:off x="-461796" y="-604663"/>
            <a:ext cx="10230504" cy="6630525"/>
            <a:chOff x="-461796" y="-604663"/>
            <a:chExt cx="10230504" cy="6630525"/>
          </a:xfrm>
        </p:grpSpPr>
        <p:sp>
          <p:nvSpPr>
            <p:cNvPr id="1463" name="Google Shape;1463;p19"/>
            <p:cNvSpPr/>
            <p:nvPr/>
          </p:nvSpPr>
          <p:spPr>
            <a:xfrm>
              <a:off x="0" y="0"/>
              <a:ext cx="5271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19"/>
            <p:cNvGrpSpPr/>
            <p:nvPr/>
          </p:nvGrpSpPr>
          <p:grpSpPr>
            <a:xfrm>
              <a:off x="-461796" y="-604663"/>
              <a:ext cx="10230504" cy="6630525"/>
              <a:chOff x="-461796" y="-604663"/>
              <a:chExt cx="10230504" cy="6630525"/>
            </a:xfrm>
          </p:grpSpPr>
          <p:sp>
            <p:nvSpPr>
              <p:cNvPr id="1465" name="Google Shape;1465;p19"/>
              <p:cNvSpPr/>
              <p:nvPr/>
            </p:nvSpPr>
            <p:spPr>
              <a:xfrm rot="2700000">
                <a:off x="8389025" y="447520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9"/>
              <p:cNvSpPr/>
              <p:nvPr/>
            </p:nvSpPr>
            <p:spPr>
              <a:xfrm rot="2700000">
                <a:off x="8191325" y="-367947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9"/>
              <p:cNvSpPr/>
              <p:nvPr/>
            </p:nvSpPr>
            <p:spPr>
              <a:xfrm rot="2700000">
                <a:off x="6344451" y="-360391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8" name="Google Shape;1468;p19"/>
              <p:cNvGrpSpPr/>
              <p:nvPr/>
            </p:nvGrpSpPr>
            <p:grpSpPr>
              <a:xfrm>
                <a:off x="8234336" y="9603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1469" name="Google Shape;1469;p19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9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9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9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9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19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19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9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9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9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9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9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9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9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9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9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19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19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19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19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19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19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19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19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19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19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19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19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19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19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19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9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9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9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9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9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9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9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9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9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9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9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9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9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9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9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9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9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9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8" name="Google Shape;1518;p19"/>
              <p:cNvSpPr/>
              <p:nvPr/>
            </p:nvSpPr>
            <p:spPr>
              <a:xfrm rot="2700000">
                <a:off x="-340249" y="14555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9"/>
              <p:cNvSpPr/>
              <p:nvPr/>
            </p:nvSpPr>
            <p:spPr>
              <a:xfrm rot="2700000">
                <a:off x="-140075" y="4646178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9"/>
              <p:cNvSpPr/>
              <p:nvPr/>
            </p:nvSpPr>
            <p:spPr>
              <a:xfrm rot="2700000">
                <a:off x="8977526" y="25024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1" name="Google Shape;1521;p19"/>
          <p:cNvSpPr txBox="1">
            <a:spLocks noGrp="1"/>
          </p:cNvSpPr>
          <p:nvPr>
            <p:ph type="body" idx="1"/>
          </p:nvPr>
        </p:nvSpPr>
        <p:spPr>
          <a:xfrm>
            <a:off x="713225" y="1109525"/>
            <a:ext cx="66552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2" name="Google Shape;15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30"/>
          <p:cNvGrpSpPr/>
          <p:nvPr/>
        </p:nvGrpSpPr>
        <p:grpSpPr>
          <a:xfrm>
            <a:off x="-1111241" y="-910932"/>
            <a:ext cx="11063450" cy="6858057"/>
            <a:chOff x="-1111241" y="-910932"/>
            <a:chExt cx="11063450" cy="6858057"/>
          </a:xfrm>
        </p:grpSpPr>
        <p:sp>
          <p:nvSpPr>
            <p:cNvPr id="2398" name="Google Shape;2398;p30"/>
            <p:cNvSpPr/>
            <p:nvPr/>
          </p:nvSpPr>
          <p:spPr>
            <a:xfrm>
              <a:off x="0" y="0"/>
              <a:ext cx="26802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0"/>
            <p:cNvSpPr/>
            <p:nvPr/>
          </p:nvSpPr>
          <p:spPr>
            <a:xfrm rot="2700000">
              <a:off x="-112525" y="2367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0"/>
            <p:cNvSpPr/>
            <p:nvPr/>
          </p:nvSpPr>
          <p:spPr>
            <a:xfrm rot="2700000">
              <a:off x="3322026" y="24579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1" name="Google Shape;2401;p30"/>
            <p:cNvGrpSpPr/>
            <p:nvPr/>
          </p:nvGrpSpPr>
          <p:grpSpPr>
            <a:xfrm>
              <a:off x="1164936" y="179393"/>
              <a:ext cx="1452345" cy="1450434"/>
              <a:chOff x="3007636" y="1529825"/>
              <a:chExt cx="1710452" cy="1708201"/>
            </a:xfrm>
          </p:grpSpPr>
          <p:sp>
            <p:nvSpPr>
              <p:cNvPr id="2402" name="Google Shape;2402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1" name="Google Shape;2451;p30"/>
            <p:cNvGrpSpPr/>
            <p:nvPr/>
          </p:nvGrpSpPr>
          <p:grpSpPr>
            <a:xfrm>
              <a:off x="-525734" y="1824320"/>
              <a:ext cx="1969361" cy="1003983"/>
              <a:chOff x="529500" y="1798295"/>
              <a:chExt cx="2203358" cy="1123275"/>
            </a:xfrm>
          </p:grpSpPr>
          <p:sp>
            <p:nvSpPr>
              <p:cNvPr id="2452" name="Google Shape;2452;p3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3" name="Google Shape;2463;p30"/>
            <p:cNvGrpSpPr/>
            <p:nvPr/>
          </p:nvGrpSpPr>
          <p:grpSpPr>
            <a:xfrm>
              <a:off x="355416" y="4636932"/>
              <a:ext cx="1969361" cy="1003983"/>
              <a:chOff x="529500" y="1798295"/>
              <a:chExt cx="2203358" cy="1123275"/>
            </a:xfrm>
          </p:grpSpPr>
          <p:sp>
            <p:nvSpPr>
              <p:cNvPr id="2464" name="Google Shape;2464;p3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5" name="Google Shape;2475;p30"/>
            <p:cNvSpPr/>
            <p:nvPr/>
          </p:nvSpPr>
          <p:spPr>
            <a:xfrm rot="2700000">
              <a:off x="1597301" y="28396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 rot="2700000">
              <a:off x="-874525" y="341806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7" name="Google Shape;2477;p30"/>
            <p:cNvGrpSpPr/>
            <p:nvPr/>
          </p:nvGrpSpPr>
          <p:grpSpPr>
            <a:xfrm>
              <a:off x="854111" y="2717868"/>
              <a:ext cx="1452345" cy="1450434"/>
              <a:chOff x="3007636" y="1529825"/>
              <a:chExt cx="1710452" cy="1708201"/>
            </a:xfrm>
          </p:grpSpPr>
          <p:sp>
            <p:nvSpPr>
              <p:cNvPr id="2478" name="Google Shape;2478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7" name="Google Shape;2527;p30"/>
            <p:cNvGrpSpPr/>
            <p:nvPr/>
          </p:nvGrpSpPr>
          <p:grpSpPr>
            <a:xfrm>
              <a:off x="6165666" y="-201768"/>
              <a:ext cx="1969361" cy="1003983"/>
              <a:chOff x="529500" y="1798295"/>
              <a:chExt cx="2203358" cy="1123275"/>
            </a:xfrm>
          </p:grpSpPr>
          <p:sp>
            <p:nvSpPr>
              <p:cNvPr id="2528" name="Google Shape;2528;p3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9" name="Google Shape;2539;p30"/>
            <p:cNvSpPr/>
            <p:nvPr/>
          </p:nvSpPr>
          <p:spPr>
            <a:xfrm rot="2700000">
              <a:off x="8572525" y="7762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 rot="2700000">
              <a:off x="4000525" y="4567441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 rot="2700000">
              <a:off x="8998926" y="408854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2" name="Google Shape;2542;p30"/>
            <p:cNvGrpSpPr/>
            <p:nvPr/>
          </p:nvGrpSpPr>
          <p:grpSpPr>
            <a:xfrm>
              <a:off x="4713336" y="4168293"/>
              <a:ext cx="1452345" cy="1450434"/>
              <a:chOff x="3007636" y="1529825"/>
              <a:chExt cx="1710452" cy="1708201"/>
            </a:xfrm>
          </p:grpSpPr>
          <p:sp>
            <p:nvSpPr>
              <p:cNvPr id="2543" name="Google Shape;2543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2" name="Google Shape;2592;p30"/>
            <p:cNvGrpSpPr/>
            <p:nvPr/>
          </p:nvGrpSpPr>
          <p:grpSpPr>
            <a:xfrm>
              <a:off x="4075311" y="-910932"/>
              <a:ext cx="1452345" cy="1450434"/>
              <a:chOff x="3007636" y="1529825"/>
              <a:chExt cx="1710452" cy="1708201"/>
            </a:xfrm>
          </p:grpSpPr>
          <p:sp>
            <p:nvSpPr>
              <p:cNvPr id="2593" name="Google Shape;2593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31"/>
          <p:cNvGrpSpPr/>
          <p:nvPr/>
        </p:nvGrpSpPr>
        <p:grpSpPr>
          <a:xfrm>
            <a:off x="-1058816" y="-978763"/>
            <a:ext cx="10542822" cy="7314750"/>
            <a:chOff x="-1058816" y="-978763"/>
            <a:chExt cx="10542822" cy="7314750"/>
          </a:xfrm>
        </p:grpSpPr>
        <p:grpSp>
          <p:nvGrpSpPr>
            <p:cNvPr id="2644" name="Google Shape;2644;p31"/>
            <p:cNvGrpSpPr/>
            <p:nvPr/>
          </p:nvGrpSpPr>
          <p:grpSpPr>
            <a:xfrm>
              <a:off x="2864986" y="4682405"/>
              <a:ext cx="1452345" cy="1450434"/>
              <a:chOff x="3007636" y="1529825"/>
              <a:chExt cx="1710452" cy="1708201"/>
            </a:xfrm>
          </p:grpSpPr>
          <p:sp>
            <p:nvSpPr>
              <p:cNvPr id="2645" name="Google Shape;2645;p31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1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1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1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1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1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1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1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1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1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1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1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1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1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1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1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1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1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1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1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1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1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1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1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1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1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1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1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1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1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1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1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1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1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1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1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1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1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1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1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1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1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1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1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1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1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1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1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1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4" name="Google Shape;2694;p31"/>
            <p:cNvGrpSpPr/>
            <p:nvPr/>
          </p:nvGrpSpPr>
          <p:grpSpPr>
            <a:xfrm>
              <a:off x="-1058816" y="-978763"/>
              <a:ext cx="10542822" cy="7314750"/>
              <a:chOff x="-1058816" y="-978763"/>
              <a:chExt cx="10542822" cy="7314750"/>
            </a:xfrm>
          </p:grpSpPr>
          <p:sp>
            <p:nvSpPr>
              <p:cNvPr id="2695" name="Google Shape;2695;p31"/>
              <p:cNvSpPr/>
              <p:nvPr/>
            </p:nvSpPr>
            <p:spPr>
              <a:xfrm>
                <a:off x="4992600" y="0"/>
                <a:ext cx="41514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1"/>
              <p:cNvSpPr/>
              <p:nvPr/>
            </p:nvSpPr>
            <p:spPr>
              <a:xfrm rot="2700000">
                <a:off x="5439875" y="2148428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1"/>
              <p:cNvSpPr/>
              <p:nvPr/>
            </p:nvSpPr>
            <p:spPr>
              <a:xfrm rot="2700000">
                <a:off x="5469051" y="41125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8" name="Google Shape;2698;p31"/>
              <p:cNvGrpSpPr/>
              <p:nvPr/>
            </p:nvGrpSpPr>
            <p:grpSpPr>
              <a:xfrm>
                <a:off x="5867286" y="1683105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699" name="Google Shape;2699;p31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31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31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31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31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31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31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31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31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31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31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0" name="Google Shape;2710;p31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1" name="Google Shape;2711;p31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2" name="Google Shape;2712;p31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3" name="Google Shape;2713;p31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4" name="Google Shape;2714;p31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31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1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7" name="Google Shape;2717;p31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8" name="Google Shape;2718;p31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9" name="Google Shape;2719;p31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0" name="Google Shape;2720;p31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1" name="Google Shape;2721;p31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2" name="Google Shape;2722;p31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31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31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5" name="Google Shape;2725;p31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6" name="Google Shape;2726;p31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7" name="Google Shape;2727;p31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31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31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31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31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31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31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31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31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31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31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8" name="Google Shape;2738;p31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9" name="Google Shape;2739;p31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31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31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31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31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31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31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2746;p31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2747;p31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8" name="Google Shape;2748;p31"/>
              <p:cNvGrpSpPr/>
              <p:nvPr/>
            </p:nvGrpSpPr>
            <p:grpSpPr>
              <a:xfrm>
                <a:off x="5242841" y="445032"/>
                <a:ext cx="1969361" cy="1003983"/>
                <a:chOff x="529500" y="1798295"/>
                <a:chExt cx="2203358" cy="1123275"/>
              </a:xfrm>
            </p:grpSpPr>
            <p:sp>
              <p:nvSpPr>
                <p:cNvPr id="2749" name="Google Shape;2749;p31"/>
                <p:cNvSpPr/>
                <p:nvPr/>
              </p:nvSpPr>
              <p:spPr>
                <a:xfrm>
                  <a:off x="529500" y="1798569"/>
                  <a:ext cx="1101716" cy="561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35" extrusionOk="0">
                      <a:moveTo>
                        <a:pt x="67662" y="0"/>
                      </a:moveTo>
                      <a:cubicBezTo>
                        <a:pt x="65145" y="0"/>
                        <a:pt x="62456" y="361"/>
                        <a:pt x="59393" y="1132"/>
                      </a:cubicBezTo>
                      <a:cubicBezTo>
                        <a:pt x="57532" y="1574"/>
                        <a:pt x="55694" y="2132"/>
                        <a:pt x="53972" y="2807"/>
                      </a:cubicBezTo>
                      <a:cubicBezTo>
                        <a:pt x="36734" y="8948"/>
                        <a:pt x="15680" y="23814"/>
                        <a:pt x="14796" y="24442"/>
                      </a:cubicBezTo>
                      <a:lnTo>
                        <a:pt x="0" y="34934"/>
                      </a:lnTo>
                      <a:lnTo>
                        <a:pt x="20147" y="34934"/>
                      </a:lnTo>
                      <a:cubicBezTo>
                        <a:pt x="20147" y="34934"/>
                        <a:pt x="40875" y="20231"/>
                        <a:pt x="57090" y="14485"/>
                      </a:cubicBezTo>
                      <a:cubicBezTo>
                        <a:pt x="58486" y="13927"/>
                        <a:pt x="59974" y="13485"/>
                        <a:pt x="61510" y="13136"/>
                      </a:cubicBezTo>
                      <a:cubicBezTo>
                        <a:pt x="63743" y="12554"/>
                        <a:pt x="65837" y="12229"/>
                        <a:pt x="67698" y="12229"/>
                      </a:cubicBezTo>
                      <a:cubicBezTo>
                        <a:pt x="67977" y="12229"/>
                        <a:pt x="68256" y="12252"/>
                        <a:pt x="68536" y="12252"/>
                      </a:cubicBezTo>
                      <a:lnTo>
                        <a:pt x="68536" y="15"/>
                      </a:lnTo>
                      <a:cubicBezTo>
                        <a:pt x="68247" y="5"/>
                        <a:pt x="67955" y="0"/>
                        <a:pt x="676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1"/>
                <p:cNvSpPr/>
                <p:nvPr/>
              </p:nvSpPr>
              <p:spPr>
                <a:xfrm>
                  <a:off x="1631142" y="2360103"/>
                  <a:ext cx="1101346" cy="561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3" h="34919" extrusionOk="0">
                      <a:moveTo>
                        <a:pt x="48366" y="0"/>
                      </a:moveTo>
                      <a:cubicBezTo>
                        <a:pt x="48366" y="0"/>
                        <a:pt x="27638" y="14703"/>
                        <a:pt x="11446" y="20426"/>
                      </a:cubicBezTo>
                      <a:cubicBezTo>
                        <a:pt x="10027" y="20984"/>
                        <a:pt x="8562" y="21426"/>
                        <a:pt x="7026" y="21775"/>
                      </a:cubicBezTo>
                      <a:cubicBezTo>
                        <a:pt x="4770" y="22357"/>
                        <a:pt x="2676" y="22682"/>
                        <a:pt x="815" y="22682"/>
                      </a:cubicBezTo>
                      <a:cubicBezTo>
                        <a:pt x="536" y="22682"/>
                        <a:pt x="256" y="22659"/>
                        <a:pt x="1" y="22659"/>
                      </a:cubicBezTo>
                      <a:lnTo>
                        <a:pt x="1" y="34919"/>
                      </a:lnTo>
                      <a:lnTo>
                        <a:pt x="815" y="34919"/>
                      </a:lnTo>
                      <a:cubicBezTo>
                        <a:pt x="3327" y="34919"/>
                        <a:pt x="6049" y="34547"/>
                        <a:pt x="9120" y="33779"/>
                      </a:cubicBezTo>
                      <a:cubicBezTo>
                        <a:pt x="11004" y="33337"/>
                        <a:pt x="12819" y="32779"/>
                        <a:pt x="14564" y="32104"/>
                      </a:cubicBezTo>
                      <a:cubicBezTo>
                        <a:pt x="31802" y="25962"/>
                        <a:pt x="52856" y="11120"/>
                        <a:pt x="53740" y="10469"/>
                      </a:cubicBezTo>
                      <a:lnTo>
                        <a:pt x="685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1"/>
                <p:cNvSpPr/>
                <p:nvPr/>
              </p:nvSpPr>
              <p:spPr>
                <a:xfrm>
                  <a:off x="1631142" y="1798295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690" y="0"/>
                      </a:moveTo>
                      <a:cubicBezTo>
                        <a:pt x="459" y="0"/>
                        <a:pt x="229" y="3"/>
                        <a:pt x="1" y="9"/>
                      </a:cubicBezTo>
                      <a:lnTo>
                        <a:pt x="1" y="12269"/>
                      </a:lnTo>
                      <a:cubicBezTo>
                        <a:pt x="280" y="12269"/>
                        <a:pt x="536" y="12246"/>
                        <a:pt x="815" y="12246"/>
                      </a:cubicBezTo>
                      <a:cubicBezTo>
                        <a:pt x="2676" y="12246"/>
                        <a:pt x="4770" y="12571"/>
                        <a:pt x="7026" y="13153"/>
                      </a:cubicBezTo>
                      <a:cubicBezTo>
                        <a:pt x="8538" y="13502"/>
                        <a:pt x="10027" y="13967"/>
                        <a:pt x="11446" y="14502"/>
                      </a:cubicBezTo>
                      <a:cubicBezTo>
                        <a:pt x="27638" y="20225"/>
                        <a:pt x="48366" y="34951"/>
                        <a:pt x="48366" y="34951"/>
                      </a:cubicBezTo>
                      <a:lnTo>
                        <a:pt x="68536" y="34951"/>
                      </a:lnTo>
                      <a:lnTo>
                        <a:pt x="53740" y="24459"/>
                      </a:lnTo>
                      <a:cubicBezTo>
                        <a:pt x="52856" y="23831"/>
                        <a:pt x="31802" y="8965"/>
                        <a:pt x="14564" y="2824"/>
                      </a:cubicBezTo>
                      <a:cubicBezTo>
                        <a:pt x="12842" y="2149"/>
                        <a:pt x="11004" y="1591"/>
                        <a:pt x="9120" y="1149"/>
                      </a:cubicBezTo>
                      <a:cubicBezTo>
                        <a:pt x="6004" y="359"/>
                        <a:pt x="3260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31"/>
                <p:cNvSpPr/>
                <p:nvPr/>
              </p:nvSpPr>
              <p:spPr>
                <a:xfrm>
                  <a:off x="529500" y="2359717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0" y="1"/>
                      </a:moveTo>
                      <a:lnTo>
                        <a:pt x="14796" y="10493"/>
                      </a:lnTo>
                      <a:cubicBezTo>
                        <a:pt x="15680" y="11144"/>
                        <a:pt x="36734" y="25986"/>
                        <a:pt x="53972" y="32128"/>
                      </a:cubicBezTo>
                      <a:cubicBezTo>
                        <a:pt x="55694" y="32803"/>
                        <a:pt x="57532" y="33361"/>
                        <a:pt x="59393" y="33803"/>
                      </a:cubicBezTo>
                      <a:cubicBezTo>
                        <a:pt x="62530" y="34593"/>
                        <a:pt x="65276" y="34952"/>
                        <a:pt x="67846" y="34952"/>
                      </a:cubicBezTo>
                      <a:cubicBezTo>
                        <a:pt x="68077" y="34952"/>
                        <a:pt x="68307" y="34949"/>
                        <a:pt x="68536" y="34943"/>
                      </a:cubicBezTo>
                      <a:lnTo>
                        <a:pt x="68536" y="22683"/>
                      </a:lnTo>
                      <a:cubicBezTo>
                        <a:pt x="68256" y="22683"/>
                        <a:pt x="67977" y="22706"/>
                        <a:pt x="67698" y="22706"/>
                      </a:cubicBezTo>
                      <a:cubicBezTo>
                        <a:pt x="65837" y="22706"/>
                        <a:pt x="63743" y="22381"/>
                        <a:pt x="61510" y="21799"/>
                      </a:cubicBezTo>
                      <a:cubicBezTo>
                        <a:pt x="59974" y="21450"/>
                        <a:pt x="58486" y="21008"/>
                        <a:pt x="57090" y="20450"/>
                      </a:cubicBezTo>
                      <a:cubicBezTo>
                        <a:pt x="40875" y="14727"/>
                        <a:pt x="20147" y="1"/>
                        <a:pt x="20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31"/>
                <p:cNvSpPr/>
                <p:nvPr/>
              </p:nvSpPr>
              <p:spPr>
                <a:xfrm>
                  <a:off x="853330" y="1995123"/>
                  <a:ext cx="1555353" cy="72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6" h="45389" extrusionOk="0">
                      <a:moveTo>
                        <a:pt x="47552" y="1"/>
                      </a:moveTo>
                      <a:cubicBezTo>
                        <a:pt x="45691" y="1"/>
                        <a:pt x="43597" y="326"/>
                        <a:pt x="41364" y="908"/>
                      </a:cubicBezTo>
                      <a:cubicBezTo>
                        <a:pt x="39828" y="1257"/>
                        <a:pt x="38340" y="1722"/>
                        <a:pt x="36944" y="2257"/>
                      </a:cubicBezTo>
                      <a:cubicBezTo>
                        <a:pt x="20729" y="7980"/>
                        <a:pt x="1" y="22706"/>
                        <a:pt x="1" y="22706"/>
                      </a:cubicBezTo>
                      <a:cubicBezTo>
                        <a:pt x="1" y="22706"/>
                        <a:pt x="20729" y="37409"/>
                        <a:pt x="36944" y="43132"/>
                      </a:cubicBezTo>
                      <a:cubicBezTo>
                        <a:pt x="38340" y="43690"/>
                        <a:pt x="39828" y="44132"/>
                        <a:pt x="41364" y="44481"/>
                      </a:cubicBezTo>
                      <a:cubicBezTo>
                        <a:pt x="43597" y="45063"/>
                        <a:pt x="45691" y="45388"/>
                        <a:pt x="47552" y="45388"/>
                      </a:cubicBezTo>
                      <a:cubicBezTo>
                        <a:pt x="47831" y="45388"/>
                        <a:pt x="48110" y="45365"/>
                        <a:pt x="48390" y="45365"/>
                      </a:cubicBezTo>
                      <a:cubicBezTo>
                        <a:pt x="48645" y="45365"/>
                        <a:pt x="48925" y="45388"/>
                        <a:pt x="49204" y="45388"/>
                      </a:cubicBezTo>
                      <a:cubicBezTo>
                        <a:pt x="51065" y="45388"/>
                        <a:pt x="53159" y="45063"/>
                        <a:pt x="55415" y="44481"/>
                      </a:cubicBezTo>
                      <a:cubicBezTo>
                        <a:pt x="56927" y="44132"/>
                        <a:pt x="58416" y="43690"/>
                        <a:pt x="59835" y="43132"/>
                      </a:cubicBezTo>
                      <a:cubicBezTo>
                        <a:pt x="76027" y="37409"/>
                        <a:pt x="96755" y="22683"/>
                        <a:pt x="96755" y="22683"/>
                      </a:cubicBezTo>
                      <a:cubicBezTo>
                        <a:pt x="96755" y="22683"/>
                        <a:pt x="76027" y="7980"/>
                        <a:pt x="59835" y="2257"/>
                      </a:cubicBezTo>
                      <a:cubicBezTo>
                        <a:pt x="58416" y="1699"/>
                        <a:pt x="56927" y="1257"/>
                        <a:pt x="55415" y="908"/>
                      </a:cubicBezTo>
                      <a:cubicBezTo>
                        <a:pt x="53159" y="326"/>
                        <a:pt x="51065" y="1"/>
                        <a:pt x="49204" y="1"/>
                      </a:cubicBezTo>
                      <a:cubicBezTo>
                        <a:pt x="48925" y="1"/>
                        <a:pt x="48645" y="24"/>
                        <a:pt x="48390" y="24"/>
                      </a:cubicBezTo>
                      <a:cubicBezTo>
                        <a:pt x="48110" y="24"/>
                        <a:pt x="47831" y="1"/>
                        <a:pt x="475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1"/>
                <p:cNvSpPr/>
                <p:nvPr/>
              </p:nvSpPr>
              <p:spPr>
                <a:xfrm>
                  <a:off x="1266548" y="1995879"/>
                  <a:ext cx="364629" cy="3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60" extrusionOk="0">
                      <a:moveTo>
                        <a:pt x="22683" y="0"/>
                      </a:moveTo>
                      <a:cubicBezTo>
                        <a:pt x="10143" y="0"/>
                        <a:pt x="0" y="10143"/>
                        <a:pt x="0" y="22659"/>
                      </a:cubicBezTo>
                      <a:lnTo>
                        <a:pt x="11632" y="22659"/>
                      </a:lnTo>
                      <a:cubicBezTo>
                        <a:pt x="11632" y="16587"/>
                        <a:pt x="16587" y="11632"/>
                        <a:pt x="22683" y="11632"/>
                      </a:cubicBezTo>
                      <a:lnTo>
                        <a:pt x="226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1"/>
                <p:cNvSpPr/>
                <p:nvPr/>
              </p:nvSpPr>
              <p:spPr>
                <a:xfrm>
                  <a:off x="1630772" y="1995493"/>
                  <a:ext cx="364629" cy="36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4" extrusionOk="0">
                      <a:moveTo>
                        <a:pt x="0" y="1"/>
                      </a:moveTo>
                      <a:lnTo>
                        <a:pt x="0" y="11656"/>
                      </a:lnTo>
                      <a:cubicBezTo>
                        <a:pt x="6095" y="11656"/>
                        <a:pt x="11051" y="16588"/>
                        <a:pt x="11051" y="22683"/>
                      </a:cubicBezTo>
                      <a:lnTo>
                        <a:pt x="22683" y="22683"/>
                      </a:lnTo>
                      <a:cubicBezTo>
                        <a:pt x="22683" y="10167"/>
                        <a:pt x="1253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1"/>
                <p:cNvSpPr/>
                <p:nvPr/>
              </p:nvSpPr>
              <p:spPr>
                <a:xfrm>
                  <a:off x="1266548" y="2360103"/>
                  <a:ext cx="36425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" h="22683" extrusionOk="0">
                      <a:moveTo>
                        <a:pt x="0" y="0"/>
                      </a:moveTo>
                      <a:cubicBezTo>
                        <a:pt x="0" y="12539"/>
                        <a:pt x="10143" y="22682"/>
                        <a:pt x="22659" y="22682"/>
                      </a:cubicBezTo>
                      <a:lnTo>
                        <a:pt x="22659" y="11027"/>
                      </a:lnTo>
                      <a:cubicBezTo>
                        <a:pt x="16587" y="11027"/>
                        <a:pt x="11632" y="6095"/>
                        <a:pt x="116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1"/>
                <p:cNvSpPr/>
                <p:nvPr/>
              </p:nvSpPr>
              <p:spPr>
                <a:xfrm>
                  <a:off x="1630772" y="2360103"/>
                  <a:ext cx="36462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3" extrusionOk="0">
                      <a:moveTo>
                        <a:pt x="11051" y="0"/>
                      </a:moveTo>
                      <a:cubicBezTo>
                        <a:pt x="11051" y="6095"/>
                        <a:pt x="6095" y="11027"/>
                        <a:pt x="0" y="11027"/>
                      </a:cubicBezTo>
                      <a:lnTo>
                        <a:pt x="0" y="22682"/>
                      </a:lnTo>
                      <a:cubicBezTo>
                        <a:pt x="12539" y="22682"/>
                        <a:pt x="22683" y="12539"/>
                        <a:pt x="226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1"/>
                <p:cNvSpPr/>
                <p:nvPr/>
              </p:nvSpPr>
              <p:spPr>
                <a:xfrm>
                  <a:off x="1429588" y="2183014"/>
                  <a:ext cx="402775" cy="35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56" h="22057" extrusionOk="0">
                      <a:moveTo>
                        <a:pt x="12522" y="1"/>
                      </a:moveTo>
                      <a:cubicBezTo>
                        <a:pt x="11091" y="1"/>
                        <a:pt x="9636" y="281"/>
                        <a:pt x="8236" y="874"/>
                      </a:cubicBezTo>
                      <a:cubicBezTo>
                        <a:pt x="2629" y="3247"/>
                        <a:pt x="0" y="9714"/>
                        <a:pt x="2373" y="15321"/>
                      </a:cubicBezTo>
                      <a:cubicBezTo>
                        <a:pt x="4153" y="19527"/>
                        <a:pt x="8237" y="22057"/>
                        <a:pt x="12534" y="22057"/>
                      </a:cubicBezTo>
                      <a:cubicBezTo>
                        <a:pt x="13965" y="22057"/>
                        <a:pt x="15419" y="21776"/>
                        <a:pt x="16820" y="21183"/>
                      </a:cubicBezTo>
                      <a:cubicBezTo>
                        <a:pt x="22427" y="18810"/>
                        <a:pt x="25055" y="12343"/>
                        <a:pt x="22683" y="6736"/>
                      </a:cubicBezTo>
                      <a:cubicBezTo>
                        <a:pt x="20903" y="2531"/>
                        <a:pt x="16818" y="1"/>
                        <a:pt x="12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1"/>
                <p:cNvSpPr/>
                <p:nvPr/>
              </p:nvSpPr>
              <p:spPr>
                <a:xfrm>
                  <a:off x="1657327" y="2101470"/>
                  <a:ext cx="230741" cy="2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3360" extrusionOk="0">
                      <a:moveTo>
                        <a:pt x="7151" y="0"/>
                      </a:moveTo>
                      <a:cubicBezTo>
                        <a:pt x="3919" y="0"/>
                        <a:pt x="1083" y="2347"/>
                        <a:pt x="558" y="5621"/>
                      </a:cubicBezTo>
                      <a:cubicBezTo>
                        <a:pt x="0" y="9274"/>
                        <a:pt x="2489" y="12694"/>
                        <a:pt x="6118" y="13275"/>
                      </a:cubicBezTo>
                      <a:cubicBezTo>
                        <a:pt x="6475" y="13332"/>
                        <a:pt x="6830" y="13359"/>
                        <a:pt x="7179" y="13359"/>
                      </a:cubicBezTo>
                      <a:cubicBezTo>
                        <a:pt x="10412" y="13359"/>
                        <a:pt x="13247" y="11011"/>
                        <a:pt x="13772" y="7715"/>
                      </a:cubicBezTo>
                      <a:cubicBezTo>
                        <a:pt x="14354" y="4063"/>
                        <a:pt x="11865" y="643"/>
                        <a:pt x="8212" y="85"/>
                      </a:cubicBezTo>
                      <a:cubicBezTo>
                        <a:pt x="7855" y="28"/>
                        <a:pt x="7501" y="0"/>
                        <a:pt x="71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0" name="Google Shape;2760;p31"/>
              <p:cNvSpPr/>
              <p:nvPr/>
            </p:nvSpPr>
            <p:spPr>
              <a:xfrm rot="2700000">
                <a:off x="8063876" y="19318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1" name="Google Shape;2761;p31"/>
              <p:cNvGrpSpPr/>
              <p:nvPr/>
            </p:nvGrpSpPr>
            <p:grpSpPr>
              <a:xfrm>
                <a:off x="8031661" y="102438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762" name="Google Shape;2762;p31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1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1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1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6" name="Google Shape;2766;p31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7" name="Google Shape;2767;p31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31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31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31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31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31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31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31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31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31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31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31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31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31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31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31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31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31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31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31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31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8" name="Google Shape;2788;p31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31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31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31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31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31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31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31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6" name="Google Shape;2796;p31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31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31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31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31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31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31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31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31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31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31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31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31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31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31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11" name="Google Shape;2811;p31"/>
              <p:cNvSpPr/>
              <p:nvPr/>
            </p:nvSpPr>
            <p:spPr>
              <a:xfrm rot="2700000">
                <a:off x="7350350" y="-742047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1"/>
              <p:cNvSpPr/>
              <p:nvPr/>
            </p:nvSpPr>
            <p:spPr>
              <a:xfrm rot="2700000">
                <a:off x="8655026" y="43057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13" name="Google Shape;2813;p31"/>
              <p:cNvGrpSpPr/>
              <p:nvPr/>
            </p:nvGrpSpPr>
            <p:grpSpPr>
              <a:xfrm>
                <a:off x="6894416" y="3035132"/>
                <a:ext cx="1969361" cy="1003983"/>
                <a:chOff x="529500" y="1798295"/>
                <a:chExt cx="2203358" cy="1123275"/>
              </a:xfrm>
            </p:grpSpPr>
            <p:sp>
              <p:nvSpPr>
                <p:cNvPr id="2814" name="Google Shape;2814;p31"/>
                <p:cNvSpPr/>
                <p:nvPr/>
              </p:nvSpPr>
              <p:spPr>
                <a:xfrm>
                  <a:off x="529500" y="1798569"/>
                  <a:ext cx="1101716" cy="561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35" extrusionOk="0">
                      <a:moveTo>
                        <a:pt x="67662" y="0"/>
                      </a:moveTo>
                      <a:cubicBezTo>
                        <a:pt x="65145" y="0"/>
                        <a:pt x="62456" y="361"/>
                        <a:pt x="59393" y="1132"/>
                      </a:cubicBezTo>
                      <a:cubicBezTo>
                        <a:pt x="57532" y="1574"/>
                        <a:pt x="55694" y="2132"/>
                        <a:pt x="53972" y="2807"/>
                      </a:cubicBezTo>
                      <a:cubicBezTo>
                        <a:pt x="36734" y="8948"/>
                        <a:pt x="15680" y="23814"/>
                        <a:pt x="14796" y="24442"/>
                      </a:cubicBezTo>
                      <a:lnTo>
                        <a:pt x="0" y="34934"/>
                      </a:lnTo>
                      <a:lnTo>
                        <a:pt x="20147" y="34934"/>
                      </a:lnTo>
                      <a:cubicBezTo>
                        <a:pt x="20147" y="34934"/>
                        <a:pt x="40875" y="20231"/>
                        <a:pt x="57090" y="14485"/>
                      </a:cubicBezTo>
                      <a:cubicBezTo>
                        <a:pt x="58486" y="13927"/>
                        <a:pt x="59974" y="13485"/>
                        <a:pt x="61510" y="13136"/>
                      </a:cubicBezTo>
                      <a:cubicBezTo>
                        <a:pt x="63743" y="12554"/>
                        <a:pt x="65837" y="12229"/>
                        <a:pt x="67698" y="12229"/>
                      </a:cubicBezTo>
                      <a:cubicBezTo>
                        <a:pt x="67977" y="12229"/>
                        <a:pt x="68256" y="12252"/>
                        <a:pt x="68536" y="12252"/>
                      </a:cubicBezTo>
                      <a:lnTo>
                        <a:pt x="68536" y="15"/>
                      </a:lnTo>
                      <a:cubicBezTo>
                        <a:pt x="68247" y="5"/>
                        <a:pt x="67955" y="0"/>
                        <a:pt x="676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31"/>
                <p:cNvSpPr/>
                <p:nvPr/>
              </p:nvSpPr>
              <p:spPr>
                <a:xfrm>
                  <a:off x="1631142" y="2360103"/>
                  <a:ext cx="1101346" cy="561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3" h="34919" extrusionOk="0">
                      <a:moveTo>
                        <a:pt x="48366" y="0"/>
                      </a:moveTo>
                      <a:cubicBezTo>
                        <a:pt x="48366" y="0"/>
                        <a:pt x="27638" y="14703"/>
                        <a:pt x="11446" y="20426"/>
                      </a:cubicBezTo>
                      <a:cubicBezTo>
                        <a:pt x="10027" y="20984"/>
                        <a:pt x="8562" y="21426"/>
                        <a:pt x="7026" y="21775"/>
                      </a:cubicBezTo>
                      <a:cubicBezTo>
                        <a:pt x="4770" y="22357"/>
                        <a:pt x="2676" y="22682"/>
                        <a:pt x="815" y="22682"/>
                      </a:cubicBezTo>
                      <a:cubicBezTo>
                        <a:pt x="536" y="22682"/>
                        <a:pt x="256" y="22659"/>
                        <a:pt x="1" y="22659"/>
                      </a:cubicBezTo>
                      <a:lnTo>
                        <a:pt x="1" y="34919"/>
                      </a:lnTo>
                      <a:lnTo>
                        <a:pt x="815" y="34919"/>
                      </a:lnTo>
                      <a:cubicBezTo>
                        <a:pt x="3327" y="34919"/>
                        <a:pt x="6049" y="34547"/>
                        <a:pt x="9120" y="33779"/>
                      </a:cubicBezTo>
                      <a:cubicBezTo>
                        <a:pt x="11004" y="33337"/>
                        <a:pt x="12819" y="32779"/>
                        <a:pt x="14564" y="32104"/>
                      </a:cubicBezTo>
                      <a:cubicBezTo>
                        <a:pt x="31802" y="25962"/>
                        <a:pt x="52856" y="11120"/>
                        <a:pt x="53740" y="10469"/>
                      </a:cubicBezTo>
                      <a:lnTo>
                        <a:pt x="685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31"/>
                <p:cNvSpPr/>
                <p:nvPr/>
              </p:nvSpPr>
              <p:spPr>
                <a:xfrm>
                  <a:off x="1631142" y="1798295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690" y="0"/>
                      </a:moveTo>
                      <a:cubicBezTo>
                        <a:pt x="459" y="0"/>
                        <a:pt x="229" y="3"/>
                        <a:pt x="1" y="9"/>
                      </a:cubicBezTo>
                      <a:lnTo>
                        <a:pt x="1" y="12269"/>
                      </a:lnTo>
                      <a:cubicBezTo>
                        <a:pt x="280" y="12269"/>
                        <a:pt x="536" y="12246"/>
                        <a:pt x="815" y="12246"/>
                      </a:cubicBezTo>
                      <a:cubicBezTo>
                        <a:pt x="2676" y="12246"/>
                        <a:pt x="4770" y="12571"/>
                        <a:pt x="7026" y="13153"/>
                      </a:cubicBezTo>
                      <a:cubicBezTo>
                        <a:pt x="8538" y="13502"/>
                        <a:pt x="10027" y="13967"/>
                        <a:pt x="11446" y="14502"/>
                      </a:cubicBezTo>
                      <a:cubicBezTo>
                        <a:pt x="27638" y="20225"/>
                        <a:pt x="48366" y="34951"/>
                        <a:pt x="48366" y="34951"/>
                      </a:cubicBezTo>
                      <a:lnTo>
                        <a:pt x="68536" y="34951"/>
                      </a:lnTo>
                      <a:lnTo>
                        <a:pt x="53740" y="24459"/>
                      </a:lnTo>
                      <a:cubicBezTo>
                        <a:pt x="52856" y="23831"/>
                        <a:pt x="31802" y="8965"/>
                        <a:pt x="14564" y="2824"/>
                      </a:cubicBezTo>
                      <a:cubicBezTo>
                        <a:pt x="12842" y="2149"/>
                        <a:pt x="11004" y="1591"/>
                        <a:pt x="9120" y="1149"/>
                      </a:cubicBezTo>
                      <a:cubicBezTo>
                        <a:pt x="6004" y="359"/>
                        <a:pt x="3260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31"/>
                <p:cNvSpPr/>
                <p:nvPr/>
              </p:nvSpPr>
              <p:spPr>
                <a:xfrm>
                  <a:off x="529500" y="2359717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0" y="1"/>
                      </a:moveTo>
                      <a:lnTo>
                        <a:pt x="14796" y="10493"/>
                      </a:lnTo>
                      <a:cubicBezTo>
                        <a:pt x="15680" y="11144"/>
                        <a:pt x="36734" y="25986"/>
                        <a:pt x="53972" y="32128"/>
                      </a:cubicBezTo>
                      <a:cubicBezTo>
                        <a:pt x="55694" y="32803"/>
                        <a:pt x="57532" y="33361"/>
                        <a:pt x="59393" y="33803"/>
                      </a:cubicBezTo>
                      <a:cubicBezTo>
                        <a:pt x="62530" y="34593"/>
                        <a:pt x="65276" y="34952"/>
                        <a:pt x="67846" y="34952"/>
                      </a:cubicBezTo>
                      <a:cubicBezTo>
                        <a:pt x="68077" y="34952"/>
                        <a:pt x="68307" y="34949"/>
                        <a:pt x="68536" y="34943"/>
                      </a:cubicBezTo>
                      <a:lnTo>
                        <a:pt x="68536" y="22683"/>
                      </a:lnTo>
                      <a:cubicBezTo>
                        <a:pt x="68256" y="22683"/>
                        <a:pt x="67977" y="22706"/>
                        <a:pt x="67698" y="22706"/>
                      </a:cubicBezTo>
                      <a:cubicBezTo>
                        <a:pt x="65837" y="22706"/>
                        <a:pt x="63743" y="22381"/>
                        <a:pt x="61510" y="21799"/>
                      </a:cubicBezTo>
                      <a:cubicBezTo>
                        <a:pt x="59974" y="21450"/>
                        <a:pt x="58486" y="21008"/>
                        <a:pt x="57090" y="20450"/>
                      </a:cubicBezTo>
                      <a:cubicBezTo>
                        <a:pt x="40875" y="14727"/>
                        <a:pt x="20147" y="1"/>
                        <a:pt x="20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31"/>
                <p:cNvSpPr/>
                <p:nvPr/>
              </p:nvSpPr>
              <p:spPr>
                <a:xfrm>
                  <a:off x="853330" y="1995123"/>
                  <a:ext cx="1555353" cy="72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6" h="45389" extrusionOk="0">
                      <a:moveTo>
                        <a:pt x="47552" y="1"/>
                      </a:moveTo>
                      <a:cubicBezTo>
                        <a:pt x="45691" y="1"/>
                        <a:pt x="43597" y="326"/>
                        <a:pt x="41364" y="908"/>
                      </a:cubicBezTo>
                      <a:cubicBezTo>
                        <a:pt x="39828" y="1257"/>
                        <a:pt x="38340" y="1722"/>
                        <a:pt x="36944" y="2257"/>
                      </a:cubicBezTo>
                      <a:cubicBezTo>
                        <a:pt x="20729" y="7980"/>
                        <a:pt x="1" y="22706"/>
                        <a:pt x="1" y="22706"/>
                      </a:cubicBezTo>
                      <a:cubicBezTo>
                        <a:pt x="1" y="22706"/>
                        <a:pt x="20729" y="37409"/>
                        <a:pt x="36944" y="43132"/>
                      </a:cubicBezTo>
                      <a:cubicBezTo>
                        <a:pt x="38340" y="43690"/>
                        <a:pt x="39828" y="44132"/>
                        <a:pt x="41364" y="44481"/>
                      </a:cubicBezTo>
                      <a:cubicBezTo>
                        <a:pt x="43597" y="45063"/>
                        <a:pt x="45691" y="45388"/>
                        <a:pt x="47552" y="45388"/>
                      </a:cubicBezTo>
                      <a:cubicBezTo>
                        <a:pt x="47831" y="45388"/>
                        <a:pt x="48110" y="45365"/>
                        <a:pt x="48390" y="45365"/>
                      </a:cubicBezTo>
                      <a:cubicBezTo>
                        <a:pt x="48645" y="45365"/>
                        <a:pt x="48925" y="45388"/>
                        <a:pt x="49204" y="45388"/>
                      </a:cubicBezTo>
                      <a:cubicBezTo>
                        <a:pt x="51065" y="45388"/>
                        <a:pt x="53159" y="45063"/>
                        <a:pt x="55415" y="44481"/>
                      </a:cubicBezTo>
                      <a:cubicBezTo>
                        <a:pt x="56927" y="44132"/>
                        <a:pt x="58416" y="43690"/>
                        <a:pt x="59835" y="43132"/>
                      </a:cubicBezTo>
                      <a:cubicBezTo>
                        <a:pt x="76027" y="37409"/>
                        <a:pt x="96755" y="22683"/>
                        <a:pt x="96755" y="22683"/>
                      </a:cubicBezTo>
                      <a:cubicBezTo>
                        <a:pt x="96755" y="22683"/>
                        <a:pt x="76027" y="7980"/>
                        <a:pt x="59835" y="2257"/>
                      </a:cubicBezTo>
                      <a:cubicBezTo>
                        <a:pt x="58416" y="1699"/>
                        <a:pt x="56927" y="1257"/>
                        <a:pt x="55415" y="908"/>
                      </a:cubicBezTo>
                      <a:cubicBezTo>
                        <a:pt x="53159" y="326"/>
                        <a:pt x="51065" y="1"/>
                        <a:pt x="49204" y="1"/>
                      </a:cubicBezTo>
                      <a:cubicBezTo>
                        <a:pt x="48925" y="1"/>
                        <a:pt x="48645" y="24"/>
                        <a:pt x="48390" y="24"/>
                      </a:cubicBezTo>
                      <a:cubicBezTo>
                        <a:pt x="48110" y="24"/>
                        <a:pt x="47831" y="1"/>
                        <a:pt x="475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31"/>
                <p:cNvSpPr/>
                <p:nvPr/>
              </p:nvSpPr>
              <p:spPr>
                <a:xfrm>
                  <a:off x="1266548" y="1995879"/>
                  <a:ext cx="364629" cy="3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60" extrusionOk="0">
                      <a:moveTo>
                        <a:pt x="22683" y="0"/>
                      </a:moveTo>
                      <a:cubicBezTo>
                        <a:pt x="10143" y="0"/>
                        <a:pt x="0" y="10143"/>
                        <a:pt x="0" y="22659"/>
                      </a:cubicBezTo>
                      <a:lnTo>
                        <a:pt x="11632" y="22659"/>
                      </a:lnTo>
                      <a:cubicBezTo>
                        <a:pt x="11632" y="16587"/>
                        <a:pt x="16587" y="11632"/>
                        <a:pt x="22683" y="11632"/>
                      </a:cubicBezTo>
                      <a:lnTo>
                        <a:pt x="226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31"/>
                <p:cNvSpPr/>
                <p:nvPr/>
              </p:nvSpPr>
              <p:spPr>
                <a:xfrm>
                  <a:off x="1630772" y="1995493"/>
                  <a:ext cx="364629" cy="36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4" extrusionOk="0">
                      <a:moveTo>
                        <a:pt x="0" y="1"/>
                      </a:moveTo>
                      <a:lnTo>
                        <a:pt x="0" y="11656"/>
                      </a:lnTo>
                      <a:cubicBezTo>
                        <a:pt x="6095" y="11656"/>
                        <a:pt x="11051" y="16588"/>
                        <a:pt x="11051" y="22683"/>
                      </a:cubicBezTo>
                      <a:lnTo>
                        <a:pt x="22683" y="22683"/>
                      </a:lnTo>
                      <a:cubicBezTo>
                        <a:pt x="22683" y="10167"/>
                        <a:pt x="1253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31"/>
                <p:cNvSpPr/>
                <p:nvPr/>
              </p:nvSpPr>
              <p:spPr>
                <a:xfrm>
                  <a:off x="1266548" y="2360103"/>
                  <a:ext cx="36425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" h="22683" extrusionOk="0">
                      <a:moveTo>
                        <a:pt x="0" y="0"/>
                      </a:moveTo>
                      <a:cubicBezTo>
                        <a:pt x="0" y="12539"/>
                        <a:pt x="10143" y="22682"/>
                        <a:pt x="22659" y="22682"/>
                      </a:cubicBezTo>
                      <a:lnTo>
                        <a:pt x="22659" y="11027"/>
                      </a:lnTo>
                      <a:cubicBezTo>
                        <a:pt x="16587" y="11027"/>
                        <a:pt x="11632" y="6095"/>
                        <a:pt x="116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31"/>
                <p:cNvSpPr/>
                <p:nvPr/>
              </p:nvSpPr>
              <p:spPr>
                <a:xfrm>
                  <a:off x="1630772" y="2360103"/>
                  <a:ext cx="36462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3" extrusionOk="0">
                      <a:moveTo>
                        <a:pt x="11051" y="0"/>
                      </a:moveTo>
                      <a:cubicBezTo>
                        <a:pt x="11051" y="6095"/>
                        <a:pt x="6095" y="11027"/>
                        <a:pt x="0" y="11027"/>
                      </a:cubicBezTo>
                      <a:lnTo>
                        <a:pt x="0" y="22682"/>
                      </a:lnTo>
                      <a:cubicBezTo>
                        <a:pt x="12539" y="22682"/>
                        <a:pt x="22683" y="12539"/>
                        <a:pt x="226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31"/>
                <p:cNvSpPr/>
                <p:nvPr/>
              </p:nvSpPr>
              <p:spPr>
                <a:xfrm>
                  <a:off x="1429588" y="2183014"/>
                  <a:ext cx="402775" cy="35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56" h="22057" extrusionOk="0">
                      <a:moveTo>
                        <a:pt x="12522" y="1"/>
                      </a:moveTo>
                      <a:cubicBezTo>
                        <a:pt x="11091" y="1"/>
                        <a:pt x="9636" y="281"/>
                        <a:pt x="8236" y="874"/>
                      </a:cubicBezTo>
                      <a:cubicBezTo>
                        <a:pt x="2629" y="3247"/>
                        <a:pt x="0" y="9714"/>
                        <a:pt x="2373" y="15321"/>
                      </a:cubicBezTo>
                      <a:cubicBezTo>
                        <a:pt x="4153" y="19527"/>
                        <a:pt x="8237" y="22057"/>
                        <a:pt x="12534" y="22057"/>
                      </a:cubicBezTo>
                      <a:cubicBezTo>
                        <a:pt x="13965" y="22057"/>
                        <a:pt x="15419" y="21776"/>
                        <a:pt x="16820" y="21183"/>
                      </a:cubicBezTo>
                      <a:cubicBezTo>
                        <a:pt x="22427" y="18810"/>
                        <a:pt x="25055" y="12343"/>
                        <a:pt x="22683" y="6736"/>
                      </a:cubicBezTo>
                      <a:cubicBezTo>
                        <a:pt x="20903" y="2531"/>
                        <a:pt x="16818" y="1"/>
                        <a:pt x="12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31"/>
                <p:cNvSpPr/>
                <p:nvPr/>
              </p:nvSpPr>
              <p:spPr>
                <a:xfrm>
                  <a:off x="1657327" y="2101470"/>
                  <a:ext cx="230741" cy="2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3360" extrusionOk="0">
                      <a:moveTo>
                        <a:pt x="7151" y="0"/>
                      </a:moveTo>
                      <a:cubicBezTo>
                        <a:pt x="3919" y="0"/>
                        <a:pt x="1083" y="2347"/>
                        <a:pt x="558" y="5621"/>
                      </a:cubicBezTo>
                      <a:cubicBezTo>
                        <a:pt x="0" y="9274"/>
                        <a:pt x="2489" y="12694"/>
                        <a:pt x="6118" y="13275"/>
                      </a:cubicBezTo>
                      <a:cubicBezTo>
                        <a:pt x="6475" y="13332"/>
                        <a:pt x="6830" y="13359"/>
                        <a:pt x="7179" y="13359"/>
                      </a:cubicBezTo>
                      <a:cubicBezTo>
                        <a:pt x="10412" y="13359"/>
                        <a:pt x="13247" y="11011"/>
                        <a:pt x="13772" y="7715"/>
                      </a:cubicBezTo>
                      <a:cubicBezTo>
                        <a:pt x="14354" y="4063"/>
                        <a:pt x="11865" y="643"/>
                        <a:pt x="8212" y="85"/>
                      </a:cubicBezTo>
                      <a:cubicBezTo>
                        <a:pt x="7855" y="28"/>
                        <a:pt x="7501" y="0"/>
                        <a:pt x="71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5" name="Google Shape;2825;p31"/>
              <p:cNvSpPr/>
              <p:nvPr/>
            </p:nvSpPr>
            <p:spPr>
              <a:xfrm rot="2700000">
                <a:off x="6651962" y="483615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1"/>
              <p:cNvSpPr/>
              <p:nvPr/>
            </p:nvSpPr>
            <p:spPr>
              <a:xfrm rot="2700000">
                <a:off x="-822100" y="6935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1"/>
              <p:cNvSpPr/>
              <p:nvPr/>
            </p:nvSpPr>
            <p:spPr>
              <a:xfrm rot="2700000">
                <a:off x="1444850" y="495630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1"/>
              <p:cNvSpPr/>
              <p:nvPr/>
            </p:nvSpPr>
            <p:spPr>
              <a:xfrm rot="2700000">
                <a:off x="-455499" y="38810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1"/>
              <p:cNvSpPr/>
              <p:nvPr/>
            </p:nvSpPr>
            <p:spPr>
              <a:xfrm rot="2700000">
                <a:off x="3297351" y="-386166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 rot="2700000">
            <a:off x="-100050" y="-96634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2700000">
            <a:off x="6004001" y="-211553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-496664" y="581880"/>
            <a:ext cx="1452345" cy="1450434"/>
            <a:chOff x="3007636" y="1529825"/>
            <a:chExt cx="1710452" cy="1708201"/>
          </a:xfrm>
        </p:grpSpPr>
        <p:sp>
          <p:nvSpPr>
            <p:cNvPr id="119" name="Google Shape;119;p3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-620034" y="4239045"/>
            <a:ext cx="1969361" cy="1003983"/>
            <a:chOff x="529500" y="1798295"/>
            <a:chExt cx="2203358" cy="1123275"/>
          </a:xfrm>
        </p:grpSpPr>
        <p:sp>
          <p:nvSpPr>
            <p:cNvPr id="169" name="Google Shape;169;p3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3019566" y="-501993"/>
            <a:ext cx="1969361" cy="1003983"/>
            <a:chOff x="529500" y="1798295"/>
            <a:chExt cx="2203358" cy="1123275"/>
          </a:xfrm>
        </p:grpSpPr>
        <p:sp>
          <p:nvSpPr>
            <p:cNvPr id="181" name="Google Shape;181;p3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3"/>
          <p:cNvSpPr/>
          <p:nvPr/>
        </p:nvSpPr>
        <p:spPr>
          <a:xfrm rot="2700000">
            <a:off x="3306925" y="4643141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3948436" y="4578805"/>
            <a:ext cx="1452345" cy="1450434"/>
            <a:chOff x="3007636" y="1529825"/>
            <a:chExt cx="1710452" cy="1708201"/>
          </a:xfrm>
        </p:grpSpPr>
        <p:sp>
          <p:nvSpPr>
            <p:cNvPr id="194" name="Google Shape;194;p3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"/>
          <p:cNvSpPr txBox="1">
            <a:spLocks noGrp="1"/>
          </p:cNvSpPr>
          <p:nvPr>
            <p:ph type="title"/>
          </p:nvPr>
        </p:nvSpPr>
        <p:spPr>
          <a:xfrm flipH="1">
            <a:off x="713250" y="2657474"/>
            <a:ext cx="6582000" cy="9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326700" y="1073324"/>
            <a:ext cx="1355100" cy="135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" name="Google Shape;245;p3"/>
          <p:cNvSpPr txBox="1">
            <a:spLocks noGrp="1"/>
          </p:cNvSpPr>
          <p:nvPr>
            <p:ph type="subTitle" idx="1"/>
          </p:nvPr>
        </p:nvSpPr>
        <p:spPr>
          <a:xfrm>
            <a:off x="1562550" y="3648676"/>
            <a:ext cx="4883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"/>
          <p:cNvSpPr/>
          <p:nvPr/>
        </p:nvSpPr>
        <p:spPr>
          <a:xfrm rot="2700000">
            <a:off x="-666450" y="4027953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7"/>
          <p:cNvGrpSpPr/>
          <p:nvPr/>
        </p:nvGrpSpPr>
        <p:grpSpPr>
          <a:xfrm>
            <a:off x="2039441" y="4796907"/>
            <a:ext cx="1969361" cy="1003983"/>
            <a:chOff x="529500" y="1798295"/>
            <a:chExt cx="2203358" cy="1123275"/>
          </a:xfrm>
        </p:grpSpPr>
        <p:sp>
          <p:nvSpPr>
            <p:cNvPr id="430" name="Google Shape;430;p7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7"/>
          <p:cNvGrpSpPr/>
          <p:nvPr/>
        </p:nvGrpSpPr>
        <p:grpSpPr>
          <a:xfrm>
            <a:off x="4134291" y="-501993"/>
            <a:ext cx="1969361" cy="1003983"/>
            <a:chOff x="529500" y="1798295"/>
            <a:chExt cx="2203358" cy="1123275"/>
          </a:xfrm>
        </p:grpSpPr>
        <p:sp>
          <p:nvSpPr>
            <p:cNvPr id="442" name="Google Shape;442;p7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7"/>
          <p:cNvSpPr/>
          <p:nvPr/>
        </p:nvSpPr>
        <p:spPr>
          <a:xfrm rot="2700000">
            <a:off x="-90799" y="1906309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7"/>
          <p:cNvGrpSpPr/>
          <p:nvPr/>
        </p:nvGrpSpPr>
        <p:grpSpPr>
          <a:xfrm>
            <a:off x="4392799" y="4250605"/>
            <a:ext cx="1452345" cy="1450434"/>
            <a:chOff x="3007636" y="1529825"/>
            <a:chExt cx="1710452" cy="1708201"/>
          </a:xfrm>
        </p:grpSpPr>
        <p:sp>
          <p:nvSpPr>
            <p:cNvPr id="455" name="Google Shape;455;p7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7"/>
          <p:cNvGrpSpPr/>
          <p:nvPr/>
        </p:nvGrpSpPr>
        <p:grpSpPr>
          <a:xfrm>
            <a:off x="-903176" y="5"/>
            <a:ext cx="1452345" cy="1450434"/>
            <a:chOff x="3007636" y="1529825"/>
            <a:chExt cx="1710452" cy="1708201"/>
          </a:xfrm>
        </p:grpSpPr>
        <p:sp>
          <p:nvSpPr>
            <p:cNvPr id="505" name="Google Shape;505;p7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7"/>
          <p:cNvSpPr/>
          <p:nvPr/>
        </p:nvSpPr>
        <p:spPr>
          <a:xfrm rot="2700000">
            <a:off x="1676700" y="-840172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7"/>
          <p:cNvSpPr txBox="1">
            <a:spLocks noGrp="1"/>
          </p:cNvSpPr>
          <p:nvPr>
            <p:ph type="title"/>
          </p:nvPr>
        </p:nvSpPr>
        <p:spPr>
          <a:xfrm>
            <a:off x="713225" y="515460"/>
            <a:ext cx="5573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7"/>
          <p:cNvSpPr txBox="1">
            <a:spLocks noGrp="1"/>
          </p:cNvSpPr>
          <p:nvPr>
            <p:ph type="body" idx="1"/>
          </p:nvPr>
        </p:nvSpPr>
        <p:spPr>
          <a:xfrm>
            <a:off x="713225" y="1585025"/>
            <a:ext cx="55734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"/>
          <p:cNvSpPr/>
          <p:nvPr/>
        </p:nvSpPr>
        <p:spPr>
          <a:xfrm rot="2700000">
            <a:off x="5463776" y="-293703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"/>
          <p:cNvSpPr/>
          <p:nvPr/>
        </p:nvSpPr>
        <p:spPr>
          <a:xfrm rot="2700000">
            <a:off x="7477475" y="-237884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9"/>
          <p:cNvGrpSpPr/>
          <p:nvPr/>
        </p:nvGrpSpPr>
        <p:grpSpPr>
          <a:xfrm>
            <a:off x="8113186" y="-152407"/>
            <a:ext cx="1452345" cy="1450434"/>
            <a:chOff x="3007636" y="1529825"/>
            <a:chExt cx="1710452" cy="1708201"/>
          </a:xfrm>
        </p:grpSpPr>
        <p:sp>
          <p:nvSpPr>
            <p:cNvPr id="691" name="Google Shape;691;p9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9"/>
          <p:cNvSpPr/>
          <p:nvPr/>
        </p:nvSpPr>
        <p:spPr>
          <a:xfrm rot="2700000">
            <a:off x="4633076" y="4455147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9"/>
          <p:cNvSpPr/>
          <p:nvPr/>
        </p:nvSpPr>
        <p:spPr>
          <a:xfrm rot="2700000">
            <a:off x="6600150" y="4567441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9"/>
          <p:cNvSpPr txBox="1">
            <a:spLocks noGrp="1"/>
          </p:cNvSpPr>
          <p:nvPr>
            <p:ph type="title"/>
          </p:nvPr>
        </p:nvSpPr>
        <p:spPr>
          <a:xfrm>
            <a:off x="4427750" y="1591950"/>
            <a:ext cx="3983400" cy="75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3" name="Google Shape;743;p9"/>
          <p:cNvSpPr txBox="1">
            <a:spLocks noGrp="1"/>
          </p:cNvSpPr>
          <p:nvPr>
            <p:ph type="subTitle" idx="1"/>
          </p:nvPr>
        </p:nvSpPr>
        <p:spPr>
          <a:xfrm>
            <a:off x="4427750" y="2305950"/>
            <a:ext cx="39834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3"/>
          <p:cNvSpPr/>
          <p:nvPr/>
        </p:nvSpPr>
        <p:spPr>
          <a:xfrm rot="2700000">
            <a:off x="6257400" y="-727622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3"/>
          <p:cNvSpPr/>
          <p:nvPr/>
        </p:nvSpPr>
        <p:spPr>
          <a:xfrm rot="2700000">
            <a:off x="7651626" y="4845234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3"/>
          <p:cNvSpPr/>
          <p:nvPr/>
        </p:nvSpPr>
        <p:spPr>
          <a:xfrm>
            <a:off x="8616900" y="0"/>
            <a:ext cx="52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13"/>
          <p:cNvGrpSpPr/>
          <p:nvPr/>
        </p:nvGrpSpPr>
        <p:grpSpPr>
          <a:xfrm>
            <a:off x="7114361" y="-508845"/>
            <a:ext cx="1452345" cy="1450434"/>
            <a:chOff x="3007636" y="1529825"/>
            <a:chExt cx="1710452" cy="1708201"/>
          </a:xfrm>
        </p:grpSpPr>
        <p:sp>
          <p:nvSpPr>
            <p:cNvPr id="950" name="Google Shape;950;p13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13"/>
          <p:cNvSpPr/>
          <p:nvPr/>
        </p:nvSpPr>
        <p:spPr>
          <a:xfrm rot="2700000">
            <a:off x="-571475" y="4258428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13"/>
          <p:cNvSpPr/>
          <p:nvPr/>
        </p:nvSpPr>
        <p:spPr>
          <a:xfrm rot="2700000">
            <a:off x="-293799" y="302534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1"/>
          </p:nvPr>
        </p:nvSpPr>
        <p:spPr>
          <a:xfrm>
            <a:off x="1450913" y="10915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2"/>
          </p:nvPr>
        </p:nvSpPr>
        <p:spPr>
          <a:xfrm>
            <a:off x="1450913" y="15251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362720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4" name="Google Shape;1004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13"/>
          <p:cNvSpPr txBox="1">
            <a:spLocks noGrp="1"/>
          </p:cNvSpPr>
          <p:nvPr>
            <p:ph type="subTitle" idx="4"/>
          </p:nvPr>
        </p:nvSpPr>
        <p:spPr>
          <a:xfrm>
            <a:off x="1450913" y="22639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6" name="Google Shape;1006;p13"/>
          <p:cNvSpPr txBox="1">
            <a:spLocks noGrp="1"/>
          </p:cNvSpPr>
          <p:nvPr>
            <p:ph type="subTitle" idx="5"/>
          </p:nvPr>
        </p:nvSpPr>
        <p:spPr>
          <a:xfrm>
            <a:off x="1450913" y="26975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2539969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8" name="Google Shape;1008;p13"/>
          <p:cNvSpPr txBox="1">
            <a:spLocks noGrp="1"/>
          </p:cNvSpPr>
          <p:nvPr>
            <p:ph type="subTitle" idx="7"/>
          </p:nvPr>
        </p:nvSpPr>
        <p:spPr>
          <a:xfrm>
            <a:off x="1450913" y="34363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9" name="Google Shape;1009;p13"/>
          <p:cNvSpPr txBox="1">
            <a:spLocks noGrp="1"/>
          </p:cNvSpPr>
          <p:nvPr>
            <p:ph type="subTitle" idx="8"/>
          </p:nvPr>
        </p:nvSpPr>
        <p:spPr>
          <a:xfrm>
            <a:off x="1450913" y="38699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3717217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1" name="Google Shape;1011;p13"/>
          <p:cNvSpPr txBox="1">
            <a:spLocks noGrp="1"/>
          </p:cNvSpPr>
          <p:nvPr>
            <p:ph type="subTitle" idx="13"/>
          </p:nvPr>
        </p:nvSpPr>
        <p:spPr>
          <a:xfrm>
            <a:off x="5219693" y="10915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2" name="Google Shape;1012;p13"/>
          <p:cNvSpPr txBox="1">
            <a:spLocks noGrp="1"/>
          </p:cNvSpPr>
          <p:nvPr>
            <p:ph type="subTitle" idx="14"/>
          </p:nvPr>
        </p:nvSpPr>
        <p:spPr>
          <a:xfrm>
            <a:off x="5219693" y="15251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3" name="Google Shape;1013;p13"/>
          <p:cNvSpPr txBox="1">
            <a:spLocks noGrp="1"/>
          </p:cNvSpPr>
          <p:nvPr>
            <p:ph type="title" idx="15" hasCustomPrompt="1"/>
          </p:nvPr>
        </p:nvSpPr>
        <p:spPr>
          <a:xfrm>
            <a:off x="4567560" y="1362720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13"/>
          <p:cNvSpPr txBox="1">
            <a:spLocks noGrp="1"/>
          </p:cNvSpPr>
          <p:nvPr>
            <p:ph type="subTitle" idx="16"/>
          </p:nvPr>
        </p:nvSpPr>
        <p:spPr>
          <a:xfrm>
            <a:off x="5219693" y="22639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5" name="Google Shape;1015;p13"/>
          <p:cNvSpPr txBox="1">
            <a:spLocks noGrp="1"/>
          </p:cNvSpPr>
          <p:nvPr>
            <p:ph type="subTitle" idx="17"/>
          </p:nvPr>
        </p:nvSpPr>
        <p:spPr>
          <a:xfrm>
            <a:off x="5219693" y="26975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3"/>
          <p:cNvSpPr txBox="1">
            <a:spLocks noGrp="1"/>
          </p:cNvSpPr>
          <p:nvPr>
            <p:ph type="title" idx="18" hasCustomPrompt="1"/>
          </p:nvPr>
        </p:nvSpPr>
        <p:spPr>
          <a:xfrm>
            <a:off x="4567560" y="2539969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7" name="Google Shape;1017;p13"/>
          <p:cNvSpPr txBox="1">
            <a:spLocks noGrp="1"/>
          </p:cNvSpPr>
          <p:nvPr>
            <p:ph type="subTitle" idx="19"/>
          </p:nvPr>
        </p:nvSpPr>
        <p:spPr>
          <a:xfrm>
            <a:off x="5219693" y="34363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8" name="Google Shape;1018;p13"/>
          <p:cNvSpPr txBox="1">
            <a:spLocks noGrp="1"/>
          </p:cNvSpPr>
          <p:nvPr>
            <p:ph type="subTitle" idx="20"/>
          </p:nvPr>
        </p:nvSpPr>
        <p:spPr>
          <a:xfrm>
            <a:off x="5219693" y="38699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13"/>
          <p:cNvSpPr txBox="1">
            <a:spLocks noGrp="1"/>
          </p:cNvSpPr>
          <p:nvPr>
            <p:ph type="title" idx="21" hasCustomPrompt="1"/>
          </p:nvPr>
        </p:nvSpPr>
        <p:spPr>
          <a:xfrm>
            <a:off x="4567560" y="3717217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14"/>
          <p:cNvGrpSpPr/>
          <p:nvPr/>
        </p:nvGrpSpPr>
        <p:grpSpPr>
          <a:xfrm>
            <a:off x="-461796" y="-604663"/>
            <a:ext cx="10230504" cy="6630525"/>
            <a:chOff x="-461796" y="-604663"/>
            <a:chExt cx="10230504" cy="6630525"/>
          </a:xfrm>
        </p:grpSpPr>
        <p:sp>
          <p:nvSpPr>
            <p:cNvPr id="1022" name="Google Shape;1022;p14"/>
            <p:cNvSpPr/>
            <p:nvPr/>
          </p:nvSpPr>
          <p:spPr>
            <a:xfrm>
              <a:off x="0" y="0"/>
              <a:ext cx="5271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14"/>
            <p:cNvGrpSpPr/>
            <p:nvPr/>
          </p:nvGrpSpPr>
          <p:grpSpPr>
            <a:xfrm>
              <a:off x="-461796" y="-604663"/>
              <a:ext cx="10230504" cy="6630525"/>
              <a:chOff x="-461796" y="-604663"/>
              <a:chExt cx="10230504" cy="6630525"/>
            </a:xfrm>
          </p:grpSpPr>
          <p:sp>
            <p:nvSpPr>
              <p:cNvPr id="1024" name="Google Shape;1024;p14"/>
              <p:cNvSpPr/>
              <p:nvPr/>
            </p:nvSpPr>
            <p:spPr>
              <a:xfrm rot="2700000">
                <a:off x="8389025" y="447520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 rot="2700000">
                <a:off x="8191325" y="-367947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4"/>
              <p:cNvSpPr/>
              <p:nvPr/>
            </p:nvSpPr>
            <p:spPr>
              <a:xfrm rot="2700000">
                <a:off x="6344451" y="-360391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7" name="Google Shape;1027;p14"/>
              <p:cNvGrpSpPr/>
              <p:nvPr/>
            </p:nvGrpSpPr>
            <p:grpSpPr>
              <a:xfrm>
                <a:off x="8234336" y="9603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1028" name="Google Shape;1028;p14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14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14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14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14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14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14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14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14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14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4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14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14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14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14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14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14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14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14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14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4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14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14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14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14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14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14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14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14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14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14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14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14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14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14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14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14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14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14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14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14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14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14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14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14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14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14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14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14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7" name="Google Shape;1077;p14"/>
              <p:cNvSpPr/>
              <p:nvPr/>
            </p:nvSpPr>
            <p:spPr>
              <a:xfrm rot="2700000">
                <a:off x="-340249" y="14555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4"/>
              <p:cNvSpPr/>
              <p:nvPr/>
            </p:nvSpPr>
            <p:spPr>
              <a:xfrm rot="2700000">
                <a:off x="-140075" y="4646178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 rot="2700000">
                <a:off x="8977526" y="25024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83" name="Google Shape;1083;p15"/>
          <p:cNvGrpSpPr/>
          <p:nvPr/>
        </p:nvGrpSpPr>
        <p:grpSpPr>
          <a:xfrm>
            <a:off x="-726164" y="0"/>
            <a:ext cx="10601735" cy="6215837"/>
            <a:chOff x="-726164" y="0"/>
            <a:chExt cx="10601735" cy="6215837"/>
          </a:xfrm>
        </p:grpSpPr>
        <p:grpSp>
          <p:nvGrpSpPr>
            <p:cNvPr id="1084" name="Google Shape;1084;p15"/>
            <p:cNvGrpSpPr/>
            <p:nvPr/>
          </p:nvGrpSpPr>
          <p:grpSpPr>
            <a:xfrm>
              <a:off x="-726164" y="0"/>
              <a:ext cx="10601735" cy="6215837"/>
              <a:chOff x="-726164" y="0"/>
              <a:chExt cx="10601735" cy="6215837"/>
            </a:xfrm>
          </p:grpSpPr>
          <p:sp>
            <p:nvSpPr>
              <p:cNvPr id="1085" name="Google Shape;1085;p15"/>
              <p:cNvSpPr/>
              <p:nvPr/>
            </p:nvSpPr>
            <p:spPr>
              <a:xfrm>
                <a:off x="8616900" y="0"/>
                <a:ext cx="5271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5"/>
              <p:cNvSpPr/>
              <p:nvPr/>
            </p:nvSpPr>
            <p:spPr>
              <a:xfrm rot="2700000">
                <a:off x="3603262" y="483615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7" name="Google Shape;1087;p15"/>
              <p:cNvGrpSpPr/>
              <p:nvPr/>
            </p:nvGrpSpPr>
            <p:grpSpPr>
              <a:xfrm>
                <a:off x="4377461" y="4413705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1088" name="Google Shape;1088;p15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15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15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15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15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15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15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15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15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15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15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15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15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15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15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5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5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5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5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15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15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15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15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15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15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15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15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15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15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15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15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15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15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15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15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15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15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15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15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15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15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15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15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15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15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15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15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15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15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7" name="Google Shape;1137;p15"/>
              <p:cNvSpPr/>
              <p:nvPr/>
            </p:nvSpPr>
            <p:spPr>
              <a:xfrm rot="2700000">
                <a:off x="-237174" y="1948559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5"/>
              <p:cNvSpPr/>
              <p:nvPr/>
            </p:nvSpPr>
            <p:spPr>
              <a:xfrm rot="2700000">
                <a:off x="-303913" y="4449128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15"/>
              <p:cNvGrpSpPr/>
              <p:nvPr/>
            </p:nvGrpSpPr>
            <p:grpSpPr>
              <a:xfrm>
                <a:off x="-726164" y="341333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1140" name="Google Shape;1140;p15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15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15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15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15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15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15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5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15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15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15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15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15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15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15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15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15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15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15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15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5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15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15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15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15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15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15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15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15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15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15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15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5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15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15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15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15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9" name="Google Shape;1189;p15"/>
              <p:cNvSpPr/>
              <p:nvPr/>
            </p:nvSpPr>
            <p:spPr>
              <a:xfrm rot="2700000">
                <a:off x="2543801" y="4535509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 rot="2700000">
                <a:off x="8380726" y="14200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 rot="2700000">
                <a:off x="8495887" y="3260828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 rot="2700000">
              <a:off x="6997001" y="4845234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7"/>
          <p:cNvSpPr/>
          <p:nvPr/>
        </p:nvSpPr>
        <p:spPr>
          <a:xfrm rot="2700000">
            <a:off x="7859300" y="-31984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17"/>
          <p:cNvSpPr/>
          <p:nvPr/>
        </p:nvSpPr>
        <p:spPr>
          <a:xfrm rot="2700000">
            <a:off x="5014676" y="-529803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6" name="Google Shape;1276;p17"/>
          <p:cNvGrpSpPr/>
          <p:nvPr/>
        </p:nvGrpSpPr>
        <p:grpSpPr>
          <a:xfrm>
            <a:off x="6978436" y="-302095"/>
            <a:ext cx="1452345" cy="1450434"/>
            <a:chOff x="3007636" y="1529825"/>
            <a:chExt cx="1710452" cy="1708201"/>
          </a:xfrm>
        </p:grpSpPr>
        <p:sp>
          <p:nvSpPr>
            <p:cNvPr id="1277" name="Google Shape;1277;p17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17"/>
          <p:cNvGrpSpPr/>
          <p:nvPr/>
        </p:nvGrpSpPr>
        <p:grpSpPr>
          <a:xfrm>
            <a:off x="6719916" y="4636970"/>
            <a:ext cx="1969361" cy="1003983"/>
            <a:chOff x="529500" y="1798295"/>
            <a:chExt cx="2203358" cy="1123275"/>
          </a:xfrm>
        </p:grpSpPr>
        <p:sp>
          <p:nvSpPr>
            <p:cNvPr id="1327" name="Google Shape;1327;p17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8" name="Google Shape;1338;p17"/>
          <p:cNvSpPr/>
          <p:nvPr/>
        </p:nvSpPr>
        <p:spPr>
          <a:xfrm rot="2700000">
            <a:off x="5203364" y="4845222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17"/>
          <p:cNvSpPr/>
          <p:nvPr/>
        </p:nvSpPr>
        <p:spPr>
          <a:xfrm rot="2700000">
            <a:off x="8983725" y="3581766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17"/>
          <p:cNvSpPr txBox="1">
            <a:spLocks noGrp="1"/>
          </p:cNvSpPr>
          <p:nvPr>
            <p:ph type="subTitle" idx="1"/>
          </p:nvPr>
        </p:nvSpPr>
        <p:spPr>
          <a:xfrm>
            <a:off x="4596556" y="2538899"/>
            <a:ext cx="38283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1" name="Google Shape;1341;p17"/>
          <p:cNvSpPr txBox="1">
            <a:spLocks noGrp="1"/>
          </p:cNvSpPr>
          <p:nvPr>
            <p:ph type="title"/>
          </p:nvPr>
        </p:nvSpPr>
        <p:spPr>
          <a:xfrm>
            <a:off x="4596550" y="1814101"/>
            <a:ext cx="3828300" cy="79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35"/>
          <p:cNvGrpSpPr/>
          <p:nvPr/>
        </p:nvGrpSpPr>
        <p:grpSpPr>
          <a:xfrm>
            <a:off x="-293693" y="-280172"/>
            <a:ext cx="3128693" cy="5990592"/>
            <a:chOff x="-293693" y="-280172"/>
            <a:chExt cx="3128693" cy="5990592"/>
          </a:xfrm>
        </p:grpSpPr>
        <p:grpSp>
          <p:nvGrpSpPr>
            <p:cNvPr id="2843" name="Google Shape;2843;p35"/>
            <p:cNvGrpSpPr/>
            <p:nvPr/>
          </p:nvGrpSpPr>
          <p:grpSpPr>
            <a:xfrm>
              <a:off x="-293693" y="-280172"/>
              <a:ext cx="3128693" cy="5990592"/>
              <a:chOff x="-293693" y="-280172"/>
              <a:chExt cx="3128693" cy="5990592"/>
            </a:xfrm>
          </p:grpSpPr>
          <p:sp>
            <p:nvSpPr>
              <p:cNvPr id="2844" name="Google Shape;2844;p35"/>
              <p:cNvSpPr/>
              <p:nvPr/>
            </p:nvSpPr>
            <p:spPr>
              <a:xfrm>
                <a:off x="0" y="0"/>
                <a:ext cx="28350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5" name="Google Shape;2845;p35"/>
              <p:cNvSpPr/>
              <p:nvPr/>
            </p:nvSpPr>
            <p:spPr>
              <a:xfrm rot="2700000">
                <a:off x="-156925" y="-280172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5"/>
              <p:cNvSpPr/>
              <p:nvPr/>
            </p:nvSpPr>
            <p:spPr>
              <a:xfrm rot="2700000">
                <a:off x="1355875" y="456745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5"/>
              <p:cNvSpPr/>
              <p:nvPr/>
            </p:nvSpPr>
            <p:spPr>
              <a:xfrm rot="2700000">
                <a:off x="-293799" y="31744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8" name="Google Shape;2848;p35"/>
              <p:cNvGrpSpPr/>
              <p:nvPr/>
            </p:nvGrpSpPr>
            <p:grpSpPr>
              <a:xfrm>
                <a:off x="529511" y="10668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849" name="Google Shape;2849;p35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35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35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35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2853;p35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35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2855;p35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6" name="Google Shape;2856;p35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35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35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35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35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35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35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35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35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35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35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35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35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35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35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1" name="Google Shape;2871;p35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35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35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35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35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35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35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35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35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35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35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35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35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35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35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35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35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35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35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35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35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35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35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35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35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35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35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35"/>
              <p:cNvGrpSpPr/>
              <p:nvPr/>
            </p:nvGrpSpPr>
            <p:grpSpPr>
              <a:xfrm>
                <a:off x="-185789" y="4028755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911" name="Google Shape;2911;p35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35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35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35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35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35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917;p35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8" name="Google Shape;2918;p35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9" name="Google Shape;2919;p35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0" name="Google Shape;2920;p35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1" name="Google Shape;2921;p35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2" name="Google Shape;2922;p35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3" name="Google Shape;2923;p35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4" name="Google Shape;2924;p35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5" name="Google Shape;2925;p35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6" name="Google Shape;2926;p35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7" name="Google Shape;2927;p35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8" name="Google Shape;2928;p35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929;p35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930;p35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1" name="Google Shape;2931;p35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2" name="Google Shape;2932;p35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3" name="Google Shape;2933;p35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4" name="Google Shape;2934;p35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5" name="Google Shape;2935;p35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6" name="Google Shape;2936;p35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7" name="Google Shape;2937;p35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8" name="Google Shape;2938;p35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9" name="Google Shape;2939;p35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0" name="Google Shape;2940;p35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941;p35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35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3" name="Google Shape;2943;p35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4" name="Google Shape;2944;p35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5" name="Google Shape;2945;p35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946;p35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947;p35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8" name="Google Shape;2948;p35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35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35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35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35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35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35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35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35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35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35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35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60" name="Google Shape;2960;p35"/>
            <p:cNvSpPr/>
            <p:nvPr/>
          </p:nvSpPr>
          <p:spPr>
            <a:xfrm rot="2700000">
              <a:off x="1969876" y="-2391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14BC42-B417-73B3-AE74-EECB2C6E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15" y="4622645"/>
            <a:ext cx="1827641" cy="419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CAB9F-C0DC-BC24-9A4B-4A9529805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566" y="4575622"/>
            <a:ext cx="1481455" cy="513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E58562-92FE-EDA0-9EF3-789E85F898D6}"/>
              </a:ext>
            </a:extLst>
          </p:cNvPr>
          <p:cNvSpPr txBox="1"/>
          <p:nvPr/>
        </p:nvSpPr>
        <p:spPr>
          <a:xfrm>
            <a:off x="4341410" y="1815452"/>
            <a:ext cx="482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000">
                <a:solidFill>
                  <a:schemeClr val="dk1"/>
                </a:solidFill>
                <a:latin typeface="Montserrat Black"/>
                <a:cs typeface="Montserrat Black"/>
              </a:defRPr>
            </a:lvl1pPr>
          </a:lstStyle>
          <a:p>
            <a:r>
              <a:rPr lang="en" sz="5400" dirty="0">
                <a:sym typeface="Montserrat Black"/>
              </a:rPr>
              <a:t>RAMQA</a:t>
            </a:r>
            <a:r>
              <a:rPr lang="ar-SA" dirty="0"/>
              <a:t>		</a:t>
            </a:r>
            <a:endParaRPr lang="en-S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54FE9A-9B27-4542-2C35-C7363F4353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58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55000"/>
                    </a14:imgEffect>
                  </a14:imgLayer>
                </a14:imgProps>
              </a:ext>
            </a:extLst>
          </a:blip>
          <a:srcRect t="32128" r="640" b="29779"/>
          <a:stretch/>
        </p:blipFill>
        <p:spPr>
          <a:xfrm>
            <a:off x="2893413" y="34800"/>
            <a:ext cx="1159473" cy="7915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725;p54">
            <a:extLst>
              <a:ext uri="{FF2B5EF4-FFF2-40B4-BE49-F238E27FC236}">
                <a16:creationId xmlns:a16="http://schemas.microsoft.com/office/drawing/2014/main" id="{36D3273F-8EC1-0874-A05A-020DF1090CF5}"/>
              </a:ext>
            </a:extLst>
          </p:cNvPr>
          <p:cNvSpPr/>
          <p:nvPr/>
        </p:nvSpPr>
        <p:spPr>
          <a:xfrm>
            <a:off x="4284832" y="1724893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4725;p54">
            <a:extLst>
              <a:ext uri="{FF2B5EF4-FFF2-40B4-BE49-F238E27FC236}">
                <a16:creationId xmlns:a16="http://schemas.microsoft.com/office/drawing/2014/main" id="{A528123C-E415-653A-249B-E1D44ABDC9AB}"/>
              </a:ext>
            </a:extLst>
          </p:cNvPr>
          <p:cNvSpPr/>
          <p:nvPr/>
        </p:nvSpPr>
        <p:spPr>
          <a:xfrm>
            <a:off x="6535771" y="1724893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4725;p54">
            <a:extLst>
              <a:ext uri="{FF2B5EF4-FFF2-40B4-BE49-F238E27FC236}">
                <a16:creationId xmlns:a16="http://schemas.microsoft.com/office/drawing/2014/main" id="{BA0058D0-A369-4229-7042-15E4FFCC59E6}"/>
              </a:ext>
            </a:extLst>
          </p:cNvPr>
          <p:cNvSpPr/>
          <p:nvPr/>
        </p:nvSpPr>
        <p:spPr>
          <a:xfrm>
            <a:off x="1872353" y="1715066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2" name="Google Shape;580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Future Work</a:t>
            </a:r>
            <a:br>
              <a:rPr lang="en-US" dirty="0"/>
            </a:br>
            <a:endParaRPr dirty="0"/>
          </a:p>
        </p:txBody>
      </p:sp>
      <p:grpSp>
        <p:nvGrpSpPr>
          <p:cNvPr id="5803" name="Google Shape;5803;p64"/>
          <p:cNvGrpSpPr>
            <a:grpSpLocks noChangeAspect="1"/>
          </p:cNvGrpSpPr>
          <p:nvPr/>
        </p:nvGrpSpPr>
        <p:grpSpPr>
          <a:xfrm>
            <a:off x="4417511" y="3636723"/>
            <a:ext cx="686349" cy="900000"/>
            <a:chOff x="3307243" y="3974117"/>
            <a:chExt cx="707497" cy="841351"/>
          </a:xfrm>
        </p:grpSpPr>
        <p:sp>
          <p:nvSpPr>
            <p:cNvPr id="5804" name="Google Shape;5804;p64"/>
            <p:cNvSpPr/>
            <p:nvPr/>
          </p:nvSpPr>
          <p:spPr>
            <a:xfrm>
              <a:off x="3366463" y="3974117"/>
              <a:ext cx="420518" cy="841351"/>
            </a:xfrm>
            <a:custGeom>
              <a:avLst/>
              <a:gdLst/>
              <a:ahLst/>
              <a:cxnLst/>
              <a:rect l="l" t="t" r="r" b="b"/>
              <a:pathLst>
                <a:path w="29412" h="58846" extrusionOk="0">
                  <a:moveTo>
                    <a:pt x="29411" y="0"/>
                  </a:moveTo>
                  <a:cubicBezTo>
                    <a:pt x="13186" y="0"/>
                    <a:pt x="1" y="13186"/>
                    <a:pt x="1" y="29411"/>
                  </a:cubicBezTo>
                  <a:cubicBezTo>
                    <a:pt x="1" y="45685"/>
                    <a:pt x="13186" y="58846"/>
                    <a:pt x="29411" y="58846"/>
                  </a:cubicBezTo>
                  <a:lnTo>
                    <a:pt x="29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64"/>
            <p:cNvSpPr/>
            <p:nvPr/>
          </p:nvSpPr>
          <p:spPr>
            <a:xfrm>
              <a:off x="3307243" y="3974332"/>
              <a:ext cx="707497" cy="773866"/>
            </a:xfrm>
            <a:custGeom>
              <a:avLst/>
              <a:gdLst/>
              <a:ahLst/>
              <a:cxnLst/>
              <a:rect l="l" t="t" r="r" b="b"/>
              <a:pathLst>
                <a:path w="49484" h="54126" extrusionOk="0">
                  <a:moveTo>
                    <a:pt x="33545" y="1"/>
                  </a:moveTo>
                  <a:cubicBezTo>
                    <a:pt x="23890" y="1"/>
                    <a:pt x="14432" y="4750"/>
                    <a:pt x="8799" y="13465"/>
                  </a:cubicBezTo>
                  <a:cubicBezTo>
                    <a:pt x="1" y="27092"/>
                    <a:pt x="3922" y="45302"/>
                    <a:pt x="17573" y="54125"/>
                  </a:cubicBezTo>
                  <a:lnTo>
                    <a:pt x="49484" y="4715"/>
                  </a:lnTo>
                  <a:cubicBezTo>
                    <a:pt x="44547" y="1525"/>
                    <a:pt x="39014" y="1"/>
                    <a:pt x="33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64"/>
            <p:cNvSpPr/>
            <p:nvPr/>
          </p:nvSpPr>
          <p:spPr>
            <a:xfrm>
              <a:off x="3592478" y="4217475"/>
              <a:ext cx="389321" cy="354978"/>
            </a:xfrm>
            <a:custGeom>
              <a:avLst/>
              <a:gdLst/>
              <a:ahLst/>
              <a:cxnLst/>
              <a:rect l="l" t="t" r="r" b="b"/>
              <a:pathLst>
                <a:path w="27230" h="24828" extrusionOk="0">
                  <a:moveTo>
                    <a:pt x="13612" y="1"/>
                  </a:moveTo>
                  <a:cubicBezTo>
                    <a:pt x="10435" y="1"/>
                    <a:pt x="7255" y="1214"/>
                    <a:pt x="4829" y="3640"/>
                  </a:cubicBezTo>
                  <a:cubicBezTo>
                    <a:pt x="1" y="8493"/>
                    <a:pt x="1" y="16336"/>
                    <a:pt x="4829" y="21188"/>
                  </a:cubicBezTo>
                  <a:cubicBezTo>
                    <a:pt x="7255" y="23615"/>
                    <a:pt x="10435" y="24828"/>
                    <a:pt x="13612" y="24828"/>
                  </a:cubicBezTo>
                  <a:cubicBezTo>
                    <a:pt x="16789" y="24828"/>
                    <a:pt x="19963" y="23615"/>
                    <a:pt x="22377" y="21188"/>
                  </a:cubicBezTo>
                  <a:cubicBezTo>
                    <a:pt x="27230" y="16336"/>
                    <a:pt x="27230" y="8493"/>
                    <a:pt x="22377" y="3640"/>
                  </a:cubicBezTo>
                  <a:cubicBezTo>
                    <a:pt x="19963" y="1214"/>
                    <a:pt x="16789" y="1"/>
                    <a:pt x="1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64"/>
            <p:cNvSpPr/>
            <p:nvPr/>
          </p:nvSpPr>
          <p:spPr>
            <a:xfrm>
              <a:off x="3676233" y="4283872"/>
              <a:ext cx="221468" cy="221483"/>
            </a:xfrm>
            <a:custGeom>
              <a:avLst/>
              <a:gdLst/>
              <a:ahLst/>
              <a:cxnLst/>
              <a:rect l="l" t="t" r="r" b="b"/>
              <a:pathLst>
                <a:path w="15490" h="15491" extrusionOk="0">
                  <a:moveTo>
                    <a:pt x="7745" y="1692"/>
                  </a:moveTo>
                  <a:cubicBezTo>
                    <a:pt x="11127" y="1692"/>
                    <a:pt x="13848" y="4412"/>
                    <a:pt x="13848" y="7770"/>
                  </a:cubicBezTo>
                  <a:cubicBezTo>
                    <a:pt x="13848" y="11152"/>
                    <a:pt x="11127" y="13873"/>
                    <a:pt x="7745" y="13873"/>
                  </a:cubicBezTo>
                  <a:cubicBezTo>
                    <a:pt x="4387" y="13873"/>
                    <a:pt x="1642" y="11152"/>
                    <a:pt x="1642" y="7770"/>
                  </a:cubicBezTo>
                  <a:cubicBezTo>
                    <a:pt x="1642" y="4412"/>
                    <a:pt x="4387" y="1692"/>
                    <a:pt x="7745" y="1692"/>
                  </a:cubicBezTo>
                  <a:close/>
                  <a:moveTo>
                    <a:pt x="7745" y="1"/>
                  </a:moveTo>
                  <a:cubicBezTo>
                    <a:pt x="3456" y="1"/>
                    <a:pt x="0" y="3457"/>
                    <a:pt x="0" y="7746"/>
                  </a:cubicBezTo>
                  <a:cubicBezTo>
                    <a:pt x="0" y="12035"/>
                    <a:pt x="3481" y="15490"/>
                    <a:pt x="7745" y="15490"/>
                  </a:cubicBezTo>
                  <a:cubicBezTo>
                    <a:pt x="12010" y="15490"/>
                    <a:pt x="15490" y="12035"/>
                    <a:pt x="15490" y="7746"/>
                  </a:cubicBezTo>
                  <a:cubicBezTo>
                    <a:pt x="15490" y="3457"/>
                    <a:pt x="12034" y="1"/>
                    <a:pt x="7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8" name="Google Shape;5808;p64"/>
          <p:cNvGrpSpPr>
            <a:grpSpLocks noChangeAspect="1"/>
          </p:cNvGrpSpPr>
          <p:nvPr/>
        </p:nvGrpSpPr>
        <p:grpSpPr>
          <a:xfrm>
            <a:off x="1472240" y="3808942"/>
            <a:ext cx="839265" cy="648000"/>
            <a:chOff x="948613" y="3552570"/>
            <a:chExt cx="1159527" cy="811912"/>
          </a:xfrm>
        </p:grpSpPr>
        <p:sp>
          <p:nvSpPr>
            <p:cNvPr id="5809" name="Google Shape;5809;p64"/>
            <p:cNvSpPr/>
            <p:nvPr/>
          </p:nvSpPr>
          <p:spPr>
            <a:xfrm>
              <a:off x="950014" y="3978664"/>
              <a:ext cx="771622" cy="385818"/>
            </a:xfrm>
            <a:custGeom>
              <a:avLst/>
              <a:gdLst/>
              <a:ahLst/>
              <a:cxnLst/>
              <a:rect l="l" t="t" r="r" b="b"/>
              <a:pathLst>
                <a:path w="53969" h="26985" extrusionOk="0">
                  <a:moveTo>
                    <a:pt x="0" y="1"/>
                  </a:moveTo>
                  <a:cubicBezTo>
                    <a:pt x="0" y="14887"/>
                    <a:pt x="12083" y="26985"/>
                    <a:pt x="26939" y="26985"/>
                  </a:cubicBezTo>
                  <a:cubicBezTo>
                    <a:pt x="26954" y="26985"/>
                    <a:pt x="26969" y="26985"/>
                    <a:pt x="26984" y="26985"/>
                  </a:cubicBezTo>
                  <a:cubicBezTo>
                    <a:pt x="41910" y="26985"/>
                    <a:pt x="53968" y="14902"/>
                    <a:pt x="53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64"/>
            <p:cNvSpPr/>
            <p:nvPr/>
          </p:nvSpPr>
          <p:spPr>
            <a:xfrm>
              <a:off x="948613" y="3552570"/>
              <a:ext cx="771965" cy="386161"/>
            </a:xfrm>
            <a:custGeom>
              <a:avLst/>
              <a:gdLst/>
              <a:ahLst/>
              <a:cxnLst/>
              <a:rect l="l" t="t" r="r" b="b"/>
              <a:pathLst>
                <a:path w="53993" h="27009" extrusionOk="0">
                  <a:moveTo>
                    <a:pt x="26984" y="0"/>
                  </a:moveTo>
                  <a:cubicBezTo>
                    <a:pt x="12058" y="0"/>
                    <a:pt x="0" y="12083"/>
                    <a:pt x="0" y="27009"/>
                  </a:cubicBezTo>
                  <a:lnTo>
                    <a:pt x="53993" y="27009"/>
                  </a:lnTo>
                  <a:cubicBezTo>
                    <a:pt x="53993" y="12107"/>
                    <a:pt x="41910" y="0"/>
                    <a:pt x="26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64"/>
            <p:cNvSpPr/>
            <p:nvPr/>
          </p:nvSpPr>
          <p:spPr>
            <a:xfrm>
              <a:off x="1335818" y="3978664"/>
              <a:ext cx="772322" cy="385818"/>
            </a:xfrm>
            <a:custGeom>
              <a:avLst/>
              <a:gdLst/>
              <a:ahLst/>
              <a:cxnLst/>
              <a:rect l="l" t="t" r="r" b="b"/>
              <a:pathLst>
                <a:path w="54018" h="26985" extrusionOk="0">
                  <a:moveTo>
                    <a:pt x="52302" y="1643"/>
                  </a:moveTo>
                  <a:cubicBezTo>
                    <a:pt x="51444" y="14853"/>
                    <a:pt x="40440" y="25318"/>
                    <a:pt x="27009" y="25318"/>
                  </a:cubicBezTo>
                  <a:cubicBezTo>
                    <a:pt x="13603" y="25318"/>
                    <a:pt x="2574" y="14853"/>
                    <a:pt x="1740" y="1643"/>
                  </a:cubicBezTo>
                  <a:close/>
                  <a:moveTo>
                    <a:pt x="0" y="1"/>
                  </a:moveTo>
                  <a:cubicBezTo>
                    <a:pt x="0" y="14902"/>
                    <a:pt x="12083" y="26985"/>
                    <a:pt x="26984" y="26985"/>
                  </a:cubicBezTo>
                  <a:cubicBezTo>
                    <a:pt x="27000" y="26985"/>
                    <a:pt x="27015" y="26985"/>
                    <a:pt x="27030" y="26985"/>
                  </a:cubicBezTo>
                  <a:cubicBezTo>
                    <a:pt x="41935" y="26985"/>
                    <a:pt x="54018" y="14887"/>
                    <a:pt x="54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2" name="Google Shape;5812;p64"/>
          <p:cNvGrpSpPr>
            <a:grpSpLocks noChangeAspect="1"/>
          </p:cNvGrpSpPr>
          <p:nvPr/>
        </p:nvGrpSpPr>
        <p:grpSpPr>
          <a:xfrm>
            <a:off x="2996989" y="3636699"/>
            <a:ext cx="685246" cy="828000"/>
            <a:chOff x="2451180" y="4182446"/>
            <a:chExt cx="689282" cy="755323"/>
          </a:xfrm>
        </p:grpSpPr>
        <p:sp>
          <p:nvSpPr>
            <p:cNvPr id="5813" name="Google Shape;5813;p64"/>
            <p:cNvSpPr/>
            <p:nvPr/>
          </p:nvSpPr>
          <p:spPr>
            <a:xfrm>
              <a:off x="2451180" y="4182703"/>
              <a:ext cx="689282" cy="651694"/>
            </a:xfrm>
            <a:custGeom>
              <a:avLst/>
              <a:gdLst/>
              <a:ahLst/>
              <a:cxnLst/>
              <a:rect l="l" t="t" r="r" b="b"/>
              <a:pathLst>
                <a:path w="48210" h="45581" extrusionOk="0">
                  <a:moveTo>
                    <a:pt x="18885" y="0"/>
                  </a:moveTo>
                  <a:cubicBezTo>
                    <a:pt x="12047" y="0"/>
                    <a:pt x="5209" y="2604"/>
                    <a:pt x="1" y="7812"/>
                  </a:cubicBezTo>
                  <a:lnTo>
                    <a:pt x="37769" y="45580"/>
                  </a:lnTo>
                  <a:cubicBezTo>
                    <a:pt x="48209" y="35139"/>
                    <a:pt x="48209" y="18228"/>
                    <a:pt x="37769" y="7812"/>
                  </a:cubicBezTo>
                  <a:cubicBezTo>
                    <a:pt x="32561" y="2604"/>
                    <a:pt x="25723" y="0"/>
                    <a:pt x="18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64"/>
            <p:cNvSpPr/>
            <p:nvPr/>
          </p:nvSpPr>
          <p:spPr>
            <a:xfrm>
              <a:off x="2641108" y="4182446"/>
              <a:ext cx="498654" cy="755323"/>
            </a:xfrm>
            <a:custGeom>
              <a:avLst/>
              <a:gdLst/>
              <a:ahLst/>
              <a:cxnLst/>
              <a:rect l="l" t="t" r="r" b="b"/>
              <a:pathLst>
                <a:path w="34877" h="52829" extrusionOk="0">
                  <a:moveTo>
                    <a:pt x="5635" y="1"/>
                  </a:moveTo>
                  <a:cubicBezTo>
                    <a:pt x="3776" y="1"/>
                    <a:pt x="1890" y="195"/>
                    <a:pt x="0" y="600"/>
                  </a:cubicBezTo>
                  <a:lnTo>
                    <a:pt x="11250" y="52828"/>
                  </a:lnTo>
                  <a:cubicBezTo>
                    <a:pt x="25686" y="49740"/>
                    <a:pt x="34876" y="35525"/>
                    <a:pt x="31739" y="21089"/>
                  </a:cubicBezTo>
                  <a:cubicBezTo>
                    <a:pt x="29035" y="8547"/>
                    <a:pt x="17949" y="1"/>
                    <a:pt x="5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64"/>
            <p:cNvSpPr/>
            <p:nvPr/>
          </p:nvSpPr>
          <p:spPr>
            <a:xfrm>
              <a:off x="2534578" y="4395393"/>
              <a:ext cx="372164" cy="338779"/>
            </a:xfrm>
            <a:custGeom>
              <a:avLst/>
              <a:gdLst/>
              <a:ahLst/>
              <a:cxnLst/>
              <a:rect l="l" t="t" r="r" b="b"/>
              <a:pathLst>
                <a:path w="26030" h="23695" extrusionOk="0">
                  <a:moveTo>
                    <a:pt x="13039" y="1171"/>
                  </a:moveTo>
                  <a:cubicBezTo>
                    <a:pt x="15784" y="1171"/>
                    <a:pt x="18505" y="2225"/>
                    <a:pt x="20588" y="4308"/>
                  </a:cubicBezTo>
                  <a:cubicBezTo>
                    <a:pt x="24755" y="8475"/>
                    <a:pt x="24755" y="15239"/>
                    <a:pt x="20588" y="19406"/>
                  </a:cubicBezTo>
                  <a:cubicBezTo>
                    <a:pt x="18505" y="21489"/>
                    <a:pt x="15772" y="22531"/>
                    <a:pt x="13039" y="22531"/>
                  </a:cubicBezTo>
                  <a:cubicBezTo>
                    <a:pt x="10307" y="22531"/>
                    <a:pt x="7574" y="21489"/>
                    <a:pt x="5491" y="19406"/>
                  </a:cubicBezTo>
                  <a:cubicBezTo>
                    <a:pt x="1324" y="15239"/>
                    <a:pt x="1324" y="8475"/>
                    <a:pt x="5491" y="4308"/>
                  </a:cubicBezTo>
                  <a:cubicBezTo>
                    <a:pt x="7549" y="2225"/>
                    <a:pt x="10294" y="1171"/>
                    <a:pt x="13039" y="1171"/>
                  </a:cubicBezTo>
                  <a:close/>
                  <a:moveTo>
                    <a:pt x="13015" y="1"/>
                  </a:moveTo>
                  <a:cubicBezTo>
                    <a:pt x="9982" y="1"/>
                    <a:pt x="6949" y="1159"/>
                    <a:pt x="4633" y="3475"/>
                  </a:cubicBezTo>
                  <a:cubicBezTo>
                    <a:pt x="1" y="8107"/>
                    <a:pt x="1" y="15607"/>
                    <a:pt x="4633" y="20239"/>
                  </a:cubicBezTo>
                  <a:cubicBezTo>
                    <a:pt x="6961" y="22518"/>
                    <a:pt x="10000" y="23695"/>
                    <a:pt x="13039" y="23695"/>
                  </a:cubicBezTo>
                  <a:cubicBezTo>
                    <a:pt x="16103" y="23695"/>
                    <a:pt x="19118" y="22518"/>
                    <a:pt x="21397" y="20239"/>
                  </a:cubicBezTo>
                  <a:cubicBezTo>
                    <a:pt x="26029" y="15607"/>
                    <a:pt x="26029" y="8107"/>
                    <a:pt x="21397" y="3475"/>
                  </a:cubicBezTo>
                  <a:cubicBezTo>
                    <a:pt x="19081" y="1159"/>
                    <a:pt x="16048" y="1"/>
                    <a:pt x="13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64"/>
            <p:cNvSpPr/>
            <p:nvPr/>
          </p:nvSpPr>
          <p:spPr>
            <a:xfrm>
              <a:off x="2622536" y="4466437"/>
              <a:ext cx="205712" cy="196247"/>
            </a:xfrm>
            <a:custGeom>
              <a:avLst/>
              <a:gdLst/>
              <a:ahLst/>
              <a:cxnLst/>
              <a:rect l="l" t="t" r="r" b="b"/>
              <a:pathLst>
                <a:path w="14388" h="13726" extrusionOk="0">
                  <a:moveTo>
                    <a:pt x="6887" y="1177"/>
                  </a:moveTo>
                  <a:cubicBezTo>
                    <a:pt x="8407" y="1177"/>
                    <a:pt x="9853" y="1790"/>
                    <a:pt x="10882" y="2795"/>
                  </a:cubicBezTo>
                  <a:cubicBezTo>
                    <a:pt x="13088" y="5025"/>
                    <a:pt x="13088" y="8653"/>
                    <a:pt x="10882" y="10858"/>
                  </a:cubicBezTo>
                  <a:cubicBezTo>
                    <a:pt x="9828" y="11912"/>
                    <a:pt x="8407" y="12500"/>
                    <a:pt x="6887" y="12500"/>
                  </a:cubicBezTo>
                  <a:cubicBezTo>
                    <a:pt x="5368" y="12500"/>
                    <a:pt x="3922" y="11912"/>
                    <a:pt x="2868" y="10858"/>
                  </a:cubicBezTo>
                  <a:cubicBezTo>
                    <a:pt x="1790" y="9780"/>
                    <a:pt x="1201" y="8334"/>
                    <a:pt x="1201" y="6839"/>
                  </a:cubicBezTo>
                  <a:cubicBezTo>
                    <a:pt x="1201" y="5344"/>
                    <a:pt x="1790" y="3898"/>
                    <a:pt x="2868" y="2819"/>
                  </a:cubicBezTo>
                  <a:cubicBezTo>
                    <a:pt x="3922" y="1741"/>
                    <a:pt x="5343" y="1177"/>
                    <a:pt x="6887" y="1177"/>
                  </a:cubicBezTo>
                  <a:close/>
                  <a:moveTo>
                    <a:pt x="6887" y="1"/>
                  </a:moveTo>
                  <a:cubicBezTo>
                    <a:pt x="5074" y="1"/>
                    <a:pt x="3309" y="736"/>
                    <a:pt x="2035" y="2035"/>
                  </a:cubicBezTo>
                  <a:cubicBezTo>
                    <a:pt x="711" y="3310"/>
                    <a:pt x="0" y="5050"/>
                    <a:pt x="0" y="6863"/>
                  </a:cubicBezTo>
                  <a:cubicBezTo>
                    <a:pt x="0" y="8677"/>
                    <a:pt x="760" y="10393"/>
                    <a:pt x="2035" y="11692"/>
                  </a:cubicBezTo>
                  <a:cubicBezTo>
                    <a:pt x="3309" y="13015"/>
                    <a:pt x="5049" y="13726"/>
                    <a:pt x="6887" y="13726"/>
                  </a:cubicBezTo>
                  <a:cubicBezTo>
                    <a:pt x="8726" y="13726"/>
                    <a:pt x="10466" y="13015"/>
                    <a:pt x="11716" y="11741"/>
                  </a:cubicBezTo>
                  <a:cubicBezTo>
                    <a:pt x="14387" y="9069"/>
                    <a:pt x="14387" y="4682"/>
                    <a:pt x="11716" y="2035"/>
                  </a:cubicBezTo>
                  <a:cubicBezTo>
                    <a:pt x="10441" y="712"/>
                    <a:pt x="8726" y="1"/>
                    <a:pt x="6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7" name="Google Shape;5817;p64"/>
          <p:cNvGrpSpPr>
            <a:grpSpLocks noChangeAspect="1"/>
          </p:cNvGrpSpPr>
          <p:nvPr/>
        </p:nvGrpSpPr>
        <p:grpSpPr>
          <a:xfrm>
            <a:off x="5755118" y="3636714"/>
            <a:ext cx="508226" cy="792000"/>
            <a:chOff x="3250125" y="2571761"/>
            <a:chExt cx="818232" cy="1156368"/>
          </a:xfrm>
        </p:grpSpPr>
        <p:sp>
          <p:nvSpPr>
            <p:cNvPr id="5818" name="Google Shape;5818;p64"/>
            <p:cNvSpPr/>
            <p:nvPr/>
          </p:nvSpPr>
          <p:spPr>
            <a:xfrm>
              <a:off x="3250125" y="2571761"/>
              <a:ext cx="578548" cy="1156368"/>
            </a:xfrm>
            <a:custGeom>
              <a:avLst/>
              <a:gdLst/>
              <a:ahLst/>
              <a:cxnLst/>
              <a:rect l="l" t="t" r="r" b="b"/>
              <a:pathLst>
                <a:path w="40465" h="80879" extrusionOk="0">
                  <a:moveTo>
                    <a:pt x="40465" y="0"/>
                  </a:moveTo>
                  <a:cubicBezTo>
                    <a:pt x="18088" y="0"/>
                    <a:pt x="1" y="18088"/>
                    <a:pt x="25" y="40415"/>
                  </a:cubicBezTo>
                  <a:cubicBezTo>
                    <a:pt x="25" y="62767"/>
                    <a:pt x="18137" y="80879"/>
                    <a:pt x="40465" y="80879"/>
                  </a:cubicBezTo>
                  <a:lnTo>
                    <a:pt x="40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64"/>
            <p:cNvSpPr/>
            <p:nvPr/>
          </p:nvSpPr>
          <p:spPr>
            <a:xfrm>
              <a:off x="3375571" y="3436231"/>
              <a:ext cx="715" cy="1415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50" y="98"/>
                  </a:moveTo>
                  <a:cubicBezTo>
                    <a:pt x="50" y="74"/>
                    <a:pt x="1" y="25"/>
                    <a:pt x="1" y="0"/>
                  </a:cubicBezTo>
                  <a:cubicBezTo>
                    <a:pt x="1" y="25"/>
                    <a:pt x="50" y="74"/>
                    <a:pt x="50" y="98"/>
                  </a:cubicBezTo>
                  <a:close/>
                </a:path>
              </a:pathLst>
            </a:custGeom>
            <a:solidFill>
              <a:srgbClr val="FFC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64"/>
            <p:cNvSpPr/>
            <p:nvPr/>
          </p:nvSpPr>
          <p:spPr>
            <a:xfrm>
              <a:off x="3366120" y="3413098"/>
              <a:ext cx="357" cy="715"/>
            </a:xfrm>
            <a:custGeom>
              <a:avLst/>
              <a:gdLst/>
              <a:ahLst/>
              <a:cxnLst/>
              <a:rect l="l" t="t" r="r" b="b"/>
              <a:pathLst>
                <a:path w="25" h="50" extrusionOk="0">
                  <a:moveTo>
                    <a:pt x="0" y="1"/>
                  </a:moveTo>
                  <a:cubicBezTo>
                    <a:pt x="0" y="25"/>
                    <a:pt x="0" y="50"/>
                    <a:pt x="25" y="50"/>
                  </a:cubicBezTo>
                  <a:cubicBezTo>
                    <a:pt x="25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FFC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64"/>
            <p:cNvSpPr/>
            <p:nvPr/>
          </p:nvSpPr>
          <p:spPr>
            <a:xfrm>
              <a:off x="3604388" y="3004561"/>
              <a:ext cx="463968" cy="448498"/>
            </a:xfrm>
            <a:custGeom>
              <a:avLst/>
              <a:gdLst/>
              <a:ahLst/>
              <a:cxnLst/>
              <a:rect l="l" t="t" r="r" b="b"/>
              <a:pathLst>
                <a:path w="32451" h="31369" extrusionOk="0">
                  <a:moveTo>
                    <a:pt x="16230" y="1511"/>
                  </a:moveTo>
                  <a:cubicBezTo>
                    <a:pt x="22688" y="1511"/>
                    <a:pt x="28544" y="5968"/>
                    <a:pt x="30024" y="12521"/>
                  </a:cubicBezTo>
                  <a:cubicBezTo>
                    <a:pt x="30858" y="16198"/>
                    <a:pt x="30196" y="19997"/>
                    <a:pt x="28186" y="23183"/>
                  </a:cubicBezTo>
                  <a:cubicBezTo>
                    <a:pt x="26201" y="26369"/>
                    <a:pt x="23039" y="28599"/>
                    <a:pt x="19363" y="29432"/>
                  </a:cubicBezTo>
                  <a:cubicBezTo>
                    <a:pt x="18319" y="29668"/>
                    <a:pt x="17275" y="29781"/>
                    <a:pt x="16246" y="29781"/>
                  </a:cubicBezTo>
                  <a:cubicBezTo>
                    <a:pt x="9788" y="29781"/>
                    <a:pt x="3932" y="25325"/>
                    <a:pt x="2452" y="18771"/>
                  </a:cubicBezTo>
                  <a:cubicBezTo>
                    <a:pt x="1619" y="15095"/>
                    <a:pt x="2256" y="11296"/>
                    <a:pt x="4290" y="8110"/>
                  </a:cubicBezTo>
                  <a:cubicBezTo>
                    <a:pt x="6275" y="4924"/>
                    <a:pt x="9437" y="2693"/>
                    <a:pt x="13113" y="1860"/>
                  </a:cubicBezTo>
                  <a:cubicBezTo>
                    <a:pt x="14157" y="1624"/>
                    <a:pt x="15201" y="1511"/>
                    <a:pt x="16230" y="1511"/>
                  </a:cubicBezTo>
                  <a:close/>
                  <a:moveTo>
                    <a:pt x="16208" y="0"/>
                  </a:moveTo>
                  <a:cubicBezTo>
                    <a:pt x="15066" y="0"/>
                    <a:pt x="13906" y="126"/>
                    <a:pt x="12746" y="390"/>
                  </a:cubicBezTo>
                  <a:cubicBezTo>
                    <a:pt x="8677" y="1296"/>
                    <a:pt x="5172" y="3747"/>
                    <a:pt x="2942" y="7301"/>
                  </a:cubicBezTo>
                  <a:cubicBezTo>
                    <a:pt x="712" y="10830"/>
                    <a:pt x="1" y="15070"/>
                    <a:pt x="908" y="19139"/>
                  </a:cubicBezTo>
                  <a:cubicBezTo>
                    <a:pt x="2574" y="26393"/>
                    <a:pt x="9069" y="31369"/>
                    <a:pt x="16226" y="31369"/>
                  </a:cubicBezTo>
                  <a:cubicBezTo>
                    <a:pt x="17402" y="31369"/>
                    <a:pt x="18554" y="31197"/>
                    <a:pt x="19706" y="30952"/>
                  </a:cubicBezTo>
                  <a:cubicBezTo>
                    <a:pt x="23774" y="30045"/>
                    <a:pt x="27255" y="27594"/>
                    <a:pt x="29510" y="24040"/>
                  </a:cubicBezTo>
                  <a:cubicBezTo>
                    <a:pt x="31740" y="20511"/>
                    <a:pt x="32451" y="16296"/>
                    <a:pt x="31519" y="12203"/>
                  </a:cubicBezTo>
                  <a:cubicBezTo>
                    <a:pt x="29850" y="4953"/>
                    <a:pt x="23368" y="0"/>
                    <a:pt x="16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64"/>
            <p:cNvSpPr/>
            <p:nvPr/>
          </p:nvSpPr>
          <p:spPr>
            <a:xfrm>
              <a:off x="3694105" y="3098295"/>
              <a:ext cx="277186" cy="260157"/>
            </a:xfrm>
            <a:custGeom>
              <a:avLst/>
              <a:gdLst/>
              <a:ahLst/>
              <a:cxnLst/>
              <a:rect l="l" t="t" r="r" b="b"/>
              <a:pathLst>
                <a:path w="19387" h="18196" extrusionOk="0">
                  <a:moveTo>
                    <a:pt x="9960" y="1553"/>
                  </a:moveTo>
                  <a:cubicBezTo>
                    <a:pt x="11372" y="1553"/>
                    <a:pt x="12754" y="1943"/>
                    <a:pt x="13995" y="2706"/>
                  </a:cubicBezTo>
                  <a:cubicBezTo>
                    <a:pt x="15710" y="3784"/>
                    <a:pt x="16887" y="5475"/>
                    <a:pt x="17352" y="7436"/>
                  </a:cubicBezTo>
                  <a:cubicBezTo>
                    <a:pt x="17769" y="9397"/>
                    <a:pt x="17426" y="11382"/>
                    <a:pt x="16372" y="13097"/>
                  </a:cubicBezTo>
                  <a:cubicBezTo>
                    <a:pt x="15294" y="14813"/>
                    <a:pt x="13603" y="15989"/>
                    <a:pt x="11642" y="16431"/>
                  </a:cubicBezTo>
                  <a:cubicBezTo>
                    <a:pt x="11078" y="16560"/>
                    <a:pt x="10515" y="16623"/>
                    <a:pt x="9960" y="16623"/>
                  </a:cubicBezTo>
                  <a:cubicBezTo>
                    <a:pt x="6532" y="16623"/>
                    <a:pt x="3428" y="14250"/>
                    <a:pt x="2647" y="10769"/>
                  </a:cubicBezTo>
                  <a:cubicBezTo>
                    <a:pt x="1716" y="6701"/>
                    <a:pt x="4265" y="2657"/>
                    <a:pt x="8333" y="1725"/>
                  </a:cubicBezTo>
                  <a:cubicBezTo>
                    <a:pt x="8876" y="1610"/>
                    <a:pt x="9420" y="1553"/>
                    <a:pt x="9960" y="1553"/>
                  </a:cubicBezTo>
                  <a:close/>
                  <a:moveTo>
                    <a:pt x="9991" y="1"/>
                  </a:moveTo>
                  <a:cubicBezTo>
                    <a:pt x="9316" y="1"/>
                    <a:pt x="8637" y="77"/>
                    <a:pt x="7966" y="230"/>
                  </a:cubicBezTo>
                  <a:cubicBezTo>
                    <a:pt x="3064" y="1333"/>
                    <a:pt x="0" y="6210"/>
                    <a:pt x="1103" y="11112"/>
                  </a:cubicBezTo>
                  <a:cubicBezTo>
                    <a:pt x="2059" y="15303"/>
                    <a:pt x="5833" y="18195"/>
                    <a:pt x="9951" y="18195"/>
                  </a:cubicBezTo>
                  <a:cubicBezTo>
                    <a:pt x="10637" y="18195"/>
                    <a:pt x="11299" y="18122"/>
                    <a:pt x="12010" y="17950"/>
                  </a:cubicBezTo>
                  <a:cubicBezTo>
                    <a:pt x="14362" y="17411"/>
                    <a:pt x="16397" y="15989"/>
                    <a:pt x="17671" y="13931"/>
                  </a:cubicBezTo>
                  <a:cubicBezTo>
                    <a:pt x="18970" y="11872"/>
                    <a:pt x="19387" y="9421"/>
                    <a:pt x="18847" y="7068"/>
                  </a:cubicBezTo>
                  <a:cubicBezTo>
                    <a:pt x="18333" y="4715"/>
                    <a:pt x="16887" y="2681"/>
                    <a:pt x="14828" y="1407"/>
                  </a:cubicBezTo>
                  <a:cubicBezTo>
                    <a:pt x="13356" y="478"/>
                    <a:pt x="11684" y="1"/>
                    <a:pt x="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3" name="Google Shape;5823;p64"/>
          <p:cNvGrpSpPr>
            <a:grpSpLocks noChangeAspect="1"/>
          </p:cNvGrpSpPr>
          <p:nvPr/>
        </p:nvGrpSpPr>
        <p:grpSpPr>
          <a:xfrm>
            <a:off x="6938576" y="3872811"/>
            <a:ext cx="721012" cy="576000"/>
            <a:chOff x="2405629" y="3543105"/>
            <a:chExt cx="511264" cy="370405"/>
          </a:xfrm>
        </p:grpSpPr>
        <p:sp>
          <p:nvSpPr>
            <p:cNvPr id="5824" name="Google Shape;5824;p64"/>
            <p:cNvSpPr/>
            <p:nvPr/>
          </p:nvSpPr>
          <p:spPr>
            <a:xfrm>
              <a:off x="2546502" y="3543105"/>
              <a:ext cx="370391" cy="370405"/>
            </a:xfrm>
            <a:custGeom>
              <a:avLst/>
              <a:gdLst/>
              <a:ahLst/>
              <a:cxnLst/>
              <a:rect l="l" t="t" r="r" b="b"/>
              <a:pathLst>
                <a:path w="25906" h="25907" extrusionOk="0">
                  <a:moveTo>
                    <a:pt x="12965" y="0"/>
                  </a:moveTo>
                  <a:cubicBezTo>
                    <a:pt x="5809" y="0"/>
                    <a:pt x="0" y="5809"/>
                    <a:pt x="0" y="12966"/>
                  </a:cubicBezTo>
                  <a:cubicBezTo>
                    <a:pt x="0" y="20122"/>
                    <a:pt x="5809" y="25906"/>
                    <a:pt x="12965" y="25906"/>
                  </a:cubicBezTo>
                  <a:cubicBezTo>
                    <a:pt x="20122" y="25906"/>
                    <a:pt x="25906" y="20122"/>
                    <a:pt x="25906" y="12966"/>
                  </a:cubicBezTo>
                  <a:cubicBezTo>
                    <a:pt x="25906" y="5809"/>
                    <a:pt x="20122" y="0"/>
                    <a:pt x="12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64"/>
            <p:cNvSpPr/>
            <p:nvPr/>
          </p:nvSpPr>
          <p:spPr>
            <a:xfrm>
              <a:off x="2405629" y="3712702"/>
              <a:ext cx="31197" cy="31555"/>
            </a:xfrm>
            <a:custGeom>
              <a:avLst/>
              <a:gdLst/>
              <a:ahLst/>
              <a:cxnLst/>
              <a:rect l="l" t="t" r="r" b="b"/>
              <a:pathLst>
                <a:path w="2182" h="2207" extrusionOk="0">
                  <a:moveTo>
                    <a:pt x="1103" y="1"/>
                  </a:moveTo>
                  <a:cubicBezTo>
                    <a:pt x="491" y="1"/>
                    <a:pt x="1" y="491"/>
                    <a:pt x="1" y="1104"/>
                  </a:cubicBezTo>
                  <a:cubicBezTo>
                    <a:pt x="1" y="1716"/>
                    <a:pt x="491" y="2206"/>
                    <a:pt x="1103" y="2206"/>
                  </a:cubicBezTo>
                  <a:cubicBezTo>
                    <a:pt x="1692" y="2206"/>
                    <a:pt x="2182" y="1716"/>
                    <a:pt x="2182" y="1104"/>
                  </a:cubicBezTo>
                  <a:cubicBezTo>
                    <a:pt x="2182" y="491"/>
                    <a:pt x="1692" y="1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64"/>
            <p:cNvSpPr/>
            <p:nvPr/>
          </p:nvSpPr>
          <p:spPr>
            <a:xfrm>
              <a:off x="2480261" y="3712702"/>
              <a:ext cx="31555" cy="3155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491" y="1"/>
                    <a:pt x="1" y="491"/>
                    <a:pt x="1" y="1104"/>
                  </a:cubicBezTo>
                  <a:cubicBezTo>
                    <a:pt x="1" y="1716"/>
                    <a:pt x="491" y="2206"/>
                    <a:pt x="1104" y="2206"/>
                  </a:cubicBezTo>
                  <a:cubicBezTo>
                    <a:pt x="1717" y="2206"/>
                    <a:pt x="2207" y="1716"/>
                    <a:pt x="2207" y="1104"/>
                  </a:cubicBezTo>
                  <a:cubicBezTo>
                    <a:pt x="2207" y="491"/>
                    <a:pt x="1717" y="1"/>
                    <a:pt x="1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64"/>
            <p:cNvSpPr/>
            <p:nvPr/>
          </p:nvSpPr>
          <p:spPr>
            <a:xfrm>
              <a:off x="2555252" y="3712702"/>
              <a:ext cx="31555" cy="3155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491" y="1"/>
                    <a:pt x="1" y="491"/>
                    <a:pt x="1" y="1104"/>
                  </a:cubicBezTo>
                  <a:cubicBezTo>
                    <a:pt x="1" y="1716"/>
                    <a:pt x="491" y="2206"/>
                    <a:pt x="1104" y="2206"/>
                  </a:cubicBezTo>
                  <a:cubicBezTo>
                    <a:pt x="1716" y="2206"/>
                    <a:pt x="2207" y="1716"/>
                    <a:pt x="2207" y="1104"/>
                  </a:cubicBezTo>
                  <a:cubicBezTo>
                    <a:pt x="2207" y="491"/>
                    <a:pt x="1716" y="1"/>
                    <a:pt x="1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64"/>
            <p:cNvSpPr/>
            <p:nvPr/>
          </p:nvSpPr>
          <p:spPr>
            <a:xfrm>
              <a:off x="2630242" y="3712702"/>
              <a:ext cx="31555" cy="3155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491" y="1"/>
                    <a:pt x="1" y="491"/>
                    <a:pt x="1" y="1104"/>
                  </a:cubicBezTo>
                  <a:cubicBezTo>
                    <a:pt x="1" y="1716"/>
                    <a:pt x="491" y="2206"/>
                    <a:pt x="1104" y="2206"/>
                  </a:cubicBezTo>
                  <a:cubicBezTo>
                    <a:pt x="1716" y="2206"/>
                    <a:pt x="2206" y="1716"/>
                    <a:pt x="2206" y="1104"/>
                  </a:cubicBezTo>
                  <a:cubicBezTo>
                    <a:pt x="2206" y="491"/>
                    <a:pt x="1716" y="1"/>
                    <a:pt x="1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64"/>
            <p:cNvSpPr/>
            <p:nvPr/>
          </p:nvSpPr>
          <p:spPr>
            <a:xfrm>
              <a:off x="2705233" y="3712702"/>
              <a:ext cx="31555" cy="3155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3" y="1"/>
                  </a:moveTo>
                  <a:cubicBezTo>
                    <a:pt x="491" y="1"/>
                    <a:pt x="1" y="491"/>
                    <a:pt x="1" y="1104"/>
                  </a:cubicBezTo>
                  <a:cubicBezTo>
                    <a:pt x="1" y="1692"/>
                    <a:pt x="491" y="2206"/>
                    <a:pt x="1103" y="2206"/>
                  </a:cubicBezTo>
                  <a:cubicBezTo>
                    <a:pt x="1716" y="2206"/>
                    <a:pt x="2206" y="1716"/>
                    <a:pt x="2206" y="1104"/>
                  </a:cubicBezTo>
                  <a:cubicBezTo>
                    <a:pt x="2206" y="491"/>
                    <a:pt x="1716" y="1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3532;p76">
            <a:extLst>
              <a:ext uri="{FF2B5EF4-FFF2-40B4-BE49-F238E27FC236}">
                <a16:creationId xmlns:a16="http://schemas.microsoft.com/office/drawing/2014/main" id="{5096A04E-D454-9C56-B11B-E6A548159FC2}"/>
              </a:ext>
            </a:extLst>
          </p:cNvPr>
          <p:cNvGrpSpPr/>
          <p:nvPr/>
        </p:nvGrpSpPr>
        <p:grpSpPr>
          <a:xfrm>
            <a:off x="4395772" y="1875354"/>
            <a:ext cx="352455" cy="340168"/>
            <a:chOff x="3857225" y="238125"/>
            <a:chExt cx="500575" cy="483125"/>
          </a:xfrm>
        </p:grpSpPr>
        <p:sp>
          <p:nvSpPr>
            <p:cNvPr id="7" name="Google Shape;13533;p76">
              <a:extLst>
                <a:ext uri="{FF2B5EF4-FFF2-40B4-BE49-F238E27FC236}">
                  <a16:creationId xmlns:a16="http://schemas.microsoft.com/office/drawing/2014/main" id="{8D03DE2A-DEF6-9C5F-7C1B-98D9F1A1E433}"/>
                </a:ext>
              </a:extLst>
            </p:cNvPr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" name="Google Shape;13534;p76">
              <a:extLst>
                <a:ext uri="{FF2B5EF4-FFF2-40B4-BE49-F238E27FC236}">
                  <a16:creationId xmlns:a16="http://schemas.microsoft.com/office/drawing/2014/main" id="{9D1BFE0D-7463-60A9-F617-B96DC02BDA9B}"/>
                </a:ext>
              </a:extLst>
            </p:cNvPr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3535;p76">
              <a:extLst>
                <a:ext uri="{FF2B5EF4-FFF2-40B4-BE49-F238E27FC236}">
                  <a16:creationId xmlns:a16="http://schemas.microsoft.com/office/drawing/2014/main" id="{6B07DB44-8283-882A-EE89-61758C14C5C5}"/>
                </a:ext>
              </a:extLst>
            </p:cNvPr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13536;p76">
              <a:extLst>
                <a:ext uri="{FF2B5EF4-FFF2-40B4-BE49-F238E27FC236}">
                  <a16:creationId xmlns:a16="http://schemas.microsoft.com/office/drawing/2014/main" id="{6E4B87B9-E5B9-450B-7BCE-5919B7E66F76}"/>
                </a:ext>
              </a:extLst>
            </p:cNvPr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3537;p76">
              <a:extLst>
                <a:ext uri="{FF2B5EF4-FFF2-40B4-BE49-F238E27FC236}">
                  <a16:creationId xmlns:a16="http://schemas.microsoft.com/office/drawing/2014/main" id="{3B21BF1A-5240-3388-ED5B-59EEED02150B}"/>
                </a:ext>
              </a:extLst>
            </p:cNvPr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13538;p76">
              <a:extLst>
                <a:ext uri="{FF2B5EF4-FFF2-40B4-BE49-F238E27FC236}">
                  <a16:creationId xmlns:a16="http://schemas.microsoft.com/office/drawing/2014/main" id="{F4332EAE-68B3-459A-B85D-FD717F7B06AC}"/>
                </a:ext>
              </a:extLst>
            </p:cNvPr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3539;p76">
              <a:extLst>
                <a:ext uri="{FF2B5EF4-FFF2-40B4-BE49-F238E27FC236}">
                  <a16:creationId xmlns:a16="http://schemas.microsoft.com/office/drawing/2014/main" id="{01D9BA6E-263D-5616-F74D-A2DCCAF2133F}"/>
                </a:ext>
              </a:extLst>
            </p:cNvPr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13902;p77">
            <a:extLst>
              <a:ext uri="{FF2B5EF4-FFF2-40B4-BE49-F238E27FC236}">
                <a16:creationId xmlns:a16="http://schemas.microsoft.com/office/drawing/2014/main" id="{1D03AEE6-9658-83DA-49B7-F837F17C609B}"/>
              </a:ext>
            </a:extLst>
          </p:cNvPr>
          <p:cNvGrpSpPr/>
          <p:nvPr/>
        </p:nvGrpSpPr>
        <p:grpSpPr>
          <a:xfrm>
            <a:off x="1979152" y="1867736"/>
            <a:ext cx="373736" cy="293055"/>
            <a:chOff x="-41694200" y="2382950"/>
            <a:chExt cx="317425" cy="248900"/>
          </a:xfrm>
        </p:grpSpPr>
        <p:sp>
          <p:nvSpPr>
            <p:cNvPr id="15" name="Google Shape;13903;p77">
              <a:extLst>
                <a:ext uri="{FF2B5EF4-FFF2-40B4-BE49-F238E27FC236}">
                  <a16:creationId xmlns:a16="http://schemas.microsoft.com/office/drawing/2014/main" id="{07A543CD-356D-D53E-5FC7-064FC31B3ACB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04;p77">
              <a:extLst>
                <a:ext uri="{FF2B5EF4-FFF2-40B4-BE49-F238E27FC236}">
                  <a16:creationId xmlns:a16="http://schemas.microsoft.com/office/drawing/2014/main" id="{D4358029-5B12-2443-B5A6-21260135B60F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5541;p82">
            <a:extLst>
              <a:ext uri="{FF2B5EF4-FFF2-40B4-BE49-F238E27FC236}">
                <a16:creationId xmlns:a16="http://schemas.microsoft.com/office/drawing/2014/main" id="{D494F577-4368-1141-F429-F0AE38CCEC42}"/>
              </a:ext>
            </a:extLst>
          </p:cNvPr>
          <p:cNvGrpSpPr/>
          <p:nvPr/>
        </p:nvGrpSpPr>
        <p:grpSpPr>
          <a:xfrm>
            <a:off x="6625073" y="1813636"/>
            <a:ext cx="420796" cy="421914"/>
            <a:chOff x="-2060175" y="2768875"/>
            <a:chExt cx="291450" cy="292225"/>
          </a:xfrm>
        </p:grpSpPr>
        <p:sp>
          <p:nvSpPr>
            <p:cNvPr id="22" name="Google Shape;15542;p82">
              <a:extLst>
                <a:ext uri="{FF2B5EF4-FFF2-40B4-BE49-F238E27FC236}">
                  <a16:creationId xmlns:a16="http://schemas.microsoft.com/office/drawing/2014/main" id="{7A1C0C3B-F3C1-8BAA-607A-23B0CB863AE8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5543;p82">
              <a:extLst>
                <a:ext uri="{FF2B5EF4-FFF2-40B4-BE49-F238E27FC236}">
                  <a16:creationId xmlns:a16="http://schemas.microsoft.com/office/drawing/2014/main" id="{BC08571C-3997-CDC5-885F-05F28DD6A1CB}"/>
                </a:ext>
              </a:extLst>
            </p:cNvPr>
            <p:cNvSpPr/>
            <p:nvPr/>
          </p:nvSpPr>
          <p:spPr>
            <a:xfrm>
              <a:off x="-2008975" y="2855523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89CA3D8-93A3-2248-B655-5D47558B528C}"/>
              </a:ext>
            </a:extLst>
          </p:cNvPr>
          <p:cNvSpPr txBox="1"/>
          <p:nvPr/>
        </p:nvSpPr>
        <p:spPr>
          <a:xfrm>
            <a:off x="1194638" y="2483156"/>
            <a:ext cx="1881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  <a:latin typeface="Montserrat Black"/>
                <a:cs typeface="Montserrat Black"/>
                <a:sym typeface="Montserrat Black"/>
              </a:rPr>
              <a:t>Enhanced</a:t>
            </a:r>
            <a:r>
              <a:rPr lang="en-US" sz="1000" dirty="0"/>
              <a:t>       </a:t>
            </a:r>
            <a:r>
              <a:rPr lang="en-US" dirty="0"/>
              <a:t>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9C5FD-6C8C-84E1-6439-FA7763CC0D08}"/>
              </a:ext>
            </a:extLst>
          </p:cNvPr>
          <p:cNvSpPr txBox="1"/>
          <p:nvPr/>
        </p:nvSpPr>
        <p:spPr>
          <a:xfrm>
            <a:off x="3691063" y="2511431"/>
            <a:ext cx="1954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  <a:latin typeface="Montserrat Black"/>
                <a:cs typeface="Montserrat Black"/>
              </a:rPr>
              <a:t>Upgrading</a:t>
            </a:r>
            <a:r>
              <a:rPr lang="en-US" dirty="0"/>
              <a:t> 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63D03A-7D6D-72B2-E3D6-39987329F57D}"/>
              </a:ext>
            </a:extLst>
          </p:cNvPr>
          <p:cNvSpPr txBox="1"/>
          <p:nvPr/>
        </p:nvSpPr>
        <p:spPr>
          <a:xfrm>
            <a:off x="6067149" y="2499283"/>
            <a:ext cx="159243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  <a:latin typeface="Montserrat Black"/>
                <a:cs typeface="Montserrat Black"/>
              </a:rPr>
              <a:t>Enhance</a:t>
            </a:r>
            <a:r>
              <a:rPr lang="en-US" dirty="0"/>
              <a:t> Usability Accessibility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8"/>
          <p:cNvSpPr txBox="1">
            <a:spLocks noGrp="1"/>
          </p:cNvSpPr>
          <p:nvPr>
            <p:ph type="subTitle" idx="1"/>
          </p:nvPr>
        </p:nvSpPr>
        <p:spPr>
          <a:xfrm>
            <a:off x="4213012" y="1528395"/>
            <a:ext cx="4652223" cy="1897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	</a:t>
            </a:r>
            <a:r>
              <a:rPr lang="en-US" sz="1600" dirty="0">
                <a:latin typeface="Montserrat Black"/>
                <a:cs typeface="Montserrat Black"/>
                <a:sym typeface="Montserrat Black"/>
              </a:rPr>
              <a:t>RAMQA</a:t>
            </a:r>
            <a:r>
              <a:rPr lang="en-US" dirty="0"/>
              <a:t> project enhances the lives of individuals with severe mobility impairments by leveraging advanced eye-tracking technology. It empowers users to control digital interfaces through eye movements, increasing their independence and social integration while improving their overall quality of life.</a:t>
            </a:r>
          </a:p>
        </p:txBody>
      </p:sp>
      <p:sp>
        <p:nvSpPr>
          <p:cNvPr id="2998" name="Google Shape;2998;p38"/>
          <p:cNvSpPr txBox="1">
            <a:spLocks noGrp="1"/>
          </p:cNvSpPr>
          <p:nvPr>
            <p:ph type="title"/>
          </p:nvPr>
        </p:nvSpPr>
        <p:spPr>
          <a:xfrm>
            <a:off x="4329272" y="1231762"/>
            <a:ext cx="39834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dirty="0"/>
          </a:p>
        </p:txBody>
      </p:sp>
      <p:grpSp>
        <p:nvGrpSpPr>
          <p:cNvPr id="2999" name="Google Shape;2999;p38"/>
          <p:cNvGrpSpPr/>
          <p:nvPr/>
        </p:nvGrpSpPr>
        <p:grpSpPr>
          <a:xfrm>
            <a:off x="-525734" y="-918475"/>
            <a:ext cx="4800134" cy="6980475"/>
            <a:chOff x="-525734" y="-918475"/>
            <a:chExt cx="4800134" cy="6980475"/>
          </a:xfrm>
        </p:grpSpPr>
        <p:sp>
          <p:nvSpPr>
            <p:cNvPr id="3000" name="Google Shape;3000;p38"/>
            <p:cNvSpPr/>
            <p:nvPr/>
          </p:nvSpPr>
          <p:spPr>
            <a:xfrm>
              <a:off x="0" y="0"/>
              <a:ext cx="427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8"/>
            <p:cNvSpPr/>
            <p:nvPr/>
          </p:nvSpPr>
          <p:spPr>
            <a:xfrm rot="2700000">
              <a:off x="63950" y="-681759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8"/>
            <p:cNvSpPr/>
            <p:nvPr/>
          </p:nvSpPr>
          <p:spPr>
            <a:xfrm rot="2700000">
              <a:off x="3322026" y="6921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8"/>
            <p:cNvSpPr/>
            <p:nvPr/>
          </p:nvSpPr>
          <p:spPr>
            <a:xfrm rot="2700000">
              <a:off x="-289000" y="358176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8"/>
            <p:cNvSpPr/>
            <p:nvPr/>
          </p:nvSpPr>
          <p:spPr>
            <a:xfrm rot="2700000">
              <a:off x="952951" y="219374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5" name="Google Shape;3005;p38"/>
            <p:cNvGrpSpPr/>
            <p:nvPr/>
          </p:nvGrpSpPr>
          <p:grpSpPr>
            <a:xfrm>
              <a:off x="1164936" y="179393"/>
              <a:ext cx="1452345" cy="1450434"/>
              <a:chOff x="3007636" y="1529825"/>
              <a:chExt cx="1710452" cy="1708201"/>
            </a:xfrm>
          </p:grpSpPr>
          <p:sp>
            <p:nvSpPr>
              <p:cNvPr id="3006" name="Google Shape;3006;p38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8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8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8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8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38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38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38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8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8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8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8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8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8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8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38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38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38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8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8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8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8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8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8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8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8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8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8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8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8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8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8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5" name="Google Shape;3055;p38"/>
            <p:cNvGrpSpPr/>
            <p:nvPr/>
          </p:nvGrpSpPr>
          <p:grpSpPr>
            <a:xfrm>
              <a:off x="-525734" y="901670"/>
              <a:ext cx="1969361" cy="1003983"/>
              <a:chOff x="529500" y="1798295"/>
              <a:chExt cx="2203358" cy="1123275"/>
            </a:xfrm>
          </p:grpSpPr>
          <p:sp>
            <p:nvSpPr>
              <p:cNvPr id="3056" name="Google Shape;3056;p38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8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8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8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8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8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8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8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8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8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8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7" name="Google Shape;3067;p38"/>
            <p:cNvGrpSpPr/>
            <p:nvPr/>
          </p:nvGrpSpPr>
          <p:grpSpPr>
            <a:xfrm>
              <a:off x="-267214" y="4333343"/>
              <a:ext cx="1452345" cy="1450434"/>
              <a:chOff x="3007636" y="1529825"/>
              <a:chExt cx="1710452" cy="1708201"/>
            </a:xfrm>
          </p:grpSpPr>
          <p:sp>
            <p:nvSpPr>
              <p:cNvPr id="3068" name="Google Shape;3068;p38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8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8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8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8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8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8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8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8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8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8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8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8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8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8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8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8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8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8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8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8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8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8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8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8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8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8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8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8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8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8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8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8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8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8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8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8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8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8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8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8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8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8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38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8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8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8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8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8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7" name="Google Shape;3117;p38"/>
            <p:cNvGrpSpPr/>
            <p:nvPr/>
          </p:nvGrpSpPr>
          <p:grpSpPr>
            <a:xfrm>
              <a:off x="2164066" y="2598070"/>
              <a:ext cx="1969361" cy="1003983"/>
              <a:chOff x="529500" y="1798295"/>
              <a:chExt cx="2203358" cy="1123275"/>
            </a:xfrm>
          </p:grpSpPr>
          <p:sp>
            <p:nvSpPr>
              <p:cNvPr id="3118" name="Google Shape;3118;p38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8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8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8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8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8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8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8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8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8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8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9" name="Google Shape;3129;p38"/>
            <p:cNvSpPr/>
            <p:nvPr/>
          </p:nvSpPr>
          <p:spPr>
            <a:xfrm rot="2700000">
              <a:off x="2477600" y="46823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8"/>
            <p:cNvSpPr/>
            <p:nvPr/>
          </p:nvSpPr>
          <p:spPr>
            <a:xfrm rot="2700000">
              <a:off x="1783651" y="412819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8A5B-F581-6A1B-7B46-99E79279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1818450"/>
            <a:ext cx="7120830" cy="753300"/>
          </a:xfrm>
        </p:spPr>
        <p:txBody>
          <a:bodyPr/>
          <a:lstStyle/>
          <a:p>
            <a:r>
              <a:rPr lang="en-SA" sz="3600" dirty="0"/>
              <a:t>T</a:t>
            </a:r>
            <a:r>
              <a:rPr lang="ar-SA" sz="3600" dirty="0" err="1"/>
              <a:t>h</a:t>
            </a:r>
            <a:r>
              <a:rPr lang="en-SA" sz="3600" dirty="0"/>
              <a:t>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233336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39"/>
          <p:cNvSpPr txBox="1">
            <a:spLocks noGrp="1"/>
          </p:cNvSpPr>
          <p:nvPr>
            <p:ph type="title"/>
          </p:nvPr>
        </p:nvSpPr>
        <p:spPr>
          <a:xfrm flipH="1">
            <a:off x="458037" y="689245"/>
            <a:ext cx="6582000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-US" dirty="0"/>
              <a:t>Members</a:t>
            </a:r>
            <a:endParaRPr dirty="0"/>
          </a:p>
        </p:txBody>
      </p:sp>
      <p:grpSp>
        <p:nvGrpSpPr>
          <p:cNvPr id="3138" name="Google Shape;3138;p39"/>
          <p:cNvGrpSpPr/>
          <p:nvPr/>
        </p:nvGrpSpPr>
        <p:grpSpPr>
          <a:xfrm>
            <a:off x="7446275" y="0"/>
            <a:ext cx="2600909" cy="5143500"/>
            <a:chOff x="7446275" y="0"/>
            <a:chExt cx="2600909" cy="5143500"/>
          </a:xfrm>
        </p:grpSpPr>
        <p:sp>
          <p:nvSpPr>
            <p:cNvPr id="3139" name="Google Shape;3139;p39"/>
            <p:cNvSpPr/>
            <p:nvPr/>
          </p:nvSpPr>
          <p:spPr>
            <a:xfrm>
              <a:off x="7446275" y="0"/>
              <a:ext cx="16977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9"/>
            <p:cNvSpPr/>
            <p:nvPr/>
          </p:nvSpPr>
          <p:spPr>
            <a:xfrm rot="2700000">
              <a:off x="8667500" y="2319391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 rot="2700000">
              <a:off x="7797126" y="41919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2" name="Google Shape;3142;p39"/>
            <p:cNvGrpSpPr/>
            <p:nvPr/>
          </p:nvGrpSpPr>
          <p:grpSpPr>
            <a:xfrm>
              <a:off x="7704611" y="1846530"/>
              <a:ext cx="1452345" cy="1450434"/>
              <a:chOff x="3007636" y="1529825"/>
              <a:chExt cx="1710452" cy="1708201"/>
            </a:xfrm>
          </p:grpSpPr>
          <p:sp>
            <p:nvSpPr>
              <p:cNvPr id="3143" name="Google Shape;3143;p39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9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9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9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9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9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9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9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9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9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9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9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9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9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9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9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9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9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9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9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9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9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9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9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9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9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9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9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9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9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9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9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9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9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9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9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9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9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9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9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9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9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9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9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9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9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9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9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9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2" name="Google Shape;3192;p39"/>
            <p:cNvGrpSpPr/>
            <p:nvPr/>
          </p:nvGrpSpPr>
          <p:grpSpPr>
            <a:xfrm>
              <a:off x="7779441" y="539495"/>
              <a:ext cx="1969361" cy="1003983"/>
              <a:chOff x="529500" y="1798295"/>
              <a:chExt cx="2203358" cy="1123275"/>
            </a:xfrm>
          </p:grpSpPr>
          <p:sp>
            <p:nvSpPr>
              <p:cNvPr id="3193" name="Google Shape;3193;p39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9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9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9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9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9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9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9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9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9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9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996ED9-ACCA-BE98-D515-27FF7DDD94E1}"/>
              </a:ext>
            </a:extLst>
          </p:cNvPr>
          <p:cNvSpPr/>
          <p:nvPr/>
        </p:nvSpPr>
        <p:spPr>
          <a:xfrm>
            <a:off x="942457" y="1685581"/>
            <a:ext cx="1288973" cy="1348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7CA816-F587-12F2-4140-46F006CD9527}"/>
              </a:ext>
            </a:extLst>
          </p:cNvPr>
          <p:cNvSpPr/>
          <p:nvPr/>
        </p:nvSpPr>
        <p:spPr>
          <a:xfrm>
            <a:off x="2508887" y="1718551"/>
            <a:ext cx="1288973" cy="1348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74A385-E445-1403-480E-E9A6729999EE}"/>
              </a:ext>
            </a:extLst>
          </p:cNvPr>
          <p:cNvSpPr/>
          <p:nvPr/>
        </p:nvSpPr>
        <p:spPr>
          <a:xfrm>
            <a:off x="4125514" y="1714340"/>
            <a:ext cx="1288973" cy="1348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96BF3F-40D0-5D5D-9CFC-A43488FD47A9}"/>
              </a:ext>
            </a:extLst>
          </p:cNvPr>
          <p:cNvSpPr/>
          <p:nvPr/>
        </p:nvSpPr>
        <p:spPr>
          <a:xfrm>
            <a:off x="5664315" y="1714340"/>
            <a:ext cx="1288973" cy="13486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6FB097-FF32-3C0A-2A31-E5E3B5DF9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8" t="7340" r="10173" b="4585"/>
          <a:stretch/>
        </p:blipFill>
        <p:spPr>
          <a:xfrm>
            <a:off x="4173684" y="1818750"/>
            <a:ext cx="1148000" cy="1181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495358-6B03-317F-35E8-796F8FB8D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89" t="41701" r="30462" b="10528"/>
          <a:stretch/>
        </p:blipFill>
        <p:spPr>
          <a:xfrm>
            <a:off x="1002577" y="1768532"/>
            <a:ext cx="1179057" cy="116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75A201-5F12-E460-0842-36104F61BD30}"/>
              </a:ext>
            </a:extLst>
          </p:cNvPr>
          <p:cNvSpPr txBox="1"/>
          <p:nvPr/>
        </p:nvSpPr>
        <p:spPr>
          <a:xfrm>
            <a:off x="812278" y="3085953"/>
            <a:ext cx="1545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2"/>
                </a:solidFill>
                <a:latin typeface="Montserrat"/>
              </a:rPr>
              <a:t>Nourah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dk2"/>
                </a:solidFill>
                <a:latin typeface="Montserrat"/>
              </a:rPr>
              <a:t>Alhazyim</a:t>
            </a:r>
            <a:endParaRPr lang="en-SA" sz="1600" b="1" dirty="0">
              <a:solidFill>
                <a:schemeClr val="dk2"/>
              </a:solidFill>
              <a:latin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FBA71-26A1-E3AF-F42F-440CA5236D36}"/>
              </a:ext>
            </a:extLst>
          </p:cNvPr>
          <p:cNvSpPr txBox="1"/>
          <p:nvPr/>
        </p:nvSpPr>
        <p:spPr>
          <a:xfrm>
            <a:off x="2380062" y="3113700"/>
            <a:ext cx="1545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2"/>
                </a:solidFill>
                <a:latin typeface="Montserrat"/>
              </a:rPr>
              <a:t>Aljawhrah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>
                <a:solidFill>
                  <a:schemeClr val="dk2"/>
                </a:solidFill>
                <a:latin typeface="Montserrat"/>
              </a:rPr>
              <a:t>Alammar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6D940-A497-C403-90A0-9BC6F46CB614}"/>
              </a:ext>
            </a:extLst>
          </p:cNvPr>
          <p:cNvSpPr txBox="1"/>
          <p:nvPr/>
        </p:nvSpPr>
        <p:spPr>
          <a:xfrm>
            <a:off x="4024336" y="3156670"/>
            <a:ext cx="1545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dk2"/>
                </a:solidFill>
                <a:latin typeface="Montserrat"/>
              </a:rPr>
              <a:t>Halima</a:t>
            </a:r>
            <a:r>
              <a:rPr lang="en-US" sz="1600" b="1" i="1" dirty="0">
                <a:effectLst/>
              </a:rPr>
              <a:t> </a:t>
            </a:r>
            <a:r>
              <a:rPr lang="en-US" sz="1600" b="1" dirty="0">
                <a:solidFill>
                  <a:schemeClr val="dk2"/>
                </a:solidFill>
                <a:latin typeface="Montserrat"/>
              </a:rPr>
              <a:t>Alrashidi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50428-E2BE-F118-5F88-3C9A6DB10EC7}"/>
              </a:ext>
            </a:extLst>
          </p:cNvPr>
          <p:cNvSpPr txBox="1"/>
          <p:nvPr/>
        </p:nvSpPr>
        <p:spPr>
          <a:xfrm>
            <a:off x="5821073" y="3143192"/>
            <a:ext cx="1545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2"/>
                </a:solidFill>
                <a:latin typeface="Montserrat"/>
              </a:rPr>
              <a:t>Hamoud</a:t>
            </a:r>
            <a:r>
              <a:rPr lang="en-US" sz="1600" b="1" i="1" dirty="0">
                <a:effectLst/>
              </a:rPr>
              <a:t> </a:t>
            </a:r>
            <a:r>
              <a:rPr lang="en-US" sz="1600" b="1" dirty="0">
                <a:solidFill>
                  <a:schemeClr val="dk2"/>
                </a:solidFill>
                <a:latin typeface="Montserrat"/>
              </a:rPr>
              <a:t>Alkharji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319A91-7BC5-0678-8AFA-8201C69C9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749" y="1805464"/>
            <a:ext cx="1166400" cy="1166400"/>
          </a:xfrm>
          <a:prstGeom prst="rect">
            <a:avLst/>
          </a:prstGeom>
        </p:spPr>
      </p:pic>
      <p:grpSp>
        <p:nvGrpSpPr>
          <p:cNvPr id="2" name="Google Shape;5671;p63">
            <a:extLst>
              <a:ext uri="{FF2B5EF4-FFF2-40B4-BE49-F238E27FC236}">
                <a16:creationId xmlns:a16="http://schemas.microsoft.com/office/drawing/2014/main" id="{6C478C6E-029A-F14A-873D-8A19D0FBD265}"/>
              </a:ext>
            </a:extLst>
          </p:cNvPr>
          <p:cNvGrpSpPr/>
          <p:nvPr/>
        </p:nvGrpSpPr>
        <p:grpSpPr>
          <a:xfrm>
            <a:off x="6100870" y="2168673"/>
            <a:ext cx="407391" cy="407391"/>
            <a:chOff x="1323129" y="2571761"/>
            <a:chExt cx="417024" cy="417024"/>
          </a:xfrm>
        </p:grpSpPr>
        <p:sp>
          <p:nvSpPr>
            <p:cNvPr id="3" name="Google Shape;5672;p63">
              <a:extLst>
                <a:ext uri="{FF2B5EF4-FFF2-40B4-BE49-F238E27FC236}">
                  <a16:creationId xmlns:a16="http://schemas.microsoft.com/office/drawing/2014/main" id="{E54A475F-0484-FC5B-C1CB-42EDD5E88947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73;p63">
              <a:extLst>
                <a:ext uri="{FF2B5EF4-FFF2-40B4-BE49-F238E27FC236}">
                  <a16:creationId xmlns:a16="http://schemas.microsoft.com/office/drawing/2014/main" id="{4846686C-1977-69A3-3040-EB44773BC04C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74;p63">
              <a:extLst>
                <a:ext uri="{FF2B5EF4-FFF2-40B4-BE49-F238E27FC236}">
                  <a16:creationId xmlns:a16="http://schemas.microsoft.com/office/drawing/2014/main" id="{BB4D32C5-B736-EE0F-DF41-658D1F512829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75;p63">
              <a:extLst>
                <a:ext uri="{FF2B5EF4-FFF2-40B4-BE49-F238E27FC236}">
                  <a16:creationId xmlns:a16="http://schemas.microsoft.com/office/drawing/2014/main" id="{CB3FC98E-6F1D-F06F-6B7E-F601B1EC4593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37"/>
          <p:cNvSpPr txBox="1">
            <a:spLocks noGrp="1"/>
          </p:cNvSpPr>
          <p:nvPr>
            <p:ph type="title"/>
          </p:nvPr>
        </p:nvSpPr>
        <p:spPr>
          <a:xfrm>
            <a:off x="713225" y="1362720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77" name="Google Shape;2977;p37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978" name="Google Shape;2978;p37"/>
          <p:cNvSpPr txBox="1">
            <a:spLocks noGrp="1"/>
          </p:cNvSpPr>
          <p:nvPr>
            <p:ph type="subTitle" idx="4"/>
          </p:nvPr>
        </p:nvSpPr>
        <p:spPr>
          <a:xfrm>
            <a:off x="1365358" y="1359668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980" name="Google Shape;2980;p37"/>
          <p:cNvSpPr txBox="1">
            <a:spLocks noGrp="1"/>
          </p:cNvSpPr>
          <p:nvPr>
            <p:ph type="title" idx="6"/>
          </p:nvPr>
        </p:nvSpPr>
        <p:spPr>
          <a:xfrm>
            <a:off x="713225" y="2539969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81" name="Google Shape;2981;p37"/>
          <p:cNvSpPr txBox="1">
            <a:spLocks noGrp="1"/>
          </p:cNvSpPr>
          <p:nvPr>
            <p:ph type="subTitle" idx="7"/>
          </p:nvPr>
        </p:nvSpPr>
        <p:spPr>
          <a:xfrm>
            <a:off x="1312625" y="2535966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 2023</a:t>
            </a:r>
            <a:endParaRPr dirty="0"/>
          </a:p>
        </p:txBody>
      </p:sp>
      <p:sp>
        <p:nvSpPr>
          <p:cNvPr id="2983" name="Google Shape;2983;p37"/>
          <p:cNvSpPr txBox="1">
            <a:spLocks noGrp="1"/>
          </p:cNvSpPr>
          <p:nvPr>
            <p:ph type="title" idx="9"/>
          </p:nvPr>
        </p:nvSpPr>
        <p:spPr>
          <a:xfrm>
            <a:off x="713225" y="3717217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4" name="Google Shape;2984;p37"/>
          <p:cNvSpPr txBox="1">
            <a:spLocks noGrp="1"/>
          </p:cNvSpPr>
          <p:nvPr>
            <p:ph type="subTitle" idx="13"/>
          </p:nvPr>
        </p:nvSpPr>
        <p:spPr>
          <a:xfrm>
            <a:off x="1312625" y="3712054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</a:t>
            </a:r>
          </a:p>
        </p:txBody>
      </p:sp>
      <p:sp>
        <p:nvSpPr>
          <p:cNvPr id="2986" name="Google Shape;2986;p37"/>
          <p:cNvSpPr txBox="1">
            <a:spLocks noGrp="1"/>
          </p:cNvSpPr>
          <p:nvPr>
            <p:ph type="title" idx="15"/>
          </p:nvPr>
        </p:nvSpPr>
        <p:spPr>
          <a:xfrm>
            <a:off x="4567560" y="1362720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87" name="Google Shape;2987;p37"/>
          <p:cNvSpPr txBox="1">
            <a:spLocks noGrp="1"/>
          </p:cNvSpPr>
          <p:nvPr>
            <p:ph type="subTitle" idx="16"/>
          </p:nvPr>
        </p:nvSpPr>
        <p:spPr>
          <a:xfrm>
            <a:off x="5166960" y="2541476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Works</a:t>
            </a:r>
          </a:p>
        </p:txBody>
      </p:sp>
      <p:sp>
        <p:nvSpPr>
          <p:cNvPr id="2989" name="Google Shape;2989;p37"/>
          <p:cNvSpPr txBox="1">
            <a:spLocks noGrp="1"/>
          </p:cNvSpPr>
          <p:nvPr>
            <p:ph type="title" idx="18"/>
          </p:nvPr>
        </p:nvSpPr>
        <p:spPr>
          <a:xfrm>
            <a:off x="4567560" y="2539969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90" name="Google Shape;2990;p37"/>
          <p:cNvSpPr txBox="1">
            <a:spLocks noGrp="1"/>
          </p:cNvSpPr>
          <p:nvPr>
            <p:ph type="subTitle" idx="19"/>
          </p:nvPr>
        </p:nvSpPr>
        <p:spPr>
          <a:xfrm>
            <a:off x="5166960" y="1348651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992" name="Google Shape;2992;p37"/>
          <p:cNvSpPr txBox="1">
            <a:spLocks noGrp="1"/>
          </p:cNvSpPr>
          <p:nvPr>
            <p:ph type="title" idx="21"/>
          </p:nvPr>
        </p:nvSpPr>
        <p:spPr>
          <a:xfrm>
            <a:off x="4567560" y="3717217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" name="Google Shape;2987;p37">
            <a:extLst>
              <a:ext uri="{FF2B5EF4-FFF2-40B4-BE49-F238E27FC236}">
                <a16:creationId xmlns:a16="http://schemas.microsoft.com/office/drawing/2014/main" id="{A72B8384-422A-5792-43A4-B283CF97E62A}"/>
              </a:ext>
            </a:extLst>
          </p:cNvPr>
          <p:cNvSpPr txBox="1">
            <a:spLocks/>
          </p:cNvSpPr>
          <p:nvPr/>
        </p:nvSpPr>
        <p:spPr>
          <a:xfrm>
            <a:off x="5166960" y="3699483"/>
            <a:ext cx="29865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1A10-C9E3-88B2-A54E-7237EE2D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C699E-F652-8AEF-300B-CA2CA04747AD}"/>
              </a:ext>
            </a:extLst>
          </p:cNvPr>
          <p:cNvSpPr txBox="1"/>
          <p:nvPr/>
        </p:nvSpPr>
        <p:spPr>
          <a:xfrm>
            <a:off x="271129" y="1297457"/>
            <a:ext cx="6699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2"/>
                </a:solidFill>
                <a:latin typeface="Montserrat"/>
              </a:rPr>
              <a:t>What is the importance of technology in human life?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BF12B-BDE0-FE91-8733-4883B959D12C}"/>
              </a:ext>
            </a:extLst>
          </p:cNvPr>
          <p:cNvSpPr txBox="1"/>
          <p:nvPr/>
        </p:nvSpPr>
        <p:spPr>
          <a:xfrm>
            <a:off x="271129" y="2387772"/>
            <a:ext cx="5306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2"/>
                </a:solidFill>
                <a:latin typeface="Montserrat"/>
              </a:rPr>
              <a:t>Can all segments of society use technology?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24A02-F57B-DA16-5B29-188A48C0B1C7}"/>
              </a:ext>
            </a:extLst>
          </p:cNvPr>
          <p:cNvSpPr txBox="1"/>
          <p:nvPr/>
        </p:nvSpPr>
        <p:spPr>
          <a:xfrm>
            <a:off x="271129" y="3474355"/>
            <a:ext cx="5306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2"/>
                </a:solidFill>
                <a:latin typeface="Montserrat"/>
              </a:rPr>
              <a:t>What is RAMQA?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3EFB3-8382-2B0E-C852-ABAEC95FE3D7}"/>
              </a:ext>
            </a:extLst>
          </p:cNvPr>
          <p:cNvSpPr txBox="1"/>
          <p:nvPr/>
        </p:nvSpPr>
        <p:spPr>
          <a:xfrm>
            <a:off x="547254" y="1596737"/>
            <a:ext cx="79871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</a:rPr>
              <a:t>Technology is crucial in human life because it enhances efficiency, facilitates communication, expands access to information, improves healthcare, enables innovation, and enhances overall quality of life.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B2128-C1F0-DF14-B306-D94D6EDB5B5E}"/>
              </a:ext>
            </a:extLst>
          </p:cNvPr>
          <p:cNvSpPr txBox="1"/>
          <p:nvPr/>
        </p:nvSpPr>
        <p:spPr>
          <a:xfrm>
            <a:off x="547254" y="2702556"/>
            <a:ext cx="76558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</a:rPr>
              <a:t>No, there is a segmentation of society that faces limitations in utilizing technology, exemplified by individuals with paralysis who lack hand mobility and rely solely on eye movement.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EC19F-C4CA-6267-A0BF-9053D7508CAB}"/>
              </a:ext>
            </a:extLst>
          </p:cNvPr>
          <p:cNvSpPr txBox="1"/>
          <p:nvPr/>
        </p:nvSpPr>
        <p:spPr>
          <a:xfrm>
            <a:off x="547254" y="3819917"/>
            <a:ext cx="75498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</a:rPr>
              <a:t>The "</a:t>
            </a:r>
            <a:r>
              <a:rPr lang="en-US" dirty="0" err="1">
                <a:solidFill>
                  <a:schemeClr val="dk1"/>
                </a:solidFill>
                <a:latin typeface="Montserrat"/>
              </a:rPr>
              <a:t>Ramqa</a:t>
            </a:r>
            <a:r>
              <a:rPr lang="en-US" dirty="0">
                <a:solidFill>
                  <a:schemeClr val="dk1"/>
                </a:solidFill>
                <a:latin typeface="Montserrat"/>
              </a:rPr>
              <a:t>" project focuses on developing technology specifically tailored for individuals with paralysis, particularly those who can only move their eyes. It aims to improve their access to and interaction with technology.</a:t>
            </a:r>
          </a:p>
        </p:txBody>
      </p:sp>
    </p:spTree>
    <p:extLst>
      <p:ext uri="{BB962C8B-B14F-4D97-AF65-F5344CB8AC3E}">
        <p14:creationId xmlns:p14="http://schemas.microsoft.com/office/powerpoint/2010/main" val="38936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دعم المواهب السعودية المحلية من خلال رؤية 2030 | مجلة رواد الأعمال">
            <a:extLst>
              <a:ext uri="{FF2B5EF4-FFF2-40B4-BE49-F238E27FC236}">
                <a16:creationId xmlns:a16="http://schemas.microsoft.com/office/drawing/2014/main" id="{548E3660-8170-DFB9-0A53-BF6DAA6EB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5" r="6911"/>
          <a:stretch/>
        </p:blipFill>
        <p:spPr bwMode="auto">
          <a:xfrm>
            <a:off x="321364" y="1782505"/>
            <a:ext cx="3926132" cy="19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1B777-D0B5-0988-8008-CC1034F56C48}"/>
              </a:ext>
            </a:extLst>
          </p:cNvPr>
          <p:cNvSpPr txBox="1"/>
          <p:nvPr/>
        </p:nvSpPr>
        <p:spPr>
          <a:xfrm>
            <a:off x="323289" y="1161617"/>
            <a:ext cx="6215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dk2"/>
                </a:solidFill>
                <a:latin typeface="Montserrat"/>
                <a:sym typeface="Montserrat"/>
              </a:rPr>
              <a:t>How does the RAMQA project achieve </a:t>
            </a:r>
            <a:r>
              <a:rPr lang="en-US" sz="1600" b="1" dirty="0">
                <a:solidFill>
                  <a:schemeClr val="dk2"/>
                </a:solidFill>
                <a:latin typeface="Montserrat"/>
                <a:sym typeface="Montserrat Black"/>
              </a:rPr>
              <a:t>Vision 2030</a:t>
            </a:r>
            <a:r>
              <a:rPr lang="en-US" sz="1600" b="1" dirty="0">
                <a:solidFill>
                  <a:schemeClr val="dk2"/>
                </a:solidFill>
                <a:latin typeface="Montserrat"/>
                <a:sym typeface="Montserrat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1D3C7-1A46-7C77-8DDD-A1A03C9F7631}"/>
              </a:ext>
            </a:extLst>
          </p:cNvPr>
          <p:cNvSpPr txBox="1"/>
          <p:nvPr/>
        </p:nvSpPr>
        <p:spPr>
          <a:xfrm>
            <a:off x="4465981" y="1789871"/>
            <a:ext cx="41446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Montserrat"/>
              </a:rPr>
              <a:t>RAMQA</a:t>
            </a:r>
            <a:r>
              <a:rPr lang="en-US" dirty="0">
                <a:solidFill>
                  <a:schemeClr val="dk1"/>
                </a:solidFill>
                <a:latin typeface="Montserrat"/>
              </a:rPr>
              <a:t> project aligns with Vision 2030 by developing tailored technology solutions for individuals with disabilities, particularly paralysis. Its focus on innovations like eye-controlled technology fosters inclusivity and improves quality of life. By empowering disabled individuals to use technology effectively, </a:t>
            </a:r>
            <a:r>
              <a:rPr lang="en-US" dirty="0" err="1">
                <a:solidFill>
                  <a:schemeClr val="dk1"/>
                </a:solidFill>
                <a:latin typeface="Montserrat"/>
              </a:rPr>
              <a:t>Ramqa</a:t>
            </a:r>
            <a:r>
              <a:rPr lang="en-US" dirty="0">
                <a:solidFill>
                  <a:schemeClr val="dk1"/>
                </a:solidFill>
                <a:latin typeface="Montserrat"/>
              </a:rPr>
              <a:t> supports Vision 2030's goals of innovation, social inclusion, and building a knowledge-based economy.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FFFDB-9F72-458E-85B7-74ADEDB8D674}"/>
              </a:ext>
            </a:extLst>
          </p:cNvPr>
          <p:cNvSpPr txBox="1"/>
          <p:nvPr/>
        </p:nvSpPr>
        <p:spPr>
          <a:xfrm>
            <a:off x="513346" y="483554"/>
            <a:ext cx="5029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Montserrat Black"/>
                <a:cs typeface="Montserrat Black"/>
                <a:sym typeface="Montserrat Black"/>
              </a:rPr>
              <a:t>Vision</a:t>
            </a:r>
            <a:r>
              <a:rPr lang="en-US" sz="1400" dirty="0">
                <a:solidFill>
                  <a:schemeClr val="dk1"/>
                </a:solidFill>
                <a:latin typeface="Montserrat Black"/>
                <a:cs typeface="Montserrat Black"/>
                <a:sym typeface="Montserrat Black"/>
              </a:rPr>
              <a:t> </a:t>
            </a:r>
            <a:r>
              <a:rPr lang="en-US" sz="3000" dirty="0">
                <a:solidFill>
                  <a:schemeClr val="dk1"/>
                </a:solidFill>
                <a:latin typeface="Montserrat Black"/>
                <a:cs typeface="Montserrat Black"/>
                <a:sym typeface="Montserrat Black"/>
              </a:rPr>
              <a:t>2030</a:t>
            </a:r>
            <a:endParaRPr lang="en-SA" sz="3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9B73DD-36B7-2EBB-0DA2-44DAAF847067}"/>
              </a:ext>
            </a:extLst>
          </p:cNvPr>
          <p:cNvCxnSpPr/>
          <p:nvPr/>
        </p:nvCxnSpPr>
        <p:spPr>
          <a:xfrm>
            <a:off x="4465981" y="1789871"/>
            <a:ext cx="0" cy="25364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1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482" name="Google Shape;3482;p42"/>
          <p:cNvSpPr>
            <a:spLocks noChangeAspect="1"/>
          </p:cNvSpPr>
          <p:nvPr/>
        </p:nvSpPr>
        <p:spPr>
          <a:xfrm>
            <a:off x="2652898" y="1390258"/>
            <a:ext cx="4381181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ontserrat"/>
              </a:rPr>
              <a:t>Several stages were involved in the implementation  process</a:t>
            </a:r>
          </a:p>
        </p:txBody>
      </p:sp>
      <p:sp>
        <p:nvSpPr>
          <p:cNvPr id="3483" name="Google Shape;3483;p42"/>
          <p:cNvSpPr>
            <a:spLocks noChangeAspect="1"/>
          </p:cNvSpPr>
          <p:nvPr/>
        </p:nvSpPr>
        <p:spPr>
          <a:xfrm>
            <a:off x="790977" y="2352923"/>
            <a:ext cx="2212421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4" name="Google Shape;3484;p42"/>
          <p:cNvSpPr>
            <a:spLocks noChangeAspect="1"/>
          </p:cNvSpPr>
          <p:nvPr/>
        </p:nvSpPr>
        <p:spPr>
          <a:xfrm>
            <a:off x="6236053" y="2341493"/>
            <a:ext cx="2212421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5" name="Google Shape;3485;p42"/>
          <p:cNvSpPr>
            <a:spLocks noChangeAspect="1"/>
          </p:cNvSpPr>
          <p:nvPr/>
        </p:nvSpPr>
        <p:spPr>
          <a:xfrm>
            <a:off x="3647699" y="2332672"/>
            <a:ext cx="2212421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6" name="Google Shape;3486;p42"/>
          <p:cNvSpPr/>
          <p:nvPr/>
        </p:nvSpPr>
        <p:spPr>
          <a:xfrm>
            <a:off x="3037524" y="3330219"/>
            <a:ext cx="13260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or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dk1"/>
                </a:solidFill>
                <a:latin typeface="Montserrat"/>
              </a:rPr>
              <a:t>Synthetic</a:t>
            </a:r>
            <a:endParaRPr sz="12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3489" name="Google Shape;3489;p42"/>
          <p:cNvSpPr/>
          <p:nvPr/>
        </p:nvSpPr>
        <p:spPr>
          <a:xfrm>
            <a:off x="4995888" y="3317243"/>
            <a:ext cx="13260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2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reate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dataset 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96" name="Google Shape;3496;p42"/>
          <p:cNvCxnSpPr>
            <a:cxnSpLocks/>
            <a:stCxn id="3482" idx="2"/>
            <a:endCxn id="3483" idx="0"/>
          </p:cNvCxnSpPr>
          <p:nvPr/>
        </p:nvCxnSpPr>
        <p:spPr>
          <a:xfrm rot="5400000">
            <a:off x="3159007" y="668440"/>
            <a:ext cx="422665" cy="294630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7" name="Google Shape;3497;p42"/>
          <p:cNvCxnSpPr>
            <a:cxnSpLocks/>
            <a:stCxn id="3482" idx="2"/>
            <a:endCxn id="3484" idx="0"/>
          </p:cNvCxnSpPr>
          <p:nvPr/>
        </p:nvCxnSpPr>
        <p:spPr>
          <a:xfrm rot="16200000" flipH="1">
            <a:off x="5887259" y="886487"/>
            <a:ext cx="411235" cy="24987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8" name="Google Shape;3498;p42"/>
          <p:cNvCxnSpPr>
            <a:cxnSpLocks/>
          </p:cNvCxnSpPr>
          <p:nvPr/>
        </p:nvCxnSpPr>
        <p:spPr>
          <a:xfrm rot="5400000">
            <a:off x="4640915" y="2151601"/>
            <a:ext cx="395818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9" name="Google Shape;3499;p42"/>
          <p:cNvCxnSpPr>
            <a:cxnSpLocks/>
          </p:cNvCxnSpPr>
          <p:nvPr/>
        </p:nvCxnSpPr>
        <p:spPr>
          <a:xfrm rot="5400000">
            <a:off x="3810994" y="2739260"/>
            <a:ext cx="427800" cy="694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0" name="Google Shape;3500;p42"/>
          <p:cNvCxnSpPr>
            <a:cxnSpLocks/>
          </p:cNvCxnSpPr>
          <p:nvPr/>
        </p:nvCxnSpPr>
        <p:spPr>
          <a:xfrm rot="-5400000" flipH="1">
            <a:off x="5150512" y="2737010"/>
            <a:ext cx="427800" cy="699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C1D3BF-AF59-03B2-6E6A-16E6B0E93BF4}"/>
              </a:ext>
            </a:extLst>
          </p:cNvPr>
          <p:cNvSpPr txBox="1">
            <a:spLocks noChangeAspect="1"/>
          </p:cNvSpPr>
          <p:nvPr/>
        </p:nvSpPr>
        <p:spPr>
          <a:xfrm>
            <a:off x="656480" y="2408948"/>
            <a:ext cx="2502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dk2"/>
                </a:solidFill>
                <a:latin typeface="Montserrat"/>
              </a:rPr>
              <a:t>Search for eye-tracking </a:t>
            </a:r>
          </a:p>
          <a:p>
            <a:pPr algn="ctr"/>
            <a:r>
              <a:rPr lang="en-US" sz="1200" b="1" dirty="0">
                <a:solidFill>
                  <a:schemeClr val="dk2"/>
                </a:solidFill>
                <a:latin typeface="Montserrat"/>
              </a:rPr>
              <a:t>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7B005-0624-B37F-B7B1-DACC308FDBAA}"/>
              </a:ext>
            </a:extLst>
          </p:cNvPr>
          <p:cNvSpPr txBox="1"/>
          <p:nvPr/>
        </p:nvSpPr>
        <p:spPr>
          <a:xfrm>
            <a:off x="3836076" y="2465558"/>
            <a:ext cx="184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dk2"/>
                </a:solidFill>
                <a:latin typeface="Montserrat"/>
              </a:rPr>
              <a:t>Sourcing a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8578B-D3EE-6F7D-CE55-F61E490EECD5}"/>
              </a:ext>
            </a:extLst>
          </p:cNvPr>
          <p:cNvSpPr txBox="1">
            <a:spLocks noChangeAspect="1"/>
          </p:cNvSpPr>
          <p:nvPr/>
        </p:nvSpPr>
        <p:spPr>
          <a:xfrm>
            <a:off x="6556371" y="2465558"/>
            <a:ext cx="2162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 b="1">
                <a:solidFill>
                  <a:schemeClr val="dk2"/>
                </a:solidFill>
                <a:latin typeface="Montserrat"/>
              </a:defRPr>
            </a:lvl1pPr>
          </a:lstStyle>
          <a:p>
            <a:r>
              <a:rPr lang="en-US" dirty="0"/>
              <a:t>Selecting a model</a:t>
            </a:r>
          </a:p>
        </p:txBody>
      </p:sp>
      <p:sp>
        <p:nvSpPr>
          <p:cNvPr id="2" name="Google Shape;3488;p42">
            <a:extLst>
              <a:ext uri="{FF2B5EF4-FFF2-40B4-BE49-F238E27FC236}">
                <a16:creationId xmlns:a16="http://schemas.microsoft.com/office/drawing/2014/main" id="{767CF0F9-CC89-5BEA-2FBF-24D474275B30}"/>
              </a:ext>
            </a:extLst>
          </p:cNvPr>
          <p:cNvSpPr/>
          <p:nvPr/>
        </p:nvSpPr>
        <p:spPr>
          <a:xfrm>
            <a:off x="6637845" y="3300560"/>
            <a:ext cx="1408835" cy="4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Mediapipe</a:t>
            </a:r>
            <a:endParaRPr lang="en-US"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PyAutoGui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" name="Google Shape;3501;p42">
            <a:extLst>
              <a:ext uri="{FF2B5EF4-FFF2-40B4-BE49-F238E27FC236}">
                <a16:creationId xmlns:a16="http://schemas.microsoft.com/office/drawing/2014/main" id="{16B87E27-FC68-64F4-CF6D-F17D42167048}"/>
              </a:ext>
            </a:extLst>
          </p:cNvPr>
          <p:cNvCxnSpPr>
            <a:cxnSpLocks/>
          </p:cNvCxnSpPr>
          <p:nvPr/>
        </p:nvCxnSpPr>
        <p:spPr>
          <a:xfrm rot="-5400000" flipH="1">
            <a:off x="7128664" y="3086360"/>
            <a:ext cx="427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7" name="Google Shape;3867;p45"/>
          <p:cNvGrpSpPr/>
          <p:nvPr/>
        </p:nvGrpSpPr>
        <p:grpSpPr>
          <a:xfrm flipH="1">
            <a:off x="1894220" y="2069758"/>
            <a:ext cx="4490961" cy="1003983"/>
            <a:chOff x="1937491" y="2069757"/>
            <a:chExt cx="4490961" cy="1003983"/>
          </a:xfrm>
        </p:grpSpPr>
        <p:grpSp>
          <p:nvGrpSpPr>
            <p:cNvPr id="3868" name="Google Shape;3868;p45"/>
            <p:cNvGrpSpPr/>
            <p:nvPr/>
          </p:nvGrpSpPr>
          <p:grpSpPr>
            <a:xfrm>
              <a:off x="1937491" y="2069757"/>
              <a:ext cx="1969361" cy="1003983"/>
              <a:chOff x="529500" y="1798295"/>
              <a:chExt cx="2203358" cy="1123275"/>
            </a:xfrm>
          </p:grpSpPr>
          <p:sp>
            <p:nvSpPr>
              <p:cNvPr id="3869" name="Google Shape;3869;p45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45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5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5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5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5"/>
              <p:cNvSpPr/>
              <p:nvPr/>
            </p:nvSpPr>
            <p:spPr>
              <a:xfrm>
                <a:off x="1169884" y="1974500"/>
                <a:ext cx="364629" cy="364261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45"/>
              <p:cNvSpPr/>
              <p:nvPr/>
            </p:nvSpPr>
            <p:spPr>
              <a:xfrm>
                <a:off x="1534107" y="1974114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6" name="Google Shape;3876;p45"/>
              <p:cNvSpPr/>
              <p:nvPr/>
            </p:nvSpPr>
            <p:spPr>
              <a:xfrm>
                <a:off x="1169883" y="2338724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45"/>
              <p:cNvSpPr/>
              <p:nvPr/>
            </p:nvSpPr>
            <p:spPr>
              <a:xfrm>
                <a:off x="1534107" y="2338724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5"/>
              <p:cNvSpPr/>
              <p:nvPr/>
            </p:nvSpPr>
            <p:spPr>
              <a:xfrm>
                <a:off x="1332924" y="2161635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9" name="Google Shape;3879;p45"/>
              <p:cNvSpPr>
                <a:spLocks noChangeAspect="1"/>
              </p:cNvSpPr>
              <p:nvPr/>
            </p:nvSpPr>
            <p:spPr>
              <a:xfrm>
                <a:off x="1548239" y="2213530"/>
                <a:ext cx="113307" cy="12083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0" name="Google Shape;3880;p45"/>
            <p:cNvGrpSpPr/>
            <p:nvPr/>
          </p:nvGrpSpPr>
          <p:grpSpPr>
            <a:xfrm>
              <a:off x="4459091" y="2069757"/>
              <a:ext cx="1969361" cy="1003983"/>
              <a:chOff x="5297291" y="2069757"/>
              <a:chExt cx="1969361" cy="1003983"/>
            </a:xfrm>
          </p:grpSpPr>
          <p:grpSp>
            <p:nvGrpSpPr>
              <p:cNvPr id="3881" name="Google Shape;3881;p45"/>
              <p:cNvGrpSpPr/>
              <p:nvPr/>
            </p:nvGrpSpPr>
            <p:grpSpPr>
              <a:xfrm>
                <a:off x="5297291" y="2069757"/>
                <a:ext cx="1969361" cy="1003983"/>
                <a:chOff x="529500" y="1798295"/>
                <a:chExt cx="2203358" cy="1123275"/>
              </a:xfrm>
            </p:grpSpPr>
            <p:sp>
              <p:nvSpPr>
                <p:cNvPr id="3882" name="Google Shape;3882;p45"/>
                <p:cNvSpPr/>
                <p:nvPr/>
              </p:nvSpPr>
              <p:spPr>
                <a:xfrm>
                  <a:off x="529500" y="1798569"/>
                  <a:ext cx="1101716" cy="561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35" extrusionOk="0">
                      <a:moveTo>
                        <a:pt x="67662" y="0"/>
                      </a:moveTo>
                      <a:cubicBezTo>
                        <a:pt x="65145" y="0"/>
                        <a:pt x="62456" y="361"/>
                        <a:pt x="59393" y="1132"/>
                      </a:cubicBezTo>
                      <a:cubicBezTo>
                        <a:pt x="57532" y="1574"/>
                        <a:pt x="55694" y="2132"/>
                        <a:pt x="53972" y="2807"/>
                      </a:cubicBezTo>
                      <a:cubicBezTo>
                        <a:pt x="36734" y="8948"/>
                        <a:pt x="15680" y="23814"/>
                        <a:pt x="14796" y="24442"/>
                      </a:cubicBezTo>
                      <a:lnTo>
                        <a:pt x="0" y="34934"/>
                      </a:lnTo>
                      <a:lnTo>
                        <a:pt x="20147" y="34934"/>
                      </a:lnTo>
                      <a:cubicBezTo>
                        <a:pt x="20147" y="34934"/>
                        <a:pt x="40875" y="20231"/>
                        <a:pt x="57090" y="14485"/>
                      </a:cubicBezTo>
                      <a:cubicBezTo>
                        <a:pt x="58486" y="13927"/>
                        <a:pt x="59974" y="13485"/>
                        <a:pt x="61510" y="13136"/>
                      </a:cubicBezTo>
                      <a:cubicBezTo>
                        <a:pt x="63743" y="12554"/>
                        <a:pt x="65837" y="12229"/>
                        <a:pt x="67698" y="12229"/>
                      </a:cubicBezTo>
                      <a:cubicBezTo>
                        <a:pt x="67977" y="12229"/>
                        <a:pt x="68256" y="12252"/>
                        <a:pt x="68536" y="12252"/>
                      </a:cubicBezTo>
                      <a:lnTo>
                        <a:pt x="68536" y="15"/>
                      </a:lnTo>
                      <a:cubicBezTo>
                        <a:pt x="68247" y="5"/>
                        <a:pt x="67955" y="0"/>
                        <a:pt x="676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5"/>
                <p:cNvSpPr/>
                <p:nvPr/>
              </p:nvSpPr>
              <p:spPr>
                <a:xfrm>
                  <a:off x="1631142" y="2360103"/>
                  <a:ext cx="1101346" cy="561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3" h="34919" extrusionOk="0">
                      <a:moveTo>
                        <a:pt x="48366" y="0"/>
                      </a:moveTo>
                      <a:cubicBezTo>
                        <a:pt x="48366" y="0"/>
                        <a:pt x="27638" y="14703"/>
                        <a:pt x="11446" y="20426"/>
                      </a:cubicBezTo>
                      <a:cubicBezTo>
                        <a:pt x="10027" y="20984"/>
                        <a:pt x="8562" y="21426"/>
                        <a:pt x="7026" y="21775"/>
                      </a:cubicBezTo>
                      <a:cubicBezTo>
                        <a:pt x="4770" y="22357"/>
                        <a:pt x="2676" y="22682"/>
                        <a:pt x="815" y="22682"/>
                      </a:cubicBezTo>
                      <a:cubicBezTo>
                        <a:pt x="536" y="22682"/>
                        <a:pt x="256" y="22659"/>
                        <a:pt x="1" y="22659"/>
                      </a:cubicBezTo>
                      <a:lnTo>
                        <a:pt x="1" y="34919"/>
                      </a:lnTo>
                      <a:lnTo>
                        <a:pt x="815" y="34919"/>
                      </a:lnTo>
                      <a:cubicBezTo>
                        <a:pt x="3327" y="34919"/>
                        <a:pt x="6049" y="34547"/>
                        <a:pt x="9120" y="33779"/>
                      </a:cubicBezTo>
                      <a:cubicBezTo>
                        <a:pt x="11004" y="33337"/>
                        <a:pt x="12819" y="32779"/>
                        <a:pt x="14564" y="32104"/>
                      </a:cubicBezTo>
                      <a:cubicBezTo>
                        <a:pt x="31802" y="25962"/>
                        <a:pt x="52856" y="11120"/>
                        <a:pt x="53740" y="10469"/>
                      </a:cubicBezTo>
                      <a:lnTo>
                        <a:pt x="685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5"/>
                <p:cNvSpPr/>
                <p:nvPr/>
              </p:nvSpPr>
              <p:spPr>
                <a:xfrm>
                  <a:off x="1631142" y="1798295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690" y="0"/>
                      </a:moveTo>
                      <a:cubicBezTo>
                        <a:pt x="459" y="0"/>
                        <a:pt x="229" y="3"/>
                        <a:pt x="1" y="9"/>
                      </a:cubicBezTo>
                      <a:lnTo>
                        <a:pt x="1" y="12269"/>
                      </a:lnTo>
                      <a:cubicBezTo>
                        <a:pt x="280" y="12269"/>
                        <a:pt x="536" y="12246"/>
                        <a:pt x="815" y="12246"/>
                      </a:cubicBezTo>
                      <a:cubicBezTo>
                        <a:pt x="2676" y="12246"/>
                        <a:pt x="4770" y="12571"/>
                        <a:pt x="7026" y="13153"/>
                      </a:cubicBezTo>
                      <a:cubicBezTo>
                        <a:pt x="8538" y="13502"/>
                        <a:pt x="10027" y="13967"/>
                        <a:pt x="11446" y="14502"/>
                      </a:cubicBezTo>
                      <a:cubicBezTo>
                        <a:pt x="27638" y="20225"/>
                        <a:pt x="48366" y="34951"/>
                        <a:pt x="48366" y="34951"/>
                      </a:cubicBezTo>
                      <a:lnTo>
                        <a:pt x="68536" y="34951"/>
                      </a:lnTo>
                      <a:lnTo>
                        <a:pt x="53740" y="24459"/>
                      </a:lnTo>
                      <a:cubicBezTo>
                        <a:pt x="52856" y="23831"/>
                        <a:pt x="31802" y="8965"/>
                        <a:pt x="14564" y="2824"/>
                      </a:cubicBezTo>
                      <a:cubicBezTo>
                        <a:pt x="12842" y="2149"/>
                        <a:pt x="11004" y="1591"/>
                        <a:pt x="9120" y="1149"/>
                      </a:cubicBezTo>
                      <a:cubicBezTo>
                        <a:pt x="6004" y="359"/>
                        <a:pt x="3260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5"/>
                <p:cNvSpPr/>
                <p:nvPr/>
              </p:nvSpPr>
              <p:spPr>
                <a:xfrm>
                  <a:off x="529500" y="2359717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0" y="1"/>
                      </a:moveTo>
                      <a:lnTo>
                        <a:pt x="14796" y="10493"/>
                      </a:lnTo>
                      <a:cubicBezTo>
                        <a:pt x="15680" y="11144"/>
                        <a:pt x="36734" y="25986"/>
                        <a:pt x="53972" y="32128"/>
                      </a:cubicBezTo>
                      <a:cubicBezTo>
                        <a:pt x="55694" y="32803"/>
                        <a:pt x="57532" y="33361"/>
                        <a:pt x="59393" y="33803"/>
                      </a:cubicBezTo>
                      <a:cubicBezTo>
                        <a:pt x="62530" y="34593"/>
                        <a:pt x="65276" y="34952"/>
                        <a:pt x="67846" y="34952"/>
                      </a:cubicBezTo>
                      <a:cubicBezTo>
                        <a:pt x="68077" y="34952"/>
                        <a:pt x="68307" y="34949"/>
                        <a:pt x="68536" y="34943"/>
                      </a:cubicBezTo>
                      <a:lnTo>
                        <a:pt x="68536" y="22683"/>
                      </a:lnTo>
                      <a:cubicBezTo>
                        <a:pt x="68256" y="22683"/>
                        <a:pt x="67977" y="22706"/>
                        <a:pt x="67698" y="22706"/>
                      </a:cubicBezTo>
                      <a:cubicBezTo>
                        <a:pt x="65837" y="22706"/>
                        <a:pt x="63743" y="22381"/>
                        <a:pt x="61510" y="21799"/>
                      </a:cubicBezTo>
                      <a:cubicBezTo>
                        <a:pt x="59974" y="21450"/>
                        <a:pt x="58486" y="21008"/>
                        <a:pt x="57090" y="20450"/>
                      </a:cubicBezTo>
                      <a:cubicBezTo>
                        <a:pt x="40875" y="14727"/>
                        <a:pt x="20147" y="1"/>
                        <a:pt x="20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5"/>
                <p:cNvSpPr/>
                <p:nvPr/>
              </p:nvSpPr>
              <p:spPr>
                <a:xfrm>
                  <a:off x="853330" y="1995123"/>
                  <a:ext cx="1555353" cy="72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6" h="45389" extrusionOk="0">
                      <a:moveTo>
                        <a:pt x="47552" y="1"/>
                      </a:moveTo>
                      <a:cubicBezTo>
                        <a:pt x="45691" y="1"/>
                        <a:pt x="43597" y="326"/>
                        <a:pt x="41364" y="908"/>
                      </a:cubicBezTo>
                      <a:cubicBezTo>
                        <a:pt x="39828" y="1257"/>
                        <a:pt x="38340" y="1722"/>
                        <a:pt x="36944" y="2257"/>
                      </a:cubicBezTo>
                      <a:cubicBezTo>
                        <a:pt x="20729" y="7980"/>
                        <a:pt x="1" y="22706"/>
                        <a:pt x="1" y="22706"/>
                      </a:cubicBezTo>
                      <a:cubicBezTo>
                        <a:pt x="1" y="22706"/>
                        <a:pt x="20729" y="37409"/>
                        <a:pt x="36944" y="43132"/>
                      </a:cubicBezTo>
                      <a:cubicBezTo>
                        <a:pt x="38340" y="43690"/>
                        <a:pt x="39828" y="44132"/>
                        <a:pt x="41364" y="44481"/>
                      </a:cubicBezTo>
                      <a:cubicBezTo>
                        <a:pt x="43597" y="45063"/>
                        <a:pt x="45691" y="45388"/>
                        <a:pt x="47552" y="45388"/>
                      </a:cubicBezTo>
                      <a:cubicBezTo>
                        <a:pt x="47831" y="45388"/>
                        <a:pt x="48110" y="45365"/>
                        <a:pt x="48390" y="45365"/>
                      </a:cubicBezTo>
                      <a:cubicBezTo>
                        <a:pt x="48645" y="45365"/>
                        <a:pt x="48925" y="45388"/>
                        <a:pt x="49204" y="45388"/>
                      </a:cubicBezTo>
                      <a:cubicBezTo>
                        <a:pt x="51065" y="45388"/>
                        <a:pt x="53159" y="45063"/>
                        <a:pt x="55415" y="44481"/>
                      </a:cubicBezTo>
                      <a:cubicBezTo>
                        <a:pt x="56927" y="44132"/>
                        <a:pt x="58416" y="43690"/>
                        <a:pt x="59835" y="43132"/>
                      </a:cubicBezTo>
                      <a:cubicBezTo>
                        <a:pt x="76027" y="37409"/>
                        <a:pt x="96755" y="22683"/>
                        <a:pt x="96755" y="22683"/>
                      </a:cubicBezTo>
                      <a:cubicBezTo>
                        <a:pt x="96755" y="22683"/>
                        <a:pt x="76027" y="7980"/>
                        <a:pt x="59835" y="2257"/>
                      </a:cubicBezTo>
                      <a:cubicBezTo>
                        <a:pt x="58416" y="1699"/>
                        <a:pt x="56927" y="1257"/>
                        <a:pt x="55415" y="908"/>
                      </a:cubicBezTo>
                      <a:cubicBezTo>
                        <a:pt x="53159" y="326"/>
                        <a:pt x="51065" y="1"/>
                        <a:pt x="49204" y="1"/>
                      </a:cubicBezTo>
                      <a:cubicBezTo>
                        <a:pt x="48925" y="1"/>
                        <a:pt x="48645" y="24"/>
                        <a:pt x="48390" y="24"/>
                      </a:cubicBezTo>
                      <a:cubicBezTo>
                        <a:pt x="48110" y="24"/>
                        <a:pt x="47831" y="1"/>
                        <a:pt x="475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5"/>
                <p:cNvSpPr/>
                <p:nvPr/>
              </p:nvSpPr>
              <p:spPr>
                <a:xfrm>
                  <a:off x="1266548" y="1995879"/>
                  <a:ext cx="364629" cy="3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60" extrusionOk="0">
                      <a:moveTo>
                        <a:pt x="22683" y="0"/>
                      </a:moveTo>
                      <a:cubicBezTo>
                        <a:pt x="10143" y="0"/>
                        <a:pt x="0" y="10143"/>
                        <a:pt x="0" y="22659"/>
                      </a:cubicBezTo>
                      <a:lnTo>
                        <a:pt x="11632" y="22659"/>
                      </a:lnTo>
                      <a:cubicBezTo>
                        <a:pt x="11632" y="16587"/>
                        <a:pt x="16587" y="11632"/>
                        <a:pt x="22683" y="11632"/>
                      </a:cubicBezTo>
                      <a:lnTo>
                        <a:pt x="226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5"/>
                <p:cNvSpPr/>
                <p:nvPr/>
              </p:nvSpPr>
              <p:spPr>
                <a:xfrm>
                  <a:off x="1630772" y="1995493"/>
                  <a:ext cx="364629" cy="36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4" extrusionOk="0">
                      <a:moveTo>
                        <a:pt x="0" y="1"/>
                      </a:moveTo>
                      <a:lnTo>
                        <a:pt x="0" y="11656"/>
                      </a:lnTo>
                      <a:cubicBezTo>
                        <a:pt x="6095" y="11656"/>
                        <a:pt x="11051" y="16588"/>
                        <a:pt x="11051" y="22683"/>
                      </a:cubicBezTo>
                      <a:lnTo>
                        <a:pt x="22683" y="22683"/>
                      </a:lnTo>
                      <a:cubicBezTo>
                        <a:pt x="22683" y="10167"/>
                        <a:pt x="1253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5"/>
                <p:cNvSpPr/>
                <p:nvPr/>
              </p:nvSpPr>
              <p:spPr>
                <a:xfrm>
                  <a:off x="1266548" y="2360103"/>
                  <a:ext cx="36425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" h="22683" extrusionOk="0">
                      <a:moveTo>
                        <a:pt x="0" y="0"/>
                      </a:moveTo>
                      <a:cubicBezTo>
                        <a:pt x="0" y="12539"/>
                        <a:pt x="10143" y="22682"/>
                        <a:pt x="22659" y="22682"/>
                      </a:cubicBezTo>
                      <a:lnTo>
                        <a:pt x="22659" y="11027"/>
                      </a:lnTo>
                      <a:cubicBezTo>
                        <a:pt x="16587" y="11027"/>
                        <a:pt x="11632" y="6095"/>
                        <a:pt x="116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5"/>
                <p:cNvSpPr/>
                <p:nvPr/>
              </p:nvSpPr>
              <p:spPr>
                <a:xfrm>
                  <a:off x="1630772" y="2360103"/>
                  <a:ext cx="36462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3" extrusionOk="0">
                      <a:moveTo>
                        <a:pt x="11051" y="0"/>
                      </a:moveTo>
                      <a:cubicBezTo>
                        <a:pt x="11051" y="6095"/>
                        <a:pt x="6095" y="11027"/>
                        <a:pt x="0" y="11027"/>
                      </a:cubicBezTo>
                      <a:lnTo>
                        <a:pt x="0" y="22682"/>
                      </a:lnTo>
                      <a:cubicBezTo>
                        <a:pt x="12539" y="22682"/>
                        <a:pt x="22683" y="12539"/>
                        <a:pt x="226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5"/>
                <p:cNvSpPr/>
                <p:nvPr/>
              </p:nvSpPr>
              <p:spPr>
                <a:xfrm>
                  <a:off x="1429588" y="2183014"/>
                  <a:ext cx="402775" cy="35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56" h="22057" extrusionOk="0">
                      <a:moveTo>
                        <a:pt x="12522" y="1"/>
                      </a:moveTo>
                      <a:cubicBezTo>
                        <a:pt x="11091" y="1"/>
                        <a:pt x="9636" y="281"/>
                        <a:pt x="8236" y="874"/>
                      </a:cubicBezTo>
                      <a:cubicBezTo>
                        <a:pt x="2629" y="3247"/>
                        <a:pt x="0" y="9714"/>
                        <a:pt x="2373" y="15321"/>
                      </a:cubicBezTo>
                      <a:cubicBezTo>
                        <a:pt x="4153" y="19527"/>
                        <a:pt x="8237" y="22057"/>
                        <a:pt x="12534" y="22057"/>
                      </a:cubicBezTo>
                      <a:cubicBezTo>
                        <a:pt x="13965" y="22057"/>
                        <a:pt x="15419" y="21776"/>
                        <a:pt x="16820" y="21183"/>
                      </a:cubicBezTo>
                      <a:cubicBezTo>
                        <a:pt x="22427" y="18810"/>
                        <a:pt x="25055" y="12343"/>
                        <a:pt x="22683" y="6736"/>
                      </a:cubicBezTo>
                      <a:cubicBezTo>
                        <a:pt x="20903" y="2531"/>
                        <a:pt x="16818" y="1"/>
                        <a:pt x="12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5"/>
                <p:cNvSpPr/>
                <p:nvPr/>
              </p:nvSpPr>
              <p:spPr>
                <a:xfrm>
                  <a:off x="1657327" y="2101470"/>
                  <a:ext cx="230741" cy="2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3360" extrusionOk="0">
                      <a:moveTo>
                        <a:pt x="7151" y="0"/>
                      </a:moveTo>
                      <a:cubicBezTo>
                        <a:pt x="3919" y="0"/>
                        <a:pt x="1083" y="2347"/>
                        <a:pt x="558" y="5621"/>
                      </a:cubicBezTo>
                      <a:cubicBezTo>
                        <a:pt x="0" y="9274"/>
                        <a:pt x="2489" y="12694"/>
                        <a:pt x="6118" y="13275"/>
                      </a:cubicBezTo>
                      <a:cubicBezTo>
                        <a:pt x="6475" y="13332"/>
                        <a:pt x="6830" y="13359"/>
                        <a:pt x="7179" y="13359"/>
                      </a:cubicBezTo>
                      <a:cubicBezTo>
                        <a:pt x="10412" y="13359"/>
                        <a:pt x="13247" y="11011"/>
                        <a:pt x="13772" y="7715"/>
                      </a:cubicBezTo>
                      <a:cubicBezTo>
                        <a:pt x="14354" y="4063"/>
                        <a:pt x="11865" y="643"/>
                        <a:pt x="8212" y="85"/>
                      </a:cubicBezTo>
                      <a:cubicBezTo>
                        <a:pt x="7855" y="28"/>
                        <a:pt x="7501" y="0"/>
                        <a:pt x="71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93" name="Google Shape;3893;p45"/>
              <p:cNvSpPr/>
              <p:nvPr/>
            </p:nvSpPr>
            <p:spPr>
              <a:xfrm>
                <a:off x="5549319" y="2231975"/>
                <a:ext cx="1467600" cy="664500"/>
              </a:xfrm>
              <a:prstGeom prst="pie">
                <a:avLst>
                  <a:gd name="adj1" fmla="val 10759972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45"/>
              <p:cNvSpPr/>
              <p:nvPr/>
            </p:nvSpPr>
            <p:spPr>
              <a:xfrm flipH="1">
                <a:off x="5548175" y="2231975"/>
                <a:ext cx="1467600" cy="664500"/>
              </a:xfrm>
              <a:prstGeom prst="pie">
                <a:avLst>
                  <a:gd name="adj1" fmla="val 1075997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95" name="Google Shape;3895;p45"/>
          <p:cNvSpPr/>
          <p:nvPr/>
        </p:nvSpPr>
        <p:spPr>
          <a:xfrm>
            <a:off x="1056030" y="1182897"/>
            <a:ext cx="83819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Eye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6" name="Google Shape;3896;p45"/>
          <p:cNvSpPr/>
          <p:nvPr/>
        </p:nvSpPr>
        <p:spPr>
          <a:xfrm>
            <a:off x="715013" y="1599325"/>
            <a:ext cx="192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7" name="Google Shape;3897;p45"/>
          <p:cNvSpPr/>
          <p:nvPr/>
        </p:nvSpPr>
        <p:spPr>
          <a:xfrm>
            <a:off x="977058" y="3259876"/>
            <a:ext cx="993801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Montserrat"/>
              </a:rPr>
              <a:t>Pupil</a:t>
            </a:r>
            <a:endParaRPr sz="22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3899" name="Google Shape;3899;p45"/>
          <p:cNvSpPr/>
          <p:nvPr/>
        </p:nvSpPr>
        <p:spPr>
          <a:xfrm>
            <a:off x="5327078" y="3306295"/>
            <a:ext cx="1929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irection 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0" name="Google Shape;3900;p45"/>
          <p:cNvSpPr/>
          <p:nvPr/>
        </p:nvSpPr>
        <p:spPr>
          <a:xfrm>
            <a:off x="4572000" y="3754406"/>
            <a:ext cx="3354925" cy="78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</a:rPr>
              <a:t>(Left Eye - Left Center Pupil ) + (Right Eye - Right Center Pupil ) /2 </a:t>
            </a:r>
            <a:endParaRPr lang="en-US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3901" name="Google Shape;3901;p45"/>
          <p:cNvSpPr/>
          <p:nvPr/>
        </p:nvSpPr>
        <p:spPr>
          <a:xfrm>
            <a:off x="2574671" y="1611026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/>
          </a:p>
        </p:txBody>
      </p:sp>
      <p:sp>
        <p:nvSpPr>
          <p:cNvPr id="3902" name="Google Shape;3902;p45"/>
          <p:cNvSpPr/>
          <p:nvPr/>
        </p:nvSpPr>
        <p:spPr>
          <a:xfrm>
            <a:off x="6377165" y="2218414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dirty="0"/>
          </a:p>
        </p:txBody>
      </p:sp>
      <p:sp>
        <p:nvSpPr>
          <p:cNvPr id="3903" name="Google Shape;3903;p45"/>
          <p:cNvSpPr/>
          <p:nvPr/>
        </p:nvSpPr>
        <p:spPr>
          <a:xfrm>
            <a:off x="2574671" y="2773076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dirty="0"/>
          </a:p>
        </p:txBody>
      </p:sp>
      <p:cxnSp>
        <p:nvCxnSpPr>
          <p:cNvPr id="3904" name="Google Shape;3904;p45"/>
          <p:cNvCxnSpPr>
            <a:cxnSpLocks/>
            <a:stCxn id="3901" idx="0"/>
            <a:endCxn id="3895" idx="3"/>
          </p:cNvCxnSpPr>
          <p:nvPr/>
        </p:nvCxnSpPr>
        <p:spPr>
          <a:xfrm rot="16200000" flipV="1">
            <a:off x="2303957" y="1040611"/>
            <a:ext cx="160679" cy="980151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5" name="Google Shape;3905;p45"/>
          <p:cNvCxnSpPr>
            <a:cxnSpLocks/>
            <a:stCxn id="3903" idx="2"/>
            <a:endCxn id="3897" idx="3"/>
          </p:cNvCxnSpPr>
          <p:nvPr/>
        </p:nvCxnSpPr>
        <p:spPr>
          <a:xfrm rot="5400000">
            <a:off x="2345190" y="2998145"/>
            <a:ext cx="154850" cy="903512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6" name="Google Shape;3906;p45"/>
          <p:cNvCxnSpPr>
            <a:cxnSpLocks/>
            <a:stCxn id="3902" idx="3"/>
            <a:endCxn id="3899" idx="0"/>
          </p:cNvCxnSpPr>
          <p:nvPr/>
        </p:nvCxnSpPr>
        <p:spPr>
          <a:xfrm flipH="1">
            <a:off x="6291728" y="2518114"/>
            <a:ext cx="684837" cy="788181"/>
          </a:xfrm>
          <a:prstGeom prst="bentConnector4">
            <a:avLst>
              <a:gd name="adj1" fmla="val -33380"/>
              <a:gd name="adj2" fmla="val 690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84;p42">
            <a:extLst>
              <a:ext uri="{FF2B5EF4-FFF2-40B4-BE49-F238E27FC236}">
                <a16:creationId xmlns:a16="http://schemas.microsoft.com/office/drawing/2014/main" id="{9F284549-CE19-A808-0564-1500A45C5B03}"/>
              </a:ext>
            </a:extLst>
          </p:cNvPr>
          <p:cNvSpPr/>
          <p:nvPr/>
        </p:nvSpPr>
        <p:spPr>
          <a:xfrm>
            <a:off x="3209139" y="272295"/>
            <a:ext cx="2372399" cy="468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FF9A5-7827-2B0A-9A4B-AF67259C54A3}"/>
              </a:ext>
            </a:extLst>
          </p:cNvPr>
          <p:cNvSpPr txBox="1"/>
          <p:nvPr/>
        </p:nvSpPr>
        <p:spPr>
          <a:xfrm>
            <a:off x="3294369" y="272295"/>
            <a:ext cx="22863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dk2"/>
                </a:solidFill>
                <a:latin typeface="Montserrat"/>
              </a:rPr>
              <a:t>Model</a:t>
            </a:r>
            <a:r>
              <a:rPr lang="en-US" b="1" i="0" dirty="0">
                <a:effectLst/>
              </a:rPr>
              <a:t> </a:t>
            </a:r>
            <a:r>
              <a:rPr lang="en-US" sz="2200" b="1" i="0" dirty="0">
                <a:solidFill>
                  <a:schemeClr val="dk2"/>
                </a:solidFill>
                <a:effectLst/>
                <a:latin typeface="Montserrat"/>
              </a:rPr>
              <a:t>R</a:t>
            </a:r>
            <a:r>
              <a:rPr lang="en-US" sz="2200" b="1" dirty="0">
                <a:solidFill>
                  <a:schemeClr val="dk2"/>
                </a:solidFill>
                <a:latin typeface="Montserrat"/>
              </a:rPr>
              <a:t>esults</a:t>
            </a:r>
            <a:endParaRPr lang="en-US" dirty="0"/>
          </a:p>
        </p:txBody>
      </p:sp>
      <p:sp>
        <p:nvSpPr>
          <p:cNvPr id="13" name="Google Shape;3879;p45">
            <a:extLst>
              <a:ext uri="{FF2B5EF4-FFF2-40B4-BE49-F238E27FC236}">
                <a16:creationId xmlns:a16="http://schemas.microsoft.com/office/drawing/2014/main" id="{A5188B57-1A8D-5DD5-B9B0-BD23A73402F5}"/>
              </a:ext>
            </a:extLst>
          </p:cNvPr>
          <p:cNvSpPr>
            <a:spLocks noChangeAspect="1"/>
          </p:cNvSpPr>
          <p:nvPr/>
        </p:nvSpPr>
        <p:spPr>
          <a:xfrm flipH="1">
            <a:off x="5525758" y="2593295"/>
            <a:ext cx="101274" cy="108000"/>
          </a:xfrm>
          <a:custGeom>
            <a:avLst/>
            <a:gdLst/>
            <a:ahLst/>
            <a:cxnLst/>
            <a:rect l="l" t="t" r="r" b="b"/>
            <a:pathLst>
              <a:path w="14354" h="13360" extrusionOk="0">
                <a:moveTo>
                  <a:pt x="7151" y="0"/>
                </a:moveTo>
                <a:cubicBezTo>
                  <a:pt x="3919" y="0"/>
                  <a:pt x="1083" y="2347"/>
                  <a:pt x="558" y="5621"/>
                </a:cubicBezTo>
                <a:cubicBezTo>
                  <a:pt x="0" y="9274"/>
                  <a:pt x="2489" y="12694"/>
                  <a:pt x="6118" y="13275"/>
                </a:cubicBezTo>
                <a:cubicBezTo>
                  <a:pt x="6475" y="13332"/>
                  <a:pt x="6830" y="13359"/>
                  <a:pt x="7179" y="13359"/>
                </a:cubicBezTo>
                <a:cubicBezTo>
                  <a:pt x="10412" y="13359"/>
                  <a:pt x="13247" y="11011"/>
                  <a:pt x="13772" y="7715"/>
                </a:cubicBezTo>
                <a:cubicBezTo>
                  <a:pt x="14354" y="4063"/>
                  <a:pt x="11865" y="643"/>
                  <a:pt x="8212" y="85"/>
                </a:cubicBezTo>
                <a:cubicBezTo>
                  <a:pt x="7855" y="28"/>
                  <a:pt x="7501" y="0"/>
                  <a:pt x="7151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3" name="Google Shape;472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graphicFrame>
        <p:nvGraphicFramePr>
          <p:cNvPr id="4724" name="Google Shape;4724;p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7996"/>
              </p:ext>
            </p:extLst>
          </p:nvPr>
        </p:nvGraphicFramePr>
        <p:xfrm>
          <a:off x="845598" y="1470472"/>
          <a:ext cx="7717500" cy="2804248"/>
        </p:xfrm>
        <a:graphic>
          <a:graphicData uri="http://schemas.openxmlformats.org/drawingml/2006/table">
            <a:tbl>
              <a:tblPr>
                <a:noFill/>
                <a:tableStyleId>{00A00FFD-AD8F-4284-8967-2B439E20BCA4}</a:tableStyleId>
              </a:tblPr>
              <a:tblGrid>
                <a:gridCol w="19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9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Library</a:t>
                      </a:r>
                      <a:endParaRPr sz="2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6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r>
                        <a:rPr lang="en" sz="22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building Model </a:t>
                      </a:r>
                      <a:endParaRPr sz="2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5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</a:t>
                      </a:r>
                      <a:endParaRPr sz="2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Python NumPy Crash Course – How to Build N-Dimensional Arrays for Machine  Learning">
            <a:extLst>
              <a:ext uri="{FF2B5EF4-FFF2-40B4-BE49-F238E27FC236}">
                <a16:creationId xmlns:a16="http://schemas.microsoft.com/office/drawing/2014/main" id="{B33A3F6A-E01F-63EB-200A-25B28FC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79" y="1470472"/>
            <a:ext cx="1476667" cy="6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DD2EC-D1DC-57A8-F8F6-10B1D55AD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249" y="1514449"/>
            <a:ext cx="548198" cy="673827"/>
          </a:xfrm>
          <a:prstGeom prst="rect">
            <a:avLst/>
          </a:prstGeom>
        </p:spPr>
      </p:pic>
      <p:pic>
        <p:nvPicPr>
          <p:cNvPr id="6" name="Picture 4" descr="MediaPipe with Python for Dummies | by Sujoy Kumar Goswami | Medium">
            <a:extLst>
              <a:ext uri="{FF2B5EF4-FFF2-40B4-BE49-F238E27FC236}">
                <a16:creationId xmlns:a16="http://schemas.microsoft.com/office/drawing/2014/main" id="{48E4FA2F-1BB0-4AA6-6450-5FFC795B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07" y="2582511"/>
            <a:ext cx="1740990" cy="47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reamlit 製作第一個Data APP - Roy Yi-hung Hwang - Medium">
            <a:extLst>
              <a:ext uri="{FF2B5EF4-FFF2-40B4-BE49-F238E27FC236}">
                <a16:creationId xmlns:a16="http://schemas.microsoft.com/office/drawing/2014/main" id="{5F5672F5-C2DF-0DEA-2C24-A43FDCBC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88" y="3576089"/>
            <a:ext cx="1706930" cy="55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964D054-2E8B-F799-3EC6-E03F705A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48" y="2695794"/>
            <a:ext cx="1370026" cy="3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ython 활용하기 #1 ] 파이썬 이미지 인식 매크로 (pyautogui)">
            <a:extLst>
              <a:ext uri="{FF2B5EF4-FFF2-40B4-BE49-F238E27FC236}">
                <a16:creationId xmlns:a16="http://schemas.microsoft.com/office/drawing/2014/main" id="{54517380-F945-D742-D570-31023FBF3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2"/>
          <a:stretch/>
        </p:blipFill>
        <p:spPr bwMode="auto">
          <a:xfrm>
            <a:off x="5143708" y="1548498"/>
            <a:ext cx="1203569" cy="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51008F-BBD3-6DE2-7810-28B75EFD95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2538" y="1677835"/>
            <a:ext cx="1279983" cy="457137"/>
          </a:xfrm>
          <a:prstGeom prst="rect">
            <a:avLst/>
          </a:prstGeom>
        </p:spPr>
      </p:pic>
      <p:pic>
        <p:nvPicPr>
          <p:cNvPr id="14" name="Picture 8" descr="pycaret/docs/source/index.rst at master · pycaret/pycaret · GitHub">
            <a:extLst>
              <a:ext uri="{FF2B5EF4-FFF2-40B4-BE49-F238E27FC236}">
                <a16:creationId xmlns:a16="http://schemas.microsoft.com/office/drawing/2014/main" id="{CE1775A5-259B-11EA-FA9F-7DBBE69F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77" y="2704143"/>
            <a:ext cx="1601913" cy="2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" name="Google Shape;5529;p62"/>
          <p:cNvGrpSpPr/>
          <p:nvPr/>
        </p:nvGrpSpPr>
        <p:grpSpPr>
          <a:xfrm>
            <a:off x="-1256134" y="-918475"/>
            <a:ext cx="5530534" cy="6980475"/>
            <a:chOff x="-1256134" y="-918475"/>
            <a:chExt cx="5530534" cy="6980475"/>
          </a:xfrm>
        </p:grpSpPr>
        <p:sp>
          <p:nvSpPr>
            <p:cNvPr id="5530" name="Google Shape;5530;p62"/>
            <p:cNvSpPr/>
            <p:nvPr/>
          </p:nvSpPr>
          <p:spPr>
            <a:xfrm>
              <a:off x="0" y="0"/>
              <a:ext cx="427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62"/>
            <p:cNvSpPr/>
            <p:nvPr/>
          </p:nvSpPr>
          <p:spPr>
            <a:xfrm rot="2700000">
              <a:off x="63950" y="-681759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62"/>
            <p:cNvSpPr/>
            <p:nvPr/>
          </p:nvSpPr>
          <p:spPr>
            <a:xfrm rot="2700000">
              <a:off x="3322026" y="6921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62"/>
            <p:cNvSpPr/>
            <p:nvPr/>
          </p:nvSpPr>
          <p:spPr>
            <a:xfrm rot="2700000">
              <a:off x="-289000" y="358176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4" name="Google Shape;5534;p62"/>
            <p:cNvGrpSpPr/>
            <p:nvPr/>
          </p:nvGrpSpPr>
          <p:grpSpPr>
            <a:xfrm>
              <a:off x="1164936" y="179393"/>
              <a:ext cx="1452345" cy="1450434"/>
              <a:chOff x="3007636" y="1529825"/>
              <a:chExt cx="1710452" cy="1708201"/>
            </a:xfrm>
          </p:grpSpPr>
          <p:sp>
            <p:nvSpPr>
              <p:cNvPr id="5535" name="Google Shape;5535;p62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62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62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62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62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62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62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62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62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62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62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62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62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62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62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62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62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62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62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62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62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62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62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62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62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62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62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62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3" name="Google Shape;5563;p62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4" name="Google Shape;5564;p62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5" name="Google Shape;5565;p62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6" name="Google Shape;5566;p62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62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8" name="Google Shape;5568;p62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62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62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62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62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62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62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62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62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62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62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62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62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62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62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62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4" name="Google Shape;5584;p62"/>
            <p:cNvGrpSpPr/>
            <p:nvPr/>
          </p:nvGrpSpPr>
          <p:grpSpPr>
            <a:xfrm>
              <a:off x="-1256134" y="977870"/>
              <a:ext cx="1969361" cy="1003983"/>
              <a:chOff x="529500" y="1798295"/>
              <a:chExt cx="2203358" cy="1123275"/>
            </a:xfrm>
          </p:grpSpPr>
          <p:sp>
            <p:nvSpPr>
              <p:cNvPr id="5585" name="Google Shape;5585;p62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62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62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62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62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62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62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62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62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62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62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6" name="Google Shape;5596;p62"/>
            <p:cNvGrpSpPr/>
            <p:nvPr/>
          </p:nvGrpSpPr>
          <p:grpSpPr>
            <a:xfrm>
              <a:off x="-267214" y="4333343"/>
              <a:ext cx="1452345" cy="1450434"/>
              <a:chOff x="3007636" y="1529825"/>
              <a:chExt cx="1710452" cy="1708201"/>
            </a:xfrm>
          </p:grpSpPr>
          <p:sp>
            <p:nvSpPr>
              <p:cNvPr id="5597" name="Google Shape;5597;p62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62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62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62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62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62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62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62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62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62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62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62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62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62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62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62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62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62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62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62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62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62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62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62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62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62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62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62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62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62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62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62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62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62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62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62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62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62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62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62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62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62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62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62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62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62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62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62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62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6" name="Google Shape;5646;p62"/>
            <p:cNvSpPr/>
            <p:nvPr/>
          </p:nvSpPr>
          <p:spPr>
            <a:xfrm rot="2700000">
              <a:off x="2477600" y="46823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62"/>
            <p:cNvSpPr/>
            <p:nvPr/>
          </p:nvSpPr>
          <p:spPr>
            <a:xfrm rot="2700000">
              <a:off x="1783651" y="412819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8" name="Google Shape;5648;p62"/>
          <p:cNvSpPr txBox="1">
            <a:spLocks noGrp="1"/>
          </p:cNvSpPr>
          <p:nvPr>
            <p:ph type="title"/>
          </p:nvPr>
        </p:nvSpPr>
        <p:spPr>
          <a:xfrm>
            <a:off x="4400295" y="100133"/>
            <a:ext cx="38283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5650" name="Google Shape;5650;p62"/>
          <p:cNvGrpSpPr/>
          <p:nvPr/>
        </p:nvGrpSpPr>
        <p:grpSpPr>
          <a:xfrm>
            <a:off x="4641249" y="1401295"/>
            <a:ext cx="3828300" cy="2894373"/>
            <a:chOff x="811675" y="1343350"/>
            <a:chExt cx="3396900" cy="2329524"/>
          </a:xfrm>
        </p:grpSpPr>
        <p:sp>
          <p:nvSpPr>
            <p:cNvPr id="5651" name="Google Shape;5651;p62"/>
            <p:cNvSpPr/>
            <p:nvPr/>
          </p:nvSpPr>
          <p:spPr>
            <a:xfrm>
              <a:off x="811675" y="1343350"/>
              <a:ext cx="3396900" cy="20388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62"/>
            <p:cNvSpPr/>
            <p:nvPr/>
          </p:nvSpPr>
          <p:spPr>
            <a:xfrm>
              <a:off x="2012410" y="3338074"/>
              <a:ext cx="995400" cy="334800"/>
            </a:xfrm>
            <a:prstGeom prst="trapezoid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opy of Library _ Loom - 2 June 2024.mp4">
            <a:hlinkClick r:id="" action="ppaction://media"/>
            <a:extLst>
              <a:ext uri="{FF2B5EF4-FFF2-40B4-BE49-F238E27FC236}">
                <a16:creationId xmlns:a16="http://schemas.microsoft.com/office/drawing/2014/main" id="{E8B71F9C-2D34-97A9-D416-B5B10DA632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38067" y="1546699"/>
            <a:ext cx="3606936" cy="225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blyopia: Lazy Eye by Slidesgo">
  <a:themeElements>
    <a:clrScheme name="Simple Light">
      <a:dk1>
        <a:srgbClr val="212121"/>
      </a:dk1>
      <a:lt1>
        <a:srgbClr val="DEE2FD"/>
      </a:lt1>
      <a:dk2>
        <a:srgbClr val="3C49B2"/>
      </a:dk2>
      <a:lt2>
        <a:srgbClr val="6881FE"/>
      </a:lt2>
      <a:accent1>
        <a:srgbClr val="E5B8D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350</Words>
  <Application>Microsoft Macintosh PowerPoint</Application>
  <PresentationFormat>On-screen Show (16:9)</PresentationFormat>
  <Paragraphs>59</Paragraphs>
  <Slides>12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Amiko SemiBold</vt:lpstr>
      <vt:lpstr>Bebas Neue</vt:lpstr>
      <vt:lpstr>Montserrat</vt:lpstr>
      <vt:lpstr>Montserrat Black</vt:lpstr>
      <vt:lpstr>Anaheim</vt:lpstr>
      <vt:lpstr>Montserrat SemiBold</vt:lpstr>
      <vt:lpstr>Amblyopia: Lazy Eye by Slidesgo</vt:lpstr>
      <vt:lpstr>PowerPoint Presentation</vt:lpstr>
      <vt:lpstr>Team Members</vt:lpstr>
      <vt:lpstr>01</vt:lpstr>
      <vt:lpstr>Introduction</vt:lpstr>
      <vt:lpstr>PowerPoint Presentation</vt:lpstr>
      <vt:lpstr>Implementation </vt:lpstr>
      <vt:lpstr>PowerPoint Presentation</vt:lpstr>
      <vt:lpstr>Tools</vt:lpstr>
      <vt:lpstr>Demo</vt:lpstr>
      <vt:lpstr>Future Work </vt:lpstr>
      <vt:lpstr>Conclusion 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Raghad yousef</cp:lastModifiedBy>
  <cp:revision>8</cp:revision>
  <dcterms:modified xsi:type="dcterms:W3CDTF">2024-06-21T01:15:10Z</dcterms:modified>
</cp:coreProperties>
</file>