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752E-CB6C-4A7C-AD11-BF83DEE24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29E2-AE72-43F7-9DCC-875B1462C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7988-CDA5-41F3-A2A6-D3CB5381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E4AB-7838-4248-BAA2-D8F7D2FF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71FC-02B4-4C57-AED3-A208AFA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4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E5A1-AAF1-461B-8581-CE5C4E7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1BED-8374-4018-BF58-00B295DA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409F-47F1-4F8F-B58A-041CE353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3354-E04C-46BC-A3B5-D22191A2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0F30-2955-466B-A93C-CC46D372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3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AA5EE-CE0C-40E8-B232-9DF02D6EF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8099F-CAF9-4A89-8C0B-3D4EC6F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3C8-96C1-4E72-A020-ECF6596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262D-4239-497C-9FD1-5F09F9D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039A-8C95-4BA7-95AF-11654569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AA90-7F16-4345-88BB-70F3555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A94A-FCAC-4BCC-B02A-95176676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411E5-51C7-4FD4-9FB3-6BCD266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C4D5-E856-47D7-A101-989F9344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AD0A-13DE-48D8-92EE-3B17F0D0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8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C943-2F94-4A66-B53F-4F10CAA6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A81C-AC54-4E96-9985-5D9E0164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C3C7-7ED0-47FC-B94B-A7BCE2BF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C053-A1DF-44B4-B0D9-CF1B4F43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2DA4-F924-4FC0-AF53-1AC8DF96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4A55-BF0F-4A3C-B683-61A9F860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A471-198B-43D5-AE2B-20D179A2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AEAE0-A7FA-4DC3-90EC-8D32F52C4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5E28-3E88-4791-A41D-5317958C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2D5B-FF4E-46E4-9DA7-A321B741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8C9F-2854-41D5-9E38-250FC4B8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C07-BCD1-4585-939D-09848285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777D-FA42-4919-AF39-5C8094A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6F8B8-4EB4-42E6-9963-F8FFF0CB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DAFD7-CB9F-4B89-A22D-4F3D5C6A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76D52-9B09-44C1-A399-DD80096B4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7C161-B4C8-406D-A532-5A4DCAEE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33B95-A6B0-4690-AE12-A969F31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381BC-1AB3-4E46-B188-9178C958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C5ED-7462-4202-83F9-A418D3D1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6DF5-DF81-4143-8E34-F39FE317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E32C-7478-409F-B3E1-E0AA1261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6543-F20A-41DD-963A-D0EAEA9A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B834F-6503-4628-99DD-AFEDE4A1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F0B8A-3998-4F2B-A445-B861B07D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D0206-0750-496E-9A63-439ABFC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E267-0240-475E-8CF7-ADF03E78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D32E-9C8C-4FB2-BA14-EEE3B610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2F00-38C2-402F-9C9E-29F9C3F2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C1E59-4C9B-4EFD-8C94-B7B5E73A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5304-883F-4D17-A019-B4D8C085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71AB-54D7-41CF-B136-593F33BC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A6E2-6E10-4F19-B205-CB1819C5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17239-49C4-4E19-B2BF-626C6167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C799-069B-4828-9B85-2BAAC391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7D0B-449C-4276-B0F1-C7AAE32F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2B06-6363-4E30-A60E-CDFF2647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A87D-DCCD-4EAB-BCED-456391CD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7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8D5CA-A915-49DD-812C-7B0395D5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0BAD-370E-4122-BEBC-7210AFE0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29A72-44F7-474D-8525-0350A2B6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ECE6-9ACA-49F4-876E-638E248D0A06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FBFC-D332-4DCD-A130-7443F1200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F219-B668-4540-A7AC-61DCCEB81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9835-71BA-4DC2-A8EA-462E11473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E183A4-EB8F-4CF6-BCEF-707CC1599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118216"/>
              </p:ext>
            </p:extLst>
          </p:nvPr>
        </p:nvGraphicFramePr>
        <p:xfrm>
          <a:off x="838200" y="1825625"/>
          <a:ext cx="10323444" cy="34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722">
                  <a:extLst>
                    <a:ext uri="{9D8B030D-6E8A-4147-A177-3AD203B41FA5}">
                      <a16:colId xmlns:a16="http://schemas.microsoft.com/office/drawing/2014/main" val="3404267378"/>
                    </a:ext>
                  </a:extLst>
                </a:gridCol>
                <a:gridCol w="5161722">
                  <a:extLst>
                    <a:ext uri="{9D8B030D-6E8A-4147-A177-3AD203B41FA5}">
                      <a16:colId xmlns:a16="http://schemas.microsoft.com/office/drawing/2014/main" val="1214119775"/>
                    </a:ext>
                  </a:extLst>
                </a:gridCol>
              </a:tblGrid>
              <a:tr h="206512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 I 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58903"/>
                  </a:ext>
                </a:extLst>
              </a:tr>
              <a:tr h="850216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I’m in interesting in this course?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are you going to manage the course?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26688"/>
                  </a:ext>
                </a:extLst>
              </a:tr>
            </a:tbl>
          </a:graphicData>
        </a:graphic>
      </p:graphicFrame>
      <p:pic>
        <p:nvPicPr>
          <p:cNvPr id="8" name="Picture 7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6E0F7225-0B5D-9C44-9E26-30A7ED4D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 b="47226"/>
          <a:stretch/>
        </p:blipFill>
        <p:spPr>
          <a:xfrm>
            <a:off x="2540275" y="2187644"/>
            <a:ext cx="1726924" cy="17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D8C17F586EE47A8852957D8FDF7A6" ma:contentTypeVersion="2" ma:contentTypeDescription="Create a new document." ma:contentTypeScope="" ma:versionID="42852b726f17de26b9f9841dcfabf7db">
  <xsd:schema xmlns:xsd="http://www.w3.org/2001/XMLSchema" xmlns:xs="http://www.w3.org/2001/XMLSchema" xmlns:p="http://schemas.microsoft.com/office/2006/metadata/properties" xmlns:ns2="ec894ae3-7304-4e01-9c87-60cc786ff27c" targetNamespace="http://schemas.microsoft.com/office/2006/metadata/properties" ma:root="true" ma:fieldsID="ab7a086d57be43bd9d5335294bfe9847" ns2:_="">
    <xsd:import namespace="ec894ae3-7304-4e01-9c87-60cc786ff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94ae3-7304-4e01-9c87-60cc786ff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E9E6D-E48B-4FF5-8CAE-D701F9D82C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B86946-E62C-427E-A4D9-344A5E5D3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894ae3-7304-4e01-9c87-60cc786ff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033E43-5A95-44DC-93EE-737EC737C6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Kent Giboin</dc:creator>
  <cp:lastModifiedBy>Mohammad Albaarini</cp:lastModifiedBy>
  <cp:revision>4</cp:revision>
  <dcterms:created xsi:type="dcterms:W3CDTF">2021-09-28T08:20:13Z</dcterms:created>
  <dcterms:modified xsi:type="dcterms:W3CDTF">2022-02-26T10:18:02Z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0x010100BADD8C17F586EE47A8852957D8FDF7A6</vt:lpwstr>
  </property>
</Properties>
</file>