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4"/>
  </p:notesMasterIdLst>
  <p:sldIdLst>
    <p:sldId id="2561" r:id="rId5"/>
    <p:sldId id="2568" r:id="rId6"/>
    <p:sldId id="2569" r:id="rId7"/>
    <p:sldId id="2562" r:id="rId8"/>
    <p:sldId id="2563" r:id="rId9"/>
    <p:sldId id="2564" r:id="rId10"/>
    <p:sldId id="2565" r:id="rId11"/>
    <p:sldId id="2566" r:id="rId12"/>
    <p:sldId id="25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loomWatch - NASA SpaceApps 2025" id="{FDD3F4F9-DD78-4FBB-BDD2-F9C61C2A60B6}">
          <p14:sldIdLst>
            <p14:sldId id="2561"/>
            <p14:sldId id="2568"/>
            <p14:sldId id="2569"/>
          </p14:sldIdLst>
        </p14:section>
        <p14:section name="Project Overview" id="{36EA2E66-58AC-4E3D-8AFD-C9AC18220A4B}">
          <p14:sldIdLst>
            <p14:sldId id="2562"/>
            <p14:sldId id="2563"/>
          </p14:sldIdLst>
        </p14:section>
        <p14:section name="Partner Organizations" id="{DFA9B0FD-62F4-45A4-9963-17E79789C8B0}">
          <p14:sldIdLst>
            <p14:sldId id="2564"/>
            <p14:sldId id="2565"/>
          </p14:sldIdLst>
        </p14:section>
        <p14:section name="AI Certification" id="{0AA8A7CC-D34C-473F-8B72-8AA5355BAF2D}">
          <p14:sldIdLst>
            <p14:sldId id="2566"/>
            <p14:sldId id="25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6F96D8-A260-2175-3309-103B031A9092}" v="375" dt="2025-10-04T15:26:42.843"/>
    <p1510:client id="{D0588C06-5A7A-4E05-83D4-52187376FB4A}" v="10" dt="2025-10-04T15:14:10.7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64" d="100"/>
          <a:sy n="64" d="100"/>
        </p:scale>
        <p:origin x="1128"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CB06CF-EF47-403D-8A3B-BFEAA03163D9}" type="datetimeFigureOut">
              <a:t>10/4/2025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5B330D-69CF-4AC4-A7A8-717CD81893AA}" type="slidenum">
              <a:t>‹#›</a:t>
            </a:fld>
            <a:endParaRPr lang="en-US"/>
          </a:p>
        </p:txBody>
      </p:sp>
    </p:spTree>
    <p:extLst>
      <p:ext uri="{BB962C8B-B14F-4D97-AF65-F5344CB8AC3E}">
        <p14:creationId xmlns:p14="http://schemas.microsoft.com/office/powerpoint/2010/main" val="3897204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AI-generated content may be incorrect.
---
</a:t>
            </a:r>
          </a:p>
        </p:txBody>
      </p:sp>
      <p:sp>
        <p:nvSpPr>
          <p:cNvPr id="4" name="Slide Number Placeholder 3"/>
          <p:cNvSpPr>
            <a:spLocks noGrp="1"/>
          </p:cNvSpPr>
          <p:nvPr>
            <p:ph type="sldNum" sz="quarter" idx="5"/>
          </p:nvPr>
        </p:nvSpPr>
        <p:spPr/>
        <p:txBody>
          <a:bodyPr/>
          <a:lstStyle/>
          <a:p>
            <a:fld id="{E138F710-6986-45DF-877A-82C82A355111}" type="slidenum">
              <a:t>1</a:t>
            </a:fld>
            <a:endParaRPr lang="en-US"/>
          </a:p>
        </p:txBody>
      </p:sp>
    </p:spTree>
    <p:extLst>
      <p:ext uri="{BB962C8B-B14F-4D97-AF65-F5344CB8AC3E}">
        <p14:creationId xmlns:p14="http://schemas.microsoft.com/office/powerpoint/2010/main" val="1771435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BloomWatch Introduction</a:t>
            </a:r>
          </a:p>
        </p:txBody>
      </p:sp>
      <p:sp>
        <p:nvSpPr>
          <p:cNvPr id="4" name="Slide Number Placeholder 3"/>
          <p:cNvSpPr>
            <a:spLocks noGrp="1"/>
          </p:cNvSpPr>
          <p:nvPr>
            <p:ph type="sldNum" sz="quarter" idx="5"/>
          </p:nvPr>
        </p:nvSpPr>
        <p:spPr/>
        <p:txBody>
          <a:bodyPr/>
          <a:lstStyle/>
          <a:p>
            <a:fld id="{E138F710-6986-45DF-877A-82C82A355111}" type="slidenum">
              <a:t>4</a:t>
            </a:fld>
            <a:endParaRPr lang="en-US"/>
          </a:p>
        </p:txBody>
      </p:sp>
    </p:spTree>
    <p:extLst>
      <p:ext uri="{BB962C8B-B14F-4D97-AF65-F5344CB8AC3E}">
        <p14:creationId xmlns:p14="http://schemas.microsoft.com/office/powerpoint/2010/main" val="2766210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Rewrite the slides and notes
</a:t>
            </a:r>
            <a:r>
              <a:rPr lang="en-US" dirty="0" err="1"/>
              <a:t>BloomWatch</a:t>
            </a:r>
            <a:r>
              <a:rPr lang="en-US" dirty="0"/>
              <a:t> is an innovative environmental monitoring initiative developed for NASA </a:t>
            </a:r>
            <a:r>
              <a:rPr lang="en-US" dirty="0" err="1"/>
              <a:t>SpaceApps</a:t>
            </a:r>
            <a:r>
              <a:rPr lang="en-US" dirty="0"/>
              <a:t> 2025. The project is spearheaded by the team 'Canada </a:t>
            </a:r>
            <a:r>
              <a:rPr lang="en-US" dirty="0" err="1"/>
              <a:t>BloomWatchers</a:t>
            </a:r>
            <a:r>
              <a:rPr lang="en-US" dirty="0"/>
              <a:t>' and aims to address the growing concern of harmful algal blooms (HABs) in aquatic ecosystems. These blooms pose significant threats to water quality, marine life, and public health. </a:t>
            </a:r>
            <a:r>
              <a:rPr lang="en-US" dirty="0" err="1"/>
              <a:t>BloomWatch</a:t>
            </a:r>
            <a:r>
              <a:rPr lang="en-US" dirty="0"/>
              <a:t> leverages satellite imagery and machine learning algorithms to detect, analyze, and predict the occurrence of algal blooms in real-time. By integrating data from NASA’s Earth observation satellites, the system provides actionable insights for environmental agencies, researchers, and communities. The project not only enhances situational awareness but also supports proactive decision-making to mitigate the impact of HABs. The Canada </a:t>
            </a:r>
            <a:r>
              <a:rPr lang="en-US" dirty="0" err="1"/>
              <a:t>BloomWatchers</a:t>
            </a:r>
            <a:r>
              <a:rPr lang="en-US" dirty="0"/>
              <a:t> team combines expertise in data science, environmental science, and software engineering to deliver a scalable and user-friendly solution. Their participation in NASA </a:t>
            </a:r>
            <a:r>
              <a:rPr lang="en-US" dirty="0" err="1"/>
              <a:t>SpaceApps</a:t>
            </a:r>
            <a:r>
              <a:rPr lang="en-US" dirty="0"/>
              <a:t> 2025 reflects a commitment to leveraging space-based technologies for sustainable environmental stewardship.</a:t>
            </a:r>
          </a:p>
        </p:txBody>
      </p:sp>
      <p:sp>
        <p:nvSpPr>
          <p:cNvPr id="4" name="Slide Number Placeholder 3"/>
          <p:cNvSpPr>
            <a:spLocks noGrp="1"/>
          </p:cNvSpPr>
          <p:nvPr>
            <p:ph type="sldNum" sz="quarter" idx="5"/>
          </p:nvPr>
        </p:nvSpPr>
        <p:spPr/>
        <p:txBody>
          <a:bodyPr/>
          <a:lstStyle/>
          <a:p>
            <a:fld id="{E138F710-6986-45DF-877A-82C82A355111}" type="slidenum">
              <a:t>5</a:t>
            </a:fld>
            <a:endParaRPr lang="en-US"/>
          </a:p>
        </p:txBody>
      </p:sp>
    </p:spTree>
    <p:extLst>
      <p:ext uri="{BB962C8B-B14F-4D97-AF65-F5344CB8AC3E}">
        <p14:creationId xmlns:p14="http://schemas.microsoft.com/office/powerpoint/2010/main" val="1154468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NASA and Canadian Space Agency Collaboration</a:t>
            </a:r>
          </a:p>
        </p:txBody>
      </p:sp>
      <p:sp>
        <p:nvSpPr>
          <p:cNvPr id="4" name="Slide Number Placeholder 3"/>
          <p:cNvSpPr>
            <a:spLocks noGrp="1"/>
          </p:cNvSpPr>
          <p:nvPr>
            <p:ph type="sldNum" sz="quarter" idx="5"/>
          </p:nvPr>
        </p:nvSpPr>
        <p:spPr/>
        <p:txBody>
          <a:bodyPr/>
          <a:lstStyle/>
          <a:p>
            <a:fld id="{E138F710-6986-45DF-877A-82C82A355111}" type="slidenum">
              <a:t>6</a:t>
            </a:fld>
            <a:endParaRPr lang="en-US"/>
          </a:p>
        </p:txBody>
      </p:sp>
    </p:spTree>
    <p:extLst>
      <p:ext uri="{BB962C8B-B14F-4D97-AF65-F5344CB8AC3E}">
        <p14:creationId xmlns:p14="http://schemas.microsoft.com/office/powerpoint/2010/main" val="24943267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BloomWatch is supported by two prominent space organizations: NASA and the Canadian Space Agency (CSA). NASA provides access to high-resolution satellite data and remote sensing technologies essential for monitoring environmental changes. The Canadian Space Agency contributes through its Earth observation programs and collaborative frameworks that promote innovation in space science. The inclusion of both logos in the presentation symbolizes the international cooperation and shared vision for addressing global environmental challenges. NASA’s expertise in satellite operations and data analytics complements CSA’s regional focus and commitment to sustainable development. Together, these agencies empower citizen scientists and developers to create impactful solutions like BloomWatch. Their support underscores the importance of open data and cross-border collaboration in tackling ecological issues. The Canada BloomWatchers team acknowledges the invaluable resources and guidance provided by these agencies, which have been instrumental in shaping the project’s direction and capabilities.</a:t>
            </a:r>
          </a:p>
        </p:txBody>
      </p:sp>
      <p:sp>
        <p:nvSpPr>
          <p:cNvPr id="4" name="Slide Number Placeholder 3"/>
          <p:cNvSpPr>
            <a:spLocks noGrp="1"/>
          </p:cNvSpPr>
          <p:nvPr>
            <p:ph type="sldNum" sz="quarter" idx="5"/>
          </p:nvPr>
        </p:nvSpPr>
        <p:spPr/>
        <p:txBody>
          <a:bodyPr/>
          <a:lstStyle/>
          <a:p>
            <a:fld id="{E138F710-6986-45DF-877A-82C82A355111}" type="slidenum">
              <a:t>7</a:t>
            </a:fld>
            <a:endParaRPr lang="en-US"/>
          </a:p>
        </p:txBody>
      </p:sp>
    </p:spTree>
    <p:extLst>
      <p:ext uri="{BB962C8B-B14F-4D97-AF65-F5344CB8AC3E}">
        <p14:creationId xmlns:p14="http://schemas.microsoft.com/office/powerpoint/2010/main" val="29013281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AI Contributions to BloomWatch</a:t>
            </a:r>
          </a:p>
        </p:txBody>
      </p:sp>
      <p:sp>
        <p:nvSpPr>
          <p:cNvPr id="4" name="Slide Number Placeholder 3"/>
          <p:cNvSpPr>
            <a:spLocks noGrp="1"/>
          </p:cNvSpPr>
          <p:nvPr>
            <p:ph type="sldNum" sz="quarter" idx="5"/>
          </p:nvPr>
        </p:nvSpPr>
        <p:spPr/>
        <p:txBody>
          <a:bodyPr/>
          <a:lstStyle/>
          <a:p>
            <a:fld id="{E138F710-6986-45DF-877A-82C82A355111}" type="slidenum">
              <a:t>8</a:t>
            </a:fld>
            <a:endParaRPr lang="en-US"/>
          </a:p>
        </p:txBody>
      </p:sp>
    </p:spTree>
    <p:extLst>
      <p:ext uri="{BB962C8B-B14F-4D97-AF65-F5344CB8AC3E}">
        <p14:creationId xmlns:p14="http://schemas.microsoft.com/office/powerpoint/2010/main" val="38071201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Artificial Intelligence (AI) played a pivotal role in the development and execution of the BloomWatch project. A dedicated slide in the presentation features a round sticker labeled 'AI Certified', signifying the integration of AI technologies throughout the project lifecycle. AI was utilized in multiple facets: first, it analyzed satellite data to detect patterns indicative of harmful algal blooms. This involved training machine learning models to recognize bloom signatures based on spectral characteristics and environmental variables. Second, AI facilitated the processing and visualization of environmental images, enabling clearer interpretation and communication of findings. Third, AI tools assisted in generating presentation materials, including slide layouts and content summaries, thereby streamlining the documentation process. Lastly, AI supported project planning by organizing tasks, suggesting workflows, and enhancing team productivity. These contributions highlight the transformative potential of AI in environmental monitoring and project management. The Canada BloomWatchers team leveraged AI not only for technical tasks but also for creative and strategic functions, demonstrating its versatility and value in multidisciplinary initiatives.</a:t>
            </a:r>
          </a:p>
        </p:txBody>
      </p:sp>
      <p:sp>
        <p:nvSpPr>
          <p:cNvPr id="4" name="Slide Number Placeholder 3"/>
          <p:cNvSpPr>
            <a:spLocks noGrp="1"/>
          </p:cNvSpPr>
          <p:nvPr>
            <p:ph type="sldNum" sz="quarter" idx="5"/>
          </p:nvPr>
        </p:nvSpPr>
        <p:spPr/>
        <p:txBody>
          <a:bodyPr/>
          <a:lstStyle/>
          <a:p>
            <a:fld id="{E138F710-6986-45DF-877A-82C82A355111}" type="slidenum">
              <a:t>9</a:t>
            </a:fld>
            <a:endParaRPr lang="en-US"/>
          </a:p>
        </p:txBody>
      </p:sp>
    </p:spTree>
    <p:extLst>
      <p:ext uri="{BB962C8B-B14F-4D97-AF65-F5344CB8AC3E}">
        <p14:creationId xmlns:p14="http://schemas.microsoft.com/office/powerpoint/2010/main" val="21973037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with Pictur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82880" y="5176159"/>
            <a:ext cx="11640312" cy="845493"/>
          </a:xfrm>
        </p:spPr>
        <p:txBody>
          <a:bodyPr vert="horz" lIns="91440" tIns="45720" rIns="91440" bIns="45720" rtlCol="0" anchor="b">
            <a:normAutofit/>
          </a:bodyPr>
          <a:lstStyle>
            <a:lvl1pPr>
              <a:defRPr lang="en-US" sz="4400" dirty="0">
                <a:solidFill>
                  <a:schemeClr val="tx2"/>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10313" y="5980176"/>
            <a:ext cx="11612880" cy="530352"/>
          </a:xfrm>
        </p:spPr>
        <p:txBody>
          <a:bodyPr vert="horz" lIns="91440" tIns="45720" rIns="91440" bIns="45720" rtlCol="0">
            <a:normAutofit/>
          </a:bodyPr>
          <a:lstStyle>
            <a:lvl1pPr marL="0" indent="0">
              <a:buNone/>
              <a:defRPr lang="en-US" sz="1600" dirty="0">
                <a:solidFill>
                  <a:schemeClr val="tx2"/>
                </a:solidFill>
              </a:defRPr>
            </a:lvl1pPr>
          </a:lstStyle>
          <a:p>
            <a:pPr lvl="0"/>
            <a:r>
              <a:rPr lang="en-US"/>
              <a:t>Click to edit Master subtitle style</a:t>
            </a:r>
            <a:endParaRPr lang="en-US" dirty="0"/>
          </a:p>
        </p:txBody>
      </p:sp>
      <p:sp>
        <p:nvSpPr>
          <p:cNvPr id="10" name="Picture Placeholder 9">
            <a:extLst>
              <a:ext uri="{FF2B5EF4-FFF2-40B4-BE49-F238E27FC236}">
                <a16:creationId xmlns:a16="http://schemas.microsoft.com/office/drawing/2014/main" id="{150AF6FA-7D1D-1351-A76E-43C54D28FD68}"/>
              </a:ext>
            </a:extLst>
          </p:cNvPr>
          <p:cNvSpPr>
            <a:spLocks noGrp="1"/>
          </p:cNvSpPr>
          <p:nvPr>
            <p:ph type="pic" sz="quarter" idx="13" hasCustomPrompt="1"/>
          </p:nvPr>
        </p:nvSpPr>
        <p:spPr>
          <a:xfrm>
            <a:off x="274220" y="266700"/>
            <a:ext cx="11649456" cy="4853814"/>
          </a:xfrm>
          <a:custGeom>
            <a:avLst/>
            <a:gdLst>
              <a:gd name="connsiteX0" fmla="*/ 291520 w 11651080"/>
              <a:gd name="connsiteY0" fmla="*/ 0 h 4853814"/>
              <a:gd name="connsiteX1" fmla="*/ 11359560 w 11651080"/>
              <a:gd name="connsiteY1" fmla="*/ 0 h 4853814"/>
              <a:gd name="connsiteX2" fmla="*/ 11651080 w 11651080"/>
              <a:gd name="connsiteY2" fmla="*/ 291520 h 4853814"/>
              <a:gd name="connsiteX3" fmla="*/ 11651080 w 11651080"/>
              <a:gd name="connsiteY3" fmla="*/ 4562294 h 4853814"/>
              <a:gd name="connsiteX4" fmla="*/ 11359560 w 11651080"/>
              <a:gd name="connsiteY4" fmla="*/ 4853814 h 4853814"/>
              <a:gd name="connsiteX5" fmla="*/ 291520 w 11651080"/>
              <a:gd name="connsiteY5" fmla="*/ 4853814 h 4853814"/>
              <a:gd name="connsiteX6" fmla="*/ 0 w 11651080"/>
              <a:gd name="connsiteY6" fmla="*/ 4562294 h 4853814"/>
              <a:gd name="connsiteX7" fmla="*/ 0 w 11651080"/>
              <a:gd name="connsiteY7" fmla="*/ 291520 h 4853814"/>
              <a:gd name="connsiteX8" fmla="*/ 291520 w 11651080"/>
              <a:gd name="connsiteY8" fmla="*/ 0 h 4853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51080" h="4853814">
                <a:moveTo>
                  <a:pt x="291520" y="0"/>
                </a:moveTo>
                <a:lnTo>
                  <a:pt x="11359560" y="0"/>
                </a:lnTo>
                <a:cubicBezTo>
                  <a:pt x="11520562" y="0"/>
                  <a:pt x="11651080" y="130518"/>
                  <a:pt x="11651080" y="291520"/>
                </a:cubicBezTo>
                <a:lnTo>
                  <a:pt x="11651080" y="4562294"/>
                </a:lnTo>
                <a:cubicBezTo>
                  <a:pt x="11651080" y="4723296"/>
                  <a:pt x="11520562" y="4853814"/>
                  <a:pt x="11359560" y="4853814"/>
                </a:cubicBezTo>
                <a:lnTo>
                  <a:pt x="291520" y="4853814"/>
                </a:lnTo>
                <a:cubicBezTo>
                  <a:pt x="130518" y="4853814"/>
                  <a:pt x="0" y="4723296"/>
                  <a:pt x="0" y="4562294"/>
                </a:cubicBezTo>
                <a:lnTo>
                  <a:pt x="0" y="291520"/>
                </a:lnTo>
                <a:cubicBezTo>
                  <a:pt x="0" y="130518"/>
                  <a:pt x="130518" y="0"/>
                  <a:pt x="291520" y="0"/>
                </a:cubicBezTo>
                <a:close/>
              </a:path>
            </a:pathLst>
          </a:custGeom>
          <a:blipFill dpi="0" rotWithShape="1">
            <a:blip r:embed="rId2">
              <a:alphaModFix amt="70000"/>
            </a:blip>
            <a:srcRect/>
            <a:stretch>
              <a:fillRect/>
            </a:stretch>
          </a:blipFill>
        </p:spPr>
        <p:txBody>
          <a:bodyPr wrap="square">
            <a:noAutofit/>
          </a:bodyPr>
          <a:lstStyle>
            <a:lvl1pPr marL="0" indent="0">
              <a:buNone/>
              <a:defRPr/>
            </a:lvl1pPr>
          </a:lstStyle>
          <a:p>
            <a:r>
              <a:rPr lang="en-US" dirty="0"/>
              <a:t> </a:t>
            </a:r>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a:xfrm>
            <a:off x="182880" y="6391657"/>
            <a:ext cx="2805405" cy="330466"/>
          </a:xfrm>
        </p:spPr>
        <p:txBody>
          <a:bodyPr/>
          <a:lstStyle>
            <a:lvl1pPr>
              <a:defRPr>
                <a:solidFill>
                  <a:schemeClr val="tx2"/>
                </a:solidFill>
                <a:effectLst/>
              </a:defRPr>
            </a:lvl1pPr>
          </a:lstStyle>
          <a:p>
            <a:r>
              <a:rPr lang="en-US"/>
              <a:t>Sample Footer Text</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a:xfrm>
            <a:off x="8137848" y="6391657"/>
            <a:ext cx="3494314" cy="330466"/>
          </a:xfrm>
        </p:spPr>
        <p:txBody>
          <a:bodyPr/>
          <a:lstStyle>
            <a:lvl1pPr algn="r">
              <a:defRPr>
                <a:solidFill>
                  <a:schemeClr val="tx2"/>
                </a:solidFill>
                <a:effectLst/>
              </a:defRPr>
            </a:lvl1pPr>
          </a:lstStyle>
          <a:p>
            <a:fld id="{9961397C-706D-4EB8-B1E1-D1B680D284C3}" type="datetime1">
              <a:rPr lang="en-US" smtClean="0"/>
              <a:t>10/4/2025</a:t>
            </a:fld>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a:xfrm>
            <a:off x="11632162" y="6391657"/>
            <a:ext cx="429207" cy="330466"/>
          </a:xfrm>
        </p:spPr>
        <p:txBody>
          <a:bodyPr/>
          <a:lstStyle>
            <a:lvl1pPr>
              <a:defRPr>
                <a:solidFill>
                  <a:schemeClr val="tx2"/>
                </a:solidFill>
                <a:effectLst/>
              </a:defRPr>
            </a:lvl1pPr>
          </a:lstStyle>
          <a:p>
            <a:fld id="{C8116806-1FD2-4A57-B5EA-7014AB76383B}" type="slidenum">
              <a:rPr lang="en-US" smtClean="0"/>
              <a:t>‹#›</a:t>
            </a:fld>
            <a:endParaRPr lang="en-US"/>
          </a:p>
        </p:txBody>
      </p:sp>
    </p:spTree>
    <p:extLst>
      <p:ext uri="{BB962C8B-B14F-4D97-AF65-F5344CB8AC3E}">
        <p14:creationId xmlns:p14="http://schemas.microsoft.com/office/powerpoint/2010/main" val="29991426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3">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11512" y="192360"/>
            <a:ext cx="11812264" cy="4157003"/>
          </a:xfrm>
        </p:spPr>
        <p:txBody>
          <a:bodyPr vert="horz" lIns="91440" tIns="45720" rIns="91440" bIns="45720" rtlCol="0" anchor="t">
            <a:normAutofit/>
          </a:bodyPr>
          <a:lstStyle>
            <a:lvl1pPr>
              <a:defRPr lang="en-US" sz="11500" baseline="0" dirty="0">
                <a:solidFill>
                  <a:schemeClr val="tx2"/>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85854" y="5029200"/>
            <a:ext cx="5681546" cy="1204009"/>
          </a:xfrm>
        </p:spPr>
        <p:txBody>
          <a:bodyPr vert="horz" lIns="91440" tIns="45720" rIns="91440" bIns="45720" rtlCol="0" anchor="b">
            <a:normAutofit/>
          </a:bodyPr>
          <a:lstStyle>
            <a:lvl1pPr marL="0" indent="0">
              <a:buNone/>
              <a:defRPr lang="en-US" sz="1600" dirty="0">
                <a:solidFill>
                  <a:schemeClr val="tx2"/>
                </a:solidFill>
              </a:defRPr>
            </a:lvl1pPr>
          </a:lstStyle>
          <a:p>
            <a:pPr lvl="0"/>
            <a:r>
              <a:rPr lang="en-US"/>
              <a:t>Click to edit Master subtitle style</a:t>
            </a:r>
            <a:endParaRPr lang="en-US" dirty="0"/>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2"/>
                </a:solidFill>
              </a:defRPr>
            </a:lvl1pPr>
          </a:lstStyle>
          <a:p>
            <a:r>
              <a:rPr lang="en-US"/>
              <a:t>Sample Footer Text</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2"/>
                </a:solidFill>
              </a:defRPr>
            </a:lvl1pPr>
          </a:lstStyle>
          <a:p>
            <a:fld id="{4D520D0B-46AC-4382-A6D6-2E63B78F1E03}" type="datetime1">
              <a:rPr lang="en-US" smtClean="0"/>
              <a:t>10/4/2025</a:t>
            </a:fld>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2"/>
                </a:solidFill>
              </a:defRPr>
            </a:lvl1pPr>
          </a:lstStyle>
          <a:p>
            <a:fld id="{C8116806-1FD2-4A57-B5EA-7014AB76383B}" type="slidenum">
              <a:rPr lang="en-US" smtClean="0"/>
              <a:t>‹#›</a:t>
            </a:fld>
            <a:endParaRPr lang="en-US"/>
          </a:p>
        </p:txBody>
      </p:sp>
    </p:spTree>
    <p:extLst>
      <p:ext uri="{BB962C8B-B14F-4D97-AF65-F5344CB8AC3E}">
        <p14:creationId xmlns:p14="http://schemas.microsoft.com/office/powerpoint/2010/main" val="488420664"/>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2EA34-13CC-54C1-DE3D-4F1D5D55C9A7}"/>
              </a:ext>
            </a:extLst>
          </p:cNvPr>
          <p:cNvSpPr>
            <a:spLocks noGrp="1"/>
          </p:cNvSpPr>
          <p:nvPr>
            <p:ph type="title"/>
          </p:nvPr>
        </p:nvSpPr>
        <p:spPr>
          <a:xfrm>
            <a:off x="157729" y="3200400"/>
            <a:ext cx="9002895" cy="3582184"/>
          </a:xfrm>
        </p:spPr>
        <p:txBody>
          <a:bodyPr anchor="b">
            <a:normAutofit/>
          </a:bodyPr>
          <a:lstStyle>
            <a:lvl1pPr>
              <a:defRPr sz="6900">
                <a:solidFill>
                  <a:schemeClr val="tx2"/>
                </a:solidFill>
              </a:defRPr>
            </a:lvl1p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9F1849E7-8E94-3B02-239C-AAB481596BFD}"/>
              </a:ext>
            </a:extLst>
          </p:cNvPr>
          <p:cNvSpPr>
            <a:spLocks noGrp="1"/>
          </p:cNvSpPr>
          <p:nvPr>
            <p:ph type="ftr" sz="quarter" idx="11"/>
          </p:nvPr>
        </p:nvSpPr>
        <p:spPr>
          <a:xfrm>
            <a:off x="178704" y="141216"/>
            <a:ext cx="2703777" cy="338328"/>
          </a:xfrm>
        </p:spPr>
        <p:txBody>
          <a:bodyPr/>
          <a:lstStyle>
            <a:lvl1pPr>
              <a:defRPr>
                <a:solidFill>
                  <a:schemeClr val="tx2"/>
                </a:solidFill>
              </a:defRPr>
            </a:lvl1pPr>
          </a:lstStyle>
          <a:p>
            <a:r>
              <a:rPr lang="en-US"/>
              <a:t>Sample Footer Text</a:t>
            </a:r>
          </a:p>
        </p:txBody>
      </p:sp>
      <p:sp>
        <p:nvSpPr>
          <p:cNvPr id="4" name="Date Placeholder 3">
            <a:extLst>
              <a:ext uri="{FF2B5EF4-FFF2-40B4-BE49-F238E27FC236}">
                <a16:creationId xmlns:a16="http://schemas.microsoft.com/office/drawing/2014/main" id="{8F845713-EE4C-7615-B812-531C14CF0CA2}"/>
              </a:ext>
            </a:extLst>
          </p:cNvPr>
          <p:cNvSpPr>
            <a:spLocks noGrp="1"/>
          </p:cNvSpPr>
          <p:nvPr>
            <p:ph type="dt" sz="half" idx="10"/>
          </p:nvPr>
        </p:nvSpPr>
        <p:spPr>
          <a:xfrm>
            <a:off x="10477500" y="141216"/>
            <a:ext cx="1032084" cy="338328"/>
          </a:xfrm>
        </p:spPr>
        <p:txBody>
          <a:bodyPr/>
          <a:lstStyle>
            <a:lvl1pPr>
              <a:defRPr>
                <a:solidFill>
                  <a:schemeClr val="tx2"/>
                </a:solidFill>
              </a:defRPr>
            </a:lvl1pPr>
          </a:lstStyle>
          <a:p>
            <a:fld id="{CBB9144B-27A2-4831-A05B-9434A462331E}" type="datetime1">
              <a:rPr lang="en-US" smtClean="0"/>
              <a:t>10/4/2025</a:t>
            </a:fld>
            <a:endParaRPr lang="en-US"/>
          </a:p>
        </p:txBody>
      </p:sp>
      <p:sp>
        <p:nvSpPr>
          <p:cNvPr id="6" name="Slide Number Placeholder 5">
            <a:extLst>
              <a:ext uri="{FF2B5EF4-FFF2-40B4-BE49-F238E27FC236}">
                <a16:creationId xmlns:a16="http://schemas.microsoft.com/office/drawing/2014/main" id="{70644BD7-C050-D052-8408-65ADAAF674FF}"/>
              </a:ext>
            </a:extLst>
          </p:cNvPr>
          <p:cNvSpPr>
            <a:spLocks noGrp="1"/>
          </p:cNvSpPr>
          <p:nvPr>
            <p:ph type="sldNum" sz="quarter" idx="12"/>
          </p:nvPr>
        </p:nvSpPr>
        <p:spPr>
          <a:xfrm>
            <a:off x="11509584" y="141216"/>
            <a:ext cx="457200" cy="338328"/>
          </a:xfrm>
        </p:spPr>
        <p:txBody>
          <a:bodyPr/>
          <a:lstStyle>
            <a:lvl1pPr>
              <a:defRPr>
                <a:solidFill>
                  <a:schemeClr val="tx2"/>
                </a:solidFill>
              </a:defRPr>
            </a:lvl1pPr>
          </a:lstStyle>
          <a:p>
            <a:fld id="{C8116806-1FD2-4A57-B5EA-7014AB76383B}" type="slidenum">
              <a:rPr lang="en-US" smtClean="0"/>
              <a:t>‹#›</a:t>
            </a:fld>
            <a:endParaRPr lang="en-US"/>
          </a:p>
        </p:txBody>
      </p:sp>
    </p:spTree>
    <p:extLst>
      <p:ext uri="{BB962C8B-B14F-4D97-AF65-F5344CB8AC3E}">
        <p14:creationId xmlns:p14="http://schemas.microsoft.com/office/powerpoint/2010/main" val="2518340219"/>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Agenda">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133815" y="189689"/>
            <a:ext cx="11341905" cy="1629485"/>
          </a:xfrm>
        </p:spPr>
        <p:txBody>
          <a:bodyPr anchor="t">
            <a:normAutofit/>
          </a:bodyPr>
          <a:lstStyle>
            <a:lvl1pPr>
              <a:defRPr sz="7600" baseline="0"/>
            </a:lvl1p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6096000" y="2362200"/>
            <a:ext cx="5829300" cy="3810000"/>
          </a:xfrm>
        </p:spPr>
        <p:txBody>
          <a:bodyPr vert="horz" lIns="91440" tIns="45720" rIns="91440" bIns="45720" rtlCol="0" anchor="b">
            <a:normAutofit/>
          </a:bodyPr>
          <a:lstStyle>
            <a:lvl1pPr marL="457200" indent="-457200">
              <a:buFont typeface="+mj-lt"/>
              <a:buAutoNum type="arabicPeriod"/>
              <a:defRPr lang="en-US" sz="1600" dirty="0"/>
            </a:lvl1pPr>
            <a:lvl2pPr marL="571500" indent="-342900">
              <a:buFont typeface="+mj-lt"/>
              <a:buAutoNum type="arabicPeriod"/>
              <a:defRPr lang="en-US" sz="1600" dirty="0"/>
            </a:lvl2pPr>
            <a:lvl3pPr marL="800100" indent="-342900">
              <a:buFont typeface="+mj-lt"/>
              <a:buAutoNum type="arabicPeriod"/>
              <a:defRPr lang="en-US" sz="1600" dirty="0"/>
            </a:lvl3pPr>
            <a:lvl4pPr>
              <a:buFont typeface="+mj-lt"/>
              <a:buAutoNum type="arabicPeriod"/>
              <a:defRPr lang="en-US" sz="1600" dirty="0"/>
            </a:lvl4pPr>
            <a:lvl5pPr>
              <a:buFont typeface="+mj-lt"/>
              <a:buAutoNum type="arabicPeriod"/>
              <a:defRPr lang="en-US" sz="16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a:extLst>
              <a:ext uri="{FF2B5EF4-FFF2-40B4-BE49-F238E27FC236}">
                <a16:creationId xmlns:a16="http://schemas.microsoft.com/office/drawing/2014/main" id="{0B12CFE6-D05E-5478-B3A4-81DC4DCD7410}"/>
              </a:ext>
            </a:extLst>
          </p:cNvPr>
          <p:cNvSpPr>
            <a:spLocks noGrp="1"/>
          </p:cNvSpPr>
          <p:nvPr>
            <p:ph type="ftr" sz="quarter" idx="11"/>
          </p:nvPr>
        </p:nvSpPr>
        <p:spPr/>
        <p:txBody>
          <a:bodyPr/>
          <a:lstStyle/>
          <a:p>
            <a:r>
              <a:rPr lang="en-US"/>
              <a:t>Sample Footer Text</a:t>
            </a:r>
          </a:p>
        </p:txBody>
      </p:sp>
      <p:sp>
        <p:nvSpPr>
          <p:cNvPr id="3" name="Date Placeholder 2">
            <a:extLst>
              <a:ext uri="{FF2B5EF4-FFF2-40B4-BE49-F238E27FC236}">
                <a16:creationId xmlns:a16="http://schemas.microsoft.com/office/drawing/2014/main" id="{6CC77F2D-39D2-22F7-CF0B-39D63EBF00B7}"/>
              </a:ext>
            </a:extLst>
          </p:cNvPr>
          <p:cNvSpPr>
            <a:spLocks noGrp="1"/>
          </p:cNvSpPr>
          <p:nvPr>
            <p:ph type="dt" sz="half" idx="10"/>
          </p:nvPr>
        </p:nvSpPr>
        <p:spPr/>
        <p:txBody>
          <a:bodyPr/>
          <a:lstStyle/>
          <a:p>
            <a:fld id="{F5895950-DBB3-436C-A1DD-7D3C30A336E3}" type="datetime1">
              <a:rPr lang="en-US" smtClean="0"/>
              <a:t>10/4/2025</a:t>
            </a:fld>
            <a:endParaRPr lang="en-US"/>
          </a:p>
        </p:txBody>
      </p:sp>
      <p:sp>
        <p:nvSpPr>
          <p:cNvPr id="5" name="Slide Number Placeholder 4">
            <a:extLst>
              <a:ext uri="{FF2B5EF4-FFF2-40B4-BE49-F238E27FC236}">
                <a16:creationId xmlns:a16="http://schemas.microsoft.com/office/drawing/2014/main" id="{626B86D3-24E1-029E-BA22-9F17F9517D65}"/>
              </a:ext>
            </a:extLst>
          </p:cNvPr>
          <p:cNvSpPr>
            <a:spLocks noGrp="1"/>
          </p:cNvSpPr>
          <p:nvPr>
            <p:ph type="sldNum" sz="quarter" idx="12"/>
          </p:nvPr>
        </p:nvSpPr>
        <p:spPr/>
        <p:txBody>
          <a:bodyPr/>
          <a:lstStyle/>
          <a:p>
            <a:fld id="{C8116806-1FD2-4A57-B5EA-7014AB76383B}" type="slidenum">
              <a:rPr lang="en-US" smtClean="0"/>
              <a:t>‹#›</a:t>
            </a:fld>
            <a:endParaRPr lang="en-US"/>
          </a:p>
        </p:txBody>
      </p:sp>
    </p:spTree>
    <p:extLst>
      <p:ext uri="{BB962C8B-B14F-4D97-AF65-F5344CB8AC3E}">
        <p14:creationId xmlns:p14="http://schemas.microsoft.com/office/powerpoint/2010/main" val="2354370883"/>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genda with Pictur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182880" y="4061862"/>
            <a:ext cx="5913120" cy="2268359"/>
          </a:xfrm>
        </p:spPr>
        <p:txBody>
          <a:bodyPr anchor="t">
            <a:normAutofit/>
          </a:bodyPr>
          <a:lstStyle>
            <a:lvl1pPr>
              <a:defRPr sz="5800"/>
            </a:lvl1pPr>
          </a:lstStyle>
          <a:p>
            <a:r>
              <a:rPr lang="en-US"/>
              <a:t>Click to edit Master title style</a:t>
            </a:r>
            <a:endParaRPr lang="en-US" dirty="0"/>
          </a:p>
        </p:txBody>
      </p:sp>
      <p:sp>
        <p:nvSpPr>
          <p:cNvPr id="16" name="Picture Placeholder 15">
            <a:extLst>
              <a:ext uri="{FF2B5EF4-FFF2-40B4-BE49-F238E27FC236}">
                <a16:creationId xmlns:a16="http://schemas.microsoft.com/office/drawing/2014/main" id="{F88BC23C-4171-DFCF-3175-10D2602FF561}"/>
              </a:ext>
            </a:extLst>
          </p:cNvPr>
          <p:cNvSpPr>
            <a:spLocks noGrp="1"/>
          </p:cNvSpPr>
          <p:nvPr>
            <p:ph type="pic" sz="quarter" idx="14" hasCustomPrompt="1"/>
          </p:nvPr>
        </p:nvSpPr>
        <p:spPr>
          <a:xfrm>
            <a:off x="274320" y="268508"/>
            <a:ext cx="11649456" cy="3609085"/>
          </a:xfrm>
          <a:custGeom>
            <a:avLst/>
            <a:gdLst>
              <a:gd name="connsiteX0" fmla="*/ 283385 w 11658600"/>
              <a:gd name="connsiteY0" fmla="*/ 0 h 3609085"/>
              <a:gd name="connsiteX1" fmla="*/ 11375215 w 11658600"/>
              <a:gd name="connsiteY1" fmla="*/ 0 h 3609085"/>
              <a:gd name="connsiteX2" fmla="*/ 11658600 w 11658600"/>
              <a:gd name="connsiteY2" fmla="*/ 283385 h 3609085"/>
              <a:gd name="connsiteX3" fmla="*/ 11658600 w 11658600"/>
              <a:gd name="connsiteY3" fmla="*/ 3325700 h 3609085"/>
              <a:gd name="connsiteX4" fmla="*/ 11375215 w 11658600"/>
              <a:gd name="connsiteY4" fmla="*/ 3609085 h 3609085"/>
              <a:gd name="connsiteX5" fmla="*/ 283385 w 11658600"/>
              <a:gd name="connsiteY5" fmla="*/ 3609085 h 3609085"/>
              <a:gd name="connsiteX6" fmla="*/ 0 w 11658600"/>
              <a:gd name="connsiteY6" fmla="*/ 3325700 h 3609085"/>
              <a:gd name="connsiteX7" fmla="*/ 0 w 11658600"/>
              <a:gd name="connsiteY7" fmla="*/ 283385 h 3609085"/>
              <a:gd name="connsiteX8" fmla="*/ 283385 w 11658600"/>
              <a:gd name="connsiteY8" fmla="*/ 0 h 3609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58600" h="3609085">
                <a:moveTo>
                  <a:pt x="283385" y="0"/>
                </a:moveTo>
                <a:lnTo>
                  <a:pt x="11375215" y="0"/>
                </a:lnTo>
                <a:cubicBezTo>
                  <a:pt x="11531724" y="0"/>
                  <a:pt x="11658600" y="126876"/>
                  <a:pt x="11658600" y="283385"/>
                </a:cubicBezTo>
                <a:lnTo>
                  <a:pt x="11658600" y="3325700"/>
                </a:lnTo>
                <a:cubicBezTo>
                  <a:pt x="11658600" y="3482209"/>
                  <a:pt x="11531724" y="3609085"/>
                  <a:pt x="11375215" y="3609085"/>
                </a:cubicBezTo>
                <a:lnTo>
                  <a:pt x="283385" y="3609085"/>
                </a:lnTo>
                <a:cubicBezTo>
                  <a:pt x="126876" y="3609085"/>
                  <a:pt x="0" y="3482209"/>
                  <a:pt x="0" y="3325700"/>
                </a:cubicBezTo>
                <a:lnTo>
                  <a:pt x="0" y="283385"/>
                </a:lnTo>
                <a:cubicBezTo>
                  <a:pt x="0" y="126876"/>
                  <a:pt x="126876" y="0"/>
                  <a:pt x="283385" y="0"/>
                </a:cubicBezTo>
                <a:close/>
              </a:path>
            </a:pathLst>
          </a:custGeom>
          <a:blipFill>
            <a:blip r:embed="rId2">
              <a:alphaModFix amt="60000"/>
            </a:blip>
            <a:stretch>
              <a:fillRect/>
            </a:stretch>
          </a:blipFill>
        </p:spPr>
        <p:txBody>
          <a:bodyPr wrap="square">
            <a:noAutofit/>
          </a:bodyPr>
          <a:lstStyle>
            <a:lvl1pPr marL="0" indent="0">
              <a:buNone/>
              <a:defRPr/>
            </a:lvl1pPr>
          </a:lstStyle>
          <a:p>
            <a:r>
              <a:rPr lang="en-US" dirty="0"/>
              <a:t>  </a:t>
            </a:r>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7515973" y="4039118"/>
            <a:ext cx="4419601" cy="2268360"/>
          </a:xfrm>
        </p:spPr>
        <p:txBody>
          <a:bodyPr vert="horz" lIns="91440" tIns="45720" rIns="91440" bIns="45720" rtlCol="0">
            <a:normAutofit/>
          </a:bodyPr>
          <a:lstStyle>
            <a:lvl1pPr marL="342900" indent="-342900">
              <a:buFont typeface="+mj-lt"/>
              <a:buAutoNum type="arabicPeriod"/>
              <a:defRPr lang="en-US" sz="1400" dirty="0"/>
            </a:lvl1pPr>
            <a:lvl2pPr marL="571500" indent="-342900">
              <a:buFont typeface="+mj-lt"/>
              <a:buAutoNum type="arabicPeriod"/>
              <a:defRPr lang="en-US" sz="1400" dirty="0"/>
            </a:lvl2pPr>
            <a:lvl3pPr marL="800100" indent="-342900">
              <a:buFont typeface="+mj-lt"/>
              <a:buAutoNum type="arabicPeriod"/>
              <a:defRPr lang="en-US" sz="1400" dirty="0"/>
            </a:lvl3pPr>
            <a:lvl4pPr>
              <a:buFont typeface="+mj-lt"/>
              <a:buAutoNum type="arabicPeriod"/>
              <a:defRPr lang="en-US" sz="1400" dirty="0"/>
            </a:lvl4pPr>
            <a:lvl5pPr>
              <a:buFont typeface="+mj-lt"/>
              <a:buAutoNum type="arabicPeriod"/>
              <a:defRPr lang="en-US" sz="1400" dirty="0"/>
            </a:lvl5pPr>
          </a:lstStyle>
          <a:p>
            <a:pPr marL="228600" lvl="0" indent="-228600"/>
            <a:r>
              <a:rPr lang="en-US"/>
              <a:t>Click to edit Master text styles</a:t>
            </a:r>
          </a:p>
          <a:p>
            <a:pPr marL="228600" lvl="1" indent="-228600"/>
            <a:r>
              <a:rPr lang="en-US"/>
              <a:t>Second level</a:t>
            </a:r>
          </a:p>
          <a:p>
            <a:pPr marL="228600" lvl="2" indent="-228600"/>
            <a:r>
              <a:rPr lang="en-US"/>
              <a:t>Third level</a:t>
            </a:r>
          </a:p>
          <a:p>
            <a:pPr marL="228600" lvl="3" indent="-228600"/>
            <a:r>
              <a:rPr lang="en-US"/>
              <a:t>Fourth level</a:t>
            </a:r>
          </a:p>
          <a:p>
            <a:pPr marL="228600" lvl="4" indent="-228600"/>
            <a:r>
              <a:rPr lang="en-US"/>
              <a:t>Fifth level</a:t>
            </a:r>
            <a:endParaRPr lang="en-US" dirty="0"/>
          </a:p>
        </p:txBody>
      </p:sp>
      <p:sp>
        <p:nvSpPr>
          <p:cNvPr id="4" name="Footer Placeholder 3">
            <a:extLst>
              <a:ext uri="{FF2B5EF4-FFF2-40B4-BE49-F238E27FC236}">
                <a16:creationId xmlns:a16="http://schemas.microsoft.com/office/drawing/2014/main" id="{0B12CFE6-D05E-5478-B3A4-81DC4DCD7410}"/>
              </a:ext>
            </a:extLst>
          </p:cNvPr>
          <p:cNvSpPr>
            <a:spLocks noGrp="1"/>
          </p:cNvSpPr>
          <p:nvPr>
            <p:ph type="ftr" sz="quarter" idx="11"/>
          </p:nvPr>
        </p:nvSpPr>
        <p:spPr>
          <a:xfrm>
            <a:off x="182880" y="6387737"/>
            <a:ext cx="2703777" cy="338328"/>
          </a:xfrm>
        </p:spPr>
        <p:txBody>
          <a:bodyPr/>
          <a:lstStyle/>
          <a:p>
            <a:r>
              <a:rPr lang="en-US"/>
              <a:t>Sample Footer Text</a:t>
            </a:r>
          </a:p>
        </p:txBody>
      </p:sp>
      <p:sp>
        <p:nvSpPr>
          <p:cNvPr id="3" name="Date Placeholder 2">
            <a:extLst>
              <a:ext uri="{FF2B5EF4-FFF2-40B4-BE49-F238E27FC236}">
                <a16:creationId xmlns:a16="http://schemas.microsoft.com/office/drawing/2014/main" id="{6CC77F2D-39D2-22F7-CF0B-39D63EBF00B7}"/>
              </a:ext>
            </a:extLst>
          </p:cNvPr>
          <p:cNvSpPr>
            <a:spLocks noGrp="1"/>
          </p:cNvSpPr>
          <p:nvPr>
            <p:ph type="dt" sz="half" idx="10"/>
          </p:nvPr>
        </p:nvSpPr>
        <p:spPr/>
        <p:txBody>
          <a:bodyPr/>
          <a:lstStyle/>
          <a:p>
            <a:fld id="{15ECDF8E-0DD2-43D3-8D07-9F3C411EACC9}" type="datetime1">
              <a:rPr lang="en-US" smtClean="0"/>
              <a:t>10/4/2025</a:t>
            </a:fld>
            <a:endParaRPr lang="en-US"/>
          </a:p>
        </p:txBody>
      </p:sp>
      <p:sp>
        <p:nvSpPr>
          <p:cNvPr id="5" name="Slide Number Placeholder 4">
            <a:extLst>
              <a:ext uri="{FF2B5EF4-FFF2-40B4-BE49-F238E27FC236}">
                <a16:creationId xmlns:a16="http://schemas.microsoft.com/office/drawing/2014/main" id="{626B86D3-24E1-029E-BA22-9F17F9517D65}"/>
              </a:ext>
            </a:extLst>
          </p:cNvPr>
          <p:cNvSpPr>
            <a:spLocks noGrp="1"/>
          </p:cNvSpPr>
          <p:nvPr>
            <p:ph type="sldNum" sz="quarter" idx="12"/>
          </p:nvPr>
        </p:nvSpPr>
        <p:spPr/>
        <p:txBody>
          <a:bodyPr/>
          <a:lstStyle/>
          <a:p>
            <a:fld id="{C8116806-1FD2-4A57-B5EA-7014AB76383B}" type="slidenum">
              <a:rPr lang="en-US" smtClean="0"/>
              <a:t>‹#›</a:t>
            </a:fld>
            <a:endParaRPr lang="en-US"/>
          </a:p>
        </p:txBody>
      </p:sp>
    </p:spTree>
    <p:extLst>
      <p:ext uri="{BB962C8B-B14F-4D97-AF65-F5344CB8AC3E}">
        <p14:creationId xmlns:p14="http://schemas.microsoft.com/office/powerpoint/2010/main" val="1297302780"/>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genda with Picture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7515973" y="1010652"/>
            <a:ext cx="3437576" cy="1366457"/>
          </a:xfrm>
        </p:spPr>
        <p:txBody>
          <a:bodyPr anchor="t">
            <a:noAutofit/>
          </a:bodyPr>
          <a:lstStyle>
            <a:lvl1pPr>
              <a:defRPr sz="5000"/>
            </a:lvl1p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7515974" y="2377109"/>
            <a:ext cx="3437576" cy="3393239"/>
          </a:xfrm>
        </p:spPr>
        <p:txBody>
          <a:bodyPr vert="horz" lIns="91440" tIns="45720" rIns="91440" bIns="45720" rtlCol="0" anchor="b">
            <a:normAutofit/>
          </a:bodyPr>
          <a:lstStyle>
            <a:lvl1pPr marL="342900" indent="-342900">
              <a:buFont typeface="+mj-lt"/>
              <a:buAutoNum type="arabicPeriod"/>
              <a:defRPr lang="en-US" sz="1400" dirty="0"/>
            </a:lvl1pPr>
            <a:lvl2pPr marL="571500" indent="-342900">
              <a:buFont typeface="+mj-lt"/>
              <a:buAutoNum type="arabicPeriod"/>
              <a:defRPr lang="en-US" sz="1400" dirty="0"/>
            </a:lvl2pPr>
            <a:lvl3pPr marL="800100" indent="-342900">
              <a:buFont typeface="+mj-lt"/>
              <a:buAutoNum type="arabicPeriod"/>
              <a:defRPr lang="en-US" sz="1400" dirty="0"/>
            </a:lvl3pPr>
            <a:lvl4pPr>
              <a:buFont typeface="+mj-lt"/>
              <a:buAutoNum type="arabicPeriod"/>
              <a:defRPr lang="en-US" sz="1400" dirty="0"/>
            </a:lvl4pPr>
            <a:lvl5pPr>
              <a:buFont typeface="+mj-lt"/>
              <a:buAutoNum type="arabicPeriod"/>
              <a:defRPr lang="en-US" sz="1400" dirty="0"/>
            </a:lvl5pPr>
          </a:lstStyle>
          <a:p>
            <a:pPr marL="228600" lvl="0" indent="-228600"/>
            <a:r>
              <a:rPr lang="en-US"/>
              <a:t>Click to edit Master text styles</a:t>
            </a:r>
          </a:p>
          <a:p>
            <a:pPr marL="228600" lvl="1" indent="-228600"/>
            <a:r>
              <a:rPr lang="en-US"/>
              <a:t>Second level</a:t>
            </a:r>
          </a:p>
          <a:p>
            <a:pPr marL="228600" lvl="2" indent="-228600"/>
            <a:r>
              <a:rPr lang="en-US"/>
              <a:t>Third level</a:t>
            </a:r>
          </a:p>
          <a:p>
            <a:pPr marL="228600" lvl="3" indent="-228600"/>
            <a:r>
              <a:rPr lang="en-US"/>
              <a:t>Fourth level</a:t>
            </a:r>
          </a:p>
          <a:p>
            <a:pPr marL="228600" lvl="4" indent="-228600"/>
            <a:r>
              <a:rPr lang="en-US"/>
              <a:t>Fifth level</a:t>
            </a:r>
            <a:endParaRPr lang="en-US" dirty="0"/>
          </a:p>
        </p:txBody>
      </p:sp>
      <p:sp>
        <p:nvSpPr>
          <p:cNvPr id="12" name="Picture Placeholder 11">
            <a:extLst>
              <a:ext uri="{FF2B5EF4-FFF2-40B4-BE49-F238E27FC236}">
                <a16:creationId xmlns:a16="http://schemas.microsoft.com/office/drawing/2014/main" id="{1739F752-D848-0871-8BE8-DE94F03F5A34}"/>
              </a:ext>
            </a:extLst>
          </p:cNvPr>
          <p:cNvSpPr>
            <a:spLocks noGrp="1"/>
          </p:cNvSpPr>
          <p:nvPr>
            <p:ph type="pic" sz="quarter" idx="14" hasCustomPrompt="1"/>
          </p:nvPr>
        </p:nvSpPr>
        <p:spPr>
          <a:xfrm>
            <a:off x="0" y="0"/>
            <a:ext cx="12192000" cy="6858000"/>
          </a:xfrm>
          <a:custGeom>
            <a:avLst/>
            <a:gdLst>
              <a:gd name="connsiteX0" fmla="*/ 7608643 w 12192000"/>
              <a:gd name="connsiteY0" fmla="*/ 808189 h 6858000"/>
              <a:gd name="connsiteX1" fmla="*/ 7295225 w 12192000"/>
              <a:gd name="connsiteY1" fmla="*/ 1121607 h 6858000"/>
              <a:gd name="connsiteX2" fmla="*/ 7295225 w 12192000"/>
              <a:gd name="connsiteY2" fmla="*/ 5736392 h 6858000"/>
              <a:gd name="connsiteX3" fmla="*/ 7608643 w 12192000"/>
              <a:gd name="connsiteY3" fmla="*/ 6049810 h 6858000"/>
              <a:gd name="connsiteX4" fmla="*/ 10856901 w 12192000"/>
              <a:gd name="connsiteY4" fmla="*/ 6049810 h 6858000"/>
              <a:gd name="connsiteX5" fmla="*/ 11170319 w 12192000"/>
              <a:gd name="connsiteY5" fmla="*/ 5736392 h 6858000"/>
              <a:gd name="connsiteX6" fmla="*/ 11170319 w 12192000"/>
              <a:gd name="connsiteY6" fmla="*/ 1121607 h 6858000"/>
              <a:gd name="connsiteX7" fmla="*/ 10856901 w 12192000"/>
              <a:gd name="connsiteY7" fmla="*/ 808189 h 6858000"/>
              <a:gd name="connsiteX8" fmla="*/ 0 w 12192000"/>
              <a:gd name="connsiteY8" fmla="*/ 0 h 6858000"/>
              <a:gd name="connsiteX9" fmla="*/ 12192000 w 12192000"/>
              <a:gd name="connsiteY9" fmla="*/ 0 h 6858000"/>
              <a:gd name="connsiteX10" fmla="*/ 12192000 w 12192000"/>
              <a:gd name="connsiteY10" fmla="*/ 6858000 h 6858000"/>
              <a:gd name="connsiteX11" fmla="*/ 0 w 1219200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858000">
                <a:moveTo>
                  <a:pt x="7608643" y="808189"/>
                </a:moveTo>
                <a:cubicBezTo>
                  <a:pt x="7435547" y="808189"/>
                  <a:pt x="7295225" y="948511"/>
                  <a:pt x="7295225" y="1121607"/>
                </a:cubicBezTo>
                <a:lnTo>
                  <a:pt x="7295225" y="5736392"/>
                </a:lnTo>
                <a:cubicBezTo>
                  <a:pt x="7295225" y="5909488"/>
                  <a:pt x="7435547" y="6049810"/>
                  <a:pt x="7608643" y="6049810"/>
                </a:cubicBezTo>
                <a:lnTo>
                  <a:pt x="10856901" y="6049810"/>
                </a:lnTo>
                <a:cubicBezTo>
                  <a:pt x="11029997" y="6049810"/>
                  <a:pt x="11170319" y="5909488"/>
                  <a:pt x="11170319" y="5736392"/>
                </a:cubicBezTo>
                <a:lnTo>
                  <a:pt x="11170319" y="1121607"/>
                </a:lnTo>
                <a:cubicBezTo>
                  <a:pt x="11170319" y="948511"/>
                  <a:pt x="11029997" y="808189"/>
                  <a:pt x="10856901" y="808189"/>
                </a:cubicBezTo>
                <a:close/>
                <a:moveTo>
                  <a:pt x="0" y="0"/>
                </a:moveTo>
                <a:lnTo>
                  <a:pt x="12192000" y="0"/>
                </a:lnTo>
                <a:lnTo>
                  <a:pt x="12192000" y="6858000"/>
                </a:lnTo>
                <a:lnTo>
                  <a:pt x="0" y="6858000"/>
                </a:lnTo>
                <a:close/>
              </a:path>
            </a:pathLst>
          </a:custGeom>
          <a:blipFill>
            <a:blip r:embed="rId2">
              <a:alphaModFix amt="60000"/>
            </a:blip>
            <a:stretch>
              <a:fillRect/>
            </a:stretch>
          </a:blipFill>
        </p:spPr>
        <p:txBody>
          <a:bodyPr wrap="square">
            <a:noAutofit/>
          </a:bodyPr>
          <a:lstStyle>
            <a:lvl1pPr marL="0" indent="0">
              <a:buNone/>
              <a:defRPr/>
            </a:lvl1pPr>
          </a:lstStyle>
          <a:p>
            <a:r>
              <a:rPr lang="en-US" dirty="0"/>
              <a:t>  </a:t>
            </a:r>
          </a:p>
        </p:txBody>
      </p:sp>
      <p:sp>
        <p:nvSpPr>
          <p:cNvPr id="4" name="Footer Placeholder 3">
            <a:extLst>
              <a:ext uri="{FF2B5EF4-FFF2-40B4-BE49-F238E27FC236}">
                <a16:creationId xmlns:a16="http://schemas.microsoft.com/office/drawing/2014/main" id="{0B12CFE6-D05E-5478-B3A4-81DC4DCD7410}"/>
              </a:ext>
            </a:extLst>
          </p:cNvPr>
          <p:cNvSpPr>
            <a:spLocks noGrp="1"/>
          </p:cNvSpPr>
          <p:nvPr>
            <p:ph type="ftr" sz="quarter" idx="11"/>
          </p:nvPr>
        </p:nvSpPr>
        <p:spPr>
          <a:xfrm>
            <a:off x="182880" y="6387737"/>
            <a:ext cx="2703777" cy="338328"/>
          </a:xfrm>
        </p:spPr>
        <p:txBody>
          <a:bodyPr/>
          <a:lstStyle>
            <a:lvl1pPr>
              <a:defRPr>
                <a:solidFill>
                  <a:schemeClr val="bg2"/>
                </a:solidFill>
                <a:effectLst>
                  <a:outerShdw blurRad="38100" dist="38100" dir="2700000" algn="tl">
                    <a:srgbClr val="000000">
                      <a:alpha val="43137"/>
                    </a:srgbClr>
                  </a:outerShdw>
                </a:effectLst>
              </a:defRPr>
            </a:lvl1pPr>
          </a:lstStyle>
          <a:p>
            <a:r>
              <a:rPr lang="en-US"/>
              <a:t>Sample Footer Text</a:t>
            </a:r>
          </a:p>
        </p:txBody>
      </p:sp>
      <p:sp>
        <p:nvSpPr>
          <p:cNvPr id="3" name="Date Placeholder 2">
            <a:extLst>
              <a:ext uri="{FF2B5EF4-FFF2-40B4-BE49-F238E27FC236}">
                <a16:creationId xmlns:a16="http://schemas.microsoft.com/office/drawing/2014/main" id="{6CC77F2D-39D2-22F7-CF0B-39D63EBF00B7}"/>
              </a:ext>
            </a:extLst>
          </p:cNvPr>
          <p:cNvSpPr>
            <a:spLocks noGrp="1"/>
          </p:cNvSpPr>
          <p:nvPr>
            <p:ph type="dt" sz="half" idx="10"/>
          </p:nvPr>
        </p:nvSpPr>
        <p:spPr/>
        <p:txBody>
          <a:bodyPr/>
          <a:lstStyle>
            <a:lvl1pPr>
              <a:defRPr>
                <a:solidFill>
                  <a:schemeClr val="bg2"/>
                </a:solidFill>
                <a:effectLst>
                  <a:outerShdw blurRad="38100" dist="38100" dir="2700000" algn="tl">
                    <a:srgbClr val="000000">
                      <a:alpha val="43137"/>
                    </a:srgbClr>
                  </a:outerShdw>
                </a:effectLst>
              </a:defRPr>
            </a:lvl1pPr>
          </a:lstStyle>
          <a:p>
            <a:fld id="{5CAA6AFE-5243-4B4E-B26C-A6689C02EC29}" type="datetime1">
              <a:rPr lang="en-US" smtClean="0"/>
              <a:t>10/4/2025</a:t>
            </a:fld>
            <a:endParaRPr lang="en-US"/>
          </a:p>
        </p:txBody>
      </p:sp>
      <p:sp>
        <p:nvSpPr>
          <p:cNvPr id="5" name="Slide Number Placeholder 4">
            <a:extLst>
              <a:ext uri="{FF2B5EF4-FFF2-40B4-BE49-F238E27FC236}">
                <a16:creationId xmlns:a16="http://schemas.microsoft.com/office/drawing/2014/main" id="{626B86D3-24E1-029E-BA22-9F17F9517D65}"/>
              </a:ext>
            </a:extLst>
          </p:cNvPr>
          <p:cNvSpPr>
            <a:spLocks noGrp="1"/>
          </p:cNvSpPr>
          <p:nvPr>
            <p:ph type="sldNum" sz="quarter" idx="12"/>
          </p:nvPr>
        </p:nvSpPr>
        <p:spPr/>
        <p:txBody>
          <a:bodyPr/>
          <a:lstStyle>
            <a:lvl1pPr>
              <a:defRPr>
                <a:solidFill>
                  <a:schemeClr val="bg2"/>
                </a:solidFill>
                <a:effectLst>
                  <a:outerShdw blurRad="38100" dist="38100" dir="2700000" algn="tl">
                    <a:srgbClr val="000000">
                      <a:alpha val="43137"/>
                    </a:srgbClr>
                  </a:outerShdw>
                </a:effectLst>
              </a:defRPr>
            </a:lvl1pPr>
          </a:lstStyle>
          <a:p>
            <a:fld id="{C8116806-1FD2-4A57-B5EA-7014AB76383B}" type="slidenum">
              <a:rPr lang="en-US" smtClean="0"/>
              <a:t>‹#›</a:t>
            </a:fld>
            <a:endParaRPr lang="en-US"/>
          </a:p>
        </p:txBody>
      </p:sp>
    </p:spTree>
    <p:extLst>
      <p:ext uri="{BB962C8B-B14F-4D97-AF65-F5344CB8AC3E}">
        <p14:creationId xmlns:p14="http://schemas.microsoft.com/office/powerpoint/2010/main" val="610754417"/>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3291840" y="1719072"/>
            <a:ext cx="5623560" cy="1188720"/>
          </a:xfrm>
        </p:spPr>
        <p:txBody>
          <a:bodyPr anchor="ctr">
            <a:normAutofit/>
          </a:bodyPr>
          <a:lstStyle>
            <a:lvl1pPr algn="ctr">
              <a:defRPr sz="3200"/>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7D633F00-464B-3088-812A-40496FD1021A}"/>
              </a:ext>
            </a:extLst>
          </p:cNvPr>
          <p:cNvSpPr>
            <a:spLocks noGrp="1"/>
          </p:cNvSpPr>
          <p:nvPr>
            <p:ph sz="quarter" idx="13"/>
          </p:nvPr>
        </p:nvSpPr>
        <p:spPr>
          <a:xfrm>
            <a:off x="3886200" y="3136392"/>
            <a:ext cx="4425696" cy="2121408"/>
          </a:xfrm>
        </p:spPr>
        <p:txBody>
          <a:bodyPr vert="horz" lIns="91440" tIns="45720" rIns="91440" bIns="45720" rtlCol="0">
            <a:normAutofit/>
          </a:bodyPr>
          <a:lstStyle>
            <a:lvl1pPr marL="0" indent="0" algn="ctr">
              <a:buNone/>
              <a:defRPr lang="en-US" dirty="0"/>
            </a:lvl1pPr>
            <a:lvl2pPr marL="228600" indent="0" algn="ctr">
              <a:buNone/>
              <a:defRPr lang="en-US" dirty="0"/>
            </a:lvl2pPr>
            <a:lvl3pPr marL="457200" indent="0" algn="ctr">
              <a:buNone/>
              <a:defRPr lang="en-US" dirty="0"/>
            </a:lvl3pPr>
            <a:lvl4pPr marL="685800" indent="0" algn="ctr">
              <a:buNone/>
              <a:defRPr lang="en-US" dirty="0"/>
            </a:lvl4pPr>
            <a:lvl5pPr marL="914400" indent="0" algn="ctr">
              <a:buNone/>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F19BC84D-3F39-4027-A7D7-7B3951112F59}" type="datetime1">
              <a:rPr lang="en-US" smtClean="0"/>
              <a:t>10/4/2025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8116806-1FD2-4A57-B5EA-7014AB76383B}" type="slidenum">
              <a:rPr lang="en-US" smtClean="0"/>
              <a:t>‹#›</a:t>
            </a:fld>
            <a:endParaRPr lang="en-US"/>
          </a:p>
        </p:txBody>
      </p:sp>
    </p:spTree>
    <p:extLst>
      <p:ext uri="{BB962C8B-B14F-4D97-AF65-F5344CB8AC3E}">
        <p14:creationId xmlns:p14="http://schemas.microsoft.com/office/powerpoint/2010/main" val="6623727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371600" y="1638300"/>
            <a:ext cx="3114136" cy="3799114"/>
          </a:xfrm>
        </p:spPr>
        <p:txBody>
          <a:bodyPr vert="horz" lIns="91440" tIns="45720" rIns="91440" bIns="45720" rtlCol="0" anchor="t">
            <a:normAutofit/>
          </a:bodyPr>
          <a:lstStyle>
            <a:lvl1pPr>
              <a:defRPr lang="en-US" dirty="0"/>
            </a:lvl1pPr>
          </a:lstStyle>
          <a:p>
            <a:pPr lvl="0"/>
            <a:r>
              <a:rPr lang="en-US"/>
              <a:t>Click to edit Master title style</a:t>
            </a:r>
            <a:endParaRPr lang="en-US" dirty="0"/>
          </a:p>
        </p:txBody>
      </p:sp>
      <p:sp>
        <p:nvSpPr>
          <p:cNvPr id="8" name="Content Placeholder 7">
            <a:extLst>
              <a:ext uri="{FF2B5EF4-FFF2-40B4-BE49-F238E27FC236}">
                <a16:creationId xmlns:a16="http://schemas.microsoft.com/office/drawing/2014/main" id="{D42D62A0-8127-CE86-0633-0D65E1E136F7}"/>
              </a:ext>
            </a:extLst>
          </p:cNvPr>
          <p:cNvSpPr>
            <a:spLocks noGrp="1"/>
          </p:cNvSpPr>
          <p:nvPr>
            <p:ph sz="quarter" idx="13"/>
          </p:nvPr>
        </p:nvSpPr>
        <p:spPr>
          <a:xfrm>
            <a:off x="4919472" y="1638300"/>
            <a:ext cx="4800600" cy="3799114"/>
          </a:xfrm>
        </p:spPr>
        <p:txBody>
          <a:bodyPr vert="horz" lIns="91440" tIns="45720" rIns="91440" bIns="45720" rtlCol="0">
            <a:normAutofit/>
          </a:bodyPr>
          <a:lstStyle>
            <a:lvl1pPr>
              <a:defRPr lang="en-US"/>
            </a:lvl1pPr>
            <a:lvl2pPr>
              <a:defRPr lang="en-US"/>
            </a:lvl2pPr>
            <a:lvl3pPr>
              <a:defRPr lang="en-US"/>
            </a:lvl3pPr>
            <a:lvl4pPr>
              <a:defRPr lang="en-US"/>
            </a:lvl4pPr>
            <a:lvl5pPr>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0CDA91AB-22B6-4C8F-9120-C6CEAE2E6D6E}" type="datetime1">
              <a:rPr lang="en-US" smtClean="0"/>
              <a:t>10/4/2025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8116806-1FD2-4A57-B5EA-7014AB76383B}" type="slidenum">
              <a:rPr lang="en-US" smtClean="0"/>
              <a:t>‹#›</a:t>
            </a:fld>
            <a:endParaRPr lang="en-US"/>
          </a:p>
        </p:txBody>
      </p:sp>
    </p:spTree>
    <p:extLst>
      <p:ext uri="{BB962C8B-B14F-4D97-AF65-F5344CB8AC3E}">
        <p14:creationId xmlns:p14="http://schemas.microsoft.com/office/powerpoint/2010/main" val="21457799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225131" y="1638299"/>
            <a:ext cx="3314700" cy="3873268"/>
          </a:xfrm>
        </p:spPr>
        <p:txBody>
          <a:bodyPr anchor="t">
            <a:normAutofit/>
          </a:bodyPr>
          <a:lstStyle>
            <a:lvl1pPr>
              <a:defRPr sz="3000"/>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FFB4667A-FE47-8556-FD3A-55FDBA801D76}"/>
              </a:ext>
            </a:extLst>
          </p:cNvPr>
          <p:cNvSpPr>
            <a:spLocks noGrp="1"/>
          </p:cNvSpPr>
          <p:nvPr>
            <p:ph sz="quarter" idx="13"/>
          </p:nvPr>
        </p:nvSpPr>
        <p:spPr>
          <a:xfrm>
            <a:off x="4901019" y="1638299"/>
            <a:ext cx="6080760" cy="3873267"/>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BDEB97BB-FABD-465F-A92A-114DD4401A7A}" type="datetime1">
              <a:rPr lang="en-US" smtClean="0"/>
              <a:t>10/4/2025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8116806-1FD2-4A57-B5EA-7014AB76383B}" type="slidenum">
              <a:rPr lang="en-US" smtClean="0"/>
              <a:t>‹#›</a:t>
            </a:fld>
            <a:endParaRPr lang="en-US"/>
          </a:p>
        </p:txBody>
      </p:sp>
    </p:spTree>
    <p:extLst>
      <p:ext uri="{BB962C8B-B14F-4D97-AF65-F5344CB8AC3E}">
        <p14:creationId xmlns:p14="http://schemas.microsoft.com/office/powerpoint/2010/main" val="12969949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ntent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225296" y="990601"/>
            <a:ext cx="3168695" cy="3437544"/>
          </a:xfrm>
        </p:spPr>
        <p:txBody>
          <a:bodyPr vert="horz" lIns="91440" tIns="45720" rIns="91440" bIns="45720" rtlCol="0" anchor="t">
            <a:normAutofit/>
          </a:bodyPr>
          <a:lstStyle>
            <a:lvl1pPr>
              <a:defRPr lang="en-US" dirty="0"/>
            </a:lvl1pPr>
          </a:lstStyle>
          <a:p>
            <a:pPr lvl="0"/>
            <a:r>
              <a:rPr lang="en-US"/>
              <a:t>Click to edit Master title style</a:t>
            </a:r>
            <a:endParaRPr lang="en-US" dirty="0"/>
          </a:p>
        </p:txBody>
      </p:sp>
      <p:sp>
        <p:nvSpPr>
          <p:cNvPr id="8" name="Content Placeholder 7">
            <a:extLst>
              <a:ext uri="{FF2B5EF4-FFF2-40B4-BE49-F238E27FC236}">
                <a16:creationId xmlns:a16="http://schemas.microsoft.com/office/drawing/2014/main" id="{8C71126E-AEFA-B45A-CD39-AC1315E03339}"/>
              </a:ext>
            </a:extLst>
          </p:cNvPr>
          <p:cNvSpPr>
            <a:spLocks noGrp="1"/>
          </p:cNvSpPr>
          <p:nvPr>
            <p:ph sz="quarter" idx="13"/>
          </p:nvPr>
        </p:nvSpPr>
        <p:spPr>
          <a:xfrm>
            <a:off x="4818888" y="990600"/>
            <a:ext cx="6126480" cy="51499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22A8D00A-7D56-4264-9287-3F8AAF130D23}" type="datetime1">
              <a:rPr lang="en-US" smtClean="0"/>
              <a:t>10/4/2025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8116806-1FD2-4A57-B5EA-7014AB76383B}" type="slidenum">
              <a:rPr lang="en-US" smtClean="0"/>
              <a:t>‹#›</a:t>
            </a:fld>
            <a:endParaRPr lang="en-US"/>
          </a:p>
        </p:txBody>
      </p:sp>
    </p:spTree>
    <p:extLst>
      <p:ext uri="{BB962C8B-B14F-4D97-AF65-F5344CB8AC3E}">
        <p14:creationId xmlns:p14="http://schemas.microsoft.com/office/powerpoint/2010/main" val="2589078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ntent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82880" y="219456"/>
            <a:ext cx="3310394" cy="4058127"/>
          </a:xfrm>
        </p:spPr>
        <p:txBody>
          <a:bodyPr anchor="t">
            <a:normAutofit/>
          </a:bodyPr>
          <a:lstStyle>
            <a:lvl1pPr>
              <a:defRPr sz="3000"/>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C6F072A2-EBC7-B7EA-DA98-BAC0AA46E7A4}"/>
              </a:ext>
            </a:extLst>
          </p:cNvPr>
          <p:cNvSpPr>
            <a:spLocks noGrp="1"/>
          </p:cNvSpPr>
          <p:nvPr>
            <p:ph sz="quarter" idx="13"/>
          </p:nvPr>
        </p:nvSpPr>
        <p:spPr>
          <a:xfrm>
            <a:off x="3972674" y="266700"/>
            <a:ext cx="7688495" cy="6047836"/>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C42A6678-B47B-4355-B5D6-D7B9669114D3}" type="datetime1">
              <a:rPr lang="en-US" smtClean="0"/>
              <a:t>10/4/2025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8116806-1FD2-4A57-B5EA-7014AB76383B}" type="slidenum">
              <a:rPr lang="en-US" smtClean="0"/>
              <a:t>‹#›</a:t>
            </a:fld>
            <a:endParaRPr lang="en-US"/>
          </a:p>
        </p:txBody>
      </p:sp>
    </p:spTree>
    <p:extLst>
      <p:ext uri="{BB962C8B-B14F-4D97-AF65-F5344CB8AC3E}">
        <p14:creationId xmlns:p14="http://schemas.microsoft.com/office/powerpoint/2010/main" val="113862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201B6F81-747A-40C6-B81B-62F051B20082}" type="datetime1">
              <a:rPr lang="en-US" smtClean="0"/>
              <a:t>10/4/2025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8116806-1FD2-4A57-B5EA-7014AB76383B}" type="slidenum">
              <a:rPr lang="en-US" smtClean="0"/>
              <a:t>‹#›</a:t>
            </a:fld>
            <a:endParaRPr lang="en-US"/>
          </a:p>
        </p:txBody>
      </p:sp>
    </p:spTree>
    <p:extLst>
      <p:ext uri="{BB962C8B-B14F-4D97-AF65-F5344CB8AC3E}">
        <p14:creationId xmlns:p14="http://schemas.microsoft.com/office/powerpoint/2010/main" val="38580862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ntent with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919525" y="219456"/>
            <a:ext cx="6376547" cy="1066006"/>
          </a:xfrm>
        </p:spPr>
        <p:txBody>
          <a:bodyPr anchor="t"/>
          <a:lstStyle/>
          <a:p>
            <a:r>
              <a:rPr lang="en-US"/>
              <a:t>Click to edit Master title style</a:t>
            </a:r>
            <a:endParaRPr lang="en-US" dirty="0"/>
          </a:p>
        </p:txBody>
      </p:sp>
      <p:sp>
        <p:nvSpPr>
          <p:cNvPr id="10" name="Picture Placeholder 9">
            <a:extLst>
              <a:ext uri="{FF2B5EF4-FFF2-40B4-BE49-F238E27FC236}">
                <a16:creationId xmlns:a16="http://schemas.microsoft.com/office/drawing/2014/main" id="{AC455FC9-9346-2F53-C58C-5C64036CD926}"/>
              </a:ext>
            </a:extLst>
          </p:cNvPr>
          <p:cNvSpPr>
            <a:spLocks noGrp="1"/>
          </p:cNvSpPr>
          <p:nvPr>
            <p:ph type="pic" sz="quarter" idx="13" hasCustomPrompt="1"/>
          </p:nvPr>
        </p:nvSpPr>
        <p:spPr>
          <a:xfrm>
            <a:off x="274320" y="268573"/>
            <a:ext cx="4419600" cy="6325969"/>
          </a:xfrm>
          <a:custGeom>
            <a:avLst/>
            <a:gdLst>
              <a:gd name="connsiteX0" fmla="*/ 300746 w 4381500"/>
              <a:gd name="connsiteY0" fmla="*/ 0 h 6290961"/>
              <a:gd name="connsiteX1" fmla="*/ 4080754 w 4381500"/>
              <a:gd name="connsiteY1" fmla="*/ 0 h 6290961"/>
              <a:gd name="connsiteX2" fmla="*/ 4381500 w 4381500"/>
              <a:gd name="connsiteY2" fmla="*/ 300746 h 6290961"/>
              <a:gd name="connsiteX3" fmla="*/ 4381500 w 4381500"/>
              <a:gd name="connsiteY3" fmla="*/ 5990215 h 6290961"/>
              <a:gd name="connsiteX4" fmla="*/ 4080754 w 4381500"/>
              <a:gd name="connsiteY4" fmla="*/ 6290961 h 6290961"/>
              <a:gd name="connsiteX5" fmla="*/ 300746 w 4381500"/>
              <a:gd name="connsiteY5" fmla="*/ 6290961 h 6290961"/>
              <a:gd name="connsiteX6" fmla="*/ 0 w 4381500"/>
              <a:gd name="connsiteY6" fmla="*/ 5990215 h 6290961"/>
              <a:gd name="connsiteX7" fmla="*/ 0 w 4381500"/>
              <a:gd name="connsiteY7" fmla="*/ 300746 h 6290961"/>
              <a:gd name="connsiteX8" fmla="*/ 300746 w 4381500"/>
              <a:gd name="connsiteY8" fmla="*/ 0 h 629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1500" h="6290961">
                <a:moveTo>
                  <a:pt x="300746" y="0"/>
                </a:moveTo>
                <a:lnTo>
                  <a:pt x="4080754" y="0"/>
                </a:lnTo>
                <a:cubicBezTo>
                  <a:pt x="4246851" y="0"/>
                  <a:pt x="4381500" y="134649"/>
                  <a:pt x="4381500" y="300746"/>
                </a:cubicBezTo>
                <a:lnTo>
                  <a:pt x="4381500" y="5990215"/>
                </a:lnTo>
                <a:cubicBezTo>
                  <a:pt x="4381500" y="6156312"/>
                  <a:pt x="4246851" y="6290961"/>
                  <a:pt x="4080754" y="6290961"/>
                </a:cubicBezTo>
                <a:lnTo>
                  <a:pt x="300746" y="6290961"/>
                </a:lnTo>
                <a:cubicBezTo>
                  <a:pt x="134649" y="6290961"/>
                  <a:pt x="0" y="6156312"/>
                  <a:pt x="0" y="5990215"/>
                </a:cubicBezTo>
                <a:lnTo>
                  <a:pt x="0" y="300746"/>
                </a:lnTo>
                <a:cubicBezTo>
                  <a:pt x="0" y="134649"/>
                  <a:pt x="134649" y="0"/>
                  <a:pt x="300746"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818B74D6-CD72-B859-C229-60DB988B25E3}"/>
              </a:ext>
            </a:extLst>
          </p:cNvPr>
          <p:cNvSpPr>
            <a:spLocks noGrp="1"/>
          </p:cNvSpPr>
          <p:nvPr>
            <p:ph sz="quarter" idx="14"/>
          </p:nvPr>
        </p:nvSpPr>
        <p:spPr>
          <a:xfrm>
            <a:off x="4919526" y="1285462"/>
            <a:ext cx="6376546" cy="4986355"/>
          </a:xfrm>
        </p:spPr>
        <p:txBody>
          <a:bodyPr anchor="b"/>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4919526" y="6387737"/>
            <a:ext cx="2703777" cy="338328"/>
          </a:xfrm>
        </p:spPr>
        <p:txBody>
          <a:bodyPr/>
          <a:lstStyle/>
          <a:p>
            <a:r>
              <a:rPr lang="en-US"/>
              <a:t>Sample Footer Text</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lvl1pPr>
              <a:defRPr>
                <a:solidFill>
                  <a:schemeClr val="tx1"/>
                </a:solidFill>
                <a:effectLst/>
              </a:defRPr>
            </a:lvl1pPr>
          </a:lstStyle>
          <a:p>
            <a:fld id="{4C4801C4-BD33-47CA-B204-FEE9BA7A0B92}" type="datetime1">
              <a:rPr lang="en-US" smtClean="0"/>
              <a:t>10/4/2025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8116806-1FD2-4A57-B5EA-7014AB76383B}" type="slidenum">
              <a:rPr lang="en-US" smtClean="0"/>
              <a:t>‹#›</a:t>
            </a:fld>
            <a:endParaRPr lang="en-US"/>
          </a:p>
        </p:txBody>
      </p:sp>
    </p:spTree>
    <p:extLst>
      <p:ext uri="{BB962C8B-B14F-4D97-AF65-F5344CB8AC3E}">
        <p14:creationId xmlns:p14="http://schemas.microsoft.com/office/powerpoint/2010/main" val="32449561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ntent with Pictur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82879" y="219457"/>
            <a:ext cx="6370321" cy="1008871"/>
          </a:xfrm>
        </p:spPr>
        <p:txBody>
          <a:bodyPr anchor="t"/>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182880" y="1228329"/>
            <a:ext cx="6370320" cy="5043490"/>
          </a:xfrm>
        </p:spPr>
        <p:txBody>
          <a:bodyPr anchor="b"/>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lvl1pPr>
              <a:defRPr>
                <a:solidFill>
                  <a:schemeClr val="tx1"/>
                </a:solidFill>
                <a:effectLst/>
              </a:defRPr>
            </a:lvl1pPr>
          </a:lstStyle>
          <a:p>
            <a:r>
              <a:rPr lang="en-US"/>
              <a:t>Sample Footer Text</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5254416" y="6390795"/>
            <a:ext cx="1298784" cy="338328"/>
          </a:xfrm>
        </p:spPr>
        <p:txBody>
          <a:bodyPr/>
          <a:lstStyle/>
          <a:p>
            <a:fld id="{14BC2DE8-147F-4C22-A99D-4EAEB6D0A374}" type="datetime1">
              <a:rPr lang="en-US" smtClean="0"/>
              <a:t>10/4/2025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6553200" y="6390795"/>
            <a:ext cx="457200" cy="338328"/>
          </a:xfrm>
        </p:spPr>
        <p:txBody>
          <a:bodyPr/>
          <a:lstStyle>
            <a:lvl1pPr>
              <a:defRPr>
                <a:solidFill>
                  <a:schemeClr val="tx1"/>
                </a:solidFill>
                <a:effectLst/>
              </a:defRPr>
            </a:lvl1pPr>
          </a:lstStyle>
          <a:p>
            <a:fld id="{C8116806-1FD2-4A57-B5EA-7014AB76383B}" type="slidenum">
              <a:rPr lang="en-US" smtClean="0"/>
              <a:t>‹#›</a:t>
            </a:fld>
            <a:endParaRPr lang="en-US"/>
          </a:p>
        </p:txBody>
      </p:sp>
      <p:sp>
        <p:nvSpPr>
          <p:cNvPr id="4" name="Picture Placeholder 3">
            <a:extLst>
              <a:ext uri="{FF2B5EF4-FFF2-40B4-BE49-F238E27FC236}">
                <a16:creationId xmlns:a16="http://schemas.microsoft.com/office/drawing/2014/main" id="{7F11DC52-D1FD-A255-1A04-7A15A9DE3C8F}"/>
              </a:ext>
            </a:extLst>
          </p:cNvPr>
          <p:cNvSpPr>
            <a:spLocks noGrp="1"/>
          </p:cNvSpPr>
          <p:nvPr>
            <p:ph type="pic" sz="quarter" idx="13" hasCustomPrompt="1"/>
          </p:nvPr>
        </p:nvSpPr>
        <p:spPr>
          <a:xfrm>
            <a:off x="7505700" y="266700"/>
            <a:ext cx="4419600" cy="6324600"/>
          </a:xfrm>
          <a:custGeom>
            <a:avLst/>
            <a:gdLst>
              <a:gd name="connsiteX0" fmla="*/ 293171 w 4495799"/>
              <a:gd name="connsiteY0" fmla="*/ 0 h 6172200"/>
              <a:gd name="connsiteX1" fmla="*/ 4202628 w 4495799"/>
              <a:gd name="connsiteY1" fmla="*/ 0 h 6172200"/>
              <a:gd name="connsiteX2" fmla="*/ 4495799 w 4495799"/>
              <a:gd name="connsiteY2" fmla="*/ 293171 h 6172200"/>
              <a:gd name="connsiteX3" fmla="*/ 4495799 w 4495799"/>
              <a:gd name="connsiteY3" fmla="*/ 5879029 h 6172200"/>
              <a:gd name="connsiteX4" fmla="*/ 4202628 w 4495799"/>
              <a:gd name="connsiteY4" fmla="*/ 6172200 h 6172200"/>
              <a:gd name="connsiteX5" fmla="*/ 293171 w 4495799"/>
              <a:gd name="connsiteY5" fmla="*/ 6172200 h 6172200"/>
              <a:gd name="connsiteX6" fmla="*/ 0 w 4495799"/>
              <a:gd name="connsiteY6" fmla="*/ 5879029 h 6172200"/>
              <a:gd name="connsiteX7" fmla="*/ 0 w 4495799"/>
              <a:gd name="connsiteY7" fmla="*/ 293171 h 6172200"/>
              <a:gd name="connsiteX8" fmla="*/ 293171 w 4495799"/>
              <a:gd name="connsiteY8" fmla="*/ 0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95799" h="6172200">
                <a:moveTo>
                  <a:pt x="293171" y="0"/>
                </a:moveTo>
                <a:lnTo>
                  <a:pt x="4202628" y="0"/>
                </a:lnTo>
                <a:cubicBezTo>
                  <a:pt x="4364542" y="0"/>
                  <a:pt x="4495799" y="131257"/>
                  <a:pt x="4495799" y="293171"/>
                </a:cubicBezTo>
                <a:lnTo>
                  <a:pt x="4495799" y="5879029"/>
                </a:lnTo>
                <a:cubicBezTo>
                  <a:pt x="4495799" y="6040943"/>
                  <a:pt x="4364542" y="6172200"/>
                  <a:pt x="4202628" y="6172200"/>
                </a:cubicBezTo>
                <a:lnTo>
                  <a:pt x="293171" y="6172200"/>
                </a:lnTo>
                <a:cubicBezTo>
                  <a:pt x="131257" y="6172200"/>
                  <a:pt x="0" y="6040943"/>
                  <a:pt x="0" y="5879029"/>
                </a:cubicBezTo>
                <a:lnTo>
                  <a:pt x="0" y="293171"/>
                </a:lnTo>
                <a:cubicBezTo>
                  <a:pt x="0" y="131257"/>
                  <a:pt x="131257" y="0"/>
                  <a:pt x="293171"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 </a:t>
            </a:r>
          </a:p>
        </p:txBody>
      </p:sp>
    </p:spTree>
    <p:extLst>
      <p:ext uri="{BB962C8B-B14F-4D97-AF65-F5344CB8AC3E}">
        <p14:creationId xmlns:p14="http://schemas.microsoft.com/office/powerpoint/2010/main" val="17491870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ntent with Pictur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188702" y="219456"/>
            <a:ext cx="7241297" cy="923544"/>
          </a:xfrm>
        </p:spPr>
        <p:txBody>
          <a:bodyPr anchor="t"/>
          <a:lstStyle>
            <a:lvl1pPr>
              <a:defRPr/>
            </a:lvl1pPr>
          </a:lstStyle>
          <a:p>
            <a:r>
              <a:rPr lang="en-US"/>
              <a:t>Click to edit Master title style</a:t>
            </a:r>
            <a:endParaRPr lang="en-US" dirty="0"/>
          </a:p>
        </p:txBody>
      </p:sp>
      <p:sp>
        <p:nvSpPr>
          <p:cNvPr id="20" name="Picture Placeholder 9">
            <a:extLst>
              <a:ext uri="{FF2B5EF4-FFF2-40B4-BE49-F238E27FC236}">
                <a16:creationId xmlns:a16="http://schemas.microsoft.com/office/drawing/2014/main" id="{FC55F3DB-E75F-ADDF-8222-D3F62F2CCE82}"/>
              </a:ext>
            </a:extLst>
          </p:cNvPr>
          <p:cNvSpPr>
            <a:spLocks noGrp="1"/>
          </p:cNvSpPr>
          <p:nvPr>
            <p:ph type="pic" sz="quarter" idx="13" hasCustomPrompt="1"/>
          </p:nvPr>
        </p:nvSpPr>
        <p:spPr>
          <a:xfrm>
            <a:off x="274320" y="268573"/>
            <a:ext cx="3675888" cy="6327648"/>
          </a:xfrm>
          <a:custGeom>
            <a:avLst/>
            <a:gdLst>
              <a:gd name="connsiteX0" fmla="*/ 301545 w 3675888"/>
              <a:gd name="connsiteY0" fmla="*/ 0 h 6320854"/>
              <a:gd name="connsiteX1" fmla="*/ 3375347 w 3675888"/>
              <a:gd name="connsiteY1" fmla="*/ 0 h 6320854"/>
              <a:gd name="connsiteX2" fmla="*/ 3675888 w 3675888"/>
              <a:gd name="connsiteY2" fmla="*/ 300541 h 6320854"/>
              <a:gd name="connsiteX3" fmla="*/ 3675888 w 3675888"/>
              <a:gd name="connsiteY3" fmla="*/ 6025428 h 6320854"/>
              <a:gd name="connsiteX4" fmla="*/ 3492331 w 3675888"/>
              <a:gd name="connsiteY4" fmla="*/ 6302351 h 6320854"/>
              <a:gd name="connsiteX5" fmla="*/ 3400682 w 3675888"/>
              <a:gd name="connsiteY5" fmla="*/ 6320854 h 6320854"/>
              <a:gd name="connsiteX6" fmla="*/ 275206 w 3675888"/>
              <a:gd name="connsiteY6" fmla="*/ 6320854 h 6320854"/>
              <a:gd name="connsiteX7" fmla="*/ 186647 w 3675888"/>
              <a:gd name="connsiteY7" fmla="*/ 6302975 h 6320854"/>
              <a:gd name="connsiteX8" fmla="*/ 184171 w 3675888"/>
              <a:gd name="connsiteY8" fmla="*/ 6302204 h 6320854"/>
              <a:gd name="connsiteX9" fmla="*/ 114619 w 3675888"/>
              <a:gd name="connsiteY9" fmla="*/ 6259884 h 6320854"/>
              <a:gd name="connsiteX10" fmla="*/ 105939 w 3675888"/>
              <a:gd name="connsiteY10" fmla="*/ 6252721 h 6320854"/>
              <a:gd name="connsiteX11" fmla="*/ 51500 w 3675888"/>
              <a:gd name="connsiteY11" fmla="*/ 6192635 h 6320854"/>
              <a:gd name="connsiteX12" fmla="*/ 16622 w 3675888"/>
              <a:gd name="connsiteY12" fmla="*/ 6119873 h 6320854"/>
              <a:gd name="connsiteX13" fmla="*/ 12537 w 3675888"/>
              <a:gd name="connsiteY13" fmla="*/ 6106716 h 6320854"/>
              <a:gd name="connsiteX14" fmla="*/ 0 w 3675888"/>
              <a:gd name="connsiteY14" fmla="*/ 6023550 h 6320854"/>
              <a:gd name="connsiteX15" fmla="*/ 0 w 3675888"/>
              <a:gd name="connsiteY15" fmla="*/ 302420 h 6320854"/>
              <a:gd name="connsiteX16" fmla="*/ 301545 w 3675888"/>
              <a:gd name="connsiteY16" fmla="*/ 0 h 632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75888" h="6320854">
                <a:moveTo>
                  <a:pt x="301545" y="0"/>
                </a:moveTo>
                <a:lnTo>
                  <a:pt x="3375347" y="0"/>
                </a:lnTo>
                <a:cubicBezTo>
                  <a:pt x="3541331" y="0"/>
                  <a:pt x="3675888" y="134557"/>
                  <a:pt x="3675888" y="300541"/>
                </a:cubicBezTo>
                <a:lnTo>
                  <a:pt x="3675888" y="6025428"/>
                </a:lnTo>
                <a:cubicBezTo>
                  <a:pt x="3675888" y="6149916"/>
                  <a:pt x="3600200" y="6256727"/>
                  <a:pt x="3492331" y="6302351"/>
                </a:cubicBezTo>
                <a:lnTo>
                  <a:pt x="3400682" y="6320854"/>
                </a:lnTo>
                <a:lnTo>
                  <a:pt x="275206" y="6320854"/>
                </a:lnTo>
                <a:lnTo>
                  <a:pt x="186647" y="6302975"/>
                </a:lnTo>
                <a:lnTo>
                  <a:pt x="184171" y="6302204"/>
                </a:lnTo>
                <a:lnTo>
                  <a:pt x="114619" y="6259884"/>
                </a:lnTo>
                <a:lnTo>
                  <a:pt x="105939" y="6252721"/>
                </a:lnTo>
                <a:lnTo>
                  <a:pt x="51500" y="6192635"/>
                </a:lnTo>
                <a:lnTo>
                  <a:pt x="16622" y="6119873"/>
                </a:lnTo>
                <a:lnTo>
                  <a:pt x="12537" y="6106716"/>
                </a:lnTo>
                <a:lnTo>
                  <a:pt x="0" y="6023550"/>
                </a:lnTo>
                <a:lnTo>
                  <a:pt x="0" y="302420"/>
                </a:lnTo>
                <a:cubicBezTo>
                  <a:pt x="0" y="135398"/>
                  <a:pt x="135007" y="0"/>
                  <a:pt x="301545"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818B74D6-CD72-B859-C229-60DB988B25E3}"/>
              </a:ext>
            </a:extLst>
          </p:cNvPr>
          <p:cNvSpPr>
            <a:spLocks noGrp="1"/>
          </p:cNvSpPr>
          <p:nvPr>
            <p:ph sz="quarter" idx="14"/>
          </p:nvPr>
        </p:nvSpPr>
        <p:spPr>
          <a:xfrm>
            <a:off x="4188702" y="1143000"/>
            <a:ext cx="7241298" cy="5239512"/>
          </a:xfrm>
        </p:spPr>
        <p:txBody>
          <a:bodyPr anchor="b"/>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4188702" y="6382981"/>
            <a:ext cx="2703777" cy="338328"/>
          </a:xfrm>
        </p:spPr>
        <p:txBody>
          <a:bodyPr/>
          <a:lstStyle/>
          <a:p>
            <a:r>
              <a:rPr lang="en-US"/>
              <a:t>Sample Footer Text</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lvl1pPr>
              <a:defRPr>
                <a:solidFill>
                  <a:schemeClr val="tx1"/>
                </a:solidFill>
                <a:effectLst/>
              </a:defRPr>
            </a:lvl1pPr>
          </a:lstStyle>
          <a:p>
            <a:fld id="{07BBC631-32E9-41B5-A4D6-F9BADFAA6AF1}" type="datetime1">
              <a:rPr lang="en-US" smtClean="0"/>
              <a:t>10/4/2025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8116806-1FD2-4A57-B5EA-7014AB76383B}" type="slidenum">
              <a:rPr lang="en-US" smtClean="0"/>
              <a:t>‹#›</a:t>
            </a:fld>
            <a:endParaRPr lang="en-US"/>
          </a:p>
        </p:txBody>
      </p:sp>
    </p:spTree>
    <p:extLst>
      <p:ext uri="{BB962C8B-B14F-4D97-AF65-F5344CB8AC3E}">
        <p14:creationId xmlns:p14="http://schemas.microsoft.com/office/powerpoint/2010/main" val="18388693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ntent with Picture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82880" y="219456"/>
            <a:ext cx="7241297" cy="923544"/>
          </a:xfrm>
        </p:spPr>
        <p:txBody>
          <a:bodyPr anchor="t"/>
          <a:lstStyle>
            <a:lvl1pPr>
              <a:defRPr/>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818B74D6-CD72-B859-C229-60DB988B25E3}"/>
              </a:ext>
            </a:extLst>
          </p:cNvPr>
          <p:cNvSpPr>
            <a:spLocks noGrp="1"/>
          </p:cNvSpPr>
          <p:nvPr>
            <p:ph sz="quarter" idx="14"/>
          </p:nvPr>
        </p:nvSpPr>
        <p:spPr>
          <a:xfrm>
            <a:off x="182880" y="1143000"/>
            <a:ext cx="7241298" cy="5239512"/>
          </a:xfrm>
        </p:spPr>
        <p:txBody>
          <a:bodyPr anchor="b"/>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182880" y="6382981"/>
            <a:ext cx="2703777" cy="338328"/>
          </a:xfrm>
        </p:spPr>
        <p:txBody>
          <a:bodyPr/>
          <a:lstStyle/>
          <a:p>
            <a:r>
              <a:rPr lang="en-US"/>
              <a:t>Sample Footer Text</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6392093" y="6387128"/>
            <a:ext cx="1032084" cy="338328"/>
          </a:xfrm>
        </p:spPr>
        <p:txBody>
          <a:bodyPr/>
          <a:lstStyle>
            <a:lvl1pPr>
              <a:defRPr>
                <a:solidFill>
                  <a:schemeClr val="tx1"/>
                </a:solidFill>
                <a:effectLst/>
              </a:defRPr>
            </a:lvl1pPr>
          </a:lstStyle>
          <a:p>
            <a:fld id="{A84DF367-E34D-4C28-A660-DCABBED01BCF}" type="datetime1">
              <a:rPr lang="en-US" smtClean="0"/>
              <a:t>10/4/2025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7424177" y="6387128"/>
            <a:ext cx="457200" cy="338328"/>
          </a:xfrm>
        </p:spPr>
        <p:txBody>
          <a:bodyPr/>
          <a:lstStyle/>
          <a:p>
            <a:fld id="{C8116806-1FD2-4A57-B5EA-7014AB76383B}" type="slidenum">
              <a:rPr lang="en-US" smtClean="0"/>
              <a:t>‹#›</a:t>
            </a:fld>
            <a:endParaRPr lang="en-US"/>
          </a:p>
        </p:txBody>
      </p:sp>
      <p:sp>
        <p:nvSpPr>
          <p:cNvPr id="4" name="Picture Placeholder 9">
            <a:extLst>
              <a:ext uri="{FF2B5EF4-FFF2-40B4-BE49-F238E27FC236}">
                <a16:creationId xmlns:a16="http://schemas.microsoft.com/office/drawing/2014/main" id="{F47C8A4F-E753-8148-3650-49C421EB5479}"/>
              </a:ext>
            </a:extLst>
          </p:cNvPr>
          <p:cNvSpPr>
            <a:spLocks noGrp="1"/>
          </p:cNvSpPr>
          <p:nvPr>
            <p:ph type="pic" sz="quarter" idx="13" hasCustomPrompt="1"/>
          </p:nvPr>
        </p:nvSpPr>
        <p:spPr>
          <a:xfrm>
            <a:off x="8249412" y="268573"/>
            <a:ext cx="3675888" cy="6327648"/>
          </a:xfrm>
          <a:custGeom>
            <a:avLst/>
            <a:gdLst>
              <a:gd name="connsiteX0" fmla="*/ 301545 w 3675888"/>
              <a:gd name="connsiteY0" fmla="*/ 0 h 6320854"/>
              <a:gd name="connsiteX1" fmla="*/ 3375347 w 3675888"/>
              <a:gd name="connsiteY1" fmla="*/ 0 h 6320854"/>
              <a:gd name="connsiteX2" fmla="*/ 3675888 w 3675888"/>
              <a:gd name="connsiteY2" fmla="*/ 300541 h 6320854"/>
              <a:gd name="connsiteX3" fmla="*/ 3675888 w 3675888"/>
              <a:gd name="connsiteY3" fmla="*/ 6025428 h 6320854"/>
              <a:gd name="connsiteX4" fmla="*/ 3492331 w 3675888"/>
              <a:gd name="connsiteY4" fmla="*/ 6302351 h 6320854"/>
              <a:gd name="connsiteX5" fmla="*/ 3400682 w 3675888"/>
              <a:gd name="connsiteY5" fmla="*/ 6320854 h 6320854"/>
              <a:gd name="connsiteX6" fmla="*/ 275206 w 3675888"/>
              <a:gd name="connsiteY6" fmla="*/ 6320854 h 6320854"/>
              <a:gd name="connsiteX7" fmla="*/ 186647 w 3675888"/>
              <a:gd name="connsiteY7" fmla="*/ 6302975 h 6320854"/>
              <a:gd name="connsiteX8" fmla="*/ 184171 w 3675888"/>
              <a:gd name="connsiteY8" fmla="*/ 6302204 h 6320854"/>
              <a:gd name="connsiteX9" fmla="*/ 114619 w 3675888"/>
              <a:gd name="connsiteY9" fmla="*/ 6259883 h 6320854"/>
              <a:gd name="connsiteX10" fmla="*/ 105939 w 3675888"/>
              <a:gd name="connsiteY10" fmla="*/ 6252722 h 6320854"/>
              <a:gd name="connsiteX11" fmla="*/ 51500 w 3675888"/>
              <a:gd name="connsiteY11" fmla="*/ 6192635 h 6320854"/>
              <a:gd name="connsiteX12" fmla="*/ 16622 w 3675888"/>
              <a:gd name="connsiteY12" fmla="*/ 6119873 h 6320854"/>
              <a:gd name="connsiteX13" fmla="*/ 12538 w 3675888"/>
              <a:gd name="connsiteY13" fmla="*/ 6106716 h 6320854"/>
              <a:gd name="connsiteX14" fmla="*/ 0 w 3675888"/>
              <a:gd name="connsiteY14" fmla="*/ 6023550 h 6320854"/>
              <a:gd name="connsiteX15" fmla="*/ 0 w 3675888"/>
              <a:gd name="connsiteY15" fmla="*/ 302420 h 6320854"/>
              <a:gd name="connsiteX16" fmla="*/ 301545 w 3675888"/>
              <a:gd name="connsiteY16" fmla="*/ 0 h 632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75888" h="6320854">
                <a:moveTo>
                  <a:pt x="301545" y="0"/>
                </a:moveTo>
                <a:lnTo>
                  <a:pt x="3375347" y="0"/>
                </a:lnTo>
                <a:cubicBezTo>
                  <a:pt x="3541331" y="0"/>
                  <a:pt x="3675888" y="134557"/>
                  <a:pt x="3675888" y="300541"/>
                </a:cubicBezTo>
                <a:lnTo>
                  <a:pt x="3675888" y="6025428"/>
                </a:lnTo>
                <a:cubicBezTo>
                  <a:pt x="3675888" y="6149916"/>
                  <a:pt x="3600200" y="6256727"/>
                  <a:pt x="3492331" y="6302351"/>
                </a:cubicBezTo>
                <a:lnTo>
                  <a:pt x="3400682" y="6320854"/>
                </a:lnTo>
                <a:lnTo>
                  <a:pt x="275206" y="6320854"/>
                </a:lnTo>
                <a:lnTo>
                  <a:pt x="186647" y="6302975"/>
                </a:lnTo>
                <a:lnTo>
                  <a:pt x="184171" y="6302204"/>
                </a:lnTo>
                <a:lnTo>
                  <a:pt x="114619" y="6259883"/>
                </a:lnTo>
                <a:lnTo>
                  <a:pt x="105939" y="6252722"/>
                </a:lnTo>
                <a:lnTo>
                  <a:pt x="51500" y="6192635"/>
                </a:lnTo>
                <a:lnTo>
                  <a:pt x="16622" y="6119873"/>
                </a:lnTo>
                <a:lnTo>
                  <a:pt x="12538" y="6106716"/>
                </a:lnTo>
                <a:lnTo>
                  <a:pt x="0" y="6023550"/>
                </a:lnTo>
                <a:lnTo>
                  <a:pt x="0" y="302420"/>
                </a:lnTo>
                <a:cubicBezTo>
                  <a:pt x="0" y="135398"/>
                  <a:pt x="135007" y="0"/>
                  <a:pt x="301545"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 </a:t>
            </a:r>
          </a:p>
        </p:txBody>
      </p:sp>
    </p:spTree>
    <p:extLst>
      <p:ext uri="{BB962C8B-B14F-4D97-AF65-F5344CB8AC3E}">
        <p14:creationId xmlns:p14="http://schemas.microsoft.com/office/powerpoint/2010/main" val="9363622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Picture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819900" y="219456"/>
            <a:ext cx="4689685" cy="1164658"/>
          </a:xfrm>
        </p:spPr>
        <p:txBody>
          <a:bodyPr anchor="t"/>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8B393C6F-81AD-C678-191F-0FD783654DC1}"/>
              </a:ext>
            </a:extLst>
          </p:cNvPr>
          <p:cNvSpPr>
            <a:spLocks noGrp="1"/>
          </p:cNvSpPr>
          <p:nvPr>
            <p:ph type="pic" sz="quarter" idx="13" hasCustomPrompt="1"/>
          </p:nvPr>
        </p:nvSpPr>
        <p:spPr>
          <a:xfrm>
            <a:off x="274320" y="266700"/>
            <a:ext cx="6292984" cy="6324600"/>
          </a:xfrm>
          <a:custGeom>
            <a:avLst/>
            <a:gdLst>
              <a:gd name="connsiteX0" fmla="*/ 300805 w 6292984"/>
              <a:gd name="connsiteY0" fmla="*/ 0 h 6324600"/>
              <a:gd name="connsiteX1" fmla="*/ 5992179 w 6292984"/>
              <a:gd name="connsiteY1" fmla="*/ 0 h 6324600"/>
              <a:gd name="connsiteX2" fmla="*/ 6292984 w 6292984"/>
              <a:gd name="connsiteY2" fmla="*/ 300805 h 6324600"/>
              <a:gd name="connsiteX3" fmla="*/ 6292984 w 6292984"/>
              <a:gd name="connsiteY3" fmla="*/ 6023795 h 6324600"/>
              <a:gd name="connsiteX4" fmla="*/ 5992179 w 6292984"/>
              <a:gd name="connsiteY4" fmla="*/ 6324600 h 6324600"/>
              <a:gd name="connsiteX5" fmla="*/ 300805 w 6292984"/>
              <a:gd name="connsiteY5" fmla="*/ 6324600 h 6324600"/>
              <a:gd name="connsiteX6" fmla="*/ 0 w 6292984"/>
              <a:gd name="connsiteY6" fmla="*/ 6023795 h 6324600"/>
              <a:gd name="connsiteX7" fmla="*/ 0 w 6292984"/>
              <a:gd name="connsiteY7" fmla="*/ 300805 h 6324600"/>
              <a:gd name="connsiteX8" fmla="*/ 300805 w 6292984"/>
              <a:gd name="connsiteY8" fmla="*/ 0 h 632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92984" h="6324600">
                <a:moveTo>
                  <a:pt x="300805" y="0"/>
                </a:moveTo>
                <a:lnTo>
                  <a:pt x="5992179" y="0"/>
                </a:lnTo>
                <a:cubicBezTo>
                  <a:pt x="6158309" y="0"/>
                  <a:pt x="6292984" y="134675"/>
                  <a:pt x="6292984" y="300805"/>
                </a:cubicBezTo>
                <a:lnTo>
                  <a:pt x="6292984" y="6023795"/>
                </a:lnTo>
                <a:cubicBezTo>
                  <a:pt x="6292984" y="6189925"/>
                  <a:pt x="6158309" y="6324600"/>
                  <a:pt x="5992179" y="6324600"/>
                </a:cubicBezTo>
                <a:lnTo>
                  <a:pt x="300805" y="6324600"/>
                </a:lnTo>
                <a:cubicBezTo>
                  <a:pt x="134675" y="6324600"/>
                  <a:pt x="0" y="6189925"/>
                  <a:pt x="0" y="6023795"/>
                </a:cubicBezTo>
                <a:lnTo>
                  <a:pt x="0" y="300805"/>
                </a:lnTo>
                <a:cubicBezTo>
                  <a:pt x="0" y="134675"/>
                  <a:pt x="134675" y="0"/>
                  <a:pt x="300805"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7FF0220E-48F8-B4D9-19DE-7B457C3C221C}"/>
              </a:ext>
            </a:extLst>
          </p:cNvPr>
          <p:cNvSpPr>
            <a:spLocks noGrp="1"/>
          </p:cNvSpPr>
          <p:nvPr>
            <p:ph sz="quarter" idx="14"/>
          </p:nvPr>
        </p:nvSpPr>
        <p:spPr>
          <a:xfrm>
            <a:off x="6819900" y="1378227"/>
            <a:ext cx="4689684" cy="4888985"/>
          </a:xfrm>
        </p:spPr>
        <p:txBody>
          <a:bodyPr anchor="b"/>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6819900" y="6387737"/>
            <a:ext cx="2970477" cy="338328"/>
          </a:xfrm>
        </p:spPr>
        <p:txBody>
          <a:bodyPr/>
          <a:lstStyle/>
          <a:p>
            <a:r>
              <a:rPr lang="en-US"/>
              <a:t>Sample Footer Text</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lvl1pPr>
              <a:defRPr>
                <a:solidFill>
                  <a:schemeClr val="tx1"/>
                </a:solidFill>
                <a:effectLst/>
              </a:defRPr>
            </a:lvl1pPr>
          </a:lstStyle>
          <a:p>
            <a:fld id="{00FFB8A6-6C87-4FAE-893A-7B00285062B3}" type="datetime1">
              <a:rPr lang="en-US" smtClean="0"/>
              <a:t>10/4/2025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8116806-1FD2-4A57-B5EA-7014AB76383B}" type="slidenum">
              <a:rPr lang="en-US" smtClean="0"/>
              <a:t>‹#›</a:t>
            </a:fld>
            <a:endParaRPr lang="en-US"/>
          </a:p>
        </p:txBody>
      </p:sp>
    </p:spTree>
    <p:extLst>
      <p:ext uri="{BB962C8B-B14F-4D97-AF65-F5344CB8AC3E}">
        <p14:creationId xmlns:p14="http://schemas.microsoft.com/office/powerpoint/2010/main" val="6831349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ontent with Picture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85855" y="219456"/>
            <a:ext cx="4717429" cy="1180888"/>
          </a:xfrm>
        </p:spPr>
        <p:txBody>
          <a:bodyPr anchor="t"/>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185855" y="1400344"/>
            <a:ext cx="4729045" cy="4871473"/>
          </a:xfrm>
        </p:spPr>
        <p:txBody>
          <a:bodyPr anchor="b"/>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lvl1pPr>
              <a:defRPr>
                <a:solidFill>
                  <a:schemeClr val="tx1"/>
                </a:solidFill>
                <a:effectLst/>
              </a:defRPr>
            </a:lvl1pPr>
          </a:lstStyle>
          <a:p>
            <a:r>
              <a:rPr lang="en-US"/>
              <a:t>Sample Footer Text</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3588172" y="6390795"/>
            <a:ext cx="1298784" cy="338328"/>
          </a:xfrm>
        </p:spPr>
        <p:txBody>
          <a:bodyPr/>
          <a:lstStyle/>
          <a:p>
            <a:fld id="{5489A3B8-AADB-439D-85B5-E9ACAFD37972}" type="datetime1">
              <a:rPr lang="en-US" smtClean="0"/>
              <a:t>10/4/2025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4886956" y="6390795"/>
            <a:ext cx="457200" cy="338328"/>
          </a:xfrm>
        </p:spPr>
        <p:txBody>
          <a:bodyPr/>
          <a:lstStyle>
            <a:lvl1pPr>
              <a:defRPr>
                <a:solidFill>
                  <a:schemeClr val="tx1"/>
                </a:solidFill>
                <a:effectLst/>
              </a:defRPr>
            </a:lvl1pPr>
          </a:lstStyle>
          <a:p>
            <a:fld id="{C8116806-1FD2-4A57-B5EA-7014AB76383B}" type="slidenum">
              <a:rPr lang="en-US" smtClean="0"/>
              <a:t>‹#›</a:t>
            </a:fld>
            <a:endParaRPr lang="en-US"/>
          </a:p>
        </p:txBody>
      </p:sp>
      <p:sp>
        <p:nvSpPr>
          <p:cNvPr id="4" name="Picture Placeholder 3">
            <a:extLst>
              <a:ext uri="{FF2B5EF4-FFF2-40B4-BE49-F238E27FC236}">
                <a16:creationId xmlns:a16="http://schemas.microsoft.com/office/drawing/2014/main" id="{00846273-A5CB-BDCB-C625-903F863EC307}"/>
              </a:ext>
            </a:extLst>
          </p:cNvPr>
          <p:cNvSpPr>
            <a:spLocks noGrp="1"/>
          </p:cNvSpPr>
          <p:nvPr>
            <p:ph type="pic" sz="quarter" idx="13" hasCustomPrompt="1"/>
          </p:nvPr>
        </p:nvSpPr>
        <p:spPr>
          <a:xfrm>
            <a:off x="5600703" y="266700"/>
            <a:ext cx="6324469" cy="6324600"/>
          </a:xfrm>
          <a:custGeom>
            <a:avLst/>
            <a:gdLst>
              <a:gd name="connsiteX0" fmla="*/ 269395 w 6111507"/>
              <a:gd name="connsiteY0" fmla="*/ 0 h 6172338"/>
              <a:gd name="connsiteX1" fmla="*/ 5842112 w 6111507"/>
              <a:gd name="connsiteY1" fmla="*/ 0 h 6172338"/>
              <a:gd name="connsiteX2" fmla="*/ 6111507 w 6111507"/>
              <a:gd name="connsiteY2" fmla="*/ 268145 h 6172338"/>
              <a:gd name="connsiteX3" fmla="*/ 6111507 w 6111507"/>
              <a:gd name="connsiteY3" fmla="*/ 5904194 h 6172338"/>
              <a:gd name="connsiteX4" fmla="*/ 5842112 w 6111507"/>
              <a:gd name="connsiteY4" fmla="*/ 6172338 h 6172338"/>
              <a:gd name="connsiteX5" fmla="*/ 269395 w 6111507"/>
              <a:gd name="connsiteY5" fmla="*/ 6172338 h 6172338"/>
              <a:gd name="connsiteX6" fmla="*/ 0 w 6111507"/>
              <a:gd name="connsiteY6" fmla="*/ 5904194 h 6172338"/>
              <a:gd name="connsiteX7" fmla="*/ 0 w 6111507"/>
              <a:gd name="connsiteY7" fmla="*/ 268145 h 6172338"/>
              <a:gd name="connsiteX8" fmla="*/ 269395 w 6111507"/>
              <a:gd name="connsiteY8" fmla="*/ 0 h 6172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1507" h="6172338">
                <a:moveTo>
                  <a:pt x="269395" y="0"/>
                </a:moveTo>
                <a:lnTo>
                  <a:pt x="5842112" y="0"/>
                </a:lnTo>
                <a:cubicBezTo>
                  <a:pt x="5990895" y="0"/>
                  <a:pt x="6111507" y="120052"/>
                  <a:pt x="6111507" y="268145"/>
                </a:cubicBezTo>
                <a:lnTo>
                  <a:pt x="6111507" y="5904194"/>
                </a:lnTo>
                <a:cubicBezTo>
                  <a:pt x="6111507" y="6052286"/>
                  <a:pt x="5990895" y="6172338"/>
                  <a:pt x="5842112" y="6172338"/>
                </a:cubicBezTo>
                <a:lnTo>
                  <a:pt x="269395" y="6172338"/>
                </a:lnTo>
                <a:cubicBezTo>
                  <a:pt x="120612" y="6172338"/>
                  <a:pt x="0" y="6052286"/>
                  <a:pt x="0" y="5904194"/>
                </a:cubicBezTo>
                <a:lnTo>
                  <a:pt x="0" y="268145"/>
                </a:lnTo>
                <a:cubicBezTo>
                  <a:pt x="0" y="120052"/>
                  <a:pt x="120612" y="0"/>
                  <a:pt x="269395"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 </a:t>
            </a:r>
          </a:p>
        </p:txBody>
      </p:sp>
    </p:spTree>
    <p:extLst>
      <p:ext uri="{BB962C8B-B14F-4D97-AF65-F5344CB8AC3E}">
        <p14:creationId xmlns:p14="http://schemas.microsoft.com/office/powerpoint/2010/main" val="209838419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ntent with Picture 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82881" y="220869"/>
            <a:ext cx="2941319" cy="3088635"/>
          </a:xfrm>
        </p:spPr>
        <p:txBody>
          <a:bodyPr anchor="t"/>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3532114" y="220869"/>
            <a:ext cx="4594371" cy="616625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lvl1pPr>
              <a:defRPr>
                <a:solidFill>
                  <a:schemeClr val="tx1"/>
                </a:solidFill>
                <a:effectLst/>
              </a:defRPr>
            </a:lvl1pPr>
          </a:lstStyle>
          <a:p>
            <a:r>
              <a:rPr lang="en-US"/>
              <a:t>Sample Footer Text</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6658174" y="6387128"/>
            <a:ext cx="1032084" cy="338328"/>
          </a:xfrm>
        </p:spPr>
        <p:txBody>
          <a:bodyPr/>
          <a:lstStyle/>
          <a:p>
            <a:fld id="{DF254B70-5EAB-445B-A3CD-C14D0B8ACD0C}" type="datetime1">
              <a:rPr lang="en-US" smtClean="0"/>
              <a:t>10/4/2025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7690258" y="6387128"/>
            <a:ext cx="457200" cy="338328"/>
          </a:xfrm>
        </p:spPr>
        <p:txBody>
          <a:bodyPr/>
          <a:lstStyle>
            <a:lvl1pPr>
              <a:defRPr>
                <a:solidFill>
                  <a:schemeClr val="tx1"/>
                </a:solidFill>
                <a:effectLst/>
              </a:defRPr>
            </a:lvl1pPr>
          </a:lstStyle>
          <a:p>
            <a:fld id="{C8116806-1FD2-4A57-B5EA-7014AB76383B}" type="slidenum">
              <a:rPr lang="en-US" smtClean="0"/>
              <a:t>‹#›</a:t>
            </a:fld>
            <a:endParaRPr lang="en-US"/>
          </a:p>
        </p:txBody>
      </p:sp>
      <p:sp>
        <p:nvSpPr>
          <p:cNvPr id="4" name="Picture Placeholder 3">
            <a:extLst>
              <a:ext uri="{FF2B5EF4-FFF2-40B4-BE49-F238E27FC236}">
                <a16:creationId xmlns:a16="http://schemas.microsoft.com/office/drawing/2014/main" id="{26FEEE5C-15B3-8386-23D3-B6B236C668F2}"/>
              </a:ext>
            </a:extLst>
          </p:cNvPr>
          <p:cNvSpPr>
            <a:spLocks noGrp="1"/>
          </p:cNvSpPr>
          <p:nvPr>
            <p:ph type="pic" sz="quarter" idx="13" hasCustomPrompt="1"/>
          </p:nvPr>
        </p:nvSpPr>
        <p:spPr>
          <a:xfrm>
            <a:off x="8534400" y="269080"/>
            <a:ext cx="3390900" cy="6327648"/>
          </a:xfrm>
          <a:custGeom>
            <a:avLst/>
            <a:gdLst>
              <a:gd name="connsiteX0" fmla="*/ 292116 w 3808553"/>
              <a:gd name="connsiteY0" fmla="*/ 0 h 6172200"/>
              <a:gd name="connsiteX1" fmla="*/ 3516437 w 3808553"/>
              <a:gd name="connsiteY1" fmla="*/ 0 h 6172200"/>
              <a:gd name="connsiteX2" fmla="*/ 3808553 w 3808553"/>
              <a:gd name="connsiteY2" fmla="*/ 292116 h 6172200"/>
              <a:gd name="connsiteX3" fmla="*/ 3808553 w 3808553"/>
              <a:gd name="connsiteY3" fmla="*/ 5880084 h 6172200"/>
              <a:gd name="connsiteX4" fmla="*/ 3516437 w 3808553"/>
              <a:gd name="connsiteY4" fmla="*/ 6172200 h 6172200"/>
              <a:gd name="connsiteX5" fmla="*/ 292116 w 3808553"/>
              <a:gd name="connsiteY5" fmla="*/ 6172200 h 6172200"/>
              <a:gd name="connsiteX6" fmla="*/ 0 w 3808553"/>
              <a:gd name="connsiteY6" fmla="*/ 5880084 h 6172200"/>
              <a:gd name="connsiteX7" fmla="*/ 0 w 3808553"/>
              <a:gd name="connsiteY7" fmla="*/ 292116 h 6172200"/>
              <a:gd name="connsiteX8" fmla="*/ 292116 w 3808553"/>
              <a:gd name="connsiteY8" fmla="*/ 0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8553" h="6172200">
                <a:moveTo>
                  <a:pt x="292116" y="0"/>
                </a:moveTo>
                <a:lnTo>
                  <a:pt x="3516437" y="0"/>
                </a:lnTo>
                <a:cubicBezTo>
                  <a:pt x="3677768" y="0"/>
                  <a:pt x="3808553" y="130785"/>
                  <a:pt x="3808553" y="292116"/>
                </a:cubicBezTo>
                <a:lnTo>
                  <a:pt x="3808553" y="5880084"/>
                </a:lnTo>
                <a:cubicBezTo>
                  <a:pt x="3808553" y="6041415"/>
                  <a:pt x="3677768" y="6172200"/>
                  <a:pt x="3516437" y="6172200"/>
                </a:cubicBezTo>
                <a:lnTo>
                  <a:pt x="292116" y="6172200"/>
                </a:lnTo>
                <a:cubicBezTo>
                  <a:pt x="130785" y="6172200"/>
                  <a:pt x="0" y="6041415"/>
                  <a:pt x="0" y="5880084"/>
                </a:cubicBezTo>
                <a:lnTo>
                  <a:pt x="0" y="292116"/>
                </a:lnTo>
                <a:cubicBezTo>
                  <a:pt x="0" y="130785"/>
                  <a:pt x="130785" y="0"/>
                  <a:pt x="292116"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 </a:t>
            </a:r>
          </a:p>
        </p:txBody>
      </p:sp>
    </p:spTree>
    <p:extLst>
      <p:ext uri="{BB962C8B-B14F-4D97-AF65-F5344CB8AC3E}">
        <p14:creationId xmlns:p14="http://schemas.microsoft.com/office/powerpoint/2010/main" val="32764471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ntent with Picture 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82881" y="220869"/>
            <a:ext cx="3208020" cy="3088635"/>
          </a:xfrm>
        </p:spPr>
        <p:txBody>
          <a:bodyPr anchor="t"/>
          <a:lstStyle/>
          <a:p>
            <a:r>
              <a:rPr lang="en-US"/>
              <a:t>Click to edit Master title style</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lvl1pPr>
              <a:defRPr>
                <a:solidFill>
                  <a:schemeClr val="tx1"/>
                </a:solidFill>
                <a:effectLst/>
              </a:defRPr>
            </a:lvl1pPr>
          </a:lstStyle>
          <a:p>
            <a:r>
              <a:rPr lang="en-US"/>
              <a:t>Sample Footer Text</a:t>
            </a:r>
          </a:p>
        </p:txBody>
      </p:sp>
      <p:sp>
        <p:nvSpPr>
          <p:cNvPr id="4" name="Picture Placeholder 3">
            <a:extLst>
              <a:ext uri="{FF2B5EF4-FFF2-40B4-BE49-F238E27FC236}">
                <a16:creationId xmlns:a16="http://schemas.microsoft.com/office/drawing/2014/main" id="{26FEEE5C-15B3-8386-23D3-B6B236C668F2}"/>
              </a:ext>
            </a:extLst>
          </p:cNvPr>
          <p:cNvSpPr>
            <a:spLocks noGrp="1"/>
          </p:cNvSpPr>
          <p:nvPr>
            <p:ph type="pic" sz="quarter" idx="13" hasCustomPrompt="1"/>
          </p:nvPr>
        </p:nvSpPr>
        <p:spPr>
          <a:xfrm>
            <a:off x="4686300" y="266700"/>
            <a:ext cx="3500538" cy="6324600"/>
          </a:xfrm>
          <a:custGeom>
            <a:avLst/>
            <a:gdLst>
              <a:gd name="connsiteX0" fmla="*/ 292116 w 3808553"/>
              <a:gd name="connsiteY0" fmla="*/ 0 h 6172200"/>
              <a:gd name="connsiteX1" fmla="*/ 3516437 w 3808553"/>
              <a:gd name="connsiteY1" fmla="*/ 0 h 6172200"/>
              <a:gd name="connsiteX2" fmla="*/ 3808553 w 3808553"/>
              <a:gd name="connsiteY2" fmla="*/ 292116 h 6172200"/>
              <a:gd name="connsiteX3" fmla="*/ 3808553 w 3808553"/>
              <a:gd name="connsiteY3" fmla="*/ 5880084 h 6172200"/>
              <a:gd name="connsiteX4" fmla="*/ 3516437 w 3808553"/>
              <a:gd name="connsiteY4" fmla="*/ 6172200 h 6172200"/>
              <a:gd name="connsiteX5" fmla="*/ 292116 w 3808553"/>
              <a:gd name="connsiteY5" fmla="*/ 6172200 h 6172200"/>
              <a:gd name="connsiteX6" fmla="*/ 0 w 3808553"/>
              <a:gd name="connsiteY6" fmla="*/ 5880084 h 6172200"/>
              <a:gd name="connsiteX7" fmla="*/ 0 w 3808553"/>
              <a:gd name="connsiteY7" fmla="*/ 292116 h 6172200"/>
              <a:gd name="connsiteX8" fmla="*/ 292116 w 3808553"/>
              <a:gd name="connsiteY8" fmla="*/ 0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8553" h="6172200">
                <a:moveTo>
                  <a:pt x="292116" y="0"/>
                </a:moveTo>
                <a:lnTo>
                  <a:pt x="3516437" y="0"/>
                </a:lnTo>
                <a:cubicBezTo>
                  <a:pt x="3677768" y="0"/>
                  <a:pt x="3808553" y="130785"/>
                  <a:pt x="3808553" y="292116"/>
                </a:cubicBezTo>
                <a:lnTo>
                  <a:pt x="3808553" y="5880084"/>
                </a:lnTo>
                <a:cubicBezTo>
                  <a:pt x="3808553" y="6041415"/>
                  <a:pt x="3677768" y="6172200"/>
                  <a:pt x="3516437" y="6172200"/>
                </a:cubicBezTo>
                <a:lnTo>
                  <a:pt x="292116" y="6172200"/>
                </a:lnTo>
                <a:cubicBezTo>
                  <a:pt x="130785" y="6172200"/>
                  <a:pt x="0" y="6041415"/>
                  <a:pt x="0" y="5880084"/>
                </a:cubicBezTo>
                <a:lnTo>
                  <a:pt x="0" y="292116"/>
                </a:lnTo>
                <a:cubicBezTo>
                  <a:pt x="0" y="130785"/>
                  <a:pt x="130785" y="0"/>
                  <a:pt x="292116"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8461087" y="220870"/>
            <a:ext cx="3200400" cy="6055554"/>
          </a:xfrm>
        </p:spPr>
        <p:txBody>
          <a:bodyPr anchor="b"/>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64C28399-DE27-4A8B-8419-0512D16F4926}" type="datetime1">
              <a:rPr lang="en-US" smtClean="0"/>
              <a:t>10/4/2025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lvl1pPr>
              <a:defRPr>
                <a:solidFill>
                  <a:schemeClr val="tx1"/>
                </a:solidFill>
                <a:effectLst/>
              </a:defRPr>
            </a:lvl1pPr>
          </a:lstStyle>
          <a:p>
            <a:fld id="{C8116806-1FD2-4A57-B5EA-7014AB76383B}" type="slidenum">
              <a:rPr lang="en-US" smtClean="0"/>
              <a:t>‹#›</a:t>
            </a:fld>
            <a:endParaRPr lang="en-US"/>
          </a:p>
        </p:txBody>
      </p:sp>
    </p:spTree>
    <p:extLst>
      <p:ext uri="{BB962C8B-B14F-4D97-AF65-F5344CB8AC3E}">
        <p14:creationId xmlns:p14="http://schemas.microsoft.com/office/powerpoint/2010/main" val="12337240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ntent with Picture 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513755" y="219456"/>
            <a:ext cx="3891435" cy="1225339"/>
          </a:xfrm>
        </p:spPr>
        <p:txBody>
          <a:bodyPr anchor="t"/>
          <a:lstStyle/>
          <a:p>
            <a:r>
              <a:rPr lang="en-US"/>
              <a:t>Click to edit Master title style</a:t>
            </a:r>
            <a:endParaRPr lang="en-US" dirty="0"/>
          </a:p>
        </p:txBody>
      </p:sp>
      <p:sp>
        <p:nvSpPr>
          <p:cNvPr id="14" name="Picture Placeholder 13">
            <a:extLst>
              <a:ext uri="{FF2B5EF4-FFF2-40B4-BE49-F238E27FC236}">
                <a16:creationId xmlns:a16="http://schemas.microsoft.com/office/drawing/2014/main" id="{B3BE62AC-2855-BB28-0282-25CA658273E5}"/>
              </a:ext>
            </a:extLst>
          </p:cNvPr>
          <p:cNvSpPr>
            <a:spLocks noGrp="1"/>
          </p:cNvSpPr>
          <p:nvPr>
            <p:ph type="pic" sz="quarter" idx="13" hasCustomPrompt="1"/>
          </p:nvPr>
        </p:nvSpPr>
        <p:spPr>
          <a:xfrm>
            <a:off x="270473" y="265176"/>
            <a:ext cx="6984636" cy="6327648"/>
          </a:xfrm>
          <a:custGeom>
            <a:avLst/>
            <a:gdLst>
              <a:gd name="connsiteX0" fmla="*/ 302565 w 7228936"/>
              <a:gd name="connsiteY0" fmla="*/ 0 h 6316602"/>
              <a:gd name="connsiteX1" fmla="*/ 6926371 w 7228936"/>
              <a:gd name="connsiteY1" fmla="*/ 0 h 6316602"/>
              <a:gd name="connsiteX2" fmla="*/ 7228936 w 7228936"/>
              <a:gd name="connsiteY2" fmla="*/ 302565 h 6316602"/>
              <a:gd name="connsiteX3" fmla="*/ 7228936 w 7228936"/>
              <a:gd name="connsiteY3" fmla="*/ 6014037 h 6316602"/>
              <a:gd name="connsiteX4" fmla="*/ 6926371 w 7228936"/>
              <a:gd name="connsiteY4" fmla="*/ 6316602 h 6316602"/>
              <a:gd name="connsiteX5" fmla="*/ 302565 w 7228936"/>
              <a:gd name="connsiteY5" fmla="*/ 6316602 h 6316602"/>
              <a:gd name="connsiteX6" fmla="*/ 0 w 7228936"/>
              <a:gd name="connsiteY6" fmla="*/ 6014037 h 6316602"/>
              <a:gd name="connsiteX7" fmla="*/ 0 w 7228936"/>
              <a:gd name="connsiteY7" fmla="*/ 302565 h 6316602"/>
              <a:gd name="connsiteX8" fmla="*/ 302565 w 7228936"/>
              <a:gd name="connsiteY8" fmla="*/ 0 h 6316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28936" h="6316602">
                <a:moveTo>
                  <a:pt x="302565" y="0"/>
                </a:moveTo>
                <a:lnTo>
                  <a:pt x="6926371" y="0"/>
                </a:lnTo>
                <a:cubicBezTo>
                  <a:pt x="7093473" y="0"/>
                  <a:pt x="7228936" y="135463"/>
                  <a:pt x="7228936" y="302565"/>
                </a:cubicBezTo>
                <a:lnTo>
                  <a:pt x="7228936" y="6014037"/>
                </a:lnTo>
                <a:cubicBezTo>
                  <a:pt x="7228936" y="6181139"/>
                  <a:pt x="7093473" y="6316602"/>
                  <a:pt x="6926371" y="6316602"/>
                </a:cubicBezTo>
                <a:lnTo>
                  <a:pt x="302565" y="6316602"/>
                </a:lnTo>
                <a:cubicBezTo>
                  <a:pt x="135463" y="6316602"/>
                  <a:pt x="0" y="6181139"/>
                  <a:pt x="0" y="6014037"/>
                </a:cubicBezTo>
                <a:lnTo>
                  <a:pt x="0" y="302565"/>
                </a:lnTo>
                <a:cubicBezTo>
                  <a:pt x="0" y="135463"/>
                  <a:pt x="135463" y="0"/>
                  <a:pt x="302565"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7FF0220E-48F8-B4D9-19DE-7B457C3C221C}"/>
              </a:ext>
            </a:extLst>
          </p:cNvPr>
          <p:cNvSpPr>
            <a:spLocks noGrp="1"/>
          </p:cNvSpPr>
          <p:nvPr>
            <p:ph sz="quarter" idx="14"/>
          </p:nvPr>
        </p:nvSpPr>
        <p:spPr>
          <a:xfrm>
            <a:off x="7513753" y="1435652"/>
            <a:ext cx="3891435" cy="4833862"/>
          </a:xfrm>
        </p:spPr>
        <p:txBody>
          <a:bodyPr anchor="b"/>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7515079" y="6387128"/>
            <a:ext cx="2703777" cy="338328"/>
          </a:xfrm>
        </p:spPr>
        <p:txBody>
          <a:bodyPr/>
          <a:lstStyle/>
          <a:p>
            <a:r>
              <a:rPr lang="en-US"/>
              <a:t>Sample Footer Text</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lvl1pPr>
              <a:defRPr>
                <a:solidFill>
                  <a:schemeClr val="tx1"/>
                </a:solidFill>
                <a:effectLst/>
              </a:defRPr>
            </a:lvl1pPr>
          </a:lstStyle>
          <a:p>
            <a:fld id="{19F43114-67DF-4FA3-9285-385EAC7FCBCA}" type="datetime1">
              <a:rPr lang="en-US" smtClean="0"/>
              <a:t>10/4/2025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8116806-1FD2-4A57-B5EA-7014AB76383B}" type="slidenum">
              <a:rPr lang="en-US" smtClean="0"/>
              <a:t>‹#›</a:t>
            </a:fld>
            <a:endParaRPr lang="en-US"/>
          </a:p>
        </p:txBody>
      </p:sp>
    </p:spTree>
    <p:extLst>
      <p:ext uri="{BB962C8B-B14F-4D97-AF65-F5344CB8AC3E}">
        <p14:creationId xmlns:p14="http://schemas.microsoft.com/office/powerpoint/2010/main" val="298103931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ntent with Picture 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85856" y="219457"/>
            <a:ext cx="4026915" cy="1303534"/>
          </a:xfrm>
        </p:spPr>
        <p:txBody>
          <a:bodyPr anchor="t"/>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185855" y="1522992"/>
            <a:ext cx="4026916" cy="4748826"/>
          </a:xfrm>
        </p:spPr>
        <p:txBody>
          <a:bodyPr anchor="b"/>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lvl1pPr>
              <a:defRPr>
                <a:solidFill>
                  <a:schemeClr val="tx1"/>
                </a:solidFill>
                <a:effectLst/>
              </a:defRPr>
            </a:lvl1pPr>
          </a:lstStyle>
          <a:p>
            <a:r>
              <a:rPr lang="en-US"/>
              <a:t>Sample Footer Text</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3199660" y="6387128"/>
            <a:ext cx="1032084" cy="338328"/>
          </a:xfrm>
        </p:spPr>
        <p:txBody>
          <a:bodyPr/>
          <a:lstStyle/>
          <a:p>
            <a:fld id="{1217BF59-E0D5-409C-8A6B-0F803A4B6315}" type="datetime1">
              <a:rPr lang="en-US" smtClean="0"/>
              <a:t>10/4/2025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4231744" y="6387128"/>
            <a:ext cx="457200" cy="338328"/>
          </a:xfrm>
        </p:spPr>
        <p:txBody>
          <a:bodyPr/>
          <a:lstStyle>
            <a:lvl1pPr>
              <a:defRPr>
                <a:solidFill>
                  <a:schemeClr val="tx1"/>
                </a:solidFill>
                <a:effectLst/>
              </a:defRPr>
            </a:lvl1pPr>
          </a:lstStyle>
          <a:p>
            <a:fld id="{C8116806-1FD2-4A57-B5EA-7014AB76383B}" type="slidenum">
              <a:rPr lang="en-US" smtClean="0"/>
              <a:t>‹#›</a:t>
            </a:fld>
            <a:endParaRPr lang="en-US"/>
          </a:p>
        </p:txBody>
      </p:sp>
      <p:sp>
        <p:nvSpPr>
          <p:cNvPr id="4" name="Picture Placeholder 3">
            <a:extLst>
              <a:ext uri="{FF2B5EF4-FFF2-40B4-BE49-F238E27FC236}">
                <a16:creationId xmlns:a16="http://schemas.microsoft.com/office/drawing/2014/main" id="{00846273-A5CB-BDCB-C625-903F863EC307}"/>
              </a:ext>
            </a:extLst>
          </p:cNvPr>
          <p:cNvSpPr>
            <a:spLocks noGrp="1"/>
          </p:cNvSpPr>
          <p:nvPr>
            <p:ph type="pic" sz="quarter" idx="13" hasCustomPrompt="1"/>
          </p:nvPr>
        </p:nvSpPr>
        <p:spPr>
          <a:xfrm>
            <a:off x="4914900" y="265943"/>
            <a:ext cx="7010400" cy="6325357"/>
          </a:xfrm>
          <a:custGeom>
            <a:avLst/>
            <a:gdLst>
              <a:gd name="connsiteX0" fmla="*/ 269395 w 6111507"/>
              <a:gd name="connsiteY0" fmla="*/ 0 h 6172338"/>
              <a:gd name="connsiteX1" fmla="*/ 5842112 w 6111507"/>
              <a:gd name="connsiteY1" fmla="*/ 0 h 6172338"/>
              <a:gd name="connsiteX2" fmla="*/ 6111507 w 6111507"/>
              <a:gd name="connsiteY2" fmla="*/ 268145 h 6172338"/>
              <a:gd name="connsiteX3" fmla="*/ 6111507 w 6111507"/>
              <a:gd name="connsiteY3" fmla="*/ 5904194 h 6172338"/>
              <a:gd name="connsiteX4" fmla="*/ 5842112 w 6111507"/>
              <a:gd name="connsiteY4" fmla="*/ 6172338 h 6172338"/>
              <a:gd name="connsiteX5" fmla="*/ 269395 w 6111507"/>
              <a:gd name="connsiteY5" fmla="*/ 6172338 h 6172338"/>
              <a:gd name="connsiteX6" fmla="*/ 0 w 6111507"/>
              <a:gd name="connsiteY6" fmla="*/ 5904194 h 6172338"/>
              <a:gd name="connsiteX7" fmla="*/ 0 w 6111507"/>
              <a:gd name="connsiteY7" fmla="*/ 268145 h 6172338"/>
              <a:gd name="connsiteX8" fmla="*/ 269395 w 6111507"/>
              <a:gd name="connsiteY8" fmla="*/ 0 h 6172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1507" h="6172338">
                <a:moveTo>
                  <a:pt x="269395" y="0"/>
                </a:moveTo>
                <a:lnTo>
                  <a:pt x="5842112" y="0"/>
                </a:lnTo>
                <a:cubicBezTo>
                  <a:pt x="5990895" y="0"/>
                  <a:pt x="6111507" y="120052"/>
                  <a:pt x="6111507" y="268145"/>
                </a:cubicBezTo>
                <a:lnTo>
                  <a:pt x="6111507" y="5904194"/>
                </a:lnTo>
                <a:cubicBezTo>
                  <a:pt x="6111507" y="6052286"/>
                  <a:pt x="5990895" y="6172338"/>
                  <a:pt x="5842112" y="6172338"/>
                </a:cubicBezTo>
                <a:lnTo>
                  <a:pt x="269395" y="6172338"/>
                </a:lnTo>
                <a:cubicBezTo>
                  <a:pt x="120612" y="6172338"/>
                  <a:pt x="0" y="6052286"/>
                  <a:pt x="0" y="5904194"/>
                </a:cubicBezTo>
                <a:lnTo>
                  <a:pt x="0" y="268145"/>
                </a:lnTo>
                <a:cubicBezTo>
                  <a:pt x="0" y="120052"/>
                  <a:pt x="120612" y="0"/>
                  <a:pt x="269395"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 </a:t>
            </a:r>
          </a:p>
        </p:txBody>
      </p:sp>
    </p:spTree>
    <p:extLst>
      <p:ext uri="{BB962C8B-B14F-4D97-AF65-F5344CB8AC3E}">
        <p14:creationId xmlns:p14="http://schemas.microsoft.com/office/powerpoint/2010/main" val="4086865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with Picture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54206" y="216426"/>
            <a:ext cx="4064673" cy="3934950"/>
          </a:xfrm>
        </p:spPr>
        <p:txBody>
          <a:bodyPr vert="horz" lIns="91440" tIns="45720" rIns="91440" bIns="45720" rtlCol="0" anchor="t">
            <a:normAutofit/>
          </a:bodyPr>
          <a:lstStyle>
            <a:lvl1pPr>
              <a:defRPr lang="en-US" sz="5000" dirty="0">
                <a:solidFill>
                  <a:schemeClr val="tx2"/>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82880" y="4846320"/>
            <a:ext cx="4035999" cy="1380744"/>
          </a:xfrm>
        </p:spPr>
        <p:txBody>
          <a:bodyPr vert="horz" lIns="91440" tIns="45720" rIns="91440" bIns="45720" rtlCol="0" anchor="b">
            <a:normAutofit/>
          </a:bodyPr>
          <a:lstStyle>
            <a:lvl1pPr marL="0" indent="0">
              <a:buNone/>
              <a:defRPr lang="en-US" sz="1600" dirty="0">
                <a:solidFill>
                  <a:schemeClr val="tx2"/>
                </a:solidFill>
              </a:defRPr>
            </a:lvl1pPr>
          </a:lstStyle>
          <a:p>
            <a:pPr lvl="0"/>
            <a:r>
              <a:rPr lang="en-US"/>
              <a:t>Click to edit Master subtitle style</a:t>
            </a:r>
            <a:endParaRPr lang="en-US" dirty="0"/>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a:xfrm>
            <a:off x="178705" y="6387737"/>
            <a:ext cx="2140360" cy="338328"/>
          </a:xfrm>
        </p:spPr>
        <p:txBody>
          <a:bodyPr/>
          <a:lstStyle>
            <a:lvl1pPr>
              <a:defRPr>
                <a:solidFill>
                  <a:schemeClr val="tx2"/>
                </a:solidFill>
              </a:defRPr>
            </a:lvl1pPr>
          </a:lstStyle>
          <a:p>
            <a:r>
              <a:rPr lang="en-US"/>
              <a:t>Sample Footer Text</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a:xfrm>
            <a:off x="2882481" y="6377824"/>
            <a:ext cx="1384720" cy="338328"/>
          </a:xfrm>
        </p:spPr>
        <p:txBody>
          <a:bodyPr/>
          <a:lstStyle>
            <a:lvl1pPr algn="r">
              <a:defRPr>
                <a:solidFill>
                  <a:schemeClr val="tx2"/>
                </a:solidFill>
                <a:effectLst/>
              </a:defRPr>
            </a:lvl1pPr>
          </a:lstStyle>
          <a:p>
            <a:fld id="{778BA358-D7E7-499C-84B9-AC14A66ED1A6}" type="datetime1">
              <a:rPr lang="en-US" smtClean="0"/>
              <a:t>10/4/2025</a:t>
            </a:fld>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a:xfrm>
            <a:off x="4267201" y="6378213"/>
            <a:ext cx="457200" cy="338328"/>
          </a:xfrm>
        </p:spPr>
        <p:txBody>
          <a:bodyPr/>
          <a:lstStyle>
            <a:lvl1pPr>
              <a:defRPr>
                <a:solidFill>
                  <a:schemeClr val="tx2"/>
                </a:solidFill>
              </a:defRPr>
            </a:lvl1pPr>
          </a:lstStyle>
          <a:p>
            <a:fld id="{C8116806-1FD2-4A57-B5EA-7014AB76383B}" type="slidenum">
              <a:rPr lang="en-US" smtClean="0"/>
              <a:t>‹#›</a:t>
            </a:fld>
            <a:endParaRPr lang="en-US"/>
          </a:p>
        </p:txBody>
      </p:sp>
      <p:sp>
        <p:nvSpPr>
          <p:cNvPr id="12" name="Picture Placeholder 11">
            <a:extLst>
              <a:ext uri="{FF2B5EF4-FFF2-40B4-BE49-F238E27FC236}">
                <a16:creationId xmlns:a16="http://schemas.microsoft.com/office/drawing/2014/main" id="{01953364-E558-970A-5425-4AFF617AEAAF}"/>
              </a:ext>
            </a:extLst>
          </p:cNvPr>
          <p:cNvSpPr>
            <a:spLocks noGrp="1"/>
          </p:cNvSpPr>
          <p:nvPr>
            <p:ph type="pic" sz="quarter" idx="13" hasCustomPrompt="1"/>
          </p:nvPr>
        </p:nvSpPr>
        <p:spPr>
          <a:xfrm>
            <a:off x="4914901" y="265176"/>
            <a:ext cx="7010400" cy="6327648"/>
          </a:xfrm>
          <a:custGeom>
            <a:avLst/>
            <a:gdLst>
              <a:gd name="connsiteX0" fmla="*/ 302565 w 7010400"/>
              <a:gd name="connsiteY0" fmla="*/ 0 h 6316602"/>
              <a:gd name="connsiteX1" fmla="*/ 6707835 w 7010400"/>
              <a:gd name="connsiteY1" fmla="*/ 0 h 6316602"/>
              <a:gd name="connsiteX2" fmla="*/ 7010400 w 7010400"/>
              <a:gd name="connsiteY2" fmla="*/ 302565 h 6316602"/>
              <a:gd name="connsiteX3" fmla="*/ 7010400 w 7010400"/>
              <a:gd name="connsiteY3" fmla="*/ 6014037 h 6316602"/>
              <a:gd name="connsiteX4" fmla="*/ 6707835 w 7010400"/>
              <a:gd name="connsiteY4" fmla="*/ 6316602 h 6316602"/>
              <a:gd name="connsiteX5" fmla="*/ 302565 w 7010400"/>
              <a:gd name="connsiteY5" fmla="*/ 6316602 h 6316602"/>
              <a:gd name="connsiteX6" fmla="*/ 0 w 7010400"/>
              <a:gd name="connsiteY6" fmla="*/ 6014037 h 6316602"/>
              <a:gd name="connsiteX7" fmla="*/ 0 w 7010400"/>
              <a:gd name="connsiteY7" fmla="*/ 302565 h 6316602"/>
              <a:gd name="connsiteX8" fmla="*/ 302565 w 7010400"/>
              <a:gd name="connsiteY8" fmla="*/ 0 h 6316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10400" h="6316602">
                <a:moveTo>
                  <a:pt x="302565" y="0"/>
                </a:moveTo>
                <a:lnTo>
                  <a:pt x="6707835" y="0"/>
                </a:lnTo>
                <a:cubicBezTo>
                  <a:pt x="6874937" y="0"/>
                  <a:pt x="7010400" y="135463"/>
                  <a:pt x="7010400" y="302565"/>
                </a:cubicBezTo>
                <a:lnTo>
                  <a:pt x="7010400" y="6014037"/>
                </a:lnTo>
                <a:cubicBezTo>
                  <a:pt x="7010400" y="6181139"/>
                  <a:pt x="6874937" y="6316602"/>
                  <a:pt x="6707835" y="6316602"/>
                </a:cubicBezTo>
                <a:lnTo>
                  <a:pt x="302565" y="6316602"/>
                </a:lnTo>
                <a:cubicBezTo>
                  <a:pt x="135463" y="6316602"/>
                  <a:pt x="0" y="6181139"/>
                  <a:pt x="0" y="6014037"/>
                </a:cubicBezTo>
                <a:lnTo>
                  <a:pt x="0" y="302565"/>
                </a:lnTo>
                <a:cubicBezTo>
                  <a:pt x="0" y="135463"/>
                  <a:pt x="135463" y="0"/>
                  <a:pt x="302565" y="0"/>
                </a:cubicBezTo>
                <a:close/>
              </a:path>
            </a:pathLst>
          </a:custGeom>
          <a:blipFill dpi="0" rotWithShape="1">
            <a:blip r:embed="rId2">
              <a:alphaModFix amt="70000"/>
            </a:blip>
            <a:srcRect/>
            <a:stretch>
              <a:fillRect/>
            </a:stretch>
          </a:blipFill>
        </p:spPr>
        <p:txBody>
          <a:bodyPr wrap="square">
            <a:noAutofit/>
          </a:bodyPr>
          <a:lstStyle>
            <a:lvl1pPr marL="0" indent="0">
              <a:buNone/>
              <a:defRPr/>
            </a:lvl1pPr>
          </a:lstStyle>
          <a:p>
            <a:r>
              <a:rPr lang="en-US" dirty="0"/>
              <a:t> </a:t>
            </a:r>
          </a:p>
        </p:txBody>
      </p:sp>
    </p:spTree>
    <p:extLst>
      <p:ext uri="{BB962C8B-B14F-4D97-AF65-F5344CB8AC3E}">
        <p14:creationId xmlns:p14="http://schemas.microsoft.com/office/powerpoint/2010/main" val="3599668258"/>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ntent with Picture 1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459071" y="219456"/>
            <a:ext cx="3162300" cy="1849198"/>
          </a:xfrm>
        </p:spPr>
        <p:txBody>
          <a:bodyPr anchor="t"/>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C1BE581-FB1F-EE1A-8946-9FA6FC25C11B}"/>
              </a:ext>
            </a:extLst>
          </p:cNvPr>
          <p:cNvSpPr>
            <a:spLocks noGrp="1"/>
          </p:cNvSpPr>
          <p:nvPr>
            <p:ph type="pic" sz="quarter" idx="13" hasCustomPrompt="1"/>
          </p:nvPr>
        </p:nvSpPr>
        <p:spPr>
          <a:xfrm>
            <a:off x="274320" y="266700"/>
            <a:ext cx="7924800" cy="6324600"/>
          </a:xfrm>
          <a:custGeom>
            <a:avLst/>
            <a:gdLst>
              <a:gd name="connsiteX0" fmla="*/ 293082 w 7924800"/>
              <a:gd name="connsiteY0" fmla="*/ 0 h 6324600"/>
              <a:gd name="connsiteX1" fmla="*/ 7631718 w 7924800"/>
              <a:gd name="connsiteY1" fmla="*/ 0 h 6324600"/>
              <a:gd name="connsiteX2" fmla="*/ 7924800 w 7924800"/>
              <a:gd name="connsiteY2" fmla="*/ 293082 h 6324600"/>
              <a:gd name="connsiteX3" fmla="*/ 7924800 w 7924800"/>
              <a:gd name="connsiteY3" fmla="*/ 6031518 h 6324600"/>
              <a:gd name="connsiteX4" fmla="*/ 7631718 w 7924800"/>
              <a:gd name="connsiteY4" fmla="*/ 6324600 h 6324600"/>
              <a:gd name="connsiteX5" fmla="*/ 293082 w 7924800"/>
              <a:gd name="connsiteY5" fmla="*/ 6324600 h 6324600"/>
              <a:gd name="connsiteX6" fmla="*/ 0 w 7924800"/>
              <a:gd name="connsiteY6" fmla="*/ 6031518 h 6324600"/>
              <a:gd name="connsiteX7" fmla="*/ 0 w 7924800"/>
              <a:gd name="connsiteY7" fmla="*/ 293082 h 6324600"/>
              <a:gd name="connsiteX8" fmla="*/ 293082 w 7924800"/>
              <a:gd name="connsiteY8" fmla="*/ 0 h 632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24800" h="6324600">
                <a:moveTo>
                  <a:pt x="293082" y="0"/>
                </a:moveTo>
                <a:lnTo>
                  <a:pt x="7631718" y="0"/>
                </a:lnTo>
                <a:cubicBezTo>
                  <a:pt x="7793583" y="0"/>
                  <a:pt x="7924800" y="131217"/>
                  <a:pt x="7924800" y="293082"/>
                </a:cubicBezTo>
                <a:lnTo>
                  <a:pt x="7924800" y="6031518"/>
                </a:lnTo>
                <a:cubicBezTo>
                  <a:pt x="7924800" y="6193383"/>
                  <a:pt x="7793583" y="6324600"/>
                  <a:pt x="7631718" y="6324600"/>
                </a:cubicBezTo>
                <a:lnTo>
                  <a:pt x="293082" y="6324600"/>
                </a:lnTo>
                <a:cubicBezTo>
                  <a:pt x="131217" y="6324600"/>
                  <a:pt x="0" y="6193383"/>
                  <a:pt x="0" y="6031518"/>
                </a:cubicBezTo>
                <a:lnTo>
                  <a:pt x="0" y="293082"/>
                </a:lnTo>
                <a:cubicBezTo>
                  <a:pt x="0" y="131217"/>
                  <a:pt x="131217" y="0"/>
                  <a:pt x="293082"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6E0D00CE-C191-6DE5-9D82-7EFB59BC3739}"/>
              </a:ext>
            </a:extLst>
          </p:cNvPr>
          <p:cNvSpPr>
            <a:spLocks noGrp="1"/>
          </p:cNvSpPr>
          <p:nvPr>
            <p:ph sz="quarter" idx="14"/>
          </p:nvPr>
        </p:nvSpPr>
        <p:spPr>
          <a:xfrm>
            <a:off x="8459071" y="2111514"/>
            <a:ext cx="3162300" cy="4158000"/>
          </a:xfrm>
        </p:spPr>
        <p:txBody>
          <a:bodyPr vert="horz" lIns="91440" tIns="45720" rIns="91440" bIns="45720" rtlCol="0" anchor="b">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8459072" y="6387737"/>
            <a:ext cx="1983112" cy="338328"/>
          </a:xfrm>
        </p:spPr>
        <p:txBody>
          <a:bodyPr/>
          <a:lstStyle/>
          <a:p>
            <a:r>
              <a:rPr lang="en-US"/>
              <a:t>Sample Footer Text</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10477500" y="6390795"/>
            <a:ext cx="1032084" cy="338328"/>
          </a:xfrm>
        </p:spPr>
        <p:txBody>
          <a:bodyPr/>
          <a:lstStyle>
            <a:lvl1pPr>
              <a:defRPr>
                <a:solidFill>
                  <a:schemeClr val="tx1"/>
                </a:solidFill>
                <a:effectLst/>
              </a:defRPr>
            </a:lvl1pPr>
          </a:lstStyle>
          <a:p>
            <a:fld id="{6AC6ED7C-CAEB-4C33-83BF-788B8A76A11C}" type="datetime1">
              <a:rPr lang="en-US" smtClean="0"/>
              <a:t>10/4/2025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8116806-1FD2-4A57-B5EA-7014AB76383B}" type="slidenum">
              <a:rPr lang="en-US" smtClean="0"/>
              <a:t>‹#›</a:t>
            </a:fld>
            <a:endParaRPr lang="en-US"/>
          </a:p>
        </p:txBody>
      </p:sp>
    </p:spTree>
    <p:extLst>
      <p:ext uri="{BB962C8B-B14F-4D97-AF65-F5344CB8AC3E}">
        <p14:creationId xmlns:p14="http://schemas.microsoft.com/office/powerpoint/2010/main" val="19592928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ontent with Picture 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85854" y="219456"/>
            <a:ext cx="3234982" cy="1577218"/>
          </a:xfrm>
        </p:spPr>
        <p:txBody>
          <a:bodyPr anchor="t"/>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6E0D00CE-C191-6DE5-9D82-7EFB59BC3739}"/>
              </a:ext>
            </a:extLst>
          </p:cNvPr>
          <p:cNvSpPr>
            <a:spLocks noGrp="1"/>
          </p:cNvSpPr>
          <p:nvPr>
            <p:ph sz="quarter" idx="14"/>
          </p:nvPr>
        </p:nvSpPr>
        <p:spPr>
          <a:xfrm>
            <a:off x="185854" y="1796675"/>
            <a:ext cx="3234982" cy="4471476"/>
          </a:xfrm>
        </p:spPr>
        <p:txBody>
          <a:bodyPr vert="horz" lIns="91440" tIns="45720" rIns="91440" bIns="45720" rtlCol="0" anchor="b">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178705" y="6387128"/>
            <a:ext cx="2095770" cy="338328"/>
          </a:xfrm>
        </p:spPr>
        <p:txBody>
          <a:bodyPr/>
          <a:lstStyle/>
          <a:p>
            <a:r>
              <a:rPr lang="en-US"/>
              <a:t>Sample Footer Text</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2206416" y="6390795"/>
            <a:ext cx="1032084" cy="338328"/>
          </a:xfrm>
        </p:spPr>
        <p:txBody>
          <a:bodyPr/>
          <a:lstStyle>
            <a:lvl1pPr>
              <a:defRPr>
                <a:solidFill>
                  <a:schemeClr val="tx1"/>
                </a:solidFill>
                <a:effectLst/>
              </a:defRPr>
            </a:lvl1pPr>
          </a:lstStyle>
          <a:p>
            <a:fld id="{BB0B5C10-8896-4A25-9ADC-0DE16BEA40F9}" type="datetime1">
              <a:rPr lang="en-US" smtClean="0"/>
              <a:t>10/4/2025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3238500" y="6390795"/>
            <a:ext cx="457200" cy="338328"/>
          </a:xfrm>
        </p:spPr>
        <p:txBody>
          <a:bodyPr/>
          <a:lstStyle/>
          <a:p>
            <a:fld id="{C8116806-1FD2-4A57-B5EA-7014AB76383B}" type="slidenum">
              <a:rPr lang="en-US" smtClean="0"/>
              <a:t>‹#›</a:t>
            </a:fld>
            <a:endParaRPr lang="en-US"/>
          </a:p>
        </p:txBody>
      </p:sp>
      <p:sp>
        <p:nvSpPr>
          <p:cNvPr id="4" name="Picture Placeholder 3">
            <a:extLst>
              <a:ext uri="{FF2B5EF4-FFF2-40B4-BE49-F238E27FC236}">
                <a16:creationId xmlns:a16="http://schemas.microsoft.com/office/drawing/2014/main" id="{65B0EC94-28E6-D665-7491-10A308B0B426}"/>
              </a:ext>
            </a:extLst>
          </p:cNvPr>
          <p:cNvSpPr>
            <a:spLocks noGrp="1"/>
          </p:cNvSpPr>
          <p:nvPr>
            <p:ph type="pic" sz="quarter" idx="13" hasCustomPrompt="1"/>
          </p:nvPr>
        </p:nvSpPr>
        <p:spPr>
          <a:xfrm>
            <a:off x="3965783" y="265176"/>
            <a:ext cx="7959517" cy="6327648"/>
          </a:xfrm>
          <a:custGeom>
            <a:avLst/>
            <a:gdLst>
              <a:gd name="connsiteX0" fmla="*/ 267246 w 7391400"/>
              <a:gd name="connsiteY0" fmla="*/ 0 h 6172200"/>
              <a:gd name="connsiteX1" fmla="*/ 7124155 w 7391400"/>
              <a:gd name="connsiteY1" fmla="*/ 0 h 6172200"/>
              <a:gd name="connsiteX2" fmla="*/ 7391400 w 7391400"/>
              <a:gd name="connsiteY2" fmla="*/ 266886 h 6172200"/>
              <a:gd name="connsiteX3" fmla="*/ 7391400 w 7391400"/>
              <a:gd name="connsiteY3" fmla="*/ 5905314 h 6172200"/>
              <a:gd name="connsiteX4" fmla="*/ 7124155 w 7391400"/>
              <a:gd name="connsiteY4" fmla="*/ 6172200 h 6172200"/>
              <a:gd name="connsiteX5" fmla="*/ 267246 w 7391400"/>
              <a:gd name="connsiteY5" fmla="*/ 6172200 h 6172200"/>
              <a:gd name="connsiteX6" fmla="*/ 0 w 7391400"/>
              <a:gd name="connsiteY6" fmla="*/ 5905314 h 6172200"/>
              <a:gd name="connsiteX7" fmla="*/ 0 w 7391400"/>
              <a:gd name="connsiteY7" fmla="*/ 266886 h 6172200"/>
              <a:gd name="connsiteX8" fmla="*/ 267246 w 7391400"/>
              <a:gd name="connsiteY8" fmla="*/ 0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91400" h="6172200">
                <a:moveTo>
                  <a:pt x="267246" y="0"/>
                </a:moveTo>
                <a:lnTo>
                  <a:pt x="7124155" y="0"/>
                </a:lnTo>
                <a:cubicBezTo>
                  <a:pt x="7271750" y="0"/>
                  <a:pt x="7391400" y="119489"/>
                  <a:pt x="7391400" y="266886"/>
                </a:cubicBezTo>
                <a:lnTo>
                  <a:pt x="7391400" y="5905314"/>
                </a:lnTo>
                <a:cubicBezTo>
                  <a:pt x="7391400" y="6052711"/>
                  <a:pt x="7271750" y="6172200"/>
                  <a:pt x="7124155" y="6172200"/>
                </a:cubicBezTo>
                <a:lnTo>
                  <a:pt x="267246" y="6172200"/>
                </a:lnTo>
                <a:cubicBezTo>
                  <a:pt x="119650" y="6172200"/>
                  <a:pt x="0" y="6052711"/>
                  <a:pt x="0" y="5905314"/>
                </a:cubicBezTo>
                <a:lnTo>
                  <a:pt x="0" y="266886"/>
                </a:lnTo>
                <a:cubicBezTo>
                  <a:pt x="0" y="119489"/>
                  <a:pt x="119650" y="0"/>
                  <a:pt x="267246"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 </a:t>
            </a:r>
          </a:p>
        </p:txBody>
      </p:sp>
    </p:spTree>
    <p:extLst>
      <p:ext uri="{BB962C8B-B14F-4D97-AF65-F5344CB8AC3E}">
        <p14:creationId xmlns:p14="http://schemas.microsoft.com/office/powerpoint/2010/main" val="201437751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ontent with Picture 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9252434" y="219456"/>
            <a:ext cx="2504499" cy="2282204"/>
          </a:xfrm>
        </p:spPr>
        <p:txBody>
          <a:bodyPr anchor="t"/>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0245013D-3ACD-0E69-50DF-0B7C6855E765}"/>
              </a:ext>
            </a:extLst>
          </p:cNvPr>
          <p:cNvSpPr>
            <a:spLocks noGrp="1"/>
          </p:cNvSpPr>
          <p:nvPr>
            <p:ph type="pic" sz="quarter" idx="13" hasCustomPrompt="1"/>
          </p:nvPr>
        </p:nvSpPr>
        <p:spPr>
          <a:xfrm>
            <a:off x="274220" y="266700"/>
            <a:ext cx="8782316" cy="6324600"/>
          </a:xfrm>
          <a:custGeom>
            <a:avLst/>
            <a:gdLst>
              <a:gd name="connsiteX0" fmla="*/ 293967 w 8782316"/>
              <a:gd name="connsiteY0" fmla="*/ 0 h 6324600"/>
              <a:gd name="connsiteX1" fmla="*/ 8488349 w 8782316"/>
              <a:gd name="connsiteY1" fmla="*/ 0 h 6324600"/>
              <a:gd name="connsiteX2" fmla="*/ 8782316 w 8782316"/>
              <a:gd name="connsiteY2" fmla="*/ 293967 h 6324600"/>
              <a:gd name="connsiteX3" fmla="*/ 8782316 w 8782316"/>
              <a:gd name="connsiteY3" fmla="*/ 6030633 h 6324600"/>
              <a:gd name="connsiteX4" fmla="*/ 8488349 w 8782316"/>
              <a:gd name="connsiteY4" fmla="*/ 6324600 h 6324600"/>
              <a:gd name="connsiteX5" fmla="*/ 293967 w 8782316"/>
              <a:gd name="connsiteY5" fmla="*/ 6324600 h 6324600"/>
              <a:gd name="connsiteX6" fmla="*/ 0 w 8782316"/>
              <a:gd name="connsiteY6" fmla="*/ 6030633 h 6324600"/>
              <a:gd name="connsiteX7" fmla="*/ 0 w 8782316"/>
              <a:gd name="connsiteY7" fmla="*/ 293967 h 6324600"/>
              <a:gd name="connsiteX8" fmla="*/ 293967 w 8782316"/>
              <a:gd name="connsiteY8" fmla="*/ 0 h 632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82316" h="6324600">
                <a:moveTo>
                  <a:pt x="293967" y="0"/>
                </a:moveTo>
                <a:lnTo>
                  <a:pt x="8488349" y="0"/>
                </a:lnTo>
                <a:cubicBezTo>
                  <a:pt x="8650702" y="0"/>
                  <a:pt x="8782316" y="131614"/>
                  <a:pt x="8782316" y="293967"/>
                </a:cubicBezTo>
                <a:lnTo>
                  <a:pt x="8782316" y="6030633"/>
                </a:lnTo>
                <a:cubicBezTo>
                  <a:pt x="8782316" y="6192986"/>
                  <a:pt x="8650702" y="6324600"/>
                  <a:pt x="8488349" y="6324600"/>
                </a:cubicBezTo>
                <a:lnTo>
                  <a:pt x="293967" y="6324600"/>
                </a:lnTo>
                <a:cubicBezTo>
                  <a:pt x="131614" y="6324600"/>
                  <a:pt x="0" y="6192986"/>
                  <a:pt x="0" y="6030633"/>
                </a:cubicBezTo>
                <a:lnTo>
                  <a:pt x="0" y="293967"/>
                </a:lnTo>
                <a:cubicBezTo>
                  <a:pt x="0" y="131614"/>
                  <a:pt x="131614" y="0"/>
                  <a:pt x="293967"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6E0D00CE-C191-6DE5-9D82-7EFB59BC3739}"/>
              </a:ext>
            </a:extLst>
          </p:cNvPr>
          <p:cNvSpPr>
            <a:spLocks noGrp="1"/>
          </p:cNvSpPr>
          <p:nvPr>
            <p:ph sz="quarter" idx="14"/>
          </p:nvPr>
        </p:nvSpPr>
        <p:spPr>
          <a:xfrm>
            <a:off x="9262115" y="3001992"/>
            <a:ext cx="2494818" cy="3299767"/>
          </a:xfrm>
        </p:spPr>
        <p:txBody>
          <a:bodyPr anchor="b">
            <a:normAutofit/>
          </a:bodyPr>
          <a:lstStyle>
            <a:lvl1pPr marL="0" indent="0">
              <a:buNone/>
              <a:defRPr sz="1400"/>
            </a:lvl1pPr>
            <a:lvl2pPr marL="228600" indent="0">
              <a:buNone/>
              <a:defRPr sz="1400"/>
            </a:lvl2pPr>
            <a:lvl3pPr marL="457200" indent="0">
              <a:buNone/>
              <a:defRPr sz="1400"/>
            </a:lvl3pPr>
            <a:lvl4pPr marL="685800" indent="0">
              <a:buNone/>
              <a:defRPr sz="1400"/>
            </a:lvl4pPr>
            <a:lvl5pPr marL="914400" indent="0">
              <a:buNone/>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9259368" y="6387737"/>
            <a:ext cx="1315404" cy="338328"/>
          </a:xfrm>
        </p:spPr>
        <p:txBody>
          <a:bodyPr/>
          <a:lstStyle/>
          <a:p>
            <a:r>
              <a:rPr lang="en-US"/>
              <a:t>Sample Footer Text</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10564498" y="6390795"/>
            <a:ext cx="1007658" cy="338328"/>
          </a:xfrm>
        </p:spPr>
        <p:txBody>
          <a:bodyPr/>
          <a:lstStyle>
            <a:lvl1pPr>
              <a:defRPr>
                <a:solidFill>
                  <a:schemeClr val="tx1"/>
                </a:solidFill>
                <a:effectLst/>
              </a:defRPr>
            </a:lvl1pPr>
          </a:lstStyle>
          <a:p>
            <a:fld id="{77A7F542-C964-486E-82FB-259D80A22E0C}" type="datetime1">
              <a:rPr lang="en-US" smtClean="0"/>
              <a:t>10/4/2025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8116806-1FD2-4A57-B5EA-7014AB76383B}" type="slidenum">
              <a:rPr lang="en-US" smtClean="0"/>
              <a:t>‹#›</a:t>
            </a:fld>
            <a:endParaRPr lang="en-US"/>
          </a:p>
        </p:txBody>
      </p:sp>
    </p:spTree>
    <p:extLst>
      <p:ext uri="{BB962C8B-B14F-4D97-AF65-F5344CB8AC3E}">
        <p14:creationId xmlns:p14="http://schemas.microsoft.com/office/powerpoint/2010/main" val="41075268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ontent with Picture 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81878" y="5322914"/>
            <a:ext cx="4466322" cy="1064214"/>
          </a:xfrm>
        </p:spPr>
        <p:txBody>
          <a:bodyPr anchor="t">
            <a:normAutofit/>
          </a:bodyPr>
          <a:lstStyle>
            <a:lvl1pPr>
              <a:defRPr sz="3000"/>
            </a:lvl1pPr>
          </a:lstStyle>
          <a:p>
            <a:r>
              <a:rPr lang="en-US"/>
              <a:t>Click to edit Master title style</a:t>
            </a:r>
            <a:endParaRPr lang="en-US" dirty="0"/>
          </a:p>
        </p:txBody>
      </p:sp>
      <p:sp>
        <p:nvSpPr>
          <p:cNvPr id="4" name="Picture Placeholder 3">
            <a:extLst>
              <a:ext uri="{FF2B5EF4-FFF2-40B4-BE49-F238E27FC236}">
                <a16:creationId xmlns:a16="http://schemas.microsoft.com/office/drawing/2014/main" id="{61800625-21B7-D3E3-63A2-DDD86082593E}"/>
              </a:ext>
            </a:extLst>
          </p:cNvPr>
          <p:cNvSpPr>
            <a:spLocks noGrp="1"/>
          </p:cNvSpPr>
          <p:nvPr>
            <p:ph type="pic" sz="quarter" idx="15" hasCustomPrompt="1"/>
          </p:nvPr>
        </p:nvSpPr>
        <p:spPr>
          <a:xfrm>
            <a:off x="274220" y="265176"/>
            <a:ext cx="11651080" cy="4853814"/>
          </a:xfrm>
          <a:custGeom>
            <a:avLst/>
            <a:gdLst>
              <a:gd name="connsiteX0" fmla="*/ 291520 w 11651080"/>
              <a:gd name="connsiteY0" fmla="*/ 0 h 4853814"/>
              <a:gd name="connsiteX1" fmla="*/ 11359560 w 11651080"/>
              <a:gd name="connsiteY1" fmla="*/ 0 h 4853814"/>
              <a:gd name="connsiteX2" fmla="*/ 11651080 w 11651080"/>
              <a:gd name="connsiteY2" fmla="*/ 291520 h 4853814"/>
              <a:gd name="connsiteX3" fmla="*/ 11651080 w 11651080"/>
              <a:gd name="connsiteY3" fmla="*/ 4562294 h 4853814"/>
              <a:gd name="connsiteX4" fmla="*/ 11359560 w 11651080"/>
              <a:gd name="connsiteY4" fmla="*/ 4853814 h 4853814"/>
              <a:gd name="connsiteX5" fmla="*/ 291520 w 11651080"/>
              <a:gd name="connsiteY5" fmla="*/ 4853814 h 4853814"/>
              <a:gd name="connsiteX6" fmla="*/ 0 w 11651080"/>
              <a:gd name="connsiteY6" fmla="*/ 4562294 h 4853814"/>
              <a:gd name="connsiteX7" fmla="*/ 0 w 11651080"/>
              <a:gd name="connsiteY7" fmla="*/ 291520 h 4853814"/>
              <a:gd name="connsiteX8" fmla="*/ 291520 w 11651080"/>
              <a:gd name="connsiteY8" fmla="*/ 0 h 4853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51080" h="4853814">
                <a:moveTo>
                  <a:pt x="291520" y="0"/>
                </a:moveTo>
                <a:lnTo>
                  <a:pt x="11359560" y="0"/>
                </a:lnTo>
                <a:cubicBezTo>
                  <a:pt x="11520562" y="0"/>
                  <a:pt x="11651080" y="130518"/>
                  <a:pt x="11651080" y="291520"/>
                </a:cubicBezTo>
                <a:lnTo>
                  <a:pt x="11651080" y="4562294"/>
                </a:lnTo>
                <a:cubicBezTo>
                  <a:pt x="11651080" y="4723296"/>
                  <a:pt x="11520562" y="4853814"/>
                  <a:pt x="11359560" y="4853814"/>
                </a:cubicBezTo>
                <a:lnTo>
                  <a:pt x="291520" y="4853814"/>
                </a:lnTo>
                <a:cubicBezTo>
                  <a:pt x="130518" y="4853814"/>
                  <a:pt x="0" y="4723296"/>
                  <a:pt x="0" y="4562294"/>
                </a:cubicBezTo>
                <a:lnTo>
                  <a:pt x="0" y="291520"/>
                </a:lnTo>
                <a:cubicBezTo>
                  <a:pt x="0" y="130518"/>
                  <a:pt x="130518" y="0"/>
                  <a:pt x="291520"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4914900" y="5283156"/>
            <a:ext cx="7010400" cy="1103972"/>
          </a:xfrm>
        </p:spPr>
        <p:txBody>
          <a:bodyPr>
            <a:noAutofit/>
          </a:bodyPr>
          <a:lstStyle>
            <a:lvl1pPr marL="0" indent="0">
              <a:buFont typeface="Arial" panose="020B0604020202020204" pitchFamily="34" charset="0"/>
              <a:buNone/>
              <a:defRPr sz="1400"/>
            </a:lvl1pPr>
            <a:lvl2pPr marL="228600" indent="0">
              <a:buFont typeface="Arial" panose="020B0604020202020204" pitchFamily="34" charset="0"/>
              <a:buNone/>
              <a:defRPr sz="1200"/>
            </a:lvl2pPr>
            <a:lvl3pPr marL="457200" indent="0">
              <a:buFont typeface="Arial" panose="020B0604020202020204" pitchFamily="34" charset="0"/>
              <a:buNone/>
              <a:defRPr sz="1200"/>
            </a:lvl3pPr>
            <a:lvl4pPr marL="685800" indent="0">
              <a:buFont typeface="Arial" panose="020B0604020202020204" pitchFamily="34" charset="0"/>
              <a:buNone/>
              <a:defRPr sz="1200"/>
            </a:lvl4pPr>
            <a:lvl5pPr marL="914400" indent="0">
              <a:buFont typeface="Arial" panose="020B0604020202020204" pitchFamily="34" charset="0"/>
              <a:buNone/>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E79A6D22-E558-45A5-AFFE-4CB08C13E909}" type="datetime1">
              <a:rPr lang="en-US" smtClean="0"/>
              <a:t>10/4/2025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8116806-1FD2-4A57-B5EA-7014AB76383B}" type="slidenum">
              <a:rPr lang="en-US" smtClean="0"/>
              <a:t>‹#›</a:t>
            </a:fld>
            <a:endParaRPr lang="en-US"/>
          </a:p>
        </p:txBody>
      </p:sp>
    </p:spTree>
    <p:extLst>
      <p:ext uri="{BB962C8B-B14F-4D97-AF65-F5344CB8AC3E}">
        <p14:creationId xmlns:p14="http://schemas.microsoft.com/office/powerpoint/2010/main" val="301239674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ontent with Picture 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85854" y="3994637"/>
            <a:ext cx="3460316" cy="1986345"/>
          </a:xfrm>
        </p:spPr>
        <p:txBody>
          <a:bodyPr anchor="t">
            <a:normAutofit/>
          </a:bodyPr>
          <a:lstStyle>
            <a:lvl1pPr>
              <a:defRPr sz="3000"/>
            </a:lvl1pPr>
          </a:lstStyle>
          <a:p>
            <a:r>
              <a:rPr lang="en-US"/>
              <a:t>Click to edit Master title style</a:t>
            </a:r>
            <a:endParaRPr lang="en-US" dirty="0"/>
          </a:p>
        </p:txBody>
      </p:sp>
      <p:sp>
        <p:nvSpPr>
          <p:cNvPr id="10" name="Picture Placeholder 9">
            <a:extLst>
              <a:ext uri="{FF2B5EF4-FFF2-40B4-BE49-F238E27FC236}">
                <a16:creationId xmlns:a16="http://schemas.microsoft.com/office/drawing/2014/main" id="{9A350D79-60BC-073C-3EE9-FEF237EFFC3B}"/>
              </a:ext>
            </a:extLst>
          </p:cNvPr>
          <p:cNvSpPr>
            <a:spLocks noGrp="1"/>
          </p:cNvSpPr>
          <p:nvPr>
            <p:ph type="pic" sz="quarter" idx="13" hasCustomPrompt="1"/>
          </p:nvPr>
        </p:nvSpPr>
        <p:spPr>
          <a:xfrm>
            <a:off x="274220" y="266700"/>
            <a:ext cx="11651080" cy="3511571"/>
          </a:xfrm>
          <a:custGeom>
            <a:avLst/>
            <a:gdLst>
              <a:gd name="connsiteX0" fmla="*/ 293181 w 11651080"/>
              <a:gd name="connsiteY0" fmla="*/ 0 h 3511571"/>
              <a:gd name="connsiteX1" fmla="*/ 11357899 w 11651080"/>
              <a:gd name="connsiteY1" fmla="*/ 0 h 3511571"/>
              <a:gd name="connsiteX2" fmla="*/ 11651080 w 11651080"/>
              <a:gd name="connsiteY2" fmla="*/ 293181 h 3511571"/>
              <a:gd name="connsiteX3" fmla="*/ 11651080 w 11651080"/>
              <a:gd name="connsiteY3" fmla="*/ 3218390 h 3511571"/>
              <a:gd name="connsiteX4" fmla="*/ 11521819 w 11651080"/>
              <a:gd name="connsiteY4" fmla="*/ 3461500 h 3511571"/>
              <a:gd name="connsiteX5" fmla="*/ 11477449 w 11651080"/>
              <a:gd name="connsiteY5" fmla="*/ 3485583 h 3511571"/>
              <a:gd name="connsiteX6" fmla="*/ 11417209 w 11651080"/>
              <a:gd name="connsiteY6" fmla="*/ 3504280 h 3511571"/>
              <a:gd name="connsiteX7" fmla="*/ 11344868 w 11651080"/>
              <a:gd name="connsiteY7" fmla="*/ 3511571 h 3511571"/>
              <a:gd name="connsiteX8" fmla="*/ 310043 w 11651080"/>
              <a:gd name="connsiteY8" fmla="*/ 3511571 h 3511571"/>
              <a:gd name="connsiteX9" fmla="*/ 170323 w 11651080"/>
              <a:gd name="connsiteY9" fmla="*/ 3483368 h 3511571"/>
              <a:gd name="connsiteX10" fmla="*/ 127787 w 11651080"/>
              <a:gd name="connsiteY10" fmla="*/ 3460284 h 3511571"/>
              <a:gd name="connsiteX11" fmla="*/ 85871 w 11651080"/>
              <a:gd name="connsiteY11" fmla="*/ 3425700 h 3511571"/>
              <a:gd name="connsiteX12" fmla="*/ 0 w 11651080"/>
              <a:gd name="connsiteY12" fmla="*/ 3218390 h 3511571"/>
              <a:gd name="connsiteX13" fmla="*/ 0 w 11651080"/>
              <a:gd name="connsiteY13" fmla="*/ 293181 h 3511571"/>
              <a:gd name="connsiteX14" fmla="*/ 293181 w 11651080"/>
              <a:gd name="connsiteY14" fmla="*/ 0 h 351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651080" h="3511571">
                <a:moveTo>
                  <a:pt x="293181" y="0"/>
                </a:moveTo>
                <a:lnTo>
                  <a:pt x="11357899" y="0"/>
                </a:lnTo>
                <a:cubicBezTo>
                  <a:pt x="11519818" y="0"/>
                  <a:pt x="11651080" y="131262"/>
                  <a:pt x="11651080" y="293181"/>
                </a:cubicBezTo>
                <a:lnTo>
                  <a:pt x="11651080" y="3218390"/>
                </a:lnTo>
                <a:cubicBezTo>
                  <a:pt x="11651080" y="3319589"/>
                  <a:pt x="11599806" y="3408813"/>
                  <a:pt x="11521819" y="3461500"/>
                </a:cubicBezTo>
                <a:lnTo>
                  <a:pt x="11477449" y="3485583"/>
                </a:lnTo>
                <a:lnTo>
                  <a:pt x="11417209" y="3504280"/>
                </a:lnTo>
                <a:cubicBezTo>
                  <a:pt x="11393842" y="3509060"/>
                  <a:pt x="11369648" y="3511571"/>
                  <a:pt x="11344868" y="3511571"/>
                </a:cubicBezTo>
                <a:lnTo>
                  <a:pt x="310043" y="3511571"/>
                </a:lnTo>
                <a:cubicBezTo>
                  <a:pt x="260482" y="3511571"/>
                  <a:pt x="213267" y="3501529"/>
                  <a:pt x="170323" y="3483368"/>
                </a:cubicBezTo>
                <a:lnTo>
                  <a:pt x="127787" y="3460284"/>
                </a:lnTo>
                <a:lnTo>
                  <a:pt x="85871" y="3425700"/>
                </a:lnTo>
                <a:cubicBezTo>
                  <a:pt x="32816" y="3372645"/>
                  <a:pt x="0" y="3299350"/>
                  <a:pt x="0" y="3218390"/>
                </a:cubicBezTo>
                <a:lnTo>
                  <a:pt x="0" y="293181"/>
                </a:lnTo>
                <a:cubicBezTo>
                  <a:pt x="0" y="131262"/>
                  <a:pt x="131262" y="0"/>
                  <a:pt x="293181"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3962400" y="3977466"/>
            <a:ext cx="7962900" cy="2286000"/>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454360EB-95BF-4987-BAEE-E7CA2491C2B2}" type="datetime1">
              <a:rPr lang="en-US" smtClean="0"/>
              <a:t>10/4/2025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8116806-1FD2-4A57-B5EA-7014AB76383B}" type="slidenum">
              <a:rPr lang="en-US" smtClean="0"/>
              <a:t>‹#›</a:t>
            </a:fld>
            <a:endParaRPr lang="en-US"/>
          </a:p>
        </p:txBody>
      </p:sp>
    </p:spTree>
    <p:extLst>
      <p:ext uri="{BB962C8B-B14F-4D97-AF65-F5344CB8AC3E}">
        <p14:creationId xmlns:p14="http://schemas.microsoft.com/office/powerpoint/2010/main" val="239572112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Content with Picture 1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85878" y="216452"/>
            <a:ext cx="3381587" cy="2213524"/>
          </a:xfrm>
        </p:spPr>
        <p:txBody>
          <a:bodyPr anchor="t">
            <a:normAutofit/>
          </a:bodyPr>
          <a:lstStyle>
            <a:lvl1pPr>
              <a:defRPr sz="3000"/>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3962400" y="177492"/>
            <a:ext cx="7962900" cy="2286000"/>
          </a:xfrm>
        </p:spPr>
        <p:txBody>
          <a:bodyPr>
            <a:normAutofit/>
          </a:bodyPr>
          <a:lstStyle>
            <a:lvl1pPr marL="285750" indent="-285750">
              <a:buFont typeface="Arial" panose="020B0604020202020204" pitchFamily="34" charset="0"/>
              <a:buChar char="•"/>
              <a:defRPr sz="1400"/>
            </a:lvl1pPr>
            <a:lvl2pPr marL="514350" indent="-285750">
              <a:buFont typeface="Arial" panose="020B0604020202020204" pitchFamily="34" charset="0"/>
              <a:buChar char="•"/>
              <a:defRPr sz="1400"/>
            </a:lvl2pPr>
            <a:lvl3pPr marL="742950" indent="-285750">
              <a:buFont typeface="Arial" panose="020B0604020202020204" pitchFamily="34" charset="0"/>
              <a:buChar char="•"/>
              <a:defRPr sz="1400"/>
            </a:lvl3pPr>
            <a:lvl4pPr marL="857250" indent="-171450">
              <a:buFont typeface="Arial" panose="020B0604020202020204" pitchFamily="34" charset="0"/>
              <a:buChar char="•"/>
              <a:defRPr sz="1400"/>
            </a:lvl4pPr>
            <a:lvl5pPr marL="1085850" indent="-171450">
              <a:buFont typeface="Arial" panose="020B0604020202020204" pitchFamily="34" charset="0"/>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185878" y="2513464"/>
            <a:ext cx="2805405" cy="338328"/>
          </a:xfrm>
        </p:spPr>
        <p:txBody>
          <a:bodyPr/>
          <a:lstStyle/>
          <a:p>
            <a:r>
              <a:rPr lang="en-US"/>
              <a:t>Sample Footer Text</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10230339" y="2516244"/>
            <a:ext cx="1284010" cy="338328"/>
          </a:xfrm>
        </p:spPr>
        <p:txBody>
          <a:bodyPr/>
          <a:lstStyle/>
          <a:p>
            <a:fld id="{70D4BFA2-1BB9-40F7-B5CD-27AF3FC15B4F}" type="datetime1">
              <a:rPr lang="en-US" smtClean="0"/>
              <a:t>10/4/2025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11509585" y="2513464"/>
            <a:ext cx="449306" cy="338328"/>
          </a:xfrm>
        </p:spPr>
        <p:txBody>
          <a:bodyPr/>
          <a:lstStyle/>
          <a:p>
            <a:fld id="{C8116806-1FD2-4A57-B5EA-7014AB76383B}" type="slidenum">
              <a:rPr lang="en-US" smtClean="0"/>
              <a:t>‹#›</a:t>
            </a:fld>
            <a:endParaRPr lang="en-US"/>
          </a:p>
        </p:txBody>
      </p:sp>
      <p:sp>
        <p:nvSpPr>
          <p:cNvPr id="10" name="Picture Placeholder 9">
            <a:extLst>
              <a:ext uri="{FF2B5EF4-FFF2-40B4-BE49-F238E27FC236}">
                <a16:creationId xmlns:a16="http://schemas.microsoft.com/office/drawing/2014/main" id="{EE56056E-3484-D9D0-95D5-818FF4C3C8D6}"/>
              </a:ext>
            </a:extLst>
          </p:cNvPr>
          <p:cNvSpPr>
            <a:spLocks noGrp="1"/>
          </p:cNvSpPr>
          <p:nvPr>
            <p:ph type="pic" sz="quarter" idx="13" hasCustomPrompt="1"/>
          </p:nvPr>
        </p:nvSpPr>
        <p:spPr>
          <a:xfrm>
            <a:off x="274220" y="2935280"/>
            <a:ext cx="11651080" cy="3656020"/>
          </a:xfrm>
          <a:custGeom>
            <a:avLst/>
            <a:gdLst>
              <a:gd name="connsiteX0" fmla="*/ 298989 w 11651080"/>
              <a:gd name="connsiteY0" fmla="*/ 0 h 3656020"/>
              <a:gd name="connsiteX1" fmla="*/ 11352091 w 11651080"/>
              <a:gd name="connsiteY1" fmla="*/ 0 h 3656020"/>
              <a:gd name="connsiteX2" fmla="*/ 11651080 w 11651080"/>
              <a:gd name="connsiteY2" fmla="*/ 298989 h 3656020"/>
              <a:gd name="connsiteX3" fmla="*/ 11651080 w 11651080"/>
              <a:gd name="connsiteY3" fmla="*/ 3357031 h 3656020"/>
              <a:gd name="connsiteX4" fmla="*/ 11352091 w 11651080"/>
              <a:gd name="connsiteY4" fmla="*/ 3656020 h 3656020"/>
              <a:gd name="connsiteX5" fmla="*/ 298989 w 11651080"/>
              <a:gd name="connsiteY5" fmla="*/ 3656020 h 3656020"/>
              <a:gd name="connsiteX6" fmla="*/ 0 w 11651080"/>
              <a:gd name="connsiteY6" fmla="*/ 3357031 h 3656020"/>
              <a:gd name="connsiteX7" fmla="*/ 0 w 11651080"/>
              <a:gd name="connsiteY7" fmla="*/ 298989 h 3656020"/>
              <a:gd name="connsiteX8" fmla="*/ 298989 w 11651080"/>
              <a:gd name="connsiteY8" fmla="*/ 0 h 3656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51080" h="3656020">
                <a:moveTo>
                  <a:pt x="298989" y="0"/>
                </a:moveTo>
                <a:lnTo>
                  <a:pt x="11352091" y="0"/>
                </a:lnTo>
                <a:cubicBezTo>
                  <a:pt x="11517218" y="0"/>
                  <a:pt x="11651080" y="133862"/>
                  <a:pt x="11651080" y="298989"/>
                </a:cubicBezTo>
                <a:lnTo>
                  <a:pt x="11651080" y="3357031"/>
                </a:lnTo>
                <a:cubicBezTo>
                  <a:pt x="11651080" y="3522158"/>
                  <a:pt x="11517218" y="3656020"/>
                  <a:pt x="11352091" y="3656020"/>
                </a:cubicBezTo>
                <a:lnTo>
                  <a:pt x="298989" y="3656020"/>
                </a:lnTo>
                <a:cubicBezTo>
                  <a:pt x="133862" y="3656020"/>
                  <a:pt x="0" y="3522158"/>
                  <a:pt x="0" y="3357031"/>
                </a:cubicBezTo>
                <a:lnTo>
                  <a:pt x="0" y="298989"/>
                </a:lnTo>
                <a:cubicBezTo>
                  <a:pt x="0" y="133862"/>
                  <a:pt x="133862" y="0"/>
                  <a:pt x="298989"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 </a:t>
            </a:r>
          </a:p>
        </p:txBody>
      </p:sp>
    </p:spTree>
    <p:extLst>
      <p:ext uri="{BB962C8B-B14F-4D97-AF65-F5344CB8AC3E}">
        <p14:creationId xmlns:p14="http://schemas.microsoft.com/office/powerpoint/2010/main" val="359393695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Content with Picture 1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267689" y="1277917"/>
            <a:ext cx="4244590" cy="1054449"/>
          </a:xfrm>
        </p:spPr>
        <p:txBody>
          <a:bodyPr anchor="t"/>
          <a:lstStyle/>
          <a:p>
            <a:r>
              <a:rPr lang="en-US"/>
              <a:t>Click to edit Master title style</a:t>
            </a:r>
            <a:endParaRPr lang="en-US" dirty="0"/>
          </a:p>
        </p:txBody>
      </p:sp>
      <p:sp>
        <p:nvSpPr>
          <p:cNvPr id="10" name="Picture Placeholder 9">
            <a:extLst>
              <a:ext uri="{FF2B5EF4-FFF2-40B4-BE49-F238E27FC236}">
                <a16:creationId xmlns:a16="http://schemas.microsoft.com/office/drawing/2014/main" id="{6A6D8C26-0B2C-F81E-0E9B-25818527E0CD}"/>
              </a:ext>
            </a:extLst>
          </p:cNvPr>
          <p:cNvSpPr>
            <a:spLocks noGrp="1"/>
          </p:cNvSpPr>
          <p:nvPr>
            <p:ph type="pic" sz="quarter" idx="13" hasCustomPrompt="1"/>
          </p:nvPr>
        </p:nvSpPr>
        <p:spPr>
          <a:xfrm>
            <a:off x="1371601" y="2391930"/>
            <a:ext cx="4140679" cy="3094471"/>
          </a:xfrm>
          <a:custGeom>
            <a:avLst/>
            <a:gdLst>
              <a:gd name="connsiteX0" fmla="*/ 287879 w 4140679"/>
              <a:gd name="connsiteY0" fmla="*/ 0 h 3094471"/>
              <a:gd name="connsiteX1" fmla="*/ 3852800 w 4140679"/>
              <a:gd name="connsiteY1" fmla="*/ 0 h 3094471"/>
              <a:gd name="connsiteX2" fmla="*/ 4140679 w 4140679"/>
              <a:gd name="connsiteY2" fmla="*/ 287879 h 3094471"/>
              <a:gd name="connsiteX3" fmla="*/ 4140679 w 4140679"/>
              <a:gd name="connsiteY3" fmla="*/ 2806592 h 3094471"/>
              <a:gd name="connsiteX4" fmla="*/ 3852800 w 4140679"/>
              <a:gd name="connsiteY4" fmla="*/ 3094471 h 3094471"/>
              <a:gd name="connsiteX5" fmla="*/ 287879 w 4140679"/>
              <a:gd name="connsiteY5" fmla="*/ 3094471 h 3094471"/>
              <a:gd name="connsiteX6" fmla="*/ 0 w 4140679"/>
              <a:gd name="connsiteY6" fmla="*/ 2806592 h 3094471"/>
              <a:gd name="connsiteX7" fmla="*/ 0 w 4140679"/>
              <a:gd name="connsiteY7" fmla="*/ 287879 h 3094471"/>
              <a:gd name="connsiteX8" fmla="*/ 287879 w 4140679"/>
              <a:gd name="connsiteY8" fmla="*/ 0 h 3094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40679" h="3094471">
                <a:moveTo>
                  <a:pt x="287879" y="0"/>
                </a:moveTo>
                <a:lnTo>
                  <a:pt x="3852800" y="0"/>
                </a:lnTo>
                <a:cubicBezTo>
                  <a:pt x="4011791" y="0"/>
                  <a:pt x="4140679" y="128888"/>
                  <a:pt x="4140679" y="287879"/>
                </a:cubicBezTo>
                <a:lnTo>
                  <a:pt x="4140679" y="2806592"/>
                </a:lnTo>
                <a:cubicBezTo>
                  <a:pt x="4140679" y="2965583"/>
                  <a:pt x="4011791" y="3094471"/>
                  <a:pt x="3852800" y="3094471"/>
                </a:cubicBezTo>
                <a:lnTo>
                  <a:pt x="287879" y="3094471"/>
                </a:lnTo>
                <a:cubicBezTo>
                  <a:pt x="128888" y="3094471"/>
                  <a:pt x="0" y="2965583"/>
                  <a:pt x="0" y="2806592"/>
                </a:cubicBezTo>
                <a:lnTo>
                  <a:pt x="0" y="287879"/>
                </a:lnTo>
                <a:cubicBezTo>
                  <a:pt x="0" y="128888"/>
                  <a:pt x="128888" y="0"/>
                  <a:pt x="287879"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8BAC3300-BF12-B200-9F06-8D5AC45CB7EF}"/>
              </a:ext>
            </a:extLst>
          </p:cNvPr>
          <p:cNvSpPr>
            <a:spLocks noGrp="1"/>
          </p:cNvSpPr>
          <p:nvPr>
            <p:ph sz="quarter" idx="14"/>
          </p:nvPr>
        </p:nvSpPr>
        <p:spPr>
          <a:xfrm>
            <a:off x="5867400" y="1277917"/>
            <a:ext cx="4953000" cy="42084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74B2A89B-6654-46B7-8BAD-422EA50F4994}" type="datetime1">
              <a:rPr lang="en-US" smtClean="0"/>
              <a:t>10/4/2025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8116806-1FD2-4A57-B5EA-7014AB76383B}" type="slidenum">
              <a:rPr lang="en-US" smtClean="0"/>
              <a:t>‹#›</a:t>
            </a:fld>
            <a:endParaRPr lang="en-US"/>
          </a:p>
        </p:txBody>
      </p:sp>
    </p:spTree>
    <p:extLst>
      <p:ext uri="{BB962C8B-B14F-4D97-AF65-F5344CB8AC3E}">
        <p14:creationId xmlns:p14="http://schemas.microsoft.com/office/powerpoint/2010/main" val="1351430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Content with Picture 1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82880" y="219456"/>
            <a:ext cx="3172641" cy="3145019"/>
          </a:xfrm>
        </p:spPr>
        <p:txBody>
          <a:bodyPr anchor="t">
            <a:normAutofit/>
          </a:bodyPr>
          <a:lstStyle>
            <a:lvl1pPr>
              <a:defRPr sz="3000"/>
            </a:lvl1pPr>
          </a:lstStyle>
          <a:p>
            <a:r>
              <a:rPr lang="en-US"/>
              <a:t>Click to edit Master title style</a:t>
            </a:r>
            <a:endParaRPr lang="en-US" dirty="0"/>
          </a:p>
        </p:txBody>
      </p:sp>
      <p:sp>
        <p:nvSpPr>
          <p:cNvPr id="10" name="Picture Placeholder 9">
            <a:extLst>
              <a:ext uri="{FF2B5EF4-FFF2-40B4-BE49-F238E27FC236}">
                <a16:creationId xmlns:a16="http://schemas.microsoft.com/office/drawing/2014/main" id="{A95997E6-BE07-E83F-D207-0CADA004E02A}"/>
              </a:ext>
            </a:extLst>
          </p:cNvPr>
          <p:cNvSpPr>
            <a:spLocks noGrp="1"/>
          </p:cNvSpPr>
          <p:nvPr>
            <p:ph type="pic" sz="quarter" idx="15" hasCustomPrompt="1"/>
          </p:nvPr>
        </p:nvSpPr>
        <p:spPr>
          <a:xfrm>
            <a:off x="4000500" y="265332"/>
            <a:ext cx="7924800" cy="3095837"/>
          </a:xfrm>
          <a:custGeom>
            <a:avLst/>
            <a:gdLst>
              <a:gd name="connsiteX0" fmla="*/ 282309 w 8229600"/>
              <a:gd name="connsiteY0" fmla="*/ 0 h 3095837"/>
              <a:gd name="connsiteX1" fmla="*/ 7947291 w 8229600"/>
              <a:gd name="connsiteY1" fmla="*/ 0 h 3095837"/>
              <a:gd name="connsiteX2" fmla="*/ 8229600 w 8229600"/>
              <a:gd name="connsiteY2" fmla="*/ 282309 h 3095837"/>
              <a:gd name="connsiteX3" fmla="*/ 8229600 w 8229600"/>
              <a:gd name="connsiteY3" fmla="*/ 2813528 h 3095837"/>
              <a:gd name="connsiteX4" fmla="*/ 7947291 w 8229600"/>
              <a:gd name="connsiteY4" fmla="*/ 3095837 h 3095837"/>
              <a:gd name="connsiteX5" fmla="*/ 282309 w 8229600"/>
              <a:gd name="connsiteY5" fmla="*/ 3095837 h 3095837"/>
              <a:gd name="connsiteX6" fmla="*/ 0 w 8229600"/>
              <a:gd name="connsiteY6" fmla="*/ 2813528 h 3095837"/>
              <a:gd name="connsiteX7" fmla="*/ 0 w 8229600"/>
              <a:gd name="connsiteY7" fmla="*/ 282309 h 3095837"/>
              <a:gd name="connsiteX8" fmla="*/ 282309 w 8229600"/>
              <a:gd name="connsiteY8" fmla="*/ 0 h 3095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29600" h="3095837">
                <a:moveTo>
                  <a:pt x="282309" y="0"/>
                </a:moveTo>
                <a:lnTo>
                  <a:pt x="7947291" y="0"/>
                </a:lnTo>
                <a:cubicBezTo>
                  <a:pt x="8103206" y="0"/>
                  <a:pt x="8229600" y="126394"/>
                  <a:pt x="8229600" y="282309"/>
                </a:cubicBezTo>
                <a:lnTo>
                  <a:pt x="8229600" y="2813528"/>
                </a:lnTo>
                <a:cubicBezTo>
                  <a:pt x="8229600" y="2969443"/>
                  <a:pt x="8103206" y="3095837"/>
                  <a:pt x="7947291" y="3095837"/>
                </a:cubicBezTo>
                <a:lnTo>
                  <a:pt x="282309" y="3095837"/>
                </a:lnTo>
                <a:cubicBezTo>
                  <a:pt x="126394" y="3095837"/>
                  <a:pt x="0" y="2969443"/>
                  <a:pt x="0" y="2813528"/>
                </a:cubicBezTo>
                <a:lnTo>
                  <a:pt x="0" y="282309"/>
                </a:lnTo>
                <a:cubicBezTo>
                  <a:pt x="0" y="126394"/>
                  <a:pt x="126394" y="0"/>
                  <a:pt x="282309"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3914565" y="3543597"/>
            <a:ext cx="8010734" cy="2843531"/>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AD90CB68-2046-4562-B6CE-CDFAB3DC51F3}" type="datetime1">
              <a:rPr lang="en-US" smtClean="0"/>
              <a:t>10/4/2025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8116806-1FD2-4A57-B5EA-7014AB76383B}" type="slidenum">
              <a:rPr lang="en-US" smtClean="0"/>
              <a:t>‹#›</a:t>
            </a:fld>
            <a:endParaRPr lang="en-US"/>
          </a:p>
        </p:txBody>
      </p:sp>
    </p:spTree>
    <p:extLst>
      <p:ext uri="{BB962C8B-B14F-4D97-AF65-F5344CB8AC3E}">
        <p14:creationId xmlns:p14="http://schemas.microsoft.com/office/powerpoint/2010/main" val="247286319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Content with Picture 1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82881" y="5158596"/>
            <a:ext cx="4207160" cy="1216328"/>
          </a:xfrm>
        </p:spPr>
        <p:txBody>
          <a:bodyPr anchor="t"/>
          <a:lstStyle/>
          <a:p>
            <a:r>
              <a:rPr lang="en-US"/>
              <a:t>Click to edit Master title style</a:t>
            </a:r>
            <a:endParaRPr lang="en-US" dirty="0"/>
          </a:p>
        </p:txBody>
      </p:sp>
      <p:sp>
        <p:nvSpPr>
          <p:cNvPr id="10" name="Picture Placeholder 9">
            <a:extLst>
              <a:ext uri="{FF2B5EF4-FFF2-40B4-BE49-F238E27FC236}">
                <a16:creationId xmlns:a16="http://schemas.microsoft.com/office/drawing/2014/main" id="{43EBFFFF-5D16-BE62-1AAA-3F8F77B6C10A}"/>
              </a:ext>
            </a:extLst>
          </p:cNvPr>
          <p:cNvSpPr>
            <a:spLocks noGrp="1"/>
          </p:cNvSpPr>
          <p:nvPr>
            <p:ph type="pic" sz="quarter" idx="13" hasCustomPrompt="1"/>
          </p:nvPr>
        </p:nvSpPr>
        <p:spPr>
          <a:xfrm>
            <a:off x="271305" y="265176"/>
            <a:ext cx="4118735" cy="4577087"/>
          </a:xfrm>
          <a:custGeom>
            <a:avLst/>
            <a:gdLst>
              <a:gd name="connsiteX0" fmla="*/ 302192 w 4118735"/>
              <a:gd name="connsiteY0" fmla="*/ 0 h 4577087"/>
              <a:gd name="connsiteX1" fmla="*/ 3816543 w 4118735"/>
              <a:gd name="connsiteY1" fmla="*/ 0 h 4577087"/>
              <a:gd name="connsiteX2" fmla="*/ 4118735 w 4118735"/>
              <a:gd name="connsiteY2" fmla="*/ 302192 h 4577087"/>
              <a:gd name="connsiteX3" fmla="*/ 4118735 w 4118735"/>
              <a:gd name="connsiteY3" fmla="*/ 4274895 h 4577087"/>
              <a:gd name="connsiteX4" fmla="*/ 3816543 w 4118735"/>
              <a:gd name="connsiteY4" fmla="*/ 4577087 h 4577087"/>
              <a:gd name="connsiteX5" fmla="*/ 302192 w 4118735"/>
              <a:gd name="connsiteY5" fmla="*/ 4577087 h 4577087"/>
              <a:gd name="connsiteX6" fmla="*/ 0 w 4118735"/>
              <a:gd name="connsiteY6" fmla="*/ 4274895 h 4577087"/>
              <a:gd name="connsiteX7" fmla="*/ 0 w 4118735"/>
              <a:gd name="connsiteY7" fmla="*/ 302192 h 4577087"/>
              <a:gd name="connsiteX8" fmla="*/ 302192 w 4118735"/>
              <a:gd name="connsiteY8" fmla="*/ 0 h 457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18735" h="4577087">
                <a:moveTo>
                  <a:pt x="302192" y="0"/>
                </a:moveTo>
                <a:lnTo>
                  <a:pt x="3816543" y="0"/>
                </a:lnTo>
                <a:cubicBezTo>
                  <a:pt x="3983439" y="0"/>
                  <a:pt x="4118735" y="135296"/>
                  <a:pt x="4118735" y="302192"/>
                </a:cubicBezTo>
                <a:lnTo>
                  <a:pt x="4118735" y="4274895"/>
                </a:lnTo>
                <a:cubicBezTo>
                  <a:pt x="4118735" y="4441791"/>
                  <a:pt x="3983439" y="4577087"/>
                  <a:pt x="3816543" y="4577087"/>
                </a:cubicBezTo>
                <a:lnTo>
                  <a:pt x="302192" y="4577087"/>
                </a:lnTo>
                <a:cubicBezTo>
                  <a:pt x="135296" y="4577087"/>
                  <a:pt x="0" y="4441791"/>
                  <a:pt x="0" y="4274895"/>
                </a:cubicBezTo>
                <a:lnTo>
                  <a:pt x="0" y="302192"/>
                </a:lnTo>
                <a:cubicBezTo>
                  <a:pt x="0" y="135296"/>
                  <a:pt x="135296" y="0"/>
                  <a:pt x="302192"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818B74D6-CD72-B859-C229-60DB988B25E3}"/>
              </a:ext>
            </a:extLst>
          </p:cNvPr>
          <p:cNvSpPr>
            <a:spLocks noGrp="1"/>
          </p:cNvSpPr>
          <p:nvPr>
            <p:ph sz="quarter" idx="14"/>
          </p:nvPr>
        </p:nvSpPr>
        <p:spPr>
          <a:xfrm>
            <a:off x="4914900" y="296685"/>
            <a:ext cx="6720870" cy="60759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lvl1pPr>
              <a:defRPr>
                <a:solidFill>
                  <a:schemeClr val="tx1"/>
                </a:solidFill>
                <a:effectLst/>
              </a:defRPr>
            </a:lvl1pPr>
          </a:lstStyle>
          <a:p>
            <a:fld id="{5A882899-F271-47EA-805D-B8A33B6837B1}" type="datetime1">
              <a:rPr lang="en-US" smtClean="0"/>
              <a:t>10/4/2025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8116806-1FD2-4A57-B5EA-7014AB76383B}" type="slidenum">
              <a:rPr lang="en-US" smtClean="0"/>
              <a:t>‹#›</a:t>
            </a:fld>
            <a:endParaRPr lang="en-US"/>
          </a:p>
        </p:txBody>
      </p:sp>
    </p:spTree>
    <p:extLst>
      <p:ext uri="{BB962C8B-B14F-4D97-AF65-F5344CB8AC3E}">
        <p14:creationId xmlns:p14="http://schemas.microsoft.com/office/powerpoint/2010/main" val="347116755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Number Large">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0E5778B4-3E3F-C3EF-5322-2ECFF646D003}"/>
              </a:ext>
              <a:ext uri="{C183D7F6-B498-43B3-948B-1728B52AA6E4}">
                <adec:decorative xmlns:adec="http://schemas.microsoft.com/office/drawing/2017/decorative" val="1"/>
              </a:ext>
            </a:extLst>
          </p:cNvPr>
          <p:cNvSpPr/>
          <p:nvPr/>
        </p:nvSpPr>
        <p:spPr>
          <a:xfrm>
            <a:off x="1231821" y="760151"/>
            <a:ext cx="9728359" cy="4233673"/>
          </a:xfrm>
          <a:prstGeom prst="roundRect">
            <a:avLst>
              <a:gd name="adj" fmla="val 7502"/>
            </a:avLst>
          </a:prstGeom>
          <a:solidFill>
            <a:schemeClr val="bg2"/>
          </a:soli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0EDE6"/>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B32242A1-A384-8CB1-904B-45EEDF23C323}"/>
              </a:ext>
            </a:extLst>
          </p:cNvPr>
          <p:cNvSpPr>
            <a:spLocks noGrp="1"/>
          </p:cNvSpPr>
          <p:nvPr>
            <p:ph type="title"/>
          </p:nvPr>
        </p:nvSpPr>
        <p:spPr>
          <a:xfrm>
            <a:off x="1446276" y="5255159"/>
            <a:ext cx="9299448" cy="1025326"/>
          </a:xfrm>
        </p:spPr>
        <p:txBody>
          <a:bodyPr anchor="ctr">
            <a:normAutofit/>
          </a:bodyPr>
          <a:lstStyle>
            <a:lvl1pPr algn="ctr">
              <a:lnSpc>
                <a:spcPct val="90000"/>
              </a:lnSpc>
              <a:defRPr sz="2400" spc="-50" baseline="0">
                <a:solidFill>
                  <a:schemeClr val="tx1"/>
                </a:solidFill>
              </a:defRPr>
            </a:lvl1p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76F59BDE-94E7-56D6-3D7F-6145311BA2D8}"/>
              </a:ext>
            </a:extLst>
          </p:cNvPr>
          <p:cNvSpPr>
            <a:spLocks noGrp="1"/>
          </p:cNvSpPr>
          <p:nvPr>
            <p:ph sz="quarter" idx="13" hasCustomPrompt="1"/>
          </p:nvPr>
        </p:nvSpPr>
        <p:spPr>
          <a:xfrm>
            <a:off x="1446276" y="1293091"/>
            <a:ext cx="9299448" cy="3943921"/>
          </a:xfrm>
        </p:spPr>
        <p:txBody>
          <a:bodyPr anchor="ctr">
            <a:normAutofit/>
          </a:bodyPr>
          <a:lstStyle>
            <a:lvl1pPr marL="0" indent="0" algn="ctr">
              <a:lnSpc>
                <a:spcPct val="80000"/>
              </a:lnSpc>
              <a:buNone/>
              <a:defRPr sz="26000" spc="-100" baseline="0">
                <a:solidFill>
                  <a:schemeClr val="tx1"/>
                </a:solidFill>
              </a:defRPr>
            </a:lvl1pPr>
          </a:lstStyle>
          <a:p>
            <a:pPr lvl="0"/>
            <a:r>
              <a:rPr lang="en-US" dirty="0"/>
              <a:t>XX%</a:t>
            </a:r>
          </a:p>
        </p:txBody>
      </p:sp>
      <p:sp>
        <p:nvSpPr>
          <p:cNvPr id="4" name="Footer Placeholder 3">
            <a:extLst>
              <a:ext uri="{FF2B5EF4-FFF2-40B4-BE49-F238E27FC236}">
                <a16:creationId xmlns:a16="http://schemas.microsoft.com/office/drawing/2014/main" id="{6D6D72DC-8ED1-FAB8-CD4C-7BDCAEA2C329}"/>
              </a:ext>
            </a:extLst>
          </p:cNvPr>
          <p:cNvSpPr>
            <a:spLocks noGrp="1"/>
          </p:cNvSpPr>
          <p:nvPr>
            <p:ph type="ftr" sz="quarter" idx="11"/>
          </p:nvPr>
        </p:nvSpPr>
        <p:spPr/>
        <p:txBody>
          <a:bodyPr/>
          <a:lstStyle/>
          <a:p>
            <a:r>
              <a:rPr lang="en-US"/>
              <a:t>Sample Footer Text</a:t>
            </a:r>
          </a:p>
        </p:txBody>
      </p:sp>
      <p:sp>
        <p:nvSpPr>
          <p:cNvPr id="3" name="Date Placeholder 2">
            <a:extLst>
              <a:ext uri="{FF2B5EF4-FFF2-40B4-BE49-F238E27FC236}">
                <a16:creationId xmlns:a16="http://schemas.microsoft.com/office/drawing/2014/main" id="{14C6FDB9-A3B3-A4DB-D081-D27ECC7043C1}"/>
              </a:ext>
            </a:extLst>
          </p:cNvPr>
          <p:cNvSpPr>
            <a:spLocks noGrp="1"/>
          </p:cNvSpPr>
          <p:nvPr>
            <p:ph type="dt" sz="half" idx="10"/>
          </p:nvPr>
        </p:nvSpPr>
        <p:spPr/>
        <p:txBody>
          <a:bodyPr/>
          <a:lstStyle/>
          <a:p>
            <a:fld id="{E24BB35E-97D9-4AD8-9F03-F1A28F5EDD3F}" type="datetime1">
              <a:rPr lang="en-US" smtClean="0"/>
              <a:t>10/4/2025</a:t>
            </a:fld>
            <a:endParaRPr lang="en-US"/>
          </a:p>
        </p:txBody>
      </p:sp>
      <p:sp>
        <p:nvSpPr>
          <p:cNvPr id="5" name="Slide Number Placeholder 4">
            <a:extLst>
              <a:ext uri="{FF2B5EF4-FFF2-40B4-BE49-F238E27FC236}">
                <a16:creationId xmlns:a16="http://schemas.microsoft.com/office/drawing/2014/main" id="{CFBFCFB0-1D5D-C25F-A74C-5CFB9C1950CF}"/>
              </a:ext>
            </a:extLst>
          </p:cNvPr>
          <p:cNvSpPr>
            <a:spLocks noGrp="1"/>
          </p:cNvSpPr>
          <p:nvPr>
            <p:ph type="sldNum" sz="quarter" idx="12"/>
          </p:nvPr>
        </p:nvSpPr>
        <p:spPr/>
        <p:txBody>
          <a:bodyPr/>
          <a:lstStyle/>
          <a:p>
            <a:fld id="{C8116806-1FD2-4A57-B5EA-7014AB76383B}" type="slidenum">
              <a:rPr lang="en-US" smtClean="0"/>
              <a:t>‹#›</a:t>
            </a:fld>
            <a:endParaRPr lang="en-US"/>
          </a:p>
        </p:txBody>
      </p:sp>
    </p:spTree>
    <p:extLst>
      <p:ext uri="{BB962C8B-B14F-4D97-AF65-F5344CB8AC3E}">
        <p14:creationId xmlns:p14="http://schemas.microsoft.com/office/powerpoint/2010/main" val="2434410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with Picture 3">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013116" y="1043184"/>
            <a:ext cx="3459903" cy="2906647"/>
          </a:xfrm>
        </p:spPr>
        <p:txBody>
          <a:bodyPr vert="horz" lIns="91440" tIns="45720" rIns="91440" bIns="45720" rtlCol="0" anchor="t">
            <a:normAutofit/>
          </a:bodyPr>
          <a:lstStyle>
            <a:lvl1pPr>
              <a:defRPr lang="en-US" sz="4300" dirty="0">
                <a:solidFill>
                  <a:schemeClr val="tx2"/>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013117" y="4692866"/>
            <a:ext cx="3361935" cy="1123268"/>
          </a:xfrm>
        </p:spPr>
        <p:txBody>
          <a:bodyPr vert="horz" lIns="91440" tIns="45720" rIns="91440" bIns="45720" rtlCol="0" anchor="b">
            <a:normAutofit/>
          </a:bodyPr>
          <a:lstStyle>
            <a:lvl1pPr marL="0" indent="0">
              <a:buNone/>
              <a:defRPr lang="en-US" sz="1600" dirty="0">
                <a:solidFill>
                  <a:schemeClr val="tx2"/>
                </a:solidFill>
              </a:defRPr>
            </a:lvl1pPr>
          </a:lstStyle>
          <a:p>
            <a:pPr lvl="0"/>
            <a:r>
              <a:rPr lang="en-US"/>
              <a:t>Click to edit Master subtitle style</a:t>
            </a:r>
            <a:endParaRPr lang="en-US" dirty="0"/>
          </a:p>
        </p:txBody>
      </p:sp>
      <p:sp>
        <p:nvSpPr>
          <p:cNvPr id="14" name="Picture Placeholder 13">
            <a:extLst>
              <a:ext uri="{FF2B5EF4-FFF2-40B4-BE49-F238E27FC236}">
                <a16:creationId xmlns:a16="http://schemas.microsoft.com/office/drawing/2014/main" id="{BE8B118F-C188-2019-1C9E-6A452890CF96}"/>
              </a:ext>
            </a:extLst>
          </p:cNvPr>
          <p:cNvSpPr>
            <a:spLocks noGrp="1"/>
          </p:cNvSpPr>
          <p:nvPr>
            <p:ph type="pic" sz="quarter" idx="13" hasCustomPrompt="1"/>
          </p:nvPr>
        </p:nvSpPr>
        <p:spPr>
          <a:xfrm>
            <a:off x="0" y="0"/>
            <a:ext cx="12192000" cy="6858000"/>
          </a:xfrm>
          <a:custGeom>
            <a:avLst/>
            <a:gdLst>
              <a:gd name="connsiteX0" fmla="*/ 1124624 w 12192000"/>
              <a:gd name="connsiteY0" fmla="*/ 808189 h 6858000"/>
              <a:gd name="connsiteX1" fmla="*/ 811206 w 12192000"/>
              <a:gd name="connsiteY1" fmla="*/ 1121607 h 6858000"/>
              <a:gd name="connsiteX2" fmla="*/ 811206 w 12192000"/>
              <a:gd name="connsiteY2" fmla="*/ 5736392 h 6858000"/>
              <a:gd name="connsiteX3" fmla="*/ 1124624 w 12192000"/>
              <a:gd name="connsiteY3" fmla="*/ 6049810 h 6858000"/>
              <a:gd name="connsiteX4" fmla="*/ 4372882 w 12192000"/>
              <a:gd name="connsiteY4" fmla="*/ 6049810 h 6858000"/>
              <a:gd name="connsiteX5" fmla="*/ 4686301 w 12192000"/>
              <a:gd name="connsiteY5" fmla="*/ 5736392 h 6858000"/>
              <a:gd name="connsiteX6" fmla="*/ 4686301 w 12192000"/>
              <a:gd name="connsiteY6" fmla="*/ 1121607 h 6858000"/>
              <a:gd name="connsiteX7" fmla="*/ 4372882 w 12192000"/>
              <a:gd name="connsiteY7" fmla="*/ 808189 h 6858000"/>
              <a:gd name="connsiteX8" fmla="*/ 0 w 12192000"/>
              <a:gd name="connsiteY8" fmla="*/ 0 h 6858000"/>
              <a:gd name="connsiteX9" fmla="*/ 12192000 w 12192000"/>
              <a:gd name="connsiteY9" fmla="*/ 0 h 6858000"/>
              <a:gd name="connsiteX10" fmla="*/ 12192000 w 12192000"/>
              <a:gd name="connsiteY10" fmla="*/ 6858000 h 6858000"/>
              <a:gd name="connsiteX11" fmla="*/ 0 w 1219200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858000">
                <a:moveTo>
                  <a:pt x="1124624" y="808189"/>
                </a:moveTo>
                <a:cubicBezTo>
                  <a:pt x="951528" y="808189"/>
                  <a:pt x="811206" y="948511"/>
                  <a:pt x="811206" y="1121607"/>
                </a:cubicBezTo>
                <a:lnTo>
                  <a:pt x="811206" y="5736392"/>
                </a:lnTo>
                <a:cubicBezTo>
                  <a:pt x="811206" y="5909488"/>
                  <a:pt x="951528" y="6049810"/>
                  <a:pt x="1124624" y="6049810"/>
                </a:cubicBezTo>
                <a:lnTo>
                  <a:pt x="4372882" y="6049810"/>
                </a:lnTo>
                <a:cubicBezTo>
                  <a:pt x="4545978" y="6049810"/>
                  <a:pt x="4686301" y="5909488"/>
                  <a:pt x="4686301" y="5736392"/>
                </a:cubicBezTo>
                <a:lnTo>
                  <a:pt x="4686301" y="1121607"/>
                </a:lnTo>
                <a:cubicBezTo>
                  <a:pt x="4686301" y="948511"/>
                  <a:pt x="4545978" y="808189"/>
                  <a:pt x="4372882" y="808189"/>
                </a:cubicBezTo>
                <a:close/>
                <a:moveTo>
                  <a:pt x="0" y="0"/>
                </a:moveTo>
                <a:lnTo>
                  <a:pt x="12192000" y="0"/>
                </a:lnTo>
                <a:lnTo>
                  <a:pt x="12192000" y="6858000"/>
                </a:lnTo>
                <a:lnTo>
                  <a:pt x="0" y="6858000"/>
                </a:lnTo>
                <a:close/>
              </a:path>
            </a:pathLst>
          </a:custGeom>
          <a:blipFill>
            <a:blip r:embed="rId2">
              <a:alphaModFix amt="60000"/>
            </a:blip>
            <a:stretch>
              <a:fillRect/>
            </a:stretch>
          </a:blipFill>
        </p:spPr>
        <p:txBody>
          <a:bodyPr wrap="square">
            <a:noAutofit/>
          </a:bodyPr>
          <a:lstStyle>
            <a:lvl1pPr marL="0" indent="0">
              <a:buNone/>
              <a:defRPr/>
            </a:lvl1pPr>
          </a:lstStyle>
          <a:p>
            <a:r>
              <a:rPr lang="en-US" dirty="0"/>
              <a:t> </a:t>
            </a:r>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a:xfrm>
            <a:off x="833223" y="6387737"/>
            <a:ext cx="2140360" cy="338328"/>
          </a:xfrm>
        </p:spPr>
        <p:txBody>
          <a:bodyPr/>
          <a:lstStyle>
            <a:lvl1pPr>
              <a:defRPr>
                <a:solidFill>
                  <a:schemeClr val="tx2"/>
                </a:solidFill>
                <a:effectLst>
                  <a:outerShdw blurRad="38100" dist="38100" dir="2700000" algn="tl">
                    <a:srgbClr val="000000">
                      <a:alpha val="43137"/>
                    </a:srgbClr>
                  </a:outerShdw>
                </a:effectLst>
              </a:defRPr>
            </a:lvl1pPr>
          </a:lstStyle>
          <a:p>
            <a:r>
              <a:rPr lang="en-US"/>
              <a:t>Sample Footer Text</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a:xfrm>
            <a:off x="2882481" y="6377824"/>
            <a:ext cx="1384720" cy="338328"/>
          </a:xfrm>
        </p:spPr>
        <p:txBody>
          <a:bodyPr/>
          <a:lstStyle>
            <a:lvl1pPr algn="r">
              <a:defRPr>
                <a:solidFill>
                  <a:schemeClr val="tx2"/>
                </a:solidFill>
                <a:effectLst>
                  <a:outerShdw blurRad="38100" dist="38100" dir="2700000" algn="tl">
                    <a:srgbClr val="000000">
                      <a:alpha val="43137"/>
                    </a:srgbClr>
                  </a:outerShdw>
                </a:effectLst>
              </a:defRPr>
            </a:lvl1pPr>
          </a:lstStyle>
          <a:p>
            <a:fld id="{EE918161-410C-495B-9D82-18B01714F0C3}" type="datetime1">
              <a:rPr lang="en-US" smtClean="0"/>
              <a:t>10/4/2025</a:t>
            </a:fld>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a:xfrm>
            <a:off x="4267201" y="6378213"/>
            <a:ext cx="457200" cy="338328"/>
          </a:xfrm>
        </p:spPr>
        <p:txBody>
          <a:bodyPr/>
          <a:lstStyle>
            <a:lvl1pPr>
              <a:defRPr>
                <a:solidFill>
                  <a:schemeClr val="tx2"/>
                </a:solidFill>
                <a:effectLst>
                  <a:outerShdw blurRad="38100" dist="38100" dir="2700000" algn="tl">
                    <a:srgbClr val="000000">
                      <a:alpha val="43137"/>
                    </a:srgbClr>
                  </a:outerShdw>
                </a:effectLst>
              </a:defRPr>
            </a:lvl1pPr>
          </a:lstStyle>
          <a:p>
            <a:fld id="{C8116806-1FD2-4A57-B5EA-7014AB76383B}" type="slidenum">
              <a:rPr lang="en-US" smtClean="0"/>
              <a:t>‹#›</a:t>
            </a:fld>
            <a:endParaRPr lang="en-US"/>
          </a:p>
        </p:txBody>
      </p:sp>
    </p:spTree>
    <p:extLst>
      <p:ext uri="{BB962C8B-B14F-4D97-AF65-F5344CB8AC3E}">
        <p14:creationId xmlns:p14="http://schemas.microsoft.com/office/powerpoint/2010/main" val="2635321667"/>
      </p:ext>
    </p:extLst>
  </p:cSld>
  <p:clrMapOvr>
    <a:overrideClrMapping bg1="dk1" tx1="lt1" bg2="dk2" tx2="lt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umber Large 2">
    <p:bg>
      <p:bgPr>
        <a:solidFill>
          <a:schemeClr val="accent1"/>
        </a:solidFill>
        <a:effectLst/>
      </p:bgPr>
    </p:bg>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0E5778B4-3E3F-C3EF-5322-2ECFF646D003}"/>
              </a:ext>
              <a:ext uri="{C183D7F6-B498-43B3-948B-1728B52AA6E4}">
                <adec:decorative xmlns:adec="http://schemas.microsoft.com/office/drawing/2017/decorative" val="1"/>
              </a:ext>
            </a:extLst>
          </p:cNvPr>
          <p:cNvSpPr/>
          <p:nvPr/>
        </p:nvSpPr>
        <p:spPr>
          <a:xfrm>
            <a:off x="620201" y="606392"/>
            <a:ext cx="10946701" cy="4619890"/>
          </a:xfrm>
          <a:prstGeom prst="roundRect">
            <a:avLst>
              <a:gd name="adj" fmla="val 6476"/>
            </a:avLst>
          </a:prstGeom>
          <a:solidFill>
            <a:schemeClr val="accent1">
              <a:lumMod val="60000"/>
              <a:lumOff val="40000"/>
              <a:alpha val="50000"/>
            </a:schemeClr>
          </a:soli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0EDE6"/>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B32242A1-A384-8CB1-904B-45EEDF23C323}"/>
              </a:ext>
            </a:extLst>
          </p:cNvPr>
          <p:cNvSpPr>
            <a:spLocks noGrp="1"/>
          </p:cNvSpPr>
          <p:nvPr>
            <p:ph type="title"/>
          </p:nvPr>
        </p:nvSpPr>
        <p:spPr>
          <a:xfrm>
            <a:off x="1446276" y="5226282"/>
            <a:ext cx="9299448" cy="1025326"/>
          </a:xfrm>
        </p:spPr>
        <p:txBody>
          <a:bodyPr anchor="ctr">
            <a:normAutofit/>
          </a:bodyPr>
          <a:lstStyle>
            <a:lvl1pPr algn="ctr">
              <a:lnSpc>
                <a:spcPct val="90000"/>
              </a:lnSpc>
              <a:defRPr sz="2400" spc="-50" baseline="0">
                <a:solidFill>
                  <a:schemeClr val="tx2"/>
                </a:solidFill>
              </a:defRPr>
            </a:lvl1p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76F59BDE-94E7-56D6-3D7F-6145311BA2D8}"/>
              </a:ext>
            </a:extLst>
          </p:cNvPr>
          <p:cNvSpPr>
            <a:spLocks noGrp="1"/>
          </p:cNvSpPr>
          <p:nvPr>
            <p:ph sz="quarter" idx="13" hasCustomPrompt="1"/>
          </p:nvPr>
        </p:nvSpPr>
        <p:spPr>
          <a:xfrm>
            <a:off x="1446276" y="1293092"/>
            <a:ext cx="9299448" cy="3700734"/>
          </a:xfrm>
        </p:spPr>
        <p:txBody>
          <a:bodyPr anchor="ctr">
            <a:normAutofit/>
          </a:bodyPr>
          <a:lstStyle>
            <a:lvl1pPr marL="0" indent="0" algn="ctr">
              <a:lnSpc>
                <a:spcPct val="80000"/>
              </a:lnSpc>
              <a:buNone/>
              <a:defRPr sz="26000" spc="-100" baseline="0">
                <a:solidFill>
                  <a:schemeClr val="tx2"/>
                </a:solidFill>
              </a:defRPr>
            </a:lvl1pPr>
          </a:lstStyle>
          <a:p>
            <a:pPr lvl="0"/>
            <a:r>
              <a:rPr lang="en-US" dirty="0"/>
              <a:t>XX%</a:t>
            </a:r>
          </a:p>
        </p:txBody>
      </p:sp>
      <p:sp>
        <p:nvSpPr>
          <p:cNvPr id="4" name="Footer Placeholder 3">
            <a:extLst>
              <a:ext uri="{FF2B5EF4-FFF2-40B4-BE49-F238E27FC236}">
                <a16:creationId xmlns:a16="http://schemas.microsoft.com/office/drawing/2014/main" id="{6D6D72DC-8ED1-FAB8-CD4C-7BDCAEA2C329}"/>
              </a:ext>
            </a:extLst>
          </p:cNvPr>
          <p:cNvSpPr>
            <a:spLocks noGrp="1"/>
          </p:cNvSpPr>
          <p:nvPr>
            <p:ph type="ftr" sz="quarter" idx="11"/>
          </p:nvPr>
        </p:nvSpPr>
        <p:spPr/>
        <p:txBody>
          <a:bodyPr/>
          <a:lstStyle>
            <a:lvl1pPr>
              <a:defRPr>
                <a:solidFill>
                  <a:schemeClr val="tx2"/>
                </a:solidFill>
              </a:defRPr>
            </a:lvl1pPr>
          </a:lstStyle>
          <a:p>
            <a:r>
              <a:rPr lang="en-US"/>
              <a:t>Sample Footer Text</a:t>
            </a:r>
          </a:p>
        </p:txBody>
      </p:sp>
      <p:sp>
        <p:nvSpPr>
          <p:cNvPr id="3" name="Date Placeholder 2">
            <a:extLst>
              <a:ext uri="{FF2B5EF4-FFF2-40B4-BE49-F238E27FC236}">
                <a16:creationId xmlns:a16="http://schemas.microsoft.com/office/drawing/2014/main" id="{14C6FDB9-A3B3-A4DB-D081-D27ECC7043C1}"/>
              </a:ext>
            </a:extLst>
          </p:cNvPr>
          <p:cNvSpPr>
            <a:spLocks noGrp="1"/>
          </p:cNvSpPr>
          <p:nvPr>
            <p:ph type="dt" sz="half" idx="10"/>
          </p:nvPr>
        </p:nvSpPr>
        <p:spPr/>
        <p:txBody>
          <a:bodyPr/>
          <a:lstStyle>
            <a:lvl1pPr>
              <a:defRPr>
                <a:solidFill>
                  <a:schemeClr val="tx2"/>
                </a:solidFill>
              </a:defRPr>
            </a:lvl1pPr>
          </a:lstStyle>
          <a:p>
            <a:fld id="{A5950FD3-961F-4360-ADC7-0E23C6F50835}" type="datetime1">
              <a:rPr lang="en-US" smtClean="0"/>
              <a:t>10/4/2025</a:t>
            </a:fld>
            <a:endParaRPr lang="en-US"/>
          </a:p>
        </p:txBody>
      </p:sp>
      <p:sp>
        <p:nvSpPr>
          <p:cNvPr id="5" name="Slide Number Placeholder 4">
            <a:extLst>
              <a:ext uri="{FF2B5EF4-FFF2-40B4-BE49-F238E27FC236}">
                <a16:creationId xmlns:a16="http://schemas.microsoft.com/office/drawing/2014/main" id="{CFBFCFB0-1D5D-C25F-A74C-5CFB9C1950CF}"/>
              </a:ext>
            </a:extLst>
          </p:cNvPr>
          <p:cNvSpPr>
            <a:spLocks noGrp="1"/>
          </p:cNvSpPr>
          <p:nvPr>
            <p:ph type="sldNum" sz="quarter" idx="12"/>
          </p:nvPr>
        </p:nvSpPr>
        <p:spPr/>
        <p:txBody>
          <a:bodyPr/>
          <a:lstStyle>
            <a:lvl1pPr>
              <a:defRPr>
                <a:solidFill>
                  <a:schemeClr val="tx2"/>
                </a:solidFill>
              </a:defRPr>
            </a:lvl1pPr>
          </a:lstStyle>
          <a:p>
            <a:fld id="{C8116806-1FD2-4A57-B5EA-7014AB76383B}" type="slidenum">
              <a:rPr lang="en-US" smtClean="0"/>
              <a:t>‹#›</a:t>
            </a:fld>
            <a:endParaRPr lang="en-US"/>
          </a:p>
        </p:txBody>
      </p:sp>
    </p:spTree>
    <p:extLst>
      <p:ext uri="{BB962C8B-B14F-4D97-AF65-F5344CB8AC3E}">
        <p14:creationId xmlns:p14="http://schemas.microsoft.com/office/powerpoint/2010/main" val="1383152286"/>
      </p:ext>
    </p:extLst>
  </p:cSld>
  <p:clrMapOvr>
    <a:overrideClrMapping bg1="dk1" tx1="lt1" bg2="dk2" tx2="lt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Number Large 3">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F526C722-3701-B2F2-EF11-4B756E05446F}"/>
              </a:ext>
              <a:ext uri="{C183D7F6-B498-43B3-948B-1728B52AA6E4}">
                <adec:decorative xmlns:adec="http://schemas.microsoft.com/office/drawing/2017/decorative" val="1"/>
              </a:ext>
            </a:extLst>
          </p:cNvPr>
          <p:cNvSpPr/>
          <p:nvPr/>
        </p:nvSpPr>
        <p:spPr>
          <a:xfrm>
            <a:off x="660344" y="4990975"/>
            <a:ext cx="10871313" cy="1239913"/>
          </a:xfrm>
          <a:prstGeom prst="roundRect">
            <a:avLst>
              <a:gd name="adj" fmla="val 22063"/>
            </a:avLst>
          </a:prstGeom>
          <a:solidFill>
            <a:schemeClr val="bg2"/>
          </a:soli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EDE6"/>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B32242A1-A384-8CB1-904B-45EEDF23C323}"/>
              </a:ext>
            </a:extLst>
          </p:cNvPr>
          <p:cNvSpPr>
            <a:spLocks noGrp="1"/>
          </p:cNvSpPr>
          <p:nvPr>
            <p:ph type="title"/>
          </p:nvPr>
        </p:nvSpPr>
        <p:spPr>
          <a:xfrm>
            <a:off x="1040433" y="5233065"/>
            <a:ext cx="10111135" cy="777037"/>
          </a:xfrm>
        </p:spPr>
        <p:txBody>
          <a:bodyPr anchor="ctr">
            <a:normAutofit/>
          </a:bodyPr>
          <a:lstStyle>
            <a:lvl1pPr algn="ctr">
              <a:lnSpc>
                <a:spcPct val="90000"/>
              </a:lnSpc>
              <a:defRPr sz="2000" spc="0" baseline="0">
                <a:solidFill>
                  <a:schemeClr val="tx1"/>
                </a:solidFill>
              </a:defRPr>
            </a:lvl1p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76F59BDE-94E7-56D6-3D7F-6145311BA2D8}"/>
              </a:ext>
            </a:extLst>
          </p:cNvPr>
          <p:cNvSpPr>
            <a:spLocks noGrp="1"/>
          </p:cNvSpPr>
          <p:nvPr>
            <p:ph sz="quarter" idx="13" hasCustomPrompt="1"/>
          </p:nvPr>
        </p:nvSpPr>
        <p:spPr>
          <a:xfrm>
            <a:off x="689002" y="1026160"/>
            <a:ext cx="10813996" cy="3963714"/>
          </a:xfrm>
        </p:spPr>
        <p:txBody>
          <a:bodyPr anchor="ctr">
            <a:normAutofit/>
          </a:bodyPr>
          <a:lstStyle>
            <a:lvl1pPr marL="0" indent="0" algn="ctr">
              <a:lnSpc>
                <a:spcPct val="80000"/>
              </a:lnSpc>
              <a:buNone/>
              <a:defRPr sz="31200" spc="-100" baseline="0">
                <a:solidFill>
                  <a:schemeClr val="tx1"/>
                </a:solidFill>
              </a:defRPr>
            </a:lvl1pPr>
          </a:lstStyle>
          <a:p>
            <a:pPr lvl="0"/>
            <a:r>
              <a:rPr lang="en-US" dirty="0"/>
              <a:t>XX%</a:t>
            </a:r>
          </a:p>
        </p:txBody>
      </p:sp>
      <p:sp>
        <p:nvSpPr>
          <p:cNvPr id="4" name="Footer Placeholder 3">
            <a:extLst>
              <a:ext uri="{FF2B5EF4-FFF2-40B4-BE49-F238E27FC236}">
                <a16:creationId xmlns:a16="http://schemas.microsoft.com/office/drawing/2014/main" id="{6D6D72DC-8ED1-FAB8-CD4C-7BDCAEA2C329}"/>
              </a:ext>
            </a:extLst>
          </p:cNvPr>
          <p:cNvSpPr>
            <a:spLocks noGrp="1"/>
          </p:cNvSpPr>
          <p:nvPr>
            <p:ph type="ftr" sz="quarter" idx="11"/>
          </p:nvPr>
        </p:nvSpPr>
        <p:spPr/>
        <p:txBody>
          <a:bodyPr/>
          <a:lstStyle/>
          <a:p>
            <a:r>
              <a:rPr lang="en-US"/>
              <a:t>Sample Footer Text</a:t>
            </a:r>
          </a:p>
        </p:txBody>
      </p:sp>
      <p:sp>
        <p:nvSpPr>
          <p:cNvPr id="3" name="Date Placeholder 2">
            <a:extLst>
              <a:ext uri="{FF2B5EF4-FFF2-40B4-BE49-F238E27FC236}">
                <a16:creationId xmlns:a16="http://schemas.microsoft.com/office/drawing/2014/main" id="{14C6FDB9-A3B3-A4DB-D081-D27ECC7043C1}"/>
              </a:ext>
            </a:extLst>
          </p:cNvPr>
          <p:cNvSpPr>
            <a:spLocks noGrp="1"/>
          </p:cNvSpPr>
          <p:nvPr>
            <p:ph type="dt" sz="half" idx="10"/>
          </p:nvPr>
        </p:nvSpPr>
        <p:spPr/>
        <p:txBody>
          <a:bodyPr/>
          <a:lstStyle/>
          <a:p>
            <a:fld id="{0A28C6D7-91AB-4E5C-91FE-81F7E83AF2F7}" type="datetime1">
              <a:rPr lang="en-US" smtClean="0"/>
              <a:t>10/4/2025</a:t>
            </a:fld>
            <a:endParaRPr lang="en-US"/>
          </a:p>
        </p:txBody>
      </p:sp>
      <p:sp>
        <p:nvSpPr>
          <p:cNvPr id="5" name="Slide Number Placeholder 4">
            <a:extLst>
              <a:ext uri="{FF2B5EF4-FFF2-40B4-BE49-F238E27FC236}">
                <a16:creationId xmlns:a16="http://schemas.microsoft.com/office/drawing/2014/main" id="{CFBFCFB0-1D5D-C25F-A74C-5CFB9C1950CF}"/>
              </a:ext>
            </a:extLst>
          </p:cNvPr>
          <p:cNvSpPr>
            <a:spLocks noGrp="1"/>
          </p:cNvSpPr>
          <p:nvPr>
            <p:ph type="sldNum" sz="quarter" idx="12"/>
          </p:nvPr>
        </p:nvSpPr>
        <p:spPr/>
        <p:txBody>
          <a:bodyPr/>
          <a:lstStyle/>
          <a:p>
            <a:fld id="{C8116806-1FD2-4A57-B5EA-7014AB76383B}" type="slidenum">
              <a:rPr lang="en-US" smtClean="0"/>
              <a:t>‹#›</a:t>
            </a:fld>
            <a:endParaRPr lang="en-US"/>
          </a:p>
        </p:txBody>
      </p:sp>
    </p:spTree>
    <p:extLst>
      <p:ext uri="{BB962C8B-B14F-4D97-AF65-F5344CB8AC3E}">
        <p14:creationId xmlns:p14="http://schemas.microsoft.com/office/powerpoint/2010/main" val="181600647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Number Large 4">
    <p:bg>
      <p:bgPr>
        <a:solidFill>
          <a:schemeClr val="accent1">
            <a:lumMod val="75000"/>
          </a:schemeClr>
        </a:solidFill>
        <a:effectLst/>
      </p:bgPr>
    </p:bg>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6E8549AC-D930-32F5-F4D6-1BE34C7228FE}"/>
              </a:ext>
              <a:ext uri="{C183D7F6-B498-43B3-948B-1728B52AA6E4}">
                <adec:decorative xmlns:adec="http://schemas.microsoft.com/office/drawing/2017/decorative" val="1"/>
              </a:ext>
            </a:extLst>
          </p:cNvPr>
          <p:cNvSpPr/>
          <p:nvPr/>
        </p:nvSpPr>
        <p:spPr>
          <a:xfrm>
            <a:off x="1590501" y="4989874"/>
            <a:ext cx="9010999" cy="1239913"/>
          </a:xfrm>
          <a:prstGeom prst="roundRect">
            <a:avLst>
              <a:gd name="adj" fmla="val 24326"/>
            </a:avLst>
          </a:prstGeom>
          <a:solidFill>
            <a:schemeClr val="accent1"/>
          </a:soli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B32242A1-A384-8CB1-904B-45EEDF23C323}"/>
              </a:ext>
            </a:extLst>
          </p:cNvPr>
          <p:cNvSpPr>
            <a:spLocks noGrp="1"/>
          </p:cNvSpPr>
          <p:nvPr>
            <p:ph type="title"/>
          </p:nvPr>
        </p:nvSpPr>
        <p:spPr>
          <a:xfrm>
            <a:off x="1982064" y="5147215"/>
            <a:ext cx="8227873" cy="912763"/>
          </a:xfrm>
        </p:spPr>
        <p:txBody>
          <a:bodyPr anchor="ctr">
            <a:normAutofit/>
          </a:bodyPr>
          <a:lstStyle>
            <a:lvl1pPr algn="ctr">
              <a:lnSpc>
                <a:spcPct val="100000"/>
              </a:lnSpc>
              <a:defRPr sz="2300" spc="-50" baseline="0">
                <a:solidFill>
                  <a:schemeClr val="tx2"/>
                </a:solidFill>
              </a:defRPr>
            </a:lvl1p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76F59BDE-94E7-56D6-3D7F-6145311BA2D8}"/>
              </a:ext>
            </a:extLst>
          </p:cNvPr>
          <p:cNvSpPr>
            <a:spLocks noGrp="1"/>
          </p:cNvSpPr>
          <p:nvPr>
            <p:ph sz="quarter" idx="13" hasCustomPrompt="1"/>
          </p:nvPr>
        </p:nvSpPr>
        <p:spPr>
          <a:xfrm>
            <a:off x="689002" y="1026160"/>
            <a:ext cx="10813996" cy="3963714"/>
          </a:xfrm>
        </p:spPr>
        <p:txBody>
          <a:bodyPr anchor="ctr">
            <a:normAutofit/>
          </a:bodyPr>
          <a:lstStyle>
            <a:lvl1pPr marL="0" indent="0" algn="ctr">
              <a:lnSpc>
                <a:spcPct val="80000"/>
              </a:lnSpc>
              <a:buNone/>
              <a:defRPr sz="31200" spc="-100" baseline="0">
                <a:solidFill>
                  <a:schemeClr val="tx2"/>
                </a:solidFill>
              </a:defRPr>
            </a:lvl1pPr>
          </a:lstStyle>
          <a:p>
            <a:pPr lvl="0"/>
            <a:r>
              <a:rPr lang="en-US" dirty="0"/>
              <a:t>XX%</a:t>
            </a:r>
          </a:p>
        </p:txBody>
      </p:sp>
      <p:sp>
        <p:nvSpPr>
          <p:cNvPr id="4" name="Footer Placeholder 3">
            <a:extLst>
              <a:ext uri="{FF2B5EF4-FFF2-40B4-BE49-F238E27FC236}">
                <a16:creationId xmlns:a16="http://schemas.microsoft.com/office/drawing/2014/main" id="{6D6D72DC-8ED1-FAB8-CD4C-7BDCAEA2C329}"/>
              </a:ext>
            </a:extLst>
          </p:cNvPr>
          <p:cNvSpPr>
            <a:spLocks noGrp="1"/>
          </p:cNvSpPr>
          <p:nvPr>
            <p:ph type="ftr" sz="quarter" idx="11"/>
          </p:nvPr>
        </p:nvSpPr>
        <p:spPr/>
        <p:txBody>
          <a:bodyPr/>
          <a:lstStyle>
            <a:lvl1pPr>
              <a:defRPr>
                <a:solidFill>
                  <a:schemeClr val="tx2"/>
                </a:solidFill>
              </a:defRPr>
            </a:lvl1pPr>
          </a:lstStyle>
          <a:p>
            <a:r>
              <a:rPr lang="en-US"/>
              <a:t>Sample Footer Text</a:t>
            </a:r>
          </a:p>
        </p:txBody>
      </p:sp>
      <p:sp>
        <p:nvSpPr>
          <p:cNvPr id="3" name="Date Placeholder 2">
            <a:extLst>
              <a:ext uri="{FF2B5EF4-FFF2-40B4-BE49-F238E27FC236}">
                <a16:creationId xmlns:a16="http://schemas.microsoft.com/office/drawing/2014/main" id="{14C6FDB9-A3B3-A4DB-D081-D27ECC7043C1}"/>
              </a:ext>
            </a:extLst>
          </p:cNvPr>
          <p:cNvSpPr>
            <a:spLocks noGrp="1"/>
          </p:cNvSpPr>
          <p:nvPr>
            <p:ph type="dt" sz="half" idx="10"/>
          </p:nvPr>
        </p:nvSpPr>
        <p:spPr/>
        <p:txBody>
          <a:bodyPr/>
          <a:lstStyle>
            <a:lvl1pPr>
              <a:defRPr>
                <a:solidFill>
                  <a:schemeClr val="tx2"/>
                </a:solidFill>
              </a:defRPr>
            </a:lvl1pPr>
          </a:lstStyle>
          <a:p>
            <a:fld id="{ADFF620F-79DC-465D-A792-79BFC5D42082}" type="datetime1">
              <a:rPr lang="en-US" smtClean="0"/>
              <a:t>10/4/2025</a:t>
            </a:fld>
            <a:endParaRPr lang="en-US"/>
          </a:p>
        </p:txBody>
      </p:sp>
      <p:sp>
        <p:nvSpPr>
          <p:cNvPr id="5" name="Slide Number Placeholder 4">
            <a:extLst>
              <a:ext uri="{FF2B5EF4-FFF2-40B4-BE49-F238E27FC236}">
                <a16:creationId xmlns:a16="http://schemas.microsoft.com/office/drawing/2014/main" id="{CFBFCFB0-1D5D-C25F-A74C-5CFB9C1950CF}"/>
              </a:ext>
            </a:extLst>
          </p:cNvPr>
          <p:cNvSpPr>
            <a:spLocks noGrp="1"/>
          </p:cNvSpPr>
          <p:nvPr>
            <p:ph type="sldNum" sz="quarter" idx="12"/>
          </p:nvPr>
        </p:nvSpPr>
        <p:spPr/>
        <p:txBody>
          <a:bodyPr/>
          <a:lstStyle>
            <a:lvl1pPr>
              <a:defRPr>
                <a:solidFill>
                  <a:schemeClr val="tx2"/>
                </a:solidFill>
              </a:defRPr>
            </a:lvl1pPr>
          </a:lstStyle>
          <a:p>
            <a:fld id="{C8116806-1FD2-4A57-B5EA-7014AB76383B}" type="slidenum">
              <a:rPr lang="en-US" smtClean="0"/>
              <a:t>‹#›</a:t>
            </a:fld>
            <a:endParaRPr lang="en-US"/>
          </a:p>
        </p:txBody>
      </p:sp>
    </p:spTree>
    <p:extLst>
      <p:ext uri="{BB962C8B-B14F-4D97-AF65-F5344CB8AC3E}">
        <p14:creationId xmlns:p14="http://schemas.microsoft.com/office/powerpoint/2010/main" val="4115797083"/>
      </p:ext>
    </p:extLst>
  </p:cSld>
  <p:clrMapOvr>
    <a:overrideClrMapping bg1="dk1" tx1="lt1" bg2="dk2" tx2="lt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Number Large 5">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242A1-A384-8CB1-904B-45EEDF23C323}"/>
              </a:ext>
            </a:extLst>
          </p:cNvPr>
          <p:cNvSpPr>
            <a:spLocks noGrp="1"/>
          </p:cNvSpPr>
          <p:nvPr>
            <p:ph type="title"/>
          </p:nvPr>
        </p:nvSpPr>
        <p:spPr>
          <a:xfrm>
            <a:off x="224884" y="5144654"/>
            <a:ext cx="7280816" cy="1242473"/>
          </a:xfrm>
        </p:spPr>
        <p:txBody>
          <a:bodyPr vert="horz" lIns="91440" tIns="45720" rIns="91440" bIns="45720" rtlCol="0" anchor="t">
            <a:normAutofit/>
          </a:bodyPr>
          <a:lstStyle>
            <a:lvl1pPr>
              <a:lnSpc>
                <a:spcPct val="100000"/>
              </a:lnSpc>
              <a:defRPr lang="en-US" sz="2800" spc="-50" baseline="0" dirty="0">
                <a:solidFill>
                  <a:schemeClr val="tx2"/>
                </a:solidFill>
              </a:defRPr>
            </a:lvl1pPr>
          </a:lstStyle>
          <a:p>
            <a:pPr lvl="0"/>
            <a:r>
              <a:rPr lang="en-US"/>
              <a:t>Click to edit Master title style</a:t>
            </a:r>
            <a:endParaRPr lang="en-US" dirty="0"/>
          </a:p>
        </p:txBody>
      </p:sp>
      <p:sp>
        <p:nvSpPr>
          <p:cNvPr id="7" name="Content Placeholder 6">
            <a:extLst>
              <a:ext uri="{FF2B5EF4-FFF2-40B4-BE49-F238E27FC236}">
                <a16:creationId xmlns:a16="http://schemas.microsoft.com/office/drawing/2014/main" id="{76F59BDE-94E7-56D6-3D7F-6145311BA2D8}"/>
              </a:ext>
            </a:extLst>
          </p:cNvPr>
          <p:cNvSpPr>
            <a:spLocks noGrp="1"/>
          </p:cNvSpPr>
          <p:nvPr>
            <p:ph sz="quarter" idx="13" hasCustomPrompt="1"/>
          </p:nvPr>
        </p:nvSpPr>
        <p:spPr>
          <a:xfrm>
            <a:off x="184720" y="266700"/>
            <a:ext cx="11740580" cy="5349003"/>
          </a:xfrm>
        </p:spPr>
        <p:txBody>
          <a:bodyPr vert="horz" lIns="91440" tIns="45720" rIns="91440" bIns="45720" rtlCol="0" anchor="b">
            <a:noAutofit/>
          </a:bodyPr>
          <a:lstStyle>
            <a:lvl1pPr marL="0" indent="0">
              <a:lnSpc>
                <a:spcPct val="90000"/>
              </a:lnSpc>
              <a:spcBef>
                <a:spcPts val="0"/>
              </a:spcBef>
              <a:buNone/>
              <a:defRPr lang="en-US" sz="33000" spc="-100" baseline="0" dirty="0">
                <a:solidFill>
                  <a:schemeClr val="accent1">
                    <a:lumMod val="60000"/>
                    <a:lumOff val="40000"/>
                    <a:alpha val="50000"/>
                  </a:schemeClr>
                </a:solidFill>
              </a:defRPr>
            </a:lvl1pPr>
          </a:lstStyle>
          <a:p>
            <a:pPr lvl="0"/>
            <a:r>
              <a:rPr lang="en-US" dirty="0"/>
              <a:t>##%</a:t>
            </a:r>
          </a:p>
        </p:txBody>
      </p:sp>
      <p:sp>
        <p:nvSpPr>
          <p:cNvPr id="4" name="Footer Placeholder 3">
            <a:extLst>
              <a:ext uri="{FF2B5EF4-FFF2-40B4-BE49-F238E27FC236}">
                <a16:creationId xmlns:a16="http://schemas.microsoft.com/office/drawing/2014/main" id="{6D6D72DC-8ED1-FAB8-CD4C-7BDCAEA2C329}"/>
              </a:ext>
            </a:extLst>
          </p:cNvPr>
          <p:cNvSpPr>
            <a:spLocks noGrp="1"/>
          </p:cNvSpPr>
          <p:nvPr>
            <p:ph type="ftr" sz="quarter" idx="11"/>
          </p:nvPr>
        </p:nvSpPr>
        <p:spPr/>
        <p:txBody>
          <a:bodyPr/>
          <a:lstStyle>
            <a:lvl1pPr>
              <a:defRPr>
                <a:solidFill>
                  <a:schemeClr val="tx2"/>
                </a:solidFill>
              </a:defRPr>
            </a:lvl1pPr>
          </a:lstStyle>
          <a:p>
            <a:r>
              <a:rPr lang="en-US"/>
              <a:t>Sample Footer Text</a:t>
            </a:r>
          </a:p>
        </p:txBody>
      </p:sp>
      <p:sp>
        <p:nvSpPr>
          <p:cNvPr id="3" name="Date Placeholder 2">
            <a:extLst>
              <a:ext uri="{FF2B5EF4-FFF2-40B4-BE49-F238E27FC236}">
                <a16:creationId xmlns:a16="http://schemas.microsoft.com/office/drawing/2014/main" id="{14C6FDB9-A3B3-A4DB-D081-D27ECC7043C1}"/>
              </a:ext>
            </a:extLst>
          </p:cNvPr>
          <p:cNvSpPr>
            <a:spLocks noGrp="1"/>
          </p:cNvSpPr>
          <p:nvPr>
            <p:ph type="dt" sz="half" idx="10"/>
          </p:nvPr>
        </p:nvSpPr>
        <p:spPr/>
        <p:txBody>
          <a:bodyPr/>
          <a:lstStyle>
            <a:lvl1pPr>
              <a:defRPr>
                <a:solidFill>
                  <a:schemeClr val="tx2"/>
                </a:solidFill>
              </a:defRPr>
            </a:lvl1pPr>
          </a:lstStyle>
          <a:p>
            <a:fld id="{FD30CB8E-A3C7-445E-9FD2-AB4831E86419}" type="datetime1">
              <a:rPr lang="en-US" smtClean="0"/>
              <a:t>10/4/2025</a:t>
            </a:fld>
            <a:endParaRPr lang="en-US"/>
          </a:p>
        </p:txBody>
      </p:sp>
      <p:sp>
        <p:nvSpPr>
          <p:cNvPr id="5" name="Slide Number Placeholder 4">
            <a:extLst>
              <a:ext uri="{FF2B5EF4-FFF2-40B4-BE49-F238E27FC236}">
                <a16:creationId xmlns:a16="http://schemas.microsoft.com/office/drawing/2014/main" id="{CFBFCFB0-1D5D-C25F-A74C-5CFB9C1950CF}"/>
              </a:ext>
            </a:extLst>
          </p:cNvPr>
          <p:cNvSpPr>
            <a:spLocks noGrp="1"/>
          </p:cNvSpPr>
          <p:nvPr>
            <p:ph type="sldNum" sz="quarter" idx="12"/>
          </p:nvPr>
        </p:nvSpPr>
        <p:spPr/>
        <p:txBody>
          <a:bodyPr/>
          <a:lstStyle>
            <a:lvl1pPr>
              <a:defRPr>
                <a:solidFill>
                  <a:schemeClr val="tx2"/>
                </a:solidFill>
              </a:defRPr>
            </a:lvl1pPr>
          </a:lstStyle>
          <a:p>
            <a:fld id="{C8116806-1FD2-4A57-B5EA-7014AB76383B}" type="slidenum">
              <a:rPr lang="en-US" smtClean="0"/>
              <a:t>‹#›</a:t>
            </a:fld>
            <a:endParaRPr lang="en-US"/>
          </a:p>
        </p:txBody>
      </p:sp>
    </p:spTree>
    <p:extLst>
      <p:ext uri="{BB962C8B-B14F-4D97-AF65-F5344CB8AC3E}">
        <p14:creationId xmlns:p14="http://schemas.microsoft.com/office/powerpoint/2010/main" val="4182796218"/>
      </p:ext>
    </p:extLst>
  </p:cSld>
  <p:clrMapOvr>
    <a:overrideClrMapping bg1="dk1" tx1="lt1" bg2="dk2" tx2="lt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Statem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914400"/>
          </a:xfrm>
        </p:spPr>
        <p:txBody>
          <a:body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182880" y="173736"/>
            <a:ext cx="10475499" cy="4850651"/>
          </a:xfrm>
        </p:spPr>
        <p:txBody>
          <a:bodyPr anchor="t">
            <a:noAutofit/>
          </a:bodyPr>
          <a:lstStyle>
            <a:lvl1pPr marL="0" indent="0">
              <a:lnSpc>
                <a:spcPct val="90000"/>
              </a:lnSpc>
              <a:buNone/>
              <a:defRPr sz="7600" b="0" cap="none" spc="-50" baseline="0"/>
            </a:lvl1pPr>
            <a:lvl2pPr marL="228600" indent="0">
              <a:lnSpc>
                <a:spcPct val="90000"/>
              </a:lnSpc>
              <a:buNone/>
              <a:defRPr sz="6600" b="0" cap="none" spc="-50" baseline="0"/>
            </a:lvl2pPr>
            <a:lvl3pPr marL="457200" indent="0">
              <a:lnSpc>
                <a:spcPct val="90000"/>
              </a:lnSpc>
              <a:buNone/>
              <a:defRPr sz="6000" b="0" cap="none" spc="-50" baseline="0"/>
            </a:lvl3pPr>
            <a:lvl4pPr marL="685800" indent="0">
              <a:lnSpc>
                <a:spcPct val="90000"/>
              </a:lnSpc>
              <a:buNone/>
              <a:defRPr sz="5400" b="0" cap="none" spc="-50" baseline="0"/>
            </a:lvl4pPr>
            <a:lvl5pPr marL="914400" indent="0">
              <a:lnSpc>
                <a:spcPct val="90000"/>
              </a:lnSpc>
              <a:buNone/>
              <a:defRPr sz="4800" b="0" cap="none" spc="-50" baseline="0"/>
            </a:lvl5pPr>
          </a:lstStyle>
          <a:p>
            <a:pPr lvl="0"/>
            <a:r>
              <a:rPr lang="en-US" dirty="0"/>
              <a:t>Click to edit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r>
              <a:rPr lang="en-US"/>
              <a:t>Sample Footer Text</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fld id="{560FC429-4D23-430E-9EDF-7373AE75BFEE}" type="datetime1">
              <a:rPr lang="en-US" smtClean="0"/>
              <a:t>10/4/2025</a:t>
            </a:fld>
            <a:endParaRPr lang="en-US"/>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C8116806-1FD2-4A57-B5EA-7014AB76383B}" type="slidenum">
              <a:rPr lang="en-US" smtClean="0"/>
              <a:t>‹#›</a:t>
            </a:fld>
            <a:endParaRPr lang="en-US"/>
          </a:p>
        </p:txBody>
      </p:sp>
    </p:spTree>
    <p:extLst>
      <p:ext uri="{BB962C8B-B14F-4D97-AF65-F5344CB8AC3E}">
        <p14:creationId xmlns:p14="http://schemas.microsoft.com/office/powerpoint/2010/main" val="340430058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Statem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914400"/>
          </a:xfrm>
        </p:spPr>
        <p:txBody>
          <a:body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178704" y="1638300"/>
            <a:ext cx="10652760" cy="4748828"/>
          </a:xfrm>
        </p:spPr>
        <p:txBody>
          <a:bodyPr anchor="b">
            <a:noAutofit/>
          </a:bodyPr>
          <a:lstStyle>
            <a:lvl1pPr marL="0" indent="0">
              <a:lnSpc>
                <a:spcPct val="85000"/>
              </a:lnSpc>
              <a:buNone/>
              <a:defRPr sz="7600" b="0" spc="-50" baseline="0"/>
            </a:lvl1pPr>
            <a:lvl2pPr marL="228600" indent="0">
              <a:lnSpc>
                <a:spcPct val="85000"/>
              </a:lnSpc>
              <a:buNone/>
              <a:defRPr sz="6000" b="0" spc="-50" baseline="0"/>
            </a:lvl2pPr>
            <a:lvl3pPr marL="457200" indent="0">
              <a:lnSpc>
                <a:spcPct val="85000"/>
              </a:lnSpc>
              <a:buNone/>
              <a:defRPr sz="5400" b="0" spc="-50" baseline="0"/>
            </a:lvl3pPr>
            <a:lvl4pPr marL="685800" indent="0">
              <a:lnSpc>
                <a:spcPct val="85000"/>
              </a:lnSpc>
              <a:buNone/>
              <a:defRPr sz="4800" b="0" spc="-50" baseline="0"/>
            </a:lvl4pPr>
            <a:lvl5pPr marL="914400" indent="0">
              <a:lnSpc>
                <a:spcPct val="85000"/>
              </a:lnSpc>
              <a:buNone/>
              <a:defRPr sz="4400" b="0" spc="-50" baseline="0"/>
            </a:lvl5pPr>
          </a:lstStyle>
          <a:p>
            <a:pPr lvl="0"/>
            <a:r>
              <a:rPr lang="en-US" dirty="0"/>
              <a:t>Click to edit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r>
              <a:rPr lang="en-US"/>
              <a:t>Sample Footer Text</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fld id="{DA76414A-368B-4652-A82D-EB6803F5CA88}" type="datetime1">
              <a:rPr lang="en-US" smtClean="0"/>
              <a:t>10/4/2025</a:t>
            </a:fld>
            <a:endParaRPr lang="en-US"/>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C8116806-1FD2-4A57-B5EA-7014AB76383B}" type="slidenum">
              <a:rPr lang="en-US" smtClean="0"/>
              <a:t>‹#›</a:t>
            </a:fld>
            <a:endParaRPr lang="en-US"/>
          </a:p>
        </p:txBody>
      </p:sp>
    </p:spTree>
    <p:extLst>
      <p:ext uri="{BB962C8B-B14F-4D97-AF65-F5344CB8AC3E}">
        <p14:creationId xmlns:p14="http://schemas.microsoft.com/office/powerpoint/2010/main" val="188832330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Statement 3">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914400"/>
          </a:xfrm>
        </p:spPr>
        <p:txBody>
          <a:body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178703" y="214840"/>
            <a:ext cx="9966323" cy="4992427"/>
          </a:xfrm>
        </p:spPr>
        <p:txBody>
          <a:bodyPr anchor="t">
            <a:noAutofit/>
          </a:bodyPr>
          <a:lstStyle>
            <a:lvl1pPr marL="0" indent="0">
              <a:lnSpc>
                <a:spcPct val="85000"/>
              </a:lnSpc>
              <a:buNone/>
              <a:defRPr sz="7200" b="0" spc="-50" baseline="0">
                <a:solidFill>
                  <a:schemeClr val="accent1"/>
                </a:solidFill>
              </a:defRPr>
            </a:lvl1pPr>
            <a:lvl2pPr marL="228600" indent="0">
              <a:lnSpc>
                <a:spcPct val="85000"/>
              </a:lnSpc>
              <a:buNone/>
              <a:defRPr sz="7200" b="0" spc="-50" baseline="0">
                <a:solidFill>
                  <a:schemeClr val="accent1"/>
                </a:solidFill>
              </a:defRPr>
            </a:lvl2pPr>
            <a:lvl3pPr marL="457200" indent="0">
              <a:lnSpc>
                <a:spcPct val="85000"/>
              </a:lnSpc>
              <a:buNone/>
              <a:defRPr sz="7200" b="0" spc="-50" baseline="0">
                <a:solidFill>
                  <a:schemeClr val="accent1"/>
                </a:solidFill>
              </a:defRPr>
            </a:lvl3pPr>
            <a:lvl4pPr marL="685800" indent="0">
              <a:lnSpc>
                <a:spcPct val="85000"/>
              </a:lnSpc>
              <a:buNone/>
              <a:defRPr sz="7200" b="0" spc="-50" baseline="0">
                <a:solidFill>
                  <a:schemeClr val="accent1"/>
                </a:solidFill>
              </a:defRPr>
            </a:lvl4pPr>
            <a:lvl5pPr marL="914400" indent="0">
              <a:lnSpc>
                <a:spcPct val="85000"/>
              </a:lnSpc>
              <a:buNone/>
              <a:defRPr sz="7200" b="0" spc="-50" baseline="0">
                <a:solidFill>
                  <a:schemeClr val="accent1"/>
                </a:solidFill>
              </a:defRPr>
            </a:lvl5pPr>
          </a:lstStyle>
          <a:p>
            <a:pPr lvl="0"/>
            <a:r>
              <a:rPr lang="en-US" dirty="0"/>
              <a:t>Click to edit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r>
              <a:rPr lang="en-US"/>
              <a:t>Sample Footer Text</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fld id="{391DBFD5-B703-412C-946A-2366F0A22D6B}" type="datetime1">
              <a:rPr lang="en-US" smtClean="0"/>
              <a:t>10/4/2025</a:t>
            </a:fld>
            <a:endParaRPr lang="en-US"/>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C8116806-1FD2-4A57-B5EA-7014AB76383B}" type="slidenum">
              <a:rPr lang="en-US" smtClean="0"/>
              <a:t>‹#›</a:t>
            </a:fld>
            <a:endParaRPr lang="en-US"/>
          </a:p>
        </p:txBody>
      </p:sp>
    </p:spTree>
    <p:extLst>
      <p:ext uri="{BB962C8B-B14F-4D97-AF65-F5344CB8AC3E}">
        <p14:creationId xmlns:p14="http://schemas.microsoft.com/office/powerpoint/2010/main" val="363736841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Statement 4">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914400"/>
          </a:xfrm>
        </p:spPr>
        <p:txBody>
          <a:body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178704" y="214840"/>
            <a:ext cx="10062576" cy="5040554"/>
          </a:xfrm>
        </p:spPr>
        <p:txBody>
          <a:bodyPr anchor="t">
            <a:noAutofit/>
          </a:bodyPr>
          <a:lstStyle>
            <a:lvl1pPr marL="0" indent="0">
              <a:lnSpc>
                <a:spcPct val="85000"/>
              </a:lnSpc>
              <a:buNone/>
              <a:defRPr sz="7600" b="0" spc="-50" baseline="0">
                <a:solidFill>
                  <a:schemeClr val="accent1">
                    <a:lumMod val="60000"/>
                    <a:lumOff val="40000"/>
                    <a:alpha val="80000"/>
                  </a:schemeClr>
                </a:solidFill>
              </a:defRPr>
            </a:lvl1pPr>
            <a:lvl2pPr marL="228600" indent="0">
              <a:lnSpc>
                <a:spcPct val="85000"/>
              </a:lnSpc>
              <a:buNone/>
              <a:defRPr sz="7600" b="0" spc="-50" baseline="0">
                <a:solidFill>
                  <a:schemeClr val="accent1">
                    <a:lumMod val="60000"/>
                    <a:lumOff val="40000"/>
                    <a:alpha val="80000"/>
                  </a:schemeClr>
                </a:solidFill>
              </a:defRPr>
            </a:lvl2pPr>
            <a:lvl3pPr marL="457200" indent="0">
              <a:lnSpc>
                <a:spcPct val="85000"/>
              </a:lnSpc>
              <a:buNone/>
              <a:defRPr sz="7600" b="0" spc="-50" baseline="0">
                <a:solidFill>
                  <a:schemeClr val="accent1">
                    <a:lumMod val="60000"/>
                    <a:lumOff val="40000"/>
                    <a:alpha val="80000"/>
                  </a:schemeClr>
                </a:solidFill>
              </a:defRPr>
            </a:lvl3pPr>
            <a:lvl4pPr marL="685800" indent="0">
              <a:lnSpc>
                <a:spcPct val="85000"/>
              </a:lnSpc>
              <a:buNone/>
              <a:defRPr sz="7600" b="0" spc="-50" baseline="0">
                <a:solidFill>
                  <a:schemeClr val="accent1">
                    <a:lumMod val="60000"/>
                    <a:lumOff val="40000"/>
                    <a:alpha val="80000"/>
                  </a:schemeClr>
                </a:solidFill>
              </a:defRPr>
            </a:lvl4pPr>
            <a:lvl5pPr marL="914400" indent="0">
              <a:lnSpc>
                <a:spcPct val="85000"/>
              </a:lnSpc>
              <a:buNone/>
              <a:defRPr sz="7600" b="0" spc="-50" baseline="0">
                <a:solidFill>
                  <a:schemeClr val="accent1">
                    <a:lumMod val="60000"/>
                    <a:lumOff val="40000"/>
                    <a:alpha val="80000"/>
                  </a:schemeClr>
                </a:solidFill>
              </a:defRPr>
            </a:lvl5pPr>
          </a:lstStyle>
          <a:p>
            <a:pPr lvl="0"/>
            <a:r>
              <a:rPr lang="en-US" dirty="0"/>
              <a:t>Click to edit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lvl1pPr>
              <a:defRPr>
                <a:solidFill>
                  <a:schemeClr val="accent1">
                    <a:lumMod val="60000"/>
                    <a:lumOff val="40000"/>
                  </a:schemeClr>
                </a:solidFill>
              </a:defRPr>
            </a:lvl1pPr>
          </a:lstStyle>
          <a:p>
            <a:r>
              <a:rPr lang="en-US"/>
              <a:t>Sample Footer Text</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lvl1pPr>
              <a:defRPr>
                <a:solidFill>
                  <a:schemeClr val="accent1">
                    <a:lumMod val="60000"/>
                    <a:lumOff val="40000"/>
                  </a:schemeClr>
                </a:solidFill>
              </a:defRPr>
            </a:lvl1pPr>
          </a:lstStyle>
          <a:p>
            <a:fld id="{68854924-AD04-46C8-8FD0-32E5D79D9633}" type="datetime1">
              <a:rPr lang="en-US" smtClean="0"/>
              <a:t>10/4/2025</a:t>
            </a:fld>
            <a:endParaRPr lang="en-US"/>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lvl1pPr>
              <a:defRPr>
                <a:solidFill>
                  <a:schemeClr val="accent1">
                    <a:lumMod val="60000"/>
                    <a:lumOff val="40000"/>
                  </a:schemeClr>
                </a:solidFill>
              </a:defRPr>
            </a:lvl1pPr>
          </a:lstStyle>
          <a:p>
            <a:fld id="{C8116806-1FD2-4A57-B5EA-7014AB76383B}" type="slidenum">
              <a:rPr lang="en-US" smtClean="0"/>
              <a:t>‹#›</a:t>
            </a:fld>
            <a:endParaRPr lang="en-US"/>
          </a:p>
        </p:txBody>
      </p:sp>
    </p:spTree>
    <p:extLst>
      <p:ext uri="{BB962C8B-B14F-4D97-AF65-F5344CB8AC3E}">
        <p14:creationId xmlns:p14="http://schemas.microsoft.com/office/powerpoint/2010/main" val="253551247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tatement 5">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914400"/>
          </a:xfrm>
        </p:spPr>
        <p:txBody>
          <a:bodyPr/>
          <a:lstStyle/>
          <a:p>
            <a:r>
              <a:rPr lang="en-US"/>
              <a:t>Click to edit Master title style</a:t>
            </a:r>
            <a:endParaRPr lang="en-US" dirty="0"/>
          </a:p>
        </p:txBody>
      </p:sp>
      <p:sp>
        <p:nvSpPr>
          <p:cNvPr id="8" name="Rectangle: Rounded Corners 7">
            <a:extLst>
              <a:ext uri="{FF2B5EF4-FFF2-40B4-BE49-F238E27FC236}">
                <a16:creationId xmlns:a16="http://schemas.microsoft.com/office/drawing/2014/main" id="{E707BF49-7217-30B5-27A8-C28DF70EA021}"/>
              </a:ext>
              <a:ext uri="{C183D7F6-B498-43B3-948B-1728B52AA6E4}">
                <adec:decorative xmlns:adec="http://schemas.microsoft.com/office/drawing/2017/decorative" val="1"/>
              </a:ext>
            </a:extLst>
          </p:cNvPr>
          <p:cNvSpPr/>
          <p:nvPr/>
        </p:nvSpPr>
        <p:spPr>
          <a:xfrm>
            <a:off x="4914900" y="681175"/>
            <a:ext cx="6594684" cy="5495650"/>
          </a:xfrm>
          <a:prstGeom prst="roundRect">
            <a:avLst>
              <a:gd name="adj" fmla="val 5579"/>
            </a:avLst>
          </a:prstGeom>
          <a:solidFill>
            <a:schemeClr val="accent1"/>
          </a:soli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0EDE6"/>
              </a:solidFill>
              <a:effectLst/>
              <a:uLnTx/>
              <a:uFillTx/>
              <a:latin typeface="Neue Haas Grotesk Text Pro"/>
              <a:ea typeface="+mn-ea"/>
              <a:cs typeface="+mn-cs"/>
            </a:endParaRPr>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5134062" y="1048623"/>
            <a:ext cx="6014907" cy="4932728"/>
          </a:xfrm>
        </p:spPr>
        <p:txBody>
          <a:bodyPr anchor="b">
            <a:noAutofit/>
          </a:bodyPr>
          <a:lstStyle>
            <a:lvl1pPr marL="0" indent="0">
              <a:lnSpc>
                <a:spcPct val="85000"/>
              </a:lnSpc>
              <a:buNone/>
              <a:defRPr sz="5400" b="0" spc="-50" baseline="0">
                <a:solidFill>
                  <a:schemeClr val="tx2"/>
                </a:solidFill>
              </a:defRPr>
            </a:lvl1pPr>
            <a:lvl2pPr marL="228600" indent="0">
              <a:lnSpc>
                <a:spcPct val="85000"/>
              </a:lnSpc>
              <a:buNone/>
              <a:defRPr sz="4400" b="0" spc="-50" baseline="0">
                <a:solidFill>
                  <a:schemeClr val="tx2"/>
                </a:solidFill>
              </a:defRPr>
            </a:lvl2pPr>
            <a:lvl3pPr marL="457200" indent="0">
              <a:lnSpc>
                <a:spcPct val="85000"/>
              </a:lnSpc>
              <a:buNone/>
              <a:defRPr sz="3600" b="0" spc="-50" baseline="0">
                <a:solidFill>
                  <a:schemeClr val="tx2"/>
                </a:solidFill>
              </a:defRPr>
            </a:lvl3pPr>
            <a:lvl4pPr marL="685800" indent="0">
              <a:lnSpc>
                <a:spcPct val="85000"/>
              </a:lnSpc>
              <a:buNone/>
              <a:defRPr sz="3200" b="0" spc="-50" baseline="0">
                <a:solidFill>
                  <a:schemeClr val="tx2"/>
                </a:solidFill>
              </a:defRPr>
            </a:lvl4pPr>
            <a:lvl5pPr marL="914400" indent="0">
              <a:lnSpc>
                <a:spcPct val="85000"/>
              </a:lnSpc>
              <a:buNone/>
              <a:defRPr sz="2800" b="0" spc="-50" baseline="0">
                <a:solidFill>
                  <a:schemeClr val="tx2"/>
                </a:solidFill>
              </a:defRPr>
            </a:lvl5pPr>
          </a:lstStyle>
          <a:p>
            <a:pPr lvl="0"/>
            <a:r>
              <a:rPr lang="en-US" dirty="0"/>
              <a:t>Click to edit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lvl1pPr>
              <a:defRPr>
                <a:solidFill>
                  <a:schemeClr val="tx2"/>
                </a:solidFill>
              </a:defRPr>
            </a:lvl1pPr>
          </a:lstStyle>
          <a:p>
            <a:r>
              <a:rPr lang="en-US"/>
              <a:t>Sample Footer Text</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lvl1pPr>
              <a:defRPr>
                <a:solidFill>
                  <a:schemeClr val="tx2"/>
                </a:solidFill>
              </a:defRPr>
            </a:lvl1pPr>
          </a:lstStyle>
          <a:p>
            <a:fld id="{945E2037-E423-4692-A686-AD13A31B3254}" type="datetime1">
              <a:rPr lang="en-US" smtClean="0"/>
              <a:t>10/4/2025</a:t>
            </a:fld>
            <a:endParaRPr lang="en-US"/>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lvl1pPr>
              <a:defRPr>
                <a:solidFill>
                  <a:schemeClr val="tx2"/>
                </a:solidFill>
              </a:defRPr>
            </a:lvl1pPr>
          </a:lstStyle>
          <a:p>
            <a:fld id="{C8116806-1FD2-4A57-B5EA-7014AB76383B}" type="slidenum">
              <a:rPr lang="en-US" smtClean="0"/>
              <a:t>‹#›</a:t>
            </a:fld>
            <a:endParaRPr lang="en-US"/>
          </a:p>
        </p:txBody>
      </p:sp>
    </p:spTree>
    <p:extLst>
      <p:ext uri="{BB962C8B-B14F-4D97-AF65-F5344CB8AC3E}">
        <p14:creationId xmlns:p14="http://schemas.microsoft.com/office/powerpoint/2010/main" val="4170827676"/>
      </p:ext>
    </p:extLst>
  </p:cSld>
  <p:clrMapOvr>
    <a:overrideClrMapping bg1="dk1" tx1="lt1" bg2="dk2" tx2="lt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1542D-3EA5-35E3-406E-8496EA7D4045}"/>
              </a:ext>
            </a:extLst>
          </p:cNvPr>
          <p:cNvSpPr>
            <a:spLocks noGrp="1"/>
          </p:cNvSpPr>
          <p:nvPr>
            <p:ph type="title" hasCustomPrompt="1"/>
          </p:nvPr>
        </p:nvSpPr>
        <p:spPr>
          <a:xfrm>
            <a:off x="1388784" y="5029200"/>
            <a:ext cx="9198864" cy="713232"/>
          </a:xfrm>
        </p:spPr>
        <p:txBody>
          <a:bodyPr anchor="t">
            <a:normAutofit/>
          </a:bodyPr>
          <a:lstStyle>
            <a:lvl1pPr>
              <a:lnSpc>
                <a:spcPct val="90000"/>
              </a:lnSpc>
              <a:defRPr sz="2000" b="1" spc="-50" baseline="0">
                <a:solidFill>
                  <a:schemeClr val="accent1"/>
                </a:solidFill>
              </a:defRPr>
            </a:lvl1pPr>
          </a:lstStyle>
          <a:p>
            <a:r>
              <a:rPr lang="en-US" dirty="0"/>
              <a:t>Quote Author</a:t>
            </a:r>
          </a:p>
        </p:txBody>
      </p:sp>
      <p:sp>
        <p:nvSpPr>
          <p:cNvPr id="7" name="Content Placeholder 6">
            <a:extLst>
              <a:ext uri="{FF2B5EF4-FFF2-40B4-BE49-F238E27FC236}">
                <a16:creationId xmlns:a16="http://schemas.microsoft.com/office/drawing/2014/main" id="{1BBD3F2A-2B85-D7B7-24A2-D01A281CD792}"/>
              </a:ext>
            </a:extLst>
          </p:cNvPr>
          <p:cNvSpPr>
            <a:spLocks noGrp="1"/>
          </p:cNvSpPr>
          <p:nvPr>
            <p:ph sz="quarter" idx="13" hasCustomPrompt="1"/>
          </p:nvPr>
        </p:nvSpPr>
        <p:spPr>
          <a:xfrm>
            <a:off x="1388784" y="1115568"/>
            <a:ext cx="9198864" cy="3584448"/>
          </a:xfrm>
        </p:spPr>
        <p:txBody>
          <a:bodyPr anchor="ctr">
            <a:normAutofit/>
          </a:bodyPr>
          <a:lstStyle>
            <a:lvl1pPr marL="137160" indent="-137160">
              <a:lnSpc>
                <a:spcPct val="90000"/>
              </a:lnSpc>
              <a:spcBef>
                <a:spcPts val="0"/>
              </a:spcBef>
              <a:buFont typeface="Arial" panose="020B0604020202020204" pitchFamily="34" charset="0"/>
              <a:buNone/>
              <a:defRPr sz="5000" spc="-50" baseline="0"/>
            </a:lvl1pPr>
          </a:lstStyle>
          <a:p>
            <a:pPr lvl="0"/>
            <a:r>
              <a:rPr lang="en-US" dirty="0"/>
              <a:t>Click to edit Quote</a:t>
            </a:r>
          </a:p>
        </p:txBody>
      </p:sp>
      <p:sp>
        <p:nvSpPr>
          <p:cNvPr id="4" name="Footer Placeholder 3">
            <a:extLst>
              <a:ext uri="{FF2B5EF4-FFF2-40B4-BE49-F238E27FC236}">
                <a16:creationId xmlns:a16="http://schemas.microsoft.com/office/drawing/2014/main" id="{A4AFB98B-06E5-997A-53DA-CC0E6A618ED8}"/>
              </a:ext>
            </a:extLst>
          </p:cNvPr>
          <p:cNvSpPr>
            <a:spLocks noGrp="1"/>
          </p:cNvSpPr>
          <p:nvPr>
            <p:ph type="ftr" sz="quarter" idx="11"/>
          </p:nvPr>
        </p:nvSpPr>
        <p:spPr/>
        <p:txBody>
          <a:bodyPr/>
          <a:lstStyle/>
          <a:p>
            <a:r>
              <a:rPr lang="en-US"/>
              <a:t>Sample Footer Text</a:t>
            </a:r>
          </a:p>
        </p:txBody>
      </p:sp>
      <p:sp>
        <p:nvSpPr>
          <p:cNvPr id="3" name="Date Placeholder 2">
            <a:extLst>
              <a:ext uri="{FF2B5EF4-FFF2-40B4-BE49-F238E27FC236}">
                <a16:creationId xmlns:a16="http://schemas.microsoft.com/office/drawing/2014/main" id="{5E4CA6F2-8C52-8488-999E-FEF7877BAFC3}"/>
              </a:ext>
            </a:extLst>
          </p:cNvPr>
          <p:cNvSpPr>
            <a:spLocks noGrp="1"/>
          </p:cNvSpPr>
          <p:nvPr>
            <p:ph type="dt" sz="half" idx="10"/>
          </p:nvPr>
        </p:nvSpPr>
        <p:spPr/>
        <p:txBody>
          <a:bodyPr/>
          <a:lstStyle/>
          <a:p>
            <a:fld id="{B335E6B9-2D9C-4660-92C5-78965463CC8F}" type="datetime1">
              <a:rPr lang="en-US" smtClean="0"/>
              <a:t>10/4/2025</a:t>
            </a:fld>
            <a:endParaRPr lang="en-US"/>
          </a:p>
        </p:txBody>
      </p:sp>
      <p:sp>
        <p:nvSpPr>
          <p:cNvPr id="5" name="Slide Number Placeholder 4">
            <a:extLst>
              <a:ext uri="{FF2B5EF4-FFF2-40B4-BE49-F238E27FC236}">
                <a16:creationId xmlns:a16="http://schemas.microsoft.com/office/drawing/2014/main" id="{1159DD64-9865-92B3-BED2-F770E9763D7C}"/>
              </a:ext>
            </a:extLst>
          </p:cNvPr>
          <p:cNvSpPr>
            <a:spLocks noGrp="1"/>
          </p:cNvSpPr>
          <p:nvPr>
            <p:ph type="sldNum" sz="quarter" idx="12"/>
          </p:nvPr>
        </p:nvSpPr>
        <p:spPr/>
        <p:txBody>
          <a:bodyPr/>
          <a:lstStyle/>
          <a:p>
            <a:fld id="{C8116806-1FD2-4A57-B5EA-7014AB76383B}" type="slidenum">
              <a:rPr lang="en-US" smtClean="0"/>
              <a:t>‹#›</a:t>
            </a:fld>
            <a:endParaRPr lang="en-US"/>
          </a:p>
        </p:txBody>
      </p:sp>
    </p:spTree>
    <p:extLst>
      <p:ext uri="{BB962C8B-B14F-4D97-AF65-F5344CB8AC3E}">
        <p14:creationId xmlns:p14="http://schemas.microsoft.com/office/powerpoint/2010/main" val="1865979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with Picture 4">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7717480" y="1043185"/>
            <a:ext cx="3459903" cy="2607816"/>
          </a:xfrm>
        </p:spPr>
        <p:txBody>
          <a:bodyPr vert="horz" lIns="91440" tIns="45720" rIns="91440" bIns="45720" rtlCol="0" anchor="t">
            <a:normAutofit/>
          </a:bodyPr>
          <a:lstStyle>
            <a:lvl1pPr>
              <a:defRPr lang="en-US" sz="4300" dirty="0">
                <a:solidFill>
                  <a:schemeClr val="tx2"/>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7717481" y="4692866"/>
            <a:ext cx="3459902" cy="1123268"/>
          </a:xfrm>
        </p:spPr>
        <p:txBody>
          <a:bodyPr vert="horz" lIns="91440" tIns="45720" rIns="91440" bIns="45720" rtlCol="0" anchor="b">
            <a:normAutofit/>
          </a:bodyPr>
          <a:lstStyle>
            <a:lvl1pPr marL="0" indent="0">
              <a:buNone/>
              <a:defRPr lang="en-US" sz="1600" dirty="0">
                <a:solidFill>
                  <a:schemeClr val="tx2"/>
                </a:solidFill>
              </a:defRPr>
            </a:lvl1pPr>
          </a:lstStyle>
          <a:p>
            <a:pPr lvl="0"/>
            <a:r>
              <a:rPr lang="en-US"/>
              <a:t>Click to edit Master subtitle style</a:t>
            </a:r>
            <a:endParaRPr lang="en-US" dirty="0"/>
          </a:p>
        </p:txBody>
      </p:sp>
      <p:sp>
        <p:nvSpPr>
          <p:cNvPr id="10" name="Picture Placeholder 9">
            <a:extLst>
              <a:ext uri="{FF2B5EF4-FFF2-40B4-BE49-F238E27FC236}">
                <a16:creationId xmlns:a16="http://schemas.microsoft.com/office/drawing/2014/main" id="{B93E65DC-EA13-A100-8BB0-C29D33F1646A}"/>
              </a:ext>
            </a:extLst>
          </p:cNvPr>
          <p:cNvSpPr>
            <a:spLocks noGrp="1"/>
          </p:cNvSpPr>
          <p:nvPr>
            <p:ph type="pic" sz="quarter" idx="13" hasCustomPrompt="1"/>
          </p:nvPr>
        </p:nvSpPr>
        <p:spPr>
          <a:xfrm>
            <a:off x="0" y="0"/>
            <a:ext cx="12192000" cy="6858000"/>
          </a:xfrm>
          <a:custGeom>
            <a:avLst/>
            <a:gdLst>
              <a:gd name="connsiteX0" fmla="*/ 7809944 w 12192000"/>
              <a:gd name="connsiteY0" fmla="*/ 820064 h 6858000"/>
              <a:gd name="connsiteX1" fmla="*/ 7496526 w 12192000"/>
              <a:gd name="connsiteY1" fmla="*/ 1133482 h 6858000"/>
              <a:gd name="connsiteX2" fmla="*/ 7496526 w 12192000"/>
              <a:gd name="connsiteY2" fmla="*/ 5748267 h 6858000"/>
              <a:gd name="connsiteX3" fmla="*/ 7809944 w 12192000"/>
              <a:gd name="connsiteY3" fmla="*/ 6061685 h 6858000"/>
              <a:gd name="connsiteX4" fmla="*/ 11058202 w 12192000"/>
              <a:gd name="connsiteY4" fmla="*/ 6061685 h 6858000"/>
              <a:gd name="connsiteX5" fmla="*/ 11371620 w 12192000"/>
              <a:gd name="connsiteY5" fmla="*/ 5748267 h 6858000"/>
              <a:gd name="connsiteX6" fmla="*/ 11371620 w 12192000"/>
              <a:gd name="connsiteY6" fmla="*/ 1133482 h 6858000"/>
              <a:gd name="connsiteX7" fmla="*/ 11058202 w 12192000"/>
              <a:gd name="connsiteY7" fmla="*/ 820064 h 6858000"/>
              <a:gd name="connsiteX8" fmla="*/ 0 w 12192000"/>
              <a:gd name="connsiteY8" fmla="*/ 0 h 6858000"/>
              <a:gd name="connsiteX9" fmla="*/ 12192000 w 12192000"/>
              <a:gd name="connsiteY9" fmla="*/ 0 h 6858000"/>
              <a:gd name="connsiteX10" fmla="*/ 12192000 w 12192000"/>
              <a:gd name="connsiteY10" fmla="*/ 6858000 h 6858000"/>
              <a:gd name="connsiteX11" fmla="*/ 0 w 1219200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858000">
                <a:moveTo>
                  <a:pt x="7809944" y="820064"/>
                </a:moveTo>
                <a:cubicBezTo>
                  <a:pt x="7636848" y="820064"/>
                  <a:pt x="7496526" y="960386"/>
                  <a:pt x="7496526" y="1133482"/>
                </a:cubicBezTo>
                <a:lnTo>
                  <a:pt x="7496526" y="5748267"/>
                </a:lnTo>
                <a:cubicBezTo>
                  <a:pt x="7496526" y="5921363"/>
                  <a:pt x="7636848" y="6061685"/>
                  <a:pt x="7809944" y="6061685"/>
                </a:cubicBezTo>
                <a:lnTo>
                  <a:pt x="11058202" y="6061685"/>
                </a:lnTo>
                <a:cubicBezTo>
                  <a:pt x="11231298" y="6061685"/>
                  <a:pt x="11371620" y="5921363"/>
                  <a:pt x="11371620" y="5748267"/>
                </a:cubicBezTo>
                <a:lnTo>
                  <a:pt x="11371620" y="1133482"/>
                </a:lnTo>
                <a:cubicBezTo>
                  <a:pt x="11371620" y="960386"/>
                  <a:pt x="11231298" y="820064"/>
                  <a:pt x="11058202" y="820064"/>
                </a:cubicBezTo>
                <a:close/>
                <a:moveTo>
                  <a:pt x="0" y="0"/>
                </a:moveTo>
                <a:lnTo>
                  <a:pt x="12192000" y="0"/>
                </a:lnTo>
                <a:lnTo>
                  <a:pt x="12192000" y="6858000"/>
                </a:lnTo>
                <a:lnTo>
                  <a:pt x="0" y="6858000"/>
                </a:lnTo>
                <a:close/>
              </a:path>
            </a:pathLst>
          </a:custGeom>
          <a:blipFill>
            <a:blip r:embed="rId2">
              <a:alphaModFix amt="60000"/>
            </a:blip>
            <a:stretch>
              <a:fillRect/>
            </a:stretch>
          </a:blipFill>
        </p:spPr>
        <p:txBody>
          <a:bodyPr wrap="square">
            <a:noAutofit/>
          </a:bodyPr>
          <a:lstStyle>
            <a:lvl1pPr marL="0" indent="0">
              <a:buNone/>
              <a:defRPr/>
            </a:lvl1pPr>
          </a:lstStyle>
          <a:p>
            <a:r>
              <a:rPr lang="en-US" dirty="0"/>
              <a:t>  </a:t>
            </a:r>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a:xfrm>
            <a:off x="7505700" y="6387737"/>
            <a:ext cx="2140360" cy="338328"/>
          </a:xfrm>
        </p:spPr>
        <p:txBody>
          <a:bodyPr/>
          <a:lstStyle>
            <a:lvl1pPr>
              <a:defRPr>
                <a:solidFill>
                  <a:schemeClr val="tx2"/>
                </a:solidFill>
                <a:effectLst>
                  <a:outerShdw blurRad="38100" dist="38100" dir="2700000" algn="tl">
                    <a:srgbClr val="000000">
                      <a:alpha val="43137"/>
                    </a:srgbClr>
                  </a:outerShdw>
                </a:effectLst>
              </a:defRPr>
            </a:lvl1pPr>
          </a:lstStyle>
          <a:p>
            <a:r>
              <a:rPr lang="en-US"/>
              <a:t>Sample Footer Text</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a:xfrm>
            <a:off x="9603089" y="6377824"/>
            <a:ext cx="1384720" cy="338328"/>
          </a:xfrm>
        </p:spPr>
        <p:txBody>
          <a:bodyPr/>
          <a:lstStyle>
            <a:lvl1pPr algn="r">
              <a:defRPr>
                <a:solidFill>
                  <a:schemeClr val="tx2"/>
                </a:solidFill>
                <a:effectLst>
                  <a:outerShdw blurRad="38100" dist="38100" dir="2700000" algn="tl">
                    <a:srgbClr val="000000">
                      <a:alpha val="43137"/>
                    </a:srgbClr>
                  </a:outerShdw>
                </a:effectLst>
              </a:defRPr>
            </a:lvl1pPr>
          </a:lstStyle>
          <a:p>
            <a:fld id="{9EB9C8E0-F2E5-48F5-AA1A-981B30EA19E2}" type="datetime1">
              <a:rPr lang="en-US" smtClean="0"/>
              <a:t>10/4/2025</a:t>
            </a:fld>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a:xfrm>
            <a:off x="10987809" y="6378213"/>
            <a:ext cx="457200" cy="338328"/>
          </a:xfrm>
        </p:spPr>
        <p:txBody>
          <a:bodyPr/>
          <a:lstStyle>
            <a:lvl1pPr>
              <a:defRPr>
                <a:solidFill>
                  <a:schemeClr val="tx2"/>
                </a:solidFill>
                <a:effectLst>
                  <a:outerShdw blurRad="38100" dist="38100" dir="2700000" algn="tl">
                    <a:srgbClr val="000000">
                      <a:alpha val="43137"/>
                    </a:srgbClr>
                  </a:outerShdw>
                </a:effectLst>
              </a:defRPr>
            </a:lvl1pPr>
          </a:lstStyle>
          <a:p>
            <a:fld id="{C8116806-1FD2-4A57-B5EA-7014AB76383B}" type="slidenum">
              <a:rPr lang="en-US" smtClean="0"/>
              <a:t>‹#›</a:t>
            </a:fld>
            <a:endParaRPr lang="en-US"/>
          </a:p>
        </p:txBody>
      </p:sp>
    </p:spTree>
    <p:extLst>
      <p:ext uri="{BB962C8B-B14F-4D97-AF65-F5344CB8AC3E}">
        <p14:creationId xmlns:p14="http://schemas.microsoft.com/office/powerpoint/2010/main" val="1630338183"/>
      </p:ext>
    </p:extLst>
  </p:cSld>
  <p:clrMapOvr>
    <a:overrideClrMapping bg1="dk1" tx1="lt1" bg2="dk2" tx2="lt2" accent1="accent1" accent2="accent2" accent3="accent3" accent4="accent4" accent5="accent5" accent6="accent6" hlink="hlink" folHlink="folHlink"/>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Quote 2">
    <p:bg>
      <p:bgPr>
        <a:solidFill>
          <a:schemeClr val="bg1"/>
        </a:solidFill>
        <a:effectLst/>
      </p:bgPr>
    </p:bg>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02FD12FA-BFA3-C887-EBC1-ED898186CB26}"/>
              </a:ext>
              <a:ext uri="{C183D7F6-B498-43B3-948B-1728B52AA6E4}">
                <adec:decorative xmlns:adec="http://schemas.microsoft.com/office/drawing/2017/decorative" val="1"/>
              </a:ext>
            </a:extLst>
          </p:cNvPr>
          <p:cNvSpPr/>
          <p:nvPr/>
        </p:nvSpPr>
        <p:spPr>
          <a:xfrm>
            <a:off x="620201" y="620202"/>
            <a:ext cx="10946701" cy="5617596"/>
          </a:xfrm>
          <a:prstGeom prst="roundRect">
            <a:avLst>
              <a:gd name="adj" fmla="val 5503"/>
            </a:avLst>
          </a:prstGeom>
          <a:solidFill>
            <a:schemeClr val="bg2"/>
          </a:soli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EDE6"/>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0131542D-3EA5-35E3-406E-8496EA7D4045}"/>
              </a:ext>
            </a:extLst>
          </p:cNvPr>
          <p:cNvSpPr>
            <a:spLocks noGrp="1"/>
          </p:cNvSpPr>
          <p:nvPr>
            <p:ph type="title" hasCustomPrompt="1"/>
          </p:nvPr>
        </p:nvSpPr>
        <p:spPr>
          <a:xfrm>
            <a:off x="1619571" y="4874218"/>
            <a:ext cx="8753896" cy="666427"/>
          </a:xfrm>
        </p:spPr>
        <p:txBody>
          <a:bodyPr anchor="ctr">
            <a:normAutofit/>
          </a:bodyPr>
          <a:lstStyle>
            <a:lvl1pPr algn="r">
              <a:lnSpc>
                <a:spcPct val="90000"/>
              </a:lnSpc>
              <a:defRPr sz="1600" b="0" cap="all" spc="100" baseline="0">
                <a:solidFill>
                  <a:schemeClr val="accent1"/>
                </a:solidFill>
              </a:defRPr>
            </a:lvl1pPr>
          </a:lstStyle>
          <a:p>
            <a:r>
              <a:rPr lang="en-US" dirty="0"/>
              <a:t>Quote Author</a:t>
            </a:r>
          </a:p>
        </p:txBody>
      </p:sp>
      <p:sp>
        <p:nvSpPr>
          <p:cNvPr id="7" name="Content Placeholder 6">
            <a:extLst>
              <a:ext uri="{FF2B5EF4-FFF2-40B4-BE49-F238E27FC236}">
                <a16:creationId xmlns:a16="http://schemas.microsoft.com/office/drawing/2014/main" id="{1BBD3F2A-2B85-D7B7-24A2-D01A281CD792}"/>
              </a:ext>
            </a:extLst>
          </p:cNvPr>
          <p:cNvSpPr>
            <a:spLocks noGrp="1"/>
          </p:cNvSpPr>
          <p:nvPr>
            <p:ph sz="quarter" idx="13" hasCustomPrompt="1"/>
          </p:nvPr>
        </p:nvSpPr>
        <p:spPr>
          <a:xfrm>
            <a:off x="1619571" y="1410343"/>
            <a:ext cx="8753895" cy="3301141"/>
          </a:xfrm>
        </p:spPr>
        <p:txBody>
          <a:bodyPr anchor="t">
            <a:normAutofit/>
          </a:bodyPr>
          <a:lstStyle>
            <a:lvl1pPr marL="164592" indent="-164592">
              <a:lnSpc>
                <a:spcPct val="90000"/>
              </a:lnSpc>
              <a:spcBef>
                <a:spcPts val="0"/>
              </a:spcBef>
              <a:buFont typeface="Arial" panose="020B0604020202020204" pitchFamily="34" charset="0"/>
              <a:buNone/>
              <a:defRPr sz="5000" spc="-50" baseline="0"/>
            </a:lvl1pPr>
          </a:lstStyle>
          <a:p>
            <a:pPr lvl="0"/>
            <a:r>
              <a:rPr lang="en-US" dirty="0"/>
              <a:t>Click to edit Quote</a:t>
            </a:r>
          </a:p>
        </p:txBody>
      </p:sp>
      <p:sp>
        <p:nvSpPr>
          <p:cNvPr id="4" name="Footer Placeholder 3">
            <a:extLst>
              <a:ext uri="{FF2B5EF4-FFF2-40B4-BE49-F238E27FC236}">
                <a16:creationId xmlns:a16="http://schemas.microsoft.com/office/drawing/2014/main" id="{A4AFB98B-06E5-997A-53DA-CC0E6A618ED8}"/>
              </a:ext>
            </a:extLst>
          </p:cNvPr>
          <p:cNvSpPr>
            <a:spLocks noGrp="1"/>
          </p:cNvSpPr>
          <p:nvPr>
            <p:ph type="ftr" sz="quarter" idx="11"/>
          </p:nvPr>
        </p:nvSpPr>
        <p:spPr/>
        <p:txBody>
          <a:bodyPr/>
          <a:lstStyle/>
          <a:p>
            <a:r>
              <a:rPr lang="en-US"/>
              <a:t>Sample Footer Text</a:t>
            </a:r>
          </a:p>
        </p:txBody>
      </p:sp>
      <p:sp>
        <p:nvSpPr>
          <p:cNvPr id="3" name="Date Placeholder 2">
            <a:extLst>
              <a:ext uri="{FF2B5EF4-FFF2-40B4-BE49-F238E27FC236}">
                <a16:creationId xmlns:a16="http://schemas.microsoft.com/office/drawing/2014/main" id="{5E4CA6F2-8C52-8488-999E-FEF7877BAFC3}"/>
              </a:ext>
            </a:extLst>
          </p:cNvPr>
          <p:cNvSpPr>
            <a:spLocks noGrp="1"/>
          </p:cNvSpPr>
          <p:nvPr>
            <p:ph type="dt" sz="half" idx="10"/>
          </p:nvPr>
        </p:nvSpPr>
        <p:spPr/>
        <p:txBody>
          <a:bodyPr/>
          <a:lstStyle/>
          <a:p>
            <a:fld id="{3F82639A-C38B-4DC4-A89D-3A41E7A79ECD}" type="datetime1">
              <a:rPr lang="en-US" smtClean="0"/>
              <a:t>10/4/2025</a:t>
            </a:fld>
            <a:endParaRPr lang="en-US"/>
          </a:p>
        </p:txBody>
      </p:sp>
      <p:sp>
        <p:nvSpPr>
          <p:cNvPr id="5" name="Slide Number Placeholder 4">
            <a:extLst>
              <a:ext uri="{FF2B5EF4-FFF2-40B4-BE49-F238E27FC236}">
                <a16:creationId xmlns:a16="http://schemas.microsoft.com/office/drawing/2014/main" id="{1159DD64-9865-92B3-BED2-F770E9763D7C}"/>
              </a:ext>
            </a:extLst>
          </p:cNvPr>
          <p:cNvSpPr>
            <a:spLocks noGrp="1"/>
          </p:cNvSpPr>
          <p:nvPr>
            <p:ph type="sldNum" sz="quarter" idx="12"/>
          </p:nvPr>
        </p:nvSpPr>
        <p:spPr/>
        <p:txBody>
          <a:bodyPr/>
          <a:lstStyle/>
          <a:p>
            <a:fld id="{C8116806-1FD2-4A57-B5EA-7014AB76383B}" type="slidenum">
              <a:rPr lang="en-US" smtClean="0"/>
              <a:t>‹#›</a:t>
            </a:fld>
            <a:endParaRPr lang="en-US"/>
          </a:p>
        </p:txBody>
      </p:sp>
    </p:spTree>
    <p:extLst>
      <p:ext uri="{BB962C8B-B14F-4D97-AF65-F5344CB8AC3E}">
        <p14:creationId xmlns:p14="http://schemas.microsoft.com/office/powerpoint/2010/main" val="2040654777"/>
      </p:ext>
    </p:extLst>
  </p:cSld>
  <p:clrMapOvr>
    <a:overrideClrMapping bg1="lt1" tx1="dk1" bg2="lt2" tx2="dk2" accent1="accent1" accent2="accent2" accent3="accent3" accent4="accent4" accent5="accent5" accent6="accent6" hlink="hlink" folHlink="folHlink"/>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Quote 3">
    <p:bg>
      <p:bgPr>
        <a:solidFill>
          <a:schemeClr val="bg2"/>
        </a:solidFill>
        <a:effectLst/>
      </p:bgPr>
    </p:bg>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4A62FBA2-0B46-6A28-875D-1D493CFAC7EE}"/>
              </a:ext>
              <a:ext uri="{C183D7F6-B498-43B3-948B-1728B52AA6E4}">
                <adec:decorative xmlns:adec="http://schemas.microsoft.com/office/drawing/2017/decorative" val="1"/>
              </a:ext>
            </a:extLst>
          </p:cNvPr>
          <p:cNvSpPr/>
          <p:nvPr/>
        </p:nvSpPr>
        <p:spPr>
          <a:xfrm>
            <a:off x="4914900" y="681175"/>
            <a:ext cx="6594684" cy="5495650"/>
          </a:xfrm>
          <a:prstGeom prst="roundRect">
            <a:avLst>
              <a:gd name="adj" fmla="val 5579"/>
            </a:avLst>
          </a:prstGeom>
          <a:solidFill>
            <a:schemeClr val="bg1"/>
          </a:soli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0EDE6"/>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0131542D-3EA5-35E3-406E-8496EA7D4045}"/>
              </a:ext>
            </a:extLst>
          </p:cNvPr>
          <p:cNvSpPr>
            <a:spLocks noGrp="1"/>
          </p:cNvSpPr>
          <p:nvPr>
            <p:ph type="title" hasCustomPrompt="1"/>
          </p:nvPr>
        </p:nvSpPr>
        <p:spPr>
          <a:xfrm>
            <a:off x="5727126" y="5053386"/>
            <a:ext cx="5337341" cy="829328"/>
          </a:xfrm>
        </p:spPr>
        <p:txBody>
          <a:bodyPr anchor="ctr">
            <a:normAutofit/>
          </a:bodyPr>
          <a:lstStyle>
            <a:lvl1pPr algn="r">
              <a:lnSpc>
                <a:spcPct val="90000"/>
              </a:lnSpc>
              <a:defRPr sz="1600" b="0" cap="all" spc="100" baseline="0">
                <a:solidFill>
                  <a:schemeClr val="tx1"/>
                </a:solidFill>
              </a:defRPr>
            </a:lvl1pPr>
          </a:lstStyle>
          <a:p>
            <a:r>
              <a:rPr lang="en-US" dirty="0"/>
              <a:t>Quote Author</a:t>
            </a:r>
          </a:p>
        </p:txBody>
      </p:sp>
      <p:sp>
        <p:nvSpPr>
          <p:cNvPr id="7" name="Content Placeholder 6">
            <a:extLst>
              <a:ext uri="{FF2B5EF4-FFF2-40B4-BE49-F238E27FC236}">
                <a16:creationId xmlns:a16="http://schemas.microsoft.com/office/drawing/2014/main" id="{1BBD3F2A-2B85-D7B7-24A2-D01A281CD792}"/>
              </a:ext>
            </a:extLst>
          </p:cNvPr>
          <p:cNvSpPr>
            <a:spLocks noGrp="1"/>
          </p:cNvSpPr>
          <p:nvPr>
            <p:ph sz="quarter" idx="13" hasCustomPrompt="1"/>
          </p:nvPr>
        </p:nvSpPr>
        <p:spPr>
          <a:xfrm>
            <a:off x="5374790" y="1078029"/>
            <a:ext cx="5337340" cy="3603028"/>
          </a:xfrm>
        </p:spPr>
        <p:txBody>
          <a:bodyPr anchor="t">
            <a:normAutofit/>
          </a:bodyPr>
          <a:lstStyle>
            <a:lvl1pPr marL="164592" indent="-164592">
              <a:lnSpc>
                <a:spcPct val="95000"/>
              </a:lnSpc>
              <a:spcBef>
                <a:spcPts val="0"/>
              </a:spcBef>
              <a:buFont typeface="Arial" panose="020B0604020202020204" pitchFamily="34" charset="0"/>
              <a:buNone/>
              <a:defRPr sz="4300" spc="-50" baseline="0"/>
            </a:lvl1pPr>
          </a:lstStyle>
          <a:p>
            <a:pPr lvl="0"/>
            <a:r>
              <a:rPr lang="en-US" dirty="0"/>
              <a:t>Click to edit Quote</a:t>
            </a:r>
          </a:p>
        </p:txBody>
      </p:sp>
      <p:sp>
        <p:nvSpPr>
          <p:cNvPr id="4" name="Footer Placeholder 3">
            <a:extLst>
              <a:ext uri="{FF2B5EF4-FFF2-40B4-BE49-F238E27FC236}">
                <a16:creationId xmlns:a16="http://schemas.microsoft.com/office/drawing/2014/main" id="{A4AFB98B-06E5-997A-53DA-CC0E6A618ED8}"/>
              </a:ext>
            </a:extLst>
          </p:cNvPr>
          <p:cNvSpPr>
            <a:spLocks noGrp="1"/>
          </p:cNvSpPr>
          <p:nvPr>
            <p:ph type="ftr" sz="quarter" idx="11"/>
          </p:nvPr>
        </p:nvSpPr>
        <p:spPr/>
        <p:txBody>
          <a:bodyPr/>
          <a:lstStyle/>
          <a:p>
            <a:r>
              <a:rPr lang="en-US"/>
              <a:t>Sample Footer Text</a:t>
            </a:r>
          </a:p>
        </p:txBody>
      </p:sp>
      <p:sp>
        <p:nvSpPr>
          <p:cNvPr id="3" name="Date Placeholder 2">
            <a:extLst>
              <a:ext uri="{FF2B5EF4-FFF2-40B4-BE49-F238E27FC236}">
                <a16:creationId xmlns:a16="http://schemas.microsoft.com/office/drawing/2014/main" id="{5E4CA6F2-8C52-8488-999E-FEF7877BAFC3}"/>
              </a:ext>
            </a:extLst>
          </p:cNvPr>
          <p:cNvSpPr>
            <a:spLocks noGrp="1"/>
          </p:cNvSpPr>
          <p:nvPr>
            <p:ph type="dt" sz="half" idx="10"/>
          </p:nvPr>
        </p:nvSpPr>
        <p:spPr/>
        <p:txBody>
          <a:bodyPr/>
          <a:lstStyle/>
          <a:p>
            <a:fld id="{F5CB1CF8-32E9-4DB7-83A6-BE10A0AD5321}" type="datetime1">
              <a:rPr lang="en-US" smtClean="0"/>
              <a:t>10/4/2025</a:t>
            </a:fld>
            <a:endParaRPr lang="en-US"/>
          </a:p>
        </p:txBody>
      </p:sp>
      <p:sp>
        <p:nvSpPr>
          <p:cNvPr id="5" name="Slide Number Placeholder 4">
            <a:extLst>
              <a:ext uri="{FF2B5EF4-FFF2-40B4-BE49-F238E27FC236}">
                <a16:creationId xmlns:a16="http://schemas.microsoft.com/office/drawing/2014/main" id="{1159DD64-9865-92B3-BED2-F770E9763D7C}"/>
              </a:ext>
            </a:extLst>
          </p:cNvPr>
          <p:cNvSpPr>
            <a:spLocks noGrp="1"/>
          </p:cNvSpPr>
          <p:nvPr>
            <p:ph type="sldNum" sz="quarter" idx="12"/>
          </p:nvPr>
        </p:nvSpPr>
        <p:spPr/>
        <p:txBody>
          <a:bodyPr/>
          <a:lstStyle/>
          <a:p>
            <a:fld id="{C8116806-1FD2-4A57-B5EA-7014AB76383B}" type="slidenum">
              <a:rPr lang="en-US" smtClean="0"/>
              <a:t>‹#›</a:t>
            </a:fld>
            <a:endParaRPr lang="en-US"/>
          </a:p>
        </p:txBody>
      </p:sp>
    </p:spTree>
    <p:extLst>
      <p:ext uri="{BB962C8B-B14F-4D97-AF65-F5344CB8AC3E}">
        <p14:creationId xmlns:p14="http://schemas.microsoft.com/office/powerpoint/2010/main" val="3647667553"/>
      </p:ext>
    </p:extLst>
  </p:cSld>
  <p:clrMapOvr>
    <a:overrideClrMapping bg1="lt1" tx1="dk1" bg2="lt2" tx2="dk2" accent1="accent1" accent2="accent2" accent3="accent3" accent4="accent4" accent5="accent5" accent6="accent6" hlink="hlink" folHlink="folHlink"/>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Quote 4">
    <p:bg>
      <p:bgPr>
        <a:solidFill>
          <a:schemeClr val="accent1">
            <a:lumMod val="75000"/>
          </a:schemeClr>
        </a:solidFill>
        <a:effectLst/>
      </p:bgPr>
    </p:bg>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E09F9171-FD47-8BB5-3DF9-885F03500FB9}"/>
              </a:ext>
              <a:ext uri="{C183D7F6-B498-43B3-948B-1728B52AA6E4}">
                <adec:decorative xmlns:adec="http://schemas.microsoft.com/office/drawing/2017/decorative" val="1"/>
              </a:ext>
            </a:extLst>
          </p:cNvPr>
          <p:cNvSpPr/>
          <p:nvPr/>
        </p:nvSpPr>
        <p:spPr>
          <a:xfrm>
            <a:off x="1880801" y="1175284"/>
            <a:ext cx="8430399" cy="4507431"/>
          </a:xfrm>
          <a:prstGeom prst="roundRect">
            <a:avLst>
              <a:gd name="adj" fmla="val 10241"/>
            </a:avLst>
          </a:prstGeom>
          <a:solidFill>
            <a:schemeClr val="accent1"/>
          </a:soli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0EDE6"/>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0131542D-3EA5-35E3-406E-8496EA7D4045}"/>
              </a:ext>
            </a:extLst>
          </p:cNvPr>
          <p:cNvSpPr>
            <a:spLocks noGrp="1"/>
          </p:cNvSpPr>
          <p:nvPr>
            <p:ph type="title" hasCustomPrompt="1"/>
          </p:nvPr>
        </p:nvSpPr>
        <p:spPr>
          <a:xfrm>
            <a:off x="2506436" y="4727007"/>
            <a:ext cx="7179129" cy="693019"/>
          </a:xfrm>
        </p:spPr>
        <p:txBody>
          <a:bodyPr anchor="t">
            <a:normAutofit/>
          </a:bodyPr>
          <a:lstStyle>
            <a:lvl1pPr algn="ctr">
              <a:lnSpc>
                <a:spcPct val="120000"/>
              </a:lnSpc>
              <a:defRPr sz="1400" b="0" cap="all" spc="100" baseline="0">
                <a:solidFill>
                  <a:srgbClr val="F0EDE6"/>
                </a:solidFill>
              </a:defRPr>
            </a:lvl1pPr>
          </a:lstStyle>
          <a:p>
            <a:r>
              <a:rPr lang="en-US" dirty="0"/>
              <a:t>Quote Author</a:t>
            </a:r>
          </a:p>
        </p:txBody>
      </p:sp>
      <p:sp>
        <p:nvSpPr>
          <p:cNvPr id="7" name="Content Placeholder 6">
            <a:extLst>
              <a:ext uri="{FF2B5EF4-FFF2-40B4-BE49-F238E27FC236}">
                <a16:creationId xmlns:a16="http://schemas.microsoft.com/office/drawing/2014/main" id="{1BBD3F2A-2B85-D7B7-24A2-D01A281CD792}"/>
              </a:ext>
            </a:extLst>
          </p:cNvPr>
          <p:cNvSpPr>
            <a:spLocks noGrp="1"/>
          </p:cNvSpPr>
          <p:nvPr>
            <p:ph sz="quarter" idx="13" hasCustomPrompt="1"/>
          </p:nvPr>
        </p:nvSpPr>
        <p:spPr>
          <a:xfrm>
            <a:off x="2506436" y="1638300"/>
            <a:ext cx="7179129" cy="2972201"/>
          </a:xfrm>
        </p:spPr>
        <p:txBody>
          <a:bodyPr anchor="ctr">
            <a:normAutofit/>
          </a:bodyPr>
          <a:lstStyle>
            <a:lvl1pPr marL="137160" indent="-137160" algn="ctr">
              <a:lnSpc>
                <a:spcPct val="90000"/>
              </a:lnSpc>
              <a:spcBef>
                <a:spcPts val="0"/>
              </a:spcBef>
              <a:buFont typeface="Arial" panose="020B0604020202020204" pitchFamily="34" charset="0"/>
              <a:buNone/>
              <a:defRPr sz="4000" spc="-50" baseline="0">
                <a:solidFill>
                  <a:srgbClr val="F0EDE6"/>
                </a:solidFill>
              </a:defRPr>
            </a:lvl1pPr>
          </a:lstStyle>
          <a:p>
            <a:pPr lvl="0"/>
            <a:r>
              <a:rPr lang="en-US" dirty="0"/>
              <a:t>Click to edit Quote</a:t>
            </a:r>
          </a:p>
        </p:txBody>
      </p:sp>
      <p:sp>
        <p:nvSpPr>
          <p:cNvPr id="4" name="Footer Placeholder 3">
            <a:extLst>
              <a:ext uri="{FF2B5EF4-FFF2-40B4-BE49-F238E27FC236}">
                <a16:creationId xmlns:a16="http://schemas.microsoft.com/office/drawing/2014/main" id="{A4AFB98B-06E5-997A-53DA-CC0E6A618ED8}"/>
              </a:ext>
            </a:extLst>
          </p:cNvPr>
          <p:cNvSpPr>
            <a:spLocks noGrp="1"/>
          </p:cNvSpPr>
          <p:nvPr>
            <p:ph type="ftr" sz="quarter" idx="11"/>
          </p:nvPr>
        </p:nvSpPr>
        <p:spPr/>
        <p:txBody>
          <a:bodyPr/>
          <a:lstStyle>
            <a:lvl1pPr>
              <a:defRPr>
                <a:solidFill>
                  <a:schemeClr val="tx2"/>
                </a:solidFill>
              </a:defRPr>
            </a:lvl1pPr>
          </a:lstStyle>
          <a:p>
            <a:r>
              <a:rPr lang="en-US"/>
              <a:t>Sample Footer Text</a:t>
            </a:r>
          </a:p>
        </p:txBody>
      </p:sp>
      <p:sp>
        <p:nvSpPr>
          <p:cNvPr id="3" name="Date Placeholder 2">
            <a:extLst>
              <a:ext uri="{FF2B5EF4-FFF2-40B4-BE49-F238E27FC236}">
                <a16:creationId xmlns:a16="http://schemas.microsoft.com/office/drawing/2014/main" id="{5E4CA6F2-8C52-8488-999E-FEF7877BAFC3}"/>
              </a:ext>
            </a:extLst>
          </p:cNvPr>
          <p:cNvSpPr>
            <a:spLocks noGrp="1"/>
          </p:cNvSpPr>
          <p:nvPr>
            <p:ph type="dt" sz="half" idx="10"/>
          </p:nvPr>
        </p:nvSpPr>
        <p:spPr/>
        <p:txBody>
          <a:bodyPr/>
          <a:lstStyle>
            <a:lvl1pPr>
              <a:defRPr>
                <a:solidFill>
                  <a:schemeClr val="tx2"/>
                </a:solidFill>
              </a:defRPr>
            </a:lvl1pPr>
          </a:lstStyle>
          <a:p>
            <a:fld id="{D4283D50-03BE-4B63-B394-3AFFE93B94AD}" type="datetime1">
              <a:rPr lang="en-US" smtClean="0"/>
              <a:t>10/4/2025</a:t>
            </a:fld>
            <a:endParaRPr lang="en-US"/>
          </a:p>
        </p:txBody>
      </p:sp>
      <p:sp>
        <p:nvSpPr>
          <p:cNvPr id="5" name="Slide Number Placeholder 4">
            <a:extLst>
              <a:ext uri="{FF2B5EF4-FFF2-40B4-BE49-F238E27FC236}">
                <a16:creationId xmlns:a16="http://schemas.microsoft.com/office/drawing/2014/main" id="{1159DD64-9865-92B3-BED2-F770E9763D7C}"/>
              </a:ext>
            </a:extLst>
          </p:cNvPr>
          <p:cNvSpPr>
            <a:spLocks noGrp="1"/>
          </p:cNvSpPr>
          <p:nvPr>
            <p:ph type="sldNum" sz="quarter" idx="12"/>
          </p:nvPr>
        </p:nvSpPr>
        <p:spPr/>
        <p:txBody>
          <a:bodyPr/>
          <a:lstStyle>
            <a:lvl1pPr>
              <a:defRPr>
                <a:solidFill>
                  <a:schemeClr val="tx2"/>
                </a:solidFill>
              </a:defRPr>
            </a:lvl1pPr>
          </a:lstStyle>
          <a:p>
            <a:fld id="{C8116806-1FD2-4A57-B5EA-7014AB76383B}" type="slidenum">
              <a:rPr lang="en-US" smtClean="0"/>
              <a:t>‹#›</a:t>
            </a:fld>
            <a:endParaRPr lang="en-US"/>
          </a:p>
        </p:txBody>
      </p:sp>
    </p:spTree>
    <p:extLst>
      <p:ext uri="{BB962C8B-B14F-4D97-AF65-F5344CB8AC3E}">
        <p14:creationId xmlns:p14="http://schemas.microsoft.com/office/powerpoint/2010/main" val="3893288501"/>
      </p:ext>
    </p:extLst>
  </p:cSld>
  <p:clrMapOvr>
    <a:overrideClrMapping bg1="dk1" tx1="lt1" bg2="dk2" tx2="lt2" accent1="accent1" accent2="accent2" accent3="accent3" accent4="accent4" accent5="accent5" accent6="accent6" hlink="hlink" folHlink="folHlink"/>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Quote 5">
    <p:bg>
      <p:bgPr>
        <a:solidFill>
          <a:schemeClr val="accent1"/>
        </a:solidFill>
        <a:effectLst/>
      </p:bgPr>
    </p:bg>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8F509A19-2BCA-5719-B875-5ED135FBF473}"/>
              </a:ext>
              <a:ext uri="{C183D7F6-B498-43B3-948B-1728B52AA6E4}">
                <adec:decorative xmlns:adec="http://schemas.microsoft.com/office/drawing/2017/decorative" val="1"/>
              </a:ext>
            </a:extLst>
          </p:cNvPr>
          <p:cNvSpPr/>
          <p:nvPr/>
        </p:nvSpPr>
        <p:spPr>
          <a:xfrm>
            <a:off x="1371600" y="1088757"/>
            <a:ext cx="9484963" cy="4680487"/>
          </a:xfrm>
          <a:prstGeom prst="roundRect">
            <a:avLst>
              <a:gd name="adj" fmla="val 6755"/>
            </a:avLst>
          </a:prstGeom>
          <a:solidFill>
            <a:schemeClr val="accent1">
              <a:lumMod val="60000"/>
              <a:lumOff val="40000"/>
              <a:alpha val="50000"/>
            </a:schemeClr>
          </a:soli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0EDE6"/>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0131542D-3EA5-35E3-406E-8496EA7D4045}"/>
              </a:ext>
            </a:extLst>
          </p:cNvPr>
          <p:cNvSpPr>
            <a:spLocks noGrp="1"/>
          </p:cNvSpPr>
          <p:nvPr>
            <p:ph type="title" hasCustomPrompt="1"/>
          </p:nvPr>
        </p:nvSpPr>
        <p:spPr>
          <a:xfrm>
            <a:off x="2046022" y="4652721"/>
            <a:ext cx="8105614" cy="666427"/>
          </a:xfrm>
        </p:spPr>
        <p:txBody>
          <a:bodyPr anchor="ctr">
            <a:normAutofit/>
          </a:bodyPr>
          <a:lstStyle>
            <a:lvl1pPr algn="r">
              <a:lnSpc>
                <a:spcPct val="90000"/>
              </a:lnSpc>
              <a:defRPr sz="1600" b="0" cap="all" spc="100" baseline="0">
                <a:solidFill>
                  <a:schemeClr val="tx2"/>
                </a:solidFill>
              </a:defRPr>
            </a:lvl1pPr>
          </a:lstStyle>
          <a:p>
            <a:r>
              <a:rPr lang="en-US" dirty="0"/>
              <a:t>Quote Author</a:t>
            </a:r>
          </a:p>
        </p:txBody>
      </p:sp>
      <p:sp>
        <p:nvSpPr>
          <p:cNvPr id="7" name="Content Placeholder 6">
            <a:extLst>
              <a:ext uri="{FF2B5EF4-FFF2-40B4-BE49-F238E27FC236}">
                <a16:creationId xmlns:a16="http://schemas.microsoft.com/office/drawing/2014/main" id="{1BBD3F2A-2B85-D7B7-24A2-D01A281CD792}"/>
              </a:ext>
            </a:extLst>
          </p:cNvPr>
          <p:cNvSpPr>
            <a:spLocks noGrp="1"/>
          </p:cNvSpPr>
          <p:nvPr>
            <p:ph sz="quarter" idx="13" hasCustomPrompt="1"/>
          </p:nvPr>
        </p:nvSpPr>
        <p:spPr>
          <a:xfrm>
            <a:off x="2036398" y="1638300"/>
            <a:ext cx="8105614" cy="2898186"/>
          </a:xfrm>
        </p:spPr>
        <p:txBody>
          <a:bodyPr anchor="t">
            <a:normAutofit/>
          </a:bodyPr>
          <a:lstStyle>
            <a:lvl1pPr marL="164592" indent="-164592">
              <a:lnSpc>
                <a:spcPct val="90000"/>
              </a:lnSpc>
              <a:spcBef>
                <a:spcPts val="0"/>
              </a:spcBef>
              <a:buFont typeface="Arial" panose="020B0604020202020204" pitchFamily="34" charset="0"/>
              <a:buNone/>
              <a:defRPr sz="5000" spc="-50" baseline="0">
                <a:solidFill>
                  <a:schemeClr val="tx2"/>
                </a:solidFill>
              </a:defRPr>
            </a:lvl1pPr>
          </a:lstStyle>
          <a:p>
            <a:pPr lvl="0"/>
            <a:r>
              <a:rPr lang="en-US" dirty="0"/>
              <a:t>Click to edit Quote</a:t>
            </a:r>
          </a:p>
        </p:txBody>
      </p:sp>
      <p:sp>
        <p:nvSpPr>
          <p:cNvPr id="4" name="Footer Placeholder 3">
            <a:extLst>
              <a:ext uri="{FF2B5EF4-FFF2-40B4-BE49-F238E27FC236}">
                <a16:creationId xmlns:a16="http://schemas.microsoft.com/office/drawing/2014/main" id="{A4AFB98B-06E5-997A-53DA-CC0E6A618ED8}"/>
              </a:ext>
            </a:extLst>
          </p:cNvPr>
          <p:cNvSpPr>
            <a:spLocks noGrp="1"/>
          </p:cNvSpPr>
          <p:nvPr>
            <p:ph type="ftr" sz="quarter" idx="11"/>
          </p:nvPr>
        </p:nvSpPr>
        <p:spPr/>
        <p:txBody>
          <a:bodyPr/>
          <a:lstStyle>
            <a:lvl1pPr>
              <a:defRPr>
                <a:solidFill>
                  <a:schemeClr val="tx2"/>
                </a:solidFill>
              </a:defRPr>
            </a:lvl1pPr>
          </a:lstStyle>
          <a:p>
            <a:r>
              <a:rPr lang="en-US"/>
              <a:t>Sample Footer Text</a:t>
            </a:r>
          </a:p>
        </p:txBody>
      </p:sp>
      <p:sp>
        <p:nvSpPr>
          <p:cNvPr id="3" name="Date Placeholder 2">
            <a:extLst>
              <a:ext uri="{FF2B5EF4-FFF2-40B4-BE49-F238E27FC236}">
                <a16:creationId xmlns:a16="http://schemas.microsoft.com/office/drawing/2014/main" id="{5E4CA6F2-8C52-8488-999E-FEF7877BAFC3}"/>
              </a:ext>
            </a:extLst>
          </p:cNvPr>
          <p:cNvSpPr>
            <a:spLocks noGrp="1"/>
          </p:cNvSpPr>
          <p:nvPr>
            <p:ph type="dt" sz="half" idx="10"/>
          </p:nvPr>
        </p:nvSpPr>
        <p:spPr/>
        <p:txBody>
          <a:bodyPr/>
          <a:lstStyle>
            <a:lvl1pPr>
              <a:defRPr>
                <a:solidFill>
                  <a:schemeClr val="tx2"/>
                </a:solidFill>
              </a:defRPr>
            </a:lvl1pPr>
          </a:lstStyle>
          <a:p>
            <a:fld id="{07DA69C6-AB86-4555-AFCA-374D463A1405}" type="datetime1">
              <a:rPr lang="en-US" smtClean="0"/>
              <a:t>10/4/2025</a:t>
            </a:fld>
            <a:endParaRPr lang="en-US"/>
          </a:p>
        </p:txBody>
      </p:sp>
      <p:sp>
        <p:nvSpPr>
          <p:cNvPr id="5" name="Slide Number Placeholder 4">
            <a:extLst>
              <a:ext uri="{FF2B5EF4-FFF2-40B4-BE49-F238E27FC236}">
                <a16:creationId xmlns:a16="http://schemas.microsoft.com/office/drawing/2014/main" id="{1159DD64-9865-92B3-BED2-F770E9763D7C}"/>
              </a:ext>
            </a:extLst>
          </p:cNvPr>
          <p:cNvSpPr>
            <a:spLocks noGrp="1"/>
          </p:cNvSpPr>
          <p:nvPr>
            <p:ph type="sldNum" sz="quarter" idx="12"/>
          </p:nvPr>
        </p:nvSpPr>
        <p:spPr/>
        <p:txBody>
          <a:bodyPr/>
          <a:lstStyle>
            <a:lvl1pPr>
              <a:defRPr>
                <a:solidFill>
                  <a:schemeClr val="tx2"/>
                </a:solidFill>
              </a:defRPr>
            </a:lvl1pPr>
          </a:lstStyle>
          <a:p>
            <a:fld id="{C8116806-1FD2-4A57-B5EA-7014AB76383B}" type="slidenum">
              <a:rPr lang="en-US" smtClean="0"/>
              <a:t>‹#›</a:t>
            </a:fld>
            <a:endParaRPr lang="en-US"/>
          </a:p>
        </p:txBody>
      </p:sp>
    </p:spTree>
    <p:extLst>
      <p:ext uri="{BB962C8B-B14F-4D97-AF65-F5344CB8AC3E}">
        <p14:creationId xmlns:p14="http://schemas.microsoft.com/office/powerpoint/2010/main" val="343190527"/>
      </p:ext>
    </p:extLst>
  </p:cSld>
  <p:clrMapOvr>
    <a:overrideClrMapping bg1="dk1" tx1="lt1" bg2="dk2" tx2="lt2" accent1="accent1" accent2="accent2" accent3="accent3" accent4="accent4" accent5="accent5" accent6="accent6" hlink="hlink" folHlink="folHlink"/>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82880" y="219456"/>
            <a:ext cx="11326704" cy="1041564"/>
          </a:xfrm>
        </p:spPr>
        <p:txBody>
          <a:bodyPr/>
          <a:lstStyle/>
          <a:p>
            <a:r>
              <a:rPr lang="en-US"/>
              <a:t>Click to edit Master title style</a:t>
            </a:r>
            <a:endParaRPr lang="en-US" dirty="0"/>
          </a:p>
        </p:txBody>
      </p:sp>
      <p:sp>
        <p:nvSpPr>
          <p:cNvPr id="9" name="Text Placeholder 8">
            <a:extLst>
              <a:ext uri="{FF2B5EF4-FFF2-40B4-BE49-F238E27FC236}">
                <a16:creationId xmlns:a16="http://schemas.microsoft.com/office/drawing/2014/main" id="{DA7BFCD9-16A4-5745-7BB3-7836095FF16B}"/>
              </a:ext>
            </a:extLst>
          </p:cNvPr>
          <p:cNvSpPr>
            <a:spLocks noGrp="1"/>
          </p:cNvSpPr>
          <p:nvPr>
            <p:ph type="body" sz="quarter" idx="13"/>
          </p:nvPr>
        </p:nvSpPr>
        <p:spPr>
          <a:xfrm>
            <a:off x="182880" y="1645920"/>
            <a:ext cx="5416759" cy="4725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a:extLst>
              <a:ext uri="{FF2B5EF4-FFF2-40B4-BE49-F238E27FC236}">
                <a16:creationId xmlns:a16="http://schemas.microsoft.com/office/drawing/2014/main" id="{F30EDC57-7D17-D4C8-5C60-A44A480EA997}"/>
              </a:ext>
            </a:extLst>
          </p:cNvPr>
          <p:cNvSpPr>
            <a:spLocks noGrp="1"/>
          </p:cNvSpPr>
          <p:nvPr>
            <p:ph type="body" sz="quarter" idx="14"/>
          </p:nvPr>
        </p:nvSpPr>
        <p:spPr>
          <a:xfrm>
            <a:off x="6248400" y="1645920"/>
            <a:ext cx="5261184" cy="4725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0B5B9CE9-04E1-4A30-9610-62B3B25B32C1}" type="datetime1">
              <a:rPr lang="en-US" smtClean="0"/>
              <a:t>10/4/2025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8116806-1FD2-4A57-B5EA-7014AB76383B}" type="slidenum">
              <a:rPr lang="en-US" smtClean="0"/>
              <a:t>‹#›</a:t>
            </a:fld>
            <a:endParaRPr lang="en-US"/>
          </a:p>
        </p:txBody>
      </p:sp>
    </p:spTree>
    <p:extLst>
      <p:ext uri="{BB962C8B-B14F-4D97-AF65-F5344CB8AC3E}">
        <p14:creationId xmlns:p14="http://schemas.microsoft.com/office/powerpoint/2010/main" val="429017794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181186" y="219456"/>
            <a:ext cx="11274552" cy="78985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181185" y="1009307"/>
            <a:ext cx="5212080" cy="559834"/>
          </a:xfrm>
        </p:spPr>
        <p:txBody>
          <a:bodyPr anchor="b">
            <a:normAutofit/>
          </a:bodyPr>
          <a:lstStyle>
            <a:lvl1pPr marL="0" indent="0">
              <a:lnSpc>
                <a:spcPct val="90000"/>
              </a:lnSpc>
              <a:buNone/>
              <a:defRPr sz="16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0">
            <a:extLst>
              <a:ext uri="{FF2B5EF4-FFF2-40B4-BE49-F238E27FC236}">
                <a16:creationId xmlns:a16="http://schemas.microsoft.com/office/drawing/2014/main" id="{7B5BB1DC-4DAA-D220-25A9-5752C158FDD3}"/>
              </a:ext>
            </a:extLst>
          </p:cNvPr>
          <p:cNvSpPr>
            <a:spLocks noGrp="1"/>
          </p:cNvSpPr>
          <p:nvPr>
            <p:ph type="body" sz="quarter" idx="13"/>
          </p:nvPr>
        </p:nvSpPr>
        <p:spPr>
          <a:xfrm>
            <a:off x="181631" y="1649451"/>
            <a:ext cx="5211762"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245352" y="1009307"/>
            <a:ext cx="5212080" cy="559834"/>
          </a:xfrm>
        </p:spPr>
        <p:txBody>
          <a:bodyPr anchor="b">
            <a:normAutofit/>
          </a:bodyPr>
          <a:lstStyle>
            <a:lvl1pPr marL="0" indent="0">
              <a:lnSpc>
                <a:spcPct val="90000"/>
              </a:lnSpc>
              <a:buNone/>
              <a:defRPr sz="16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Text Placeholder 12">
            <a:extLst>
              <a:ext uri="{FF2B5EF4-FFF2-40B4-BE49-F238E27FC236}">
                <a16:creationId xmlns:a16="http://schemas.microsoft.com/office/drawing/2014/main" id="{BAB67A04-5E8D-18C5-D47A-A5B5CFE568A1}"/>
              </a:ext>
            </a:extLst>
          </p:cNvPr>
          <p:cNvSpPr>
            <a:spLocks noGrp="1"/>
          </p:cNvSpPr>
          <p:nvPr>
            <p:ph type="body" sz="quarter" idx="14"/>
          </p:nvPr>
        </p:nvSpPr>
        <p:spPr>
          <a:xfrm>
            <a:off x="6245352" y="1649451"/>
            <a:ext cx="521335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r>
              <a:rPr lang="en-US"/>
              <a:t>Sample Footer Text</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C397DEDC-8F58-44F8-A177-8A00C8A4C6DB}" type="datetime1">
              <a:rPr lang="en-US" smtClean="0"/>
              <a:t>10/4/2025</a:t>
            </a:fld>
            <a:endParaRPr lang="en-US"/>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8116806-1FD2-4A57-B5EA-7014AB76383B}" type="slidenum">
              <a:rPr lang="en-US" smtClean="0"/>
              <a:t>‹#›</a:t>
            </a:fld>
            <a:endParaRPr lang="en-US"/>
          </a:p>
        </p:txBody>
      </p:sp>
    </p:spTree>
    <p:extLst>
      <p:ext uri="{BB962C8B-B14F-4D97-AF65-F5344CB8AC3E}">
        <p14:creationId xmlns:p14="http://schemas.microsoft.com/office/powerpoint/2010/main" val="14418313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r>
              <a:rPr lang="en-US"/>
              <a:t>Sample Footer Text</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1C995DE8-BB4A-408C-A60C-374B496D02BA}" type="datetime1">
              <a:rPr lang="en-US" smtClean="0"/>
              <a:t>10/4/2025</a:t>
            </a:fld>
            <a:endParaRPr lang="en-US"/>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8116806-1FD2-4A57-B5EA-7014AB76383B}" type="slidenum">
              <a:rPr lang="en-US" smtClean="0"/>
              <a:t>‹#›</a:t>
            </a:fld>
            <a:endParaRPr lang="en-US"/>
          </a:p>
        </p:txBody>
      </p:sp>
    </p:spTree>
    <p:extLst>
      <p:ext uri="{BB962C8B-B14F-4D97-AF65-F5344CB8AC3E}">
        <p14:creationId xmlns:p14="http://schemas.microsoft.com/office/powerpoint/2010/main" val="55521150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r>
              <a:rPr lang="en-US"/>
              <a:t>Sample Footer Text</a:t>
            </a:r>
          </a:p>
        </p:txBody>
      </p:sp>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646851F7-84B8-47C4-B767-E94FA9BAA188}" type="datetime1">
              <a:rPr lang="en-US" smtClean="0"/>
              <a:t>10/4/2025</a:t>
            </a:fld>
            <a:endParaRPr lang="en-US"/>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8116806-1FD2-4A57-B5EA-7014AB76383B}" type="slidenum">
              <a:rPr lang="en-US" smtClean="0"/>
              <a:t>‹#›</a:t>
            </a:fld>
            <a:endParaRPr lang="en-US"/>
          </a:p>
        </p:txBody>
      </p:sp>
    </p:spTree>
    <p:extLst>
      <p:ext uri="{BB962C8B-B14F-4D97-AF65-F5344CB8AC3E}">
        <p14:creationId xmlns:p14="http://schemas.microsoft.com/office/powerpoint/2010/main" val="63197517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178704" y="218113"/>
            <a:ext cx="3363393" cy="2345471"/>
          </a:xfrm>
        </p:spPr>
        <p:txBody>
          <a:bodyPr anchor="t">
            <a:normAutofit/>
          </a:bodyPr>
          <a:lstStyle>
            <a:lvl1pPr>
              <a:defRPr sz="3000"/>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178704" y="2563586"/>
            <a:ext cx="3363393" cy="3708232"/>
          </a:xfrm>
        </p:spPr>
        <p:txBody>
          <a:bodyPr anchor="b">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4914900" y="218114"/>
            <a:ext cx="6688836" cy="6088068"/>
          </a:xfrm>
        </p:spPr>
        <p:txBody>
          <a:bodyPr vert="horz" lIns="91440" tIns="45720" rIns="91440" bIns="45720" rtlCol="0">
            <a:normAutofit/>
          </a:bodyPr>
          <a:lstStyle>
            <a:lvl1pPr>
              <a:defRPr lang="en-US" sz="1400" dirty="0"/>
            </a:lvl1pPr>
            <a:lvl2pPr>
              <a:defRPr lang="en-US" sz="1400" dirty="0"/>
            </a:lvl2pPr>
            <a:lvl3pPr>
              <a:defRPr lang="en-US" sz="1400" dirty="0"/>
            </a:lvl3pPr>
            <a:lvl4pPr>
              <a:defRPr lang="en-US" sz="1400" dirty="0"/>
            </a:lvl4pPr>
            <a:lvl5pPr>
              <a:defRPr lang="en-US"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r>
              <a:rPr lang="en-US"/>
              <a:t>Sample Footer Text</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93482DE2-0335-4BF2-A8F9-5A9E4F82FC09}" type="datetime1">
              <a:rPr lang="en-US" smtClean="0"/>
              <a:t>10/4/2025</a:t>
            </a:fld>
            <a:endParaRPr lang="en-US"/>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8116806-1FD2-4A57-B5EA-7014AB76383B}" type="slidenum">
              <a:rPr lang="en-US" smtClean="0"/>
              <a:t>‹#›</a:t>
            </a:fld>
            <a:endParaRPr lang="en-US"/>
          </a:p>
        </p:txBody>
      </p:sp>
    </p:spTree>
    <p:extLst>
      <p:ext uri="{BB962C8B-B14F-4D97-AF65-F5344CB8AC3E}">
        <p14:creationId xmlns:p14="http://schemas.microsoft.com/office/powerpoint/2010/main" val="412780083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182880" y="219456"/>
            <a:ext cx="3176337" cy="2628249"/>
          </a:xfrm>
        </p:spPr>
        <p:txBody>
          <a:bodyPr anchor="t">
            <a:normAutofit/>
          </a:bodyPr>
          <a:lstStyle>
            <a:lvl1pPr>
              <a:defRPr sz="3000"/>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178705" y="2847706"/>
            <a:ext cx="3180512" cy="3424111"/>
          </a:xfrm>
        </p:spPr>
        <p:txBody>
          <a:bodyPr vert="horz" lIns="91440" tIns="45720" rIns="91440" bIns="45720" rtlCol="0" anchor="b">
            <a:normAutofit/>
          </a:bodyPr>
          <a:lstStyle>
            <a:lvl1pPr marL="0" indent="0">
              <a:buNone/>
              <a:defRPr lang="en-US" dirty="0"/>
            </a:lvl1pPr>
          </a:lstStyle>
          <a:p>
            <a:pPr lvl="0"/>
            <a:r>
              <a:rPr lang="en-US"/>
              <a:t>Click to edit Master text styles</a:t>
            </a:r>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a:xfrm>
            <a:off x="178704" y="6387128"/>
            <a:ext cx="2016929" cy="338328"/>
          </a:xfrm>
        </p:spPr>
        <p:txBody>
          <a:bodyPr/>
          <a:lstStyle/>
          <a:p>
            <a:r>
              <a:rPr lang="en-US"/>
              <a:t>Sample Footer Text</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a:xfrm>
            <a:off x="2310493" y="6387128"/>
            <a:ext cx="917224" cy="338328"/>
          </a:xfrm>
        </p:spPr>
        <p:txBody>
          <a:bodyPr/>
          <a:lstStyle/>
          <a:p>
            <a:fld id="{842EC803-812E-4F8B-A77B-00A746763209}" type="datetime1">
              <a:rPr lang="en-US" smtClean="0"/>
              <a:t>10/4/2025</a:t>
            </a:fld>
            <a:endParaRPr lang="en-US"/>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a:xfrm>
            <a:off x="3227717" y="6387128"/>
            <a:ext cx="457200" cy="338328"/>
          </a:xfrm>
        </p:spPr>
        <p:txBody>
          <a:bodyPr/>
          <a:lstStyle/>
          <a:p>
            <a:fld id="{C8116806-1FD2-4A57-B5EA-7014AB76383B}" type="slidenum">
              <a:rPr lang="en-US" smtClean="0"/>
              <a:t>‹#›</a:t>
            </a:fld>
            <a:endParaRPr lang="en-US"/>
          </a:p>
        </p:txBody>
      </p:sp>
      <p:sp>
        <p:nvSpPr>
          <p:cNvPr id="12" name="Picture Placeholder 2">
            <a:extLst>
              <a:ext uri="{FF2B5EF4-FFF2-40B4-BE49-F238E27FC236}">
                <a16:creationId xmlns:a16="http://schemas.microsoft.com/office/drawing/2014/main" id="{ADACA751-BBB2-3E33-EA6C-54B4A7F6842B}"/>
              </a:ext>
            </a:extLst>
          </p:cNvPr>
          <p:cNvSpPr>
            <a:spLocks noGrp="1"/>
          </p:cNvSpPr>
          <p:nvPr>
            <p:ph type="pic" idx="1" hasCustomPrompt="1"/>
          </p:nvPr>
        </p:nvSpPr>
        <p:spPr>
          <a:xfrm>
            <a:off x="3962400" y="266700"/>
            <a:ext cx="7962900" cy="6324600"/>
          </a:xfrm>
          <a:custGeom>
            <a:avLst/>
            <a:gdLst>
              <a:gd name="connsiteX0" fmla="*/ 264355 w 6785782"/>
              <a:gd name="connsiteY0" fmla="*/ 0 h 6172198"/>
              <a:gd name="connsiteX1" fmla="*/ 6521427 w 6785782"/>
              <a:gd name="connsiteY1" fmla="*/ 0 h 6172198"/>
              <a:gd name="connsiteX2" fmla="*/ 6785782 w 6785782"/>
              <a:gd name="connsiteY2" fmla="*/ 264355 h 6172198"/>
              <a:gd name="connsiteX3" fmla="*/ 6785782 w 6785782"/>
              <a:gd name="connsiteY3" fmla="*/ 5907843 h 6172198"/>
              <a:gd name="connsiteX4" fmla="*/ 6521427 w 6785782"/>
              <a:gd name="connsiteY4" fmla="*/ 6172198 h 6172198"/>
              <a:gd name="connsiteX5" fmla="*/ 264355 w 6785782"/>
              <a:gd name="connsiteY5" fmla="*/ 6172198 h 6172198"/>
              <a:gd name="connsiteX6" fmla="*/ 0 w 6785782"/>
              <a:gd name="connsiteY6" fmla="*/ 5907843 h 6172198"/>
              <a:gd name="connsiteX7" fmla="*/ 0 w 6785782"/>
              <a:gd name="connsiteY7" fmla="*/ 264355 h 6172198"/>
              <a:gd name="connsiteX8" fmla="*/ 264355 w 6785782"/>
              <a:gd name="connsiteY8" fmla="*/ 0 h 6172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85782" h="6172198">
                <a:moveTo>
                  <a:pt x="264355" y="0"/>
                </a:moveTo>
                <a:lnTo>
                  <a:pt x="6521427" y="0"/>
                </a:lnTo>
                <a:cubicBezTo>
                  <a:pt x="6667426" y="0"/>
                  <a:pt x="6785782" y="118356"/>
                  <a:pt x="6785782" y="264355"/>
                </a:cubicBezTo>
                <a:lnTo>
                  <a:pt x="6785782" y="5907843"/>
                </a:lnTo>
                <a:cubicBezTo>
                  <a:pt x="6785782" y="6053842"/>
                  <a:pt x="6667426" y="6172198"/>
                  <a:pt x="6521427" y="6172198"/>
                </a:cubicBezTo>
                <a:lnTo>
                  <a:pt x="264355" y="6172198"/>
                </a:lnTo>
                <a:cubicBezTo>
                  <a:pt x="118356" y="6172198"/>
                  <a:pt x="0" y="6053842"/>
                  <a:pt x="0" y="5907843"/>
                </a:cubicBezTo>
                <a:lnTo>
                  <a:pt x="0" y="264355"/>
                </a:lnTo>
                <a:cubicBezTo>
                  <a:pt x="0" y="118356"/>
                  <a:pt x="118356" y="0"/>
                  <a:pt x="264355" y="0"/>
                </a:cubicBezTo>
                <a:close/>
              </a:path>
            </a:pathLst>
          </a:custGeom>
          <a:blipFill dpi="0" rotWithShape="1">
            <a:blip r:embed="rId2">
              <a:alphaModFix amt="60000"/>
            </a:blip>
            <a:srcRect/>
            <a:stretch>
              <a:fillRect/>
            </a:stretch>
          </a:blipFill>
        </p:spPr>
        <p:txBody>
          <a:bodyPr wrap="square">
            <a:no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 </a:t>
            </a:r>
          </a:p>
        </p:txBody>
      </p:sp>
    </p:spTree>
    <p:extLst>
      <p:ext uri="{BB962C8B-B14F-4D97-AF65-F5344CB8AC3E}">
        <p14:creationId xmlns:p14="http://schemas.microsoft.com/office/powerpoint/2010/main" val="504685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with Picture 5">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38305" y="208156"/>
            <a:ext cx="5729095" cy="3135408"/>
          </a:xfrm>
        </p:spPr>
        <p:txBody>
          <a:bodyPr vert="horz" lIns="91440" tIns="45720" rIns="91440" bIns="45720" rtlCol="0" anchor="t">
            <a:normAutofit/>
          </a:bodyPr>
          <a:lstStyle>
            <a:lvl1pPr>
              <a:defRPr lang="en-US" sz="6000" dirty="0">
                <a:solidFill>
                  <a:schemeClr val="tx2"/>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85854" y="4846320"/>
            <a:ext cx="4462346" cy="1380744"/>
          </a:xfrm>
        </p:spPr>
        <p:txBody>
          <a:bodyPr vert="horz" lIns="91440" tIns="45720" rIns="91440" bIns="45720" rtlCol="0" anchor="b">
            <a:normAutofit/>
          </a:bodyPr>
          <a:lstStyle>
            <a:lvl1pPr marL="0" indent="0">
              <a:buNone/>
              <a:defRPr lang="en-US" sz="1600">
                <a:solidFill>
                  <a:schemeClr val="tx2"/>
                </a:solidFill>
              </a:defRPr>
            </a:lvl1pPr>
          </a:lstStyle>
          <a:p>
            <a:pPr lvl="0"/>
            <a:r>
              <a:rPr lang="en-US"/>
              <a:t>Click to edit Master subtitle style</a:t>
            </a:r>
            <a:endParaRPr lang="en-US" dirty="0"/>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2"/>
                </a:solidFill>
              </a:defRPr>
            </a:lvl1pPr>
          </a:lstStyle>
          <a:p>
            <a:r>
              <a:rPr lang="en-US"/>
              <a:t>Sample Footer Text</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a:xfrm>
            <a:off x="5792911" y="6387128"/>
            <a:ext cx="1032084" cy="338328"/>
          </a:xfrm>
        </p:spPr>
        <p:txBody>
          <a:bodyPr/>
          <a:lstStyle>
            <a:lvl1pPr>
              <a:defRPr>
                <a:solidFill>
                  <a:schemeClr val="tx2"/>
                </a:solidFill>
                <a:effectLst/>
              </a:defRPr>
            </a:lvl1pPr>
          </a:lstStyle>
          <a:p>
            <a:fld id="{829B12D8-BAC5-43A1-A3F4-51BF1A7E7117}" type="datetime1">
              <a:rPr lang="en-US" smtClean="0"/>
              <a:t>10/4/2025</a:t>
            </a:fld>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a:xfrm>
            <a:off x="6824995" y="6387128"/>
            <a:ext cx="457200" cy="338328"/>
          </a:xfrm>
        </p:spPr>
        <p:txBody>
          <a:bodyPr/>
          <a:lstStyle>
            <a:lvl1pPr>
              <a:defRPr>
                <a:solidFill>
                  <a:schemeClr val="tx2"/>
                </a:solidFill>
              </a:defRPr>
            </a:lvl1pPr>
          </a:lstStyle>
          <a:p>
            <a:fld id="{C8116806-1FD2-4A57-B5EA-7014AB76383B}" type="slidenum">
              <a:rPr lang="en-US" smtClean="0"/>
              <a:t>‹#›</a:t>
            </a:fld>
            <a:endParaRPr lang="en-US"/>
          </a:p>
        </p:txBody>
      </p:sp>
      <p:sp>
        <p:nvSpPr>
          <p:cNvPr id="9" name="Picture Placeholder 8">
            <a:extLst>
              <a:ext uri="{FF2B5EF4-FFF2-40B4-BE49-F238E27FC236}">
                <a16:creationId xmlns:a16="http://schemas.microsoft.com/office/drawing/2014/main" id="{C18560C4-8760-7FBD-159D-6CA9346253D5}"/>
              </a:ext>
            </a:extLst>
          </p:cNvPr>
          <p:cNvSpPr>
            <a:spLocks noGrp="1"/>
          </p:cNvSpPr>
          <p:nvPr>
            <p:ph type="pic" sz="quarter" idx="13" hasCustomPrompt="1"/>
          </p:nvPr>
        </p:nvSpPr>
        <p:spPr>
          <a:xfrm>
            <a:off x="7514371" y="266700"/>
            <a:ext cx="4410930" cy="6324600"/>
          </a:xfrm>
          <a:custGeom>
            <a:avLst/>
            <a:gdLst>
              <a:gd name="connsiteX0" fmla="*/ 275374 w 4410930"/>
              <a:gd name="connsiteY0" fmla="*/ 0 h 6324600"/>
              <a:gd name="connsiteX1" fmla="*/ 4135556 w 4410930"/>
              <a:gd name="connsiteY1" fmla="*/ 0 h 6324600"/>
              <a:gd name="connsiteX2" fmla="*/ 4410930 w 4410930"/>
              <a:gd name="connsiteY2" fmla="*/ 275374 h 6324600"/>
              <a:gd name="connsiteX3" fmla="*/ 4410930 w 4410930"/>
              <a:gd name="connsiteY3" fmla="*/ 6049226 h 6324600"/>
              <a:gd name="connsiteX4" fmla="*/ 4135556 w 4410930"/>
              <a:gd name="connsiteY4" fmla="*/ 6324600 h 6324600"/>
              <a:gd name="connsiteX5" fmla="*/ 275374 w 4410930"/>
              <a:gd name="connsiteY5" fmla="*/ 6324600 h 6324600"/>
              <a:gd name="connsiteX6" fmla="*/ 0 w 4410930"/>
              <a:gd name="connsiteY6" fmla="*/ 6049226 h 6324600"/>
              <a:gd name="connsiteX7" fmla="*/ 0 w 4410930"/>
              <a:gd name="connsiteY7" fmla="*/ 275374 h 6324600"/>
              <a:gd name="connsiteX8" fmla="*/ 275374 w 4410930"/>
              <a:gd name="connsiteY8" fmla="*/ 0 h 632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930" h="6324600">
                <a:moveTo>
                  <a:pt x="275374" y="0"/>
                </a:moveTo>
                <a:lnTo>
                  <a:pt x="4135556" y="0"/>
                </a:lnTo>
                <a:cubicBezTo>
                  <a:pt x="4287641" y="0"/>
                  <a:pt x="4410930" y="123289"/>
                  <a:pt x="4410930" y="275374"/>
                </a:cubicBezTo>
                <a:lnTo>
                  <a:pt x="4410930" y="6049226"/>
                </a:lnTo>
                <a:cubicBezTo>
                  <a:pt x="4410930" y="6201311"/>
                  <a:pt x="4287641" y="6324600"/>
                  <a:pt x="4135556" y="6324600"/>
                </a:cubicBezTo>
                <a:lnTo>
                  <a:pt x="275374" y="6324600"/>
                </a:lnTo>
                <a:cubicBezTo>
                  <a:pt x="123289" y="6324600"/>
                  <a:pt x="0" y="6201311"/>
                  <a:pt x="0" y="6049226"/>
                </a:cubicBezTo>
                <a:lnTo>
                  <a:pt x="0" y="275374"/>
                </a:lnTo>
                <a:cubicBezTo>
                  <a:pt x="0" y="123289"/>
                  <a:pt x="123289" y="0"/>
                  <a:pt x="275374" y="0"/>
                </a:cubicBezTo>
                <a:close/>
              </a:path>
            </a:pathLst>
          </a:custGeom>
          <a:blipFill dpi="0" rotWithShape="1">
            <a:blip r:embed="rId2">
              <a:alphaModFix amt="70000"/>
            </a:blip>
            <a:srcRect/>
            <a:stretch>
              <a:fillRect/>
            </a:stretch>
          </a:blipFill>
        </p:spPr>
        <p:txBody>
          <a:bodyPr wrap="square">
            <a:noAutofit/>
          </a:bodyPr>
          <a:lstStyle>
            <a:lvl1pPr marL="0" indent="0">
              <a:buNone/>
              <a:defRPr/>
            </a:lvl1pPr>
          </a:lstStyle>
          <a:p>
            <a:r>
              <a:rPr lang="en-US" dirty="0"/>
              <a:t> </a:t>
            </a:r>
          </a:p>
        </p:txBody>
      </p:sp>
    </p:spTree>
    <p:extLst>
      <p:ext uri="{BB962C8B-B14F-4D97-AF65-F5344CB8AC3E}">
        <p14:creationId xmlns:p14="http://schemas.microsoft.com/office/powerpoint/2010/main" val="468830070"/>
      </p:ext>
    </p:extLst>
  </p:cSld>
  <p:clrMapOvr>
    <a:overrideClrMapping bg1="dk1" tx1="lt1" bg2="dk2" tx2="lt2" accent1="accent1" accent2="accent2" accent3="accent3" accent4="accent4" accent5="accent5" accent6="accent6" hlink="hlink" folHlink="folHlink"/>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Conclusion">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67861" y="207228"/>
            <a:ext cx="11001943" cy="1790700"/>
          </a:xfrm>
        </p:spPr>
        <p:txBody>
          <a:bodyPr anchor="t">
            <a:noAutofit/>
          </a:bodyPr>
          <a:lstStyle>
            <a:lvl1pPr>
              <a:defRPr sz="7200"/>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C7E1FCC9-2D1D-9C6B-8C9A-E3D0A77DBEF0}"/>
              </a:ext>
            </a:extLst>
          </p:cNvPr>
          <p:cNvSpPr>
            <a:spLocks noGrp="1"/>
          </p:cNvSpPr>
          <p:nvPr>
            <p:ph sz="quarter" idx="13"/>
          </p:nvPr>
        </p:nvSpPr>
        <p:spPr>
          <a:xfrm>
            <a:off x="1022195" y="3264408"/>
            <a:ext cx="10147610" cy="2834640"/>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642CF504-FC97-4D7A-ADA4-4D7971A47BF8}" type="datetime1">
              <a:rPr lang="en-US" smtClean="0"/>
              <a:t>10/4/2025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8116806-1FD2-4A57-B5EA-7014AB76383B}" type="slidenum">
              <a:rPr lang="en-US" smtClean="0"/>
              <a:t>‹#›</a:t>
            </a:fld>
            <a:endParaRPr lang="en-US"/>
          </a:p>
        </p:txBody>
      </p:sp>
    </p:spTree>
    <p:extLst>
      <p:ext uri="{BB962C8B-B14F-4D97-AF65-F5344CB8AC3E}">
        <p14:creationId xmlns:p14="http://schemas.microsoft.com/office/powerpoint/2010/main" val="4105637429"/>
      </p:ext>
    </p:extLst>
  </p:cSld>
  <p:clrMapOvr>
    <a:overrideClrMapping bg1="lt1" tx1="dk1" bg2="lt2" tx2="dk2" accent1="accent1" accent2="accent2" accent3="accent3" accent4="accent4" accent5="accent5" accent6="accent6" hlink="hlink" folHlink="folHlink"/>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Conclusion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2915580" y="1089247"/>
            <a:ext cx="6360840" cy="2171716"/>
          </a:xfrm>
        </p:spPr>
        <p:txBody>
          <a:bodyPr anchor="b">
            <a:noAutofit/>
          </a:bodyPr>
          <a:lstStyle>
            <a:lvl1pPr algn="ctr">
              <a:defRPr sz="7200"/>
            </a:lvl1p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053FFEDA-E57B-DF13-2394-A1514E15F85A}"/>
              </a:ext>
            </a:extLst>
          </p:cNvPr>
          <p:cNvSpPr>
            <a:spLocks noGrp="1"/>
          </p:cNvSpPr>
          <p:nvPr>
            <p:ph sz="quarter" idx="14"/>
          </p:nvPr>
        </p:nvSpPr>
        <p:spPr>
          <a:xfrm>
            <a:off x="3322864" y="3499880"/>
            <a:ext cx="5543550" cy="1771650"/>
          </a:xfrm>
        </p:spPr>
        <p:txBody>
          <a:bodyPr vert="horz" lIns="91440" tIns="45720" rIns="91440" bIns="45720" rtlCol="0">
            <a:normAutofit/>
          </a:bodyPr>
          <a:lstStyle>
            <a:lvl1pPr marL="0" indent="0" algn="ctr">
              <a:buNone/>
              <a:defRPr lang="en-US" sz="1600" dirty="0"/>
            </a:lvl1pPr>
            <a:lvl2pPr marL="228600" indent="0" algn="ctr">
              <a:buNone/>
              <a:defRPr lang="en-US" sz="1600" dirty="0"/>
            </a:lvl2pPr>
            <a:lvl3pPr marL="457200" indent="0" algn="ctr">
              <a:buNone/>
              <a:defRPr lang="en-US" sz="1600" dirty="0"/>
            </a:lvl3pPr>
            <a:lvl4pPr marL="685800" indent="0" algn="ctr">
              <a:buNone/>
              <a:defRPr lang="en-US" sz="1600" dirty="0"/>
            </a:lvl4pPr>
            <a:lvl5pPr marL="914400" indent="0" algn="ctr">
              <a:buNone/>
              <a:defRPr lang="en-US" sz="16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4B6DD06E-1834-4525-8B00-CED1355A3638}" type="datetime1">
              <a:rPr lang="en-US" smtClean="0"/>
              <a:t>10/4/2025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8116806-1FD2-4A57-B5EA-7014AB76383B}" type="slidenum">
              <a:rPr lang="en-US" smtClean="0"/>
              <a:t>‹#›</a:t>
            </a:fld>
            <a:endParaRPr lang="en-US"/>
          </a:p>
        </p:txBody>
      </p:sp>
    </p:spTree>
    <p:extLst>
      <p:ext uri="{BB962C8B-B14F-4D97-AF65-F5344CB8AC3E}">
        <p14:creationId xmlns:p14="http://schemas.microsoft.com/office/powerpoint/2010/main" val="2681495199"/>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with Picture 6">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7660262" y="208754"/>
            <a:ext cx="4066072" cy="3725937"/>
          </a:xfrm>
        </p:spPr>
        <p:txBody>
          <a:bodyPr vert="horz" lIns="91440" tIns="45720" rIns="91440" bIns="45720" rtlCol="0" anchor="t">
            <a:normAutofit/>
          </a:bodyPr>
          <a:lstStyle>
            <a:lvl1pPr>
              <a:defRPr lang="en-US" sz="5000" dirty="0">
                <a:solidFill>
                  <a:schemeClr val="tx2"/>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7668729" y="4846320"/>
            <a:ext cx="4066072" cy="1380744"/>
          </a:xfrm>
        </p:spPr>
        <p:txBody>
          <a:bodyPr vert="horz" lIns="91440" tIns="45720" rIns="91440" bIns="45720" rtlCol="0" anchor="b">
            <a:normAutofit/>
          </a:bodyPr>
          <a:lstStyle>
            <a:lvl1pPr marL="0" indent="0">
              <a:buNone/>
              <a:defRPr lang="en-US" sz="1600">
                <a:solidFill>
                  <a:schemeClr val="tx2"/>
                </a:solidFill>
              </a:defRPr>
            </a:lvl1pPr>
          </a:lstStyle>
          <a:p>
            <a:pPr lvl="0"/>
            <a:r>
              <a:rPr lang="en-US"/>
              <a:t>Click to edit Master subtitle style</a:t>
            </a:r>
            <a:endParaRPr lang="en-US" dirty="0"/>
          </a:p>
        </p:txBody>
      </p:sp>
      <p:sp>
        <p:nvSpPr>
          <p:cNvPr id="12" name="Picture Placeholder 11">
            <a:extLst>
              <a:ext uri="{FF2B5EF4-FFF2-40B4-BE49-F238E27FC236}">
                <a16:creationId xmlns:a16="http://schemas.microsoft.com/office/drawing/2014/main" id="{7A934108-77F2-43A6-38EF-C1CDEDD103C2}"/>
              </a:ext>
            </a:extLst>
          </p:cNvPr>
          <p:cNvSpPr>
            <a:spLocks noGrp="1"/>
          </p:cNvSpPr>
          <p:nvPr>
            <p:ph type="pic" sz="quarter" idx="13" hasCustomPrompt="1"/>
          </p:nvPr>
        </p:nvSpPr>
        <p:spPr>
          <a:xfrm>
            <a:off x="274320" y="266699"/>
            <a:ext cx="7238998" cy="6322891"/>
          </a:xfrm>
          <a:custGeom>
            <a:avLst/>
            <a:gdLst>
              <a:gd name="connsiteX0" fmla="*/ 291359 w 7238998"/>
              <a:gd name="connsiteY0" fmla="*/ 0 h 6322891"/>
              <a:gd name="connsiteX1" fmla="*/ 6947639 w 7238998"/>
              <a:gd name="connsiteY1" fmla="*/ 0 h 6322891"/>
              <a:gd name="connsiteX2" fmla="*/ 7238998 w 7238998"/>
              <a:gd name="connsiteY2" fmla="*/ 291359 h 6322891"/>
              <a:gd name="connsiteX3" fmla="*/ 7238998 w 7238998"/>
              <a:gd name="connsiteY3" fmla="*/ 6031532 h 6322891"/>
              <a:gd name="connsiteX4" fmla="*/ 6947639 w 7238998"/>
              <a:gd name="connsiteY4" fmla="*/ 6322891 h 6322891"/>
              <a:gd name="connsiteX5" fmla="*/ 291359 w 7238998"/>
              <a:gd name="connsiteY5" fmla="*/ 6322891 h 6322891"/>
              <a:gd name="connsiteX6" fmla="*/ 0 w 7238998"/>
              <a:gd name="connsiteY6" fmla="*/ 6031532 h 6322891"/>
              <a:gd name="connsiteX7" fmla="*/ 0 w 7238998"/>
              <a:gd name="connsiteY7" fmla="*/ 291359 h 6322891"/>
              <a:gd name="connsiteX8" fmla="*/ 291359 w 7238998"/>
              <a:gd name="connsiteY8" fmla="*/ 0 h 6322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38998" h="6322891">
                <a:moveTo>
                  <a:pt x="291359" y="0"/>
                </a:moveTo>
                <a:lnTo>
                  <a:pt x="6947639" y="0"/>
                </a:lnTo>
                <a:cubicBezTo>
                  <a:pt x="7108552" y="0"/>
                  <a:pt x="7238998" y="130446"/>
                  <a:pt x="7238998" y="291359"/>
                </a:cubicBezTo>
                <a:lnTo>
                  <a:pt x="7238998" y="6031532"/>
                </a:lnTo>
                <a:cubicBezTo>
                  <a:pt x="7238998" y="6192445"/>
                  <a:pt x="7108552" y="6322891"/>
                  <a:pt x="6947639" y="6322891"/>
                </a:cubicBezTo>
                <a:lnTo>
                  <a:pt x="291359" y="6322891"/>
                </a:lnTo>
                <a:cubicBezTo>
                  <a:pt x="130446" y="6322891"/>
                  <a:pt x="0" y="6192445"/>
                  <a:pt x="0" y="6031532"/>
                </a:cubicBezTo>
                <a:lnTo>
                  <a:pt x="0" y="291359"/>
                </a:lnTo>
                <a:cubicBezTo>
                  <a:pt x="0" y="130446"/>
                  <a:pt x="130446" y="0"/>
                  <a:pt x="291359" y="0"/>
                </a:cubicBezTo>
                <a:close/>
              </a:path>
            </a:pathLst>
          </a:custGeom>
          <a:blipFill dpi="0" rotWithShape="1">
            <a:blip r:embed="rId2">
              <a:alphaModFix amt="70000"/>
            </a:blip>
            <a:srcRect/>
            <a:stretch>
              <a:fillRect/>
            </a:stretch>
          </a:blipFill>
        </p:spPr>
        <p:txBody>
          <a:bodyPr wrap="square">
            <a:noAutofit/>
          </a:bodyPr>
          <a:lstStyle>
            <a:lvl1pPr marL="0" indent="0">
              <a:buNone/>
              <a:defRPr/>
            </a:lvl1pPr>
          </a:lstStyle>
          <a:p>
            <a:r>
              <a:rPr lang="en-US" dirty="0"/>
              <a:t> </a:t>
            </a:r>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a:xfrm>
            <a:off x="7666481" y="6391656"/>
            <a:ext cx="2703777" cy="338328"/>
          </a:xfrm>
        </p:spPr>
        <p:txBody>
          <a:bodyPr/>
          <a:lstStyle>
            <a:lvl1pPr>
              <a:defRPr>
                <a:solidFill>
                  <a:schemeClr val="tx2"/>
                </a:solidFill>
              </a:defRPr>
            </a:lvl1pPr>
          </a:lstStyle>
          <a:p>
            <a:r>
              <a:rPr lang="en-US"/>
              <a:t>Sample Footer Text</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a:xfrm>
            <a:off x="10477500" y="6391656"/>
            <a:ext cx="1032084" cy="338328"/>
          </a:xfrm>
        </p:spPr>
        <p:txBody>
          <a:bodyPr/>
          <a:lstStyle>
            <a:lvl1pPr>
              <a:defRPr>
                <a:solidFill>
                  <a:schemeClr val="tx2"/>
                </a:solidFill>
                <a:effectLst/>
              </a:defRPr>
            </a:lvl1pPr>
          </a:lstStyle>
          <a:p>
            <a:fld id="{DB19E114-DE0F-4D79-972B-16F4D1534B50}" type="datetime1">
              <a:rPr lang="en-US" smtClean="0"/>
              <a:t>10/4/2025</a:t>
            </a:fld>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a:xfrm>
            <a:off x="11509584" y="6388837"/>
            <a:ext cx="457200" cy="338328"/>
          </a:xfrm>
        </p:spPr>
        <p:txBody>
          <a:bodyPr/>
          <a:lstStyle>
            <a:lvl1pPr>
              <a:defRPr>
                <a:solidFill>
                  <a:schemeClr val="tx2"/>
                </a:solidFill>
              </a:defRPr>
            </a:lvl1pPr>
          </a:lstStyle>
          <a:p>
            <a:fld id="{C8116806-1FD2-4A57-B5EA-7014AB76383B}" type="slidenum">
              <a:rPr lang="en-US" smtClean="0"/>
              <a:t>‹#›</a:t>
            </a:fld>
            <a:endParaRPr lang="en-US"/>
          </a:p>
        </p:txBody>
      </p:sp>
    </p:spTree>
    <p:extLst>
      <p:ext uri="{BB962C8B-B14F-4D97-AF65-F5344CB8AC3E}">
        <p14:creationId xmlns:p14="http://schemas.microsoft.com/office/powerpoint/2010/main" val="3685074830"/>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33816" y="199795"/>
            <a:ext cx="8777428" cy="3640686"/>
          </a:xfrm>
        </p:spPr>
        <p:txBody>
          <a:bodyPr vert="horz" lIns="91440" tIns="45720" rIns="91440" bIns="45720" rtlCol="0" anchor="t">
            <a:normAutofit/>
          </a:bodyPr>
          <a:lstStyle>
            <a:lvl1pPr>
              <a:defRPr lang="en-US" sz="8800" dirty="0">
                <a:solidFill>
                  <a:schemeClr val="tx2"/>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85854" y="4898361"/>
            <a:ext cx="5675450" cy="1334847"/>
          </a:xfrm>
        </p:spPr>
        <p:txBody>
          <a:bodyPr vert="horz" lIns="91440" tIns="45720" rIns="91440" bIns="45720" rtlCol="0" anchor="b">
            <a:normAutofit/>
          </a:bodyPr>
          <a:lstStyle>
            <a:lvl1pPr marL="0" indent="0">
              <a:buNone/>
              <a:defRPr lang="en-US" sz="1600" dirty="0">
                <a:solidFill>
                  <a:schemeClr val="tx2"/>
                </a:solidFill>
              </a:defRPr>
            </a:lvl1pPr>
          </a:lstStyle>
          <a:p>
            <a:pPr lvl="0"/>
            <a:r>
              <a:rPr lang="en-US"/>
              <a:t>Click to edit Master subtitle style</a:t>
            </a:r>
            <a:endParaRPr lang="en-US" dirty="0"/>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2"/>
                </a:solidFill>
              </a:defRPr>
            </a:lvl1pPr>
          </a:lstStyle>
          <a:p>
            <a:r>
              <a:rPr lang="en-US"/>
              <a:t>Sample Footer Text</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2"/>
                </a:solidFill>
              </a:defRPr>
            </a:lvl1pPr>
          </a:lstStyle>
          <a:p>
            <a:fld id="{5170987F-8E30-461F-9E4C-7F5E2EE91FF0}" type="datetime1">
              <a:rPr lang="en-US" smtClean="0"/>
              <a:t>10/4/2025</a:t>
            </a:fld>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2"/>
                </a:solidFill>
              </a:defRPr>
            </a:lvl1pPr>
          </a:lstStyle>
          <a:p>
            <a:fld id="{C8116806-1FD2-4A57-B5EA-7014AB76383B}" type="slidenum">
              <a:rPr lang="en-US" smtClean="0"/>
              <a:t>‹#›</a:t>
            </a:fld>
            <a:endParaRPr lang="en-US"/>
          </a:p>
        </p:txBody>
      </p:sp>
    </p:spTree>
    <p:extLst>
      <p:ext uri="{BB962C8B-B14F-4D97-AF65-F5344CB8AC3E}">
        <p14:creationId xmlns:p14="http://schemas.microsoft.com/office/powerpoint/2010/main" val="3127818418"/>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018598" y="1529542"/>
            <a:ext cx="8154804" cy="2323883"/>
          </a:xfrm>
        </p:spPr>
        <p:txBody>
          <a:bodyPr anchor="b">
            <a:normAutofit/>
          </a:bodyPr>
          <a:lstStyle>
            <a:lvl1pPr algn="ctr">
              <a:defRPr sz="5400">
                <a:solidFill>
                  <a:schemeClr val="tx2"/>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3110715" y="4053504"/>
            <a:ext cx="5970570" cy="1072678"/>
          </a:xfrm>
        </p:spPr>
        <p:txBody>
          <a:bodyPr anchor="t">
            <a:normAutofit/>
          </a:bodyPr>
          <a:lstStyle>
            <a:lvl1pPr marL="0" indent="0" algn="ctr">
              <a:buNone/>
              <a:defRPr sz="1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2"/>
                </a:solidFill>
              </a:defRPr>
            </a:lvl1pPr>
          </a:lstStyle>
          <a:p>
            <a:r>
              <a:rPr lang="en-US"/>
              <a:t>Sample Footer Text</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2"/>
                </a:solidFill>
              </a:defRPr>
            </a:lvl1pPr>
          </a:lstStyle>
          <a:p>
            <a:fld id="{454ACAC3-7932-4379-B917-F7F78C6F24BE}" type="datetime1">
              <a:rPr lang="en-US" smtClean="0"/>
              <a:t>10/4/2025</a:t>
            </a:fld>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2"/>
                </a:solidFill>
              </a:defRPr>
            </a:lvl1pPr>
          </a:lstStyle>
          <a:p>
            <a:fld id="{C8116806-1FD2-4A57-B5EA-7014AB76383B}" type="slidenum">
              <a:rPr lang="en-US" smtClean="0"/>
              <a:t>‹#›</a:t>
            </a:fld>
            <a:endParaRPr lang="en-US"/>
          </a:p>
        </p:txBody>
      </p:sp>
    </p:spTree>
    <p:extLst>
      <p:ext uri="{BB962C8B-B14F-4D97-AF65-F5344CB8AC3E}">
        <p14:creationId xmlns:p14="http://schemas.microsoft.com/office/powerpoint/2010/main" val="1107397976"/>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182880" y="219456"/>
            <a:ext cx="10835640" cy="969264"/>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182880" y="1183206"/>
            <a:ext cx="10835640" cy="50886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178704" y="6387128"/>
            <a:ext cx="2703777" cy="338328"/>
          </a:xfrm>
          <a:prstGeom prst="rect">
            <a:avLst/>
          </a:prstGeom>
        </p:spPr>
        <p:txBody>
          <a:bodyPr vert="horz" lIns="91440" tIns="45720" rIns="91440" bIns="45720" rtlCol="0" anchor="ctr"/>
          <a:lstStyle>
            <a:lvl1pPr algn="l">
              <a:defRPr sz="750">
                <a:solidFill>
                  <a:schemeClr val="tx1"/>
                </a:solidFill>
              </a:defRPr>
            </a:lvl1pPr>
          </a:lstStyle>
          <a:p>
            <a:r>
              <a:rPr lang="en-US"/>
              <a:t>Sample Footer Text</a:t>
            </a:r>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0477500" y="6387128"/>
            <a:ext cx="1032084" cy="338328"/>
          </a:xfrm>
          <a:prstGeom prst="rect">
            <a:avLst/>
          </a:prstGeom>
        </p:spPr>
        <p:txBody>
          <a:bodyPr vert="horz" lIns="91440" tIns="45720" rIns="91440" bIns="45720" rtlCol="0" anchor="ctr"/>
          <a:lstStyle>
            <a:lvl1pPr algn="r">
              <a:defRPr sz="750">
                <a:solidFill>
                  <a:schemeClr val="tx1"/>
                </a:solidFill>
              </a:defRPr>
            </a:lvl1pPr>
          </a:lstStyle>
          <a:p>
            <a:fld id="{0C9DF407-AAD9-4F9F-B512-267BEB339CF5}" type="datetime1">
              <a:rPr lang="en-US" smtClean="0"/>
              <a:t>10/4/2025</a:t>
            </a:fld>
            <a:endParaRPr lang="en-US"/>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509584" y="6387128"/>
            <a:ext cx="457200" cy="338328"/>
          </a:xfrm>
          <a:prstGeom prst="rect">
            <a:avLst/>
          </a:prstGeom>
        </p:spPr>
        <p:txBody>
          <a:bodyPr vert="horz" lIns="91440" tIns="45720" rIns="91440" bIns="45720" rtlCol="0" anchor="ctr"/>
          <a:lstStyle>
            <a:lvl1pPr algn="r">
              <a:defRPr sz="750">
                <a:solidFill>
                  <a:schemeClr val="tx1"/>
                </a:solidFill>
              </a:defRPr>
            </a:lvl1pPr>
          </a:lstStyle>
          <a:p>
            <a:fld id="{C8116806-1FD2-4A57-B5EA-7014AB76383B}" type="slidenum">
              <a:rPr lang="en-US" smtClean="0"/>
              <a:t>‹#›</a:t>
            </a:fld>
            <a:endParaRPr lang="en-US"/>
          </a:p>
        </p:txBody>
      </p:sp>
    </p:spTree>
    <p:extLst>
      <p:ext uri="{BB962C8B-B14F-4D97-AF65-F5344CB8AC3E}">
        <p14:creationId xmlns:p14="http://schemas.microsoft.com/office/powerpoint/2010/main" val="34913602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 id="2147483720" r:id="rId60"/>
    <p:sldLayoutId id="2147483721" r:id="rId61"/>
  </p:sldLayoutIdLst>
  <p:hf sldNum="0" hdr="0" ftr="0" dt="0"/>
  <p:txStyles>
    <p:titleStyle>
      <a:lvl1pPr algn="l" defTabSz="914400" rtl="0" eaLnBrk="1" latinLnBrk="0" hangingPunct="1">
        <a:lnSpc>
          <a:spcPct val="85000"/>
        </a:lnSpc>
        <a:spcBef>
          <a:spcPct val="0"/>
        </a:spcBef>
        <a:buNone/>
        <a:defRPr sz="3000" b="0" kern="1200" spc="-100" baseline="0">
          <a:solidFill>
            <a:schemeClr val="tx1"/>
          </a:solidFill>
          <a:latin typeface="+mj-lt"/>
          <a:ea typeface="+mj-ea"/>
          <a:cs typeface="+mj-cs"/>
        </a:defRPr>
      </a:lvl1pPr>
    </p:titleStyle>
    <p:bodyStyle>
      <a:lvl1pPr marL="285750" indent="-285750" algn="l" defTabSz="914400" rtl="0" eaLnBrk="1" latinLnBrk="0" hangingPunct="1">
        <a:lnSpc>
          <a:spcPct val="120000"/>
        </a:lnSpc>
        <a:spcBef>
          <a:spcPts val="1000"/>
        </a:spcBef>
        <a:buFont typeface="Arial" panose="020B0604020202020204" pitchFamily="34" charset="0"/>
        <a:buChar char="•"/>
        <a:defRPr sz="1400" kern="1200">
          <a:solidFill>
            <a:schemeClr val="tx1"/>
          </a:solidFill>
          <a:latin typeface="+mn-lt"/>
          <a:ea typeface="+mn-ea"/>
          <a:cs typeface="+mn-cs"/>
        </a:defRPr>
      </a:lvl1pPr>
      <a:lvl2pPr marL="514350" indent="-28575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2pPr>
      <a:lvl3pPr marL="742950" indent="-28575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71550" indent="-28575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00150" indent="-28575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68">
          <p15:clr>
            <a:srgbClr val="F26B43"/>
          </p15:clr>
        </p15:guide>
        <p15:guide id="4" orient="horz" pos="168">
          <p15:clr>
            <a:srgbClr val="F26B43"/>
          </p15:clr>
        </p15:guide>
        <p15:guide id="5" pos="7512">
          <p15:clr>
            <a:srgbClr val="F26B43"/>
          </p15:clr>
        </p15:guide>
        <p15:guide id="6" orient="horz" pos="4152">
          <p15:clr>
            <a:srgbClr val="F26B43"/>
          </p15:clr>
        </p15:guide>
        <p15:guide id="12" pos="4728">
          <p15:clr>
            <a:srgbClr val="F26B43"/>
          </p15:clr>
        </p15:guide>
        <p15:guide id="13" pos="5328">
          <p15:clr>
            <a:srgbClr val="F26B43"/>
          </p15:clr>
        </p15:guide>
        <p15:guide id="26" pos="2952">
          <p15:clr>
            <a:srgbClr val="F26B43"/>
          </p15:clr>
        </p15:guide>
        <p15:guide id="27" pos="3096">
          <p15:clr>
            <a:srgbClr val="F26B43"/>
          </p15:clr>
        </p15:guide>
        <p15:guide id="29" pos="4128">
          <p15:clr>
            <a:srgbClr val="F26B43"/>
          </p15:clr>
        </p15:guide>
        <p15:guide id="30" pos="1392">
          <p15:clr>
            <a:srgbClr val="F26B43"/>
          </p15:clr>
        </p15:guide>
        <p15:guide id="3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he futuristic interface of a planet">
            <a:extLst>
              <a:ext uri="{FF2B5EF4-FFF2-40B4-BE49-F238E27FC236}">
                <a16:creationId xmlns:a16="http://schemas.microsoft.com/office/drawing/2014/main" id="{728840E9-7C74-4B2D-B7C2-9C95939B697D}"/>
              </a:ext>
            </a:extLst>
          </p:cNvPr>
          <p:cNvPicPr>
            <a:picLocks noChangeAspect="1"/>
          </p:cNvPicPr>
          <p:nvPr/>
        </p:nvPicPr>
        <p:blipFill>
          <a:blip r:embed="rId3"/>
          <a:srcRect t="8537"/>
          <a:stretch>
            <a:fillRect/>
          </a:stretch>
        </p:blipFill>
        <p:spPr>
          <a:xfrm>
            <a:off x="20" y="10"/>
            <a:ext cx="12191980" cy="6857990"/>
          </a:xfrm>
          <a:custGeom>
            <a:avLst/>
            <a:gdLst>
              <a:gd name="connsiteX0" fmla="*/ 1124624 w 12192000"/>
              <a:gd name="connsiteY0" fmla="*/ 808189 h 6858000"/>
              <a:gd name="connsiteX1" fmla="*/ 811206 w 12192000"/>
              <a:gd name="connsiteY1" fmla="*/ 1121607 h 6858000"/>
              <a:gd name="connsiteX2" fmla="*/ 811206 w 12192000"/>
              <a:gd name="connsiteY2" fmla="*/ 5736392 h 6858000"/>
              <a:gd name="connsiteX3" fmla="*/ 1124624 w 12192000"/>
              <a:gd name="connsiteY3" fmla="*/ 6049810 h 6858000"/>
              <a:gd name="connsiteX4" fmla="*/ 4372882 w 12192000"/>
              <a:gd name="connsiteY4" fmla="*/ 6049810 h 6858000"/>
              <a:gd name="connsiteX5" fmla="*/ 4686301 w 12192000"/>
              <a:gd name="connsiteY5" fmla="*/ 5736392 h 6858000"/>
              <a:gd name="connsiteX6" fmla="*/ 4686301 w 12192000"/>
              <a:gd name="connsiteY6" fmla="*/ 1121607 h 6858000"/>
              <a:gd name="connsiteX7" fmla="*/ 4372882 w 12192000"/>
              <a:gd name="connsiteY7" fmla="*/ 808189 h 6858000"/>
              <a:gd name="connsiteX8" fmla="*/ 0 w 12192000"/>
              <a:gd name="connsiteY8" fmla="*/ 0 h 6858000"/>
              <a:gd name="connsiteX9" fmla="*/ 12192000 w 12192000"/>
              <a:gd name="connsiteY9" fmla="*/ 0 h 6858000"/>
              <a:gd name="connsiteX10" fmla="*/ 12192000 w 12192000"/>
              <a:gd name="connsiteY10" fmla="*/ 6858000 h 6858000"/>
              <a:gd name="connsiteX11" fmla="*/ 0 w 1219200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858000">
                <a:moveTo>
                  <a:pt x="1124624" y="808189"/>
                </a:moveTo>
                <a:cubicBezTo>
                  <a:pt x="951528" y="808189"/>
                  <a:pt x="811206" y="948511"/>
                  <a:pt x="811206" y="1121607"/>
                </a:cubicBezTo>
                <a:lnTo>
                  <a:pt x="811206" y="5736392"/>
                </a:lnTo>
                <a:cubicBezTo>
                  <a:pt x="811206" y="5909488"/>
                  <a:pt x="951528" y="6049810"/>
                  <a:pt x="1124624" y="6049810"/>
                </a:cubicBezTo>
                <a:lnTo>
                  <a:pt x="4372882" y="6049810"/>
                </a:lnTo>
                <a:cubicBezTo>
                  <a:pt x="4545978" y="6049810"/>
                  <a:pt x="4686301" y="5909488"/>
                  <a:pt x="4686301" y="5736392"/>
                </a:cubicBezTo>
                <a:lnTo>
                  <a:pt x="4686301" y="1121607"/>
                </a:lnTo>
                <a:cubicBezTo>
                  <a:pt x="4686301" y="948511"/>
                  <a:pt x="4545978" y="808189"/>
                  <a:pt x="4372882" y="808189"/>
                </a:cubicBezTo>
                <a:close/>
                <a:moveTo>
                  <a:pt x="0" y="0"/>
                </a:moveTo>
                <a:lnTo>
                  <a:pt x="12192000" y="0"/>
                </a:lnTo>
                <a:lnTo>
                  <a:pt x="12192000" y="6858000"/>
                </a:lnTo>
                <a:lnTo>
                  <a:pt x="0" y="6858000"/>
                </a:lnTo>
                <a:close/>
              </a:path>
            </a:pathLst>
          </a:custGeom>
          <a:noFill/>
        </p:spPr>
      </p:pic>
      <p:sp>
        <p:nvSpPr>
          <p:cNvPr id="3" name="Subtitle 2">
            <a:extLst>
              <a:ext uri="{FF2B5EF4-FFF2-40B4-BE49-F238E27FC236}">
                <a16:creationId xmlns:a16="http://schemas.microsoft.com/office/drawing/2014/main" id="{A92F4E54-818F-81DB-643B-2F4F5133EED1}"/>
              </a:ext>
            </a:extLst>
          </p:cNvPr>
          <p:cNvSpPr>
            <a:spLocks noGrp="1"/>
          </p:cNvSpPr>
          <p:nvPr>
            <p:ph type="subTitle" idx="1"/>
          </p:nvPr>
        </p:nvSpPr>
        <p:spPr>
          <a:xfrm>
            <a:off x="1013116" y="4577847"/>
            <a:ext cx="3462577" cy="1295796"/>
          </a:xfrm>
        </p:spPr>
        <p:txBody>
          <a:bodyPr anchor="b">
            <a:normAutofit fontScale="92500"/>
          </a:bodyPr>
          <a:lstStyle/>
          <a:p>
            <a:r>
              <a:rPr lang="en-US"/>
              <a:t>Made by "Canada </a:t>
            </a:r>
            <a:r>
              <a:rPr lang="en-US" err="1"/>
              <a:t>BloomWatchers</a:t>
            </a:r>
            <a:r>
              <a:rPr lang="en-US"/>
              <a:t>"</a:t>
            </a:r>
          </a:p>
          <a:p>
            <a:r>
              <a:rPr lang="en-US"/>
              <a:t>Pardis</a:t>
            </a:r>
            <a:br>
              <a:rPr lang="en-US"/>
            </a:br>
            <a:r>
              <a:rPr lang="en-US"/>
              <a:t>Preeti</a:t>
            </a:r>
            <a:br>
              <a:rPr lang="en-US"/>
            </a:br>
            <a:r>
              <a:rPr lang="en-US"/>
              <a:t>Nouraldin Hassan</a:t>
            </a:r>
          </a:p>
        </p:txBody>
      </p:sp>
      <p:sp>
        <p:nvSpPr>
          <p:cNvPr id="2" name="Title 1">
            <a:extLst>
              <a:ext uri="{FF2B5EF4-FFF2-40B4-BE49-F238E27FC236}">
                <a16:creationId xmlns:a16="http://schemas.microsoft.com/office/drawing/2014/main" id="{C122E406-26DE-DA39-5E57-C38BABB584CE}"/>
              </a:ext>
            </a:extLst>
          </p:cNvPr>
          <p:cNvSpPr>
            <a:spLocks noGrp="1"/>
          </p:cNvSpPr>
          <p:nvPr>
            <p:ph type="ctrTitle"/>
          </p:nvPr>
        </p:nvSpPr>
        <p:spPr>
          <a:xfrm>
            <a:off x="1013116" y="1043184"/>
            <a:ext cx="3459903" cy="2906647"/>
          </a:xfrm>
        </p:spPr>
        <p:txBody>
          <a:bodyPr anchor="t">
            <a:normAutofit/>
          </a:bodyPr>
          <a:lstStyle/>
          <a:p>
            <a:r>
              <a:rPr lang="en-US" sz="4000"/>
              <a:t>BloomWatch </a:t>
            </a:r>
            <a:br>
              <a:rPr lang="en-US"/>
            </a:br>
            <a:br>
              <a:rPr lang="en-US"/>
            </a:br>
            <a:r>
              <a:rPr lang="en-US" sz="2000"/>
              <a:t>for </a:t>
            </a:r>
            <a:br>
              <a:rPr lang="en-US" sz="2000"/>
            </a:br>
            <a:r>
              <a:rPr lang="en-US" sz="3000"/>
              <a:t>NASA </a:t>
            </a:r>
            <a:r>
              <a:rPr lang="en-US" sz="3000" dirty="0"/>
              <a:t>SpaceApps </a:t>
            </a:r>
            <a:r>
              <a:rPr lang="en-US" sz="3000"/>
              <a:t>2025 Hackathon</a:t>
            </a:r>
            <a:endParaRPr lang="en-US" sz="3000" dirty="0"/>
          </a:p>
        </p:txBody>
      </p:sp>
    </p:spTree>
    <p:extLst>
      <p:ext uri="{BB962C8B-B14F-4D97-AF65-F5344CB8AC3E}">
        <p14:creationId xmlns:p14="http://schemas.microsoft.com/office/powerpoint/2010/main" val="3326464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par>
                                <p:cTn id="16" presetID="42" presetClass="entr" presetSubtype="0" fill="hold" grpId="1" nodeType="withEffect">
                                  <p:stCondLst>
                                    <p:cond delay="250"/>
                                  </p:stCondLst>
                                  <p:iterate>
                                    <p:tmPct val="10000"/>
                                  </p:iterate>
                                  <p:childTnLst>
                                    <p:set>
                                      <p:cBhvr>
                                        <p:cTn id="17" dur="1" fill="hold">
                                          <p:stCondLst>
                                            <p:cond delay="0"/>
                                          </p:stCondLst>
                                        </p:cTn>
                                        <p:tgtEl>
                                          <p:spTgt spid="3"/>
                                        </p:tgtEl>
                                        <p:attrNameLst>
                                          <p:attrName>style.visibility</p:attrName>
                                        </p:attrNameLst>
                                      </p:cBhvr>
                                      <p:to>
                                        <p:strVal val="visible"/>
                                      </p:to>
                                    </p:set>
                                    <p:animEffect transition="in" filter="fade">
                                      <p:cBhvr>
                                        <p:cTn id="18" dur="250"/>
                                        <p:tgtEl>
                                          <p:spTgt spid="3"/>
                                        </p:tgtEl>
                                      </p:cBhvr>
                                    </p:animEffect>
                                    <p:anim calcmode="lin" valueType="num">
                                      <p:cBhvr>
                                        <p:cTn id="19" dur="250" fill="hold"/>
                                        <p:tgtEl>
                                          <p:spTgt spid="3"/>
                                        </p:tgtEl>
                                        <p:attrNameLst>
                                          <p:attrName>ppt_x</p:attrName>
                                        </p:attrNameLst>
                                      </p:cBhvr>
                                      <p:tavLst>
                                        <p:tav tm="0">
                                          <p:val>
                                            <p:strVal val="#ppt_x"/>
                                          </p:val>
                                        </p:tav>
                                        <p:tav tm="100000">
                                          <p:val>
                                            <p:strVal val="#ppt_x"/>
                                          </p:val>
                                        </p:tav>
                                      </p:tavLst>
                                    </p:anim>
                                    <p:anim calcmode="lin" valueType="num">
                                      <p:cBhvr>
                                        <p:cTn id="20"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F8F15-8E04-B9A8-7085-434591CCCD69}"/>
              </a:ext>
            </a:extLst>
          </p:cNvPr>
          <p:cNvSpPr>
            <a:spLocks noGrp="1"/>
          </p:cNvSpPr>
          <p:nvPr>
            <p:ph type="ctrTitle"/>
          </p:nvPr>
        </p:nvSpPr>
        <p:spPr>
          <a:xfrm>
            <a:off x="1013116" y="1043184"/>
            <a:ext cx="8629779" cy="2906647"/>
          </a:xfrm>
        </p:spPr>
        <p:txBody>
          <a:bodyPr>
            <a:normAutofit fontScale="90000"/>
          </a:bodyPr>
          <a:lstStyle/>
          <a:p>
            <a:r>
              <a:rPr lang="en-US"/>
              <a:t>TODO:</a:t>
            </a:r>
            <a:br>
              <a:rPr lang="en-US"/>
            </a:br>
            <a:r>
              <a:rPr lang="en-US"/>
              <a:t>- Rewrite all slides</a:t>
            </a:r>
            <a:br>
              <a:rPr lang="en-US"/>
            </a:br>
            <a:r>
              <a:rPr lang="en-US"/>
              <a:t>- Use proper images</a:t>
            </a:r>
            <a:br>
              <a:rPr lang="en-US"/>
            </a:br>
            <a:r>
              <a:rPr lang="en-US"/>
              <a:t>- Redo all animations</a:t>
            </a:r>
            <a:br>
              <a:rPr lang="en-US"/>
            </a:br>
            <a:r>
              <a:rPr lang="en-US"/>
              <a:t>- Add NASA and CSA Logos</a:t>
            </a:r>
            <a:br>
              <a:rPr lang="en-US"/>
            </a:br>
            <a:r>
              <a:rPr lang="en-US"/>
              <a:t>- Add Certified AI logo and what content uses AI</a:t>
            </a:r>
          </a:p>
        </p:txBody>
      </p:sp>
    </p:spTree>
    <p:extLst>
      <p:ext uri="{BB962C8B-B14F-4D97-AF65-F5344CB8AC3E}">
        <p14:creationId xmlns:p14="http://schemas.microsoft.com/office/powerpoint/2010/main" val="3238280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B93A29F4-ACB5-DAF5-96A1-B21A478C05EC}"/>
              </a:ext>
            </a:extLst>
          </p:cNvPr>
          <p:cNvSpPr>
            <a:spLocks noGrp="1"/>
          </p:cNvSpPr>
          <p:nvPr>
            <p:ph type="ctrTitle"/>
          </p:nvPr>
        </p:nvSpPr>
        <p:spPr>
          <a:xfrm>
            <a:off x="191325" y="199795"/>
            <a:ext cx="8719919" cy="1340309"/>
          </a:xfrm>
        </p:spPr>
        <p:txBody>
          <a:bodyPr/>
          <a:lstStyle/>
          <a:p>
            <a:r>
              <a:rPr lang="en-US" dirty="0"/>
              <a:t>AI Usage Notice</a:t>
            </a:r>
          </a:p>
        </p:txBody>
      </p:sp>
      <p:sp>
        <p:nvSpPr>
          <p:cNvPr id="13" name="Subtitle 2">
            <a:extLst>
              <a:ext uri="{FF2B5EF4-FFF2-40B4-BE49-F238E27FC236}">
                <a16:creationId xmlns:a16="http://schemas.microsoft.com/office/drawing/2014/main" id="{B52F470F-28F4-8E5E-639A-31A90845ED8D}"/>
              </a:ext>
            </a:extLst>
          </p:cNvPr>
          <p:cNvSpPr>
            <a:spLocks noGrp="1"/>
          </p:cNvSpPr>
          <p:nvPr>
            <p:ph type="subTitle" idx="1"/>
          </p:nvPr>
        </p:nvSpPr>
        <p:spPr>
          <a:xfrm>
            <a:off x="185854" y="1534059"/>
            <a:ext cx="10001265" cy="2656941"/>
          </a:xfrm>
        </p:spPr>
        <p:txBody>
          <a:bodyPr anchor="t">
            <a:noAutofit/>
          </a:bodyPr>
          <a:lstStyle/>
          <a:p>
            <a:pPr marL="342900" indent="-342900">
              <a:buFont typeface="Calibri" panose="020B0604020202020204" pitchFamily="34" charset="0"/>
              <a:buChar char="-"/>
            </a:pPr>
            <a:r>
              <a:rPr lang="en-US" sz="2000" dirty="0"/>
              <a:t>API testing via Postman</a:t>
            </a:r>
          </a:p>
          <a:p>
            <a:pPr marL="342900" indent="-342900">
              <a:buFont typeface="Calibri" panose="020B0604020202020204" pitchFamily="34" charset="0"/>
              <a:buChar char="-"/>
            </a:pPr>
            <a:r>
              <a:rPr lang="en-US" sz="2000" dirty="0"/>
              <a:t>HTML/CSS/JS Library Suggestions for displaying NASA map data content</a:t>
            </a:r>
          </a:p>
          <a:p>
            <a:pPr marL="342900" indent="-342900">
              <a:buFont typeface="Calibri" panose="020B0604020202020204" pitchFamily="34" charset="0"/>
              <a:buChar char="-"/>
            </a:pPr>
            <a:r>
              <a:rPr lang="en-US" sz="2000" dirty="0"/>
              <a:t>Making this PowerPoint Presentation</a:t>
            </a:r>
          </a:p>
          <a:p>
            <a:pPr marL="342900" indent="-342900">
              <a:buFont typeface="Calibri" panose="020B0604020202020204" pitchFamily="34" charset="0"/>
              <a:buChar char="-"/>
            </a:pPr>
            <a:r>
              <a:rPr lang="en-US" sz="2000" dirty="0"/>
              <a:t>Drafting `</a:t>
            </a:r>
            <a:r>
              <a:rPr lang="en-US" sz="2000" dirty="0">
                <a:highlight>
                  <a:srgbClr val="0000FF"/>
                </a:highlight>
              </a:rPr>
              <a:t>script.js</a:t>
            </a:r>
            <a:r>
              <a:rPr lang="en-US" sz="2000" dirty="0"/>
              <a:t>`</a:t>
            </a:r>
          </a:p>
        </p:txBody>
      </p:sp>
    </p:spTree>
    <p:extLst>
      <p:ext uri="{BB962C8B-B14F-4D97-AF65-F5344CB8AC3E}">
        <p14:creationId xmlns:p14="http://schemas.microsoft.com/office/powerpoint/2010/main" val="3040462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047EB-9827-D734-8060-07253D824FF7}"/>
              </a:ext>
            </a:extLst>
          </p:cNvPr>
          <p:cNvSpPr>
            <a:spLocks noGrp="1"/>
          </p:cNvSpPr>
          <p:nvPr>
            <p:ph type="title"/>
          </p:nvPr>
        </p:nvSpPr>
        <p:spPr>
          <a:xfrm>
            <a:off x="157729" y="3200400"/>
            <a:ext cx="9002895" cy="3582184"/>
          </a:xfrm>
        </p:spPr>
        <p:txBody>
          <a:bodyPr anchor="b">
            <a:normAutofit/>
          </a:bodyPr>
          <a:lstStyle/>
          <a:p>
            <a:r>
              <a:rPr lang="en-US"/>
              <a:t>Project Overview</a:t>
            </a:r>
          </a:p>
        </p:txBody>
      </p:sp>
    </p:spTree>
    <p:extLst>
      <p:ext uri="{BB962C8B-B14F-4D97-AF65-F5344CB8AC3E}">
        <p14:creationId xmlns:p14="http://schemas.microsoft.com/office/powerpoint/2010/main" val="16557606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D5B4A-B332-4B31-334B-8203D9EBC1F1}"/>
              </a:ext>
            </a:extLst>
          </p:cNvPr>
          <p:cNvSpPr>
            <a:spLocks noGrp="1"/>
          </p:cNvSpPr>
          <p:nvPr>
            <p:ph type="title"/>
          </p:nvPr>
        </p:nvSpPr>
        <p:spPr>
          <a:xfrm>
            <a:off x="182879" y="219457"/>
            <a:ext cx="6370321" cy="1008871"/>
          </a:xfrm>
        </p:spPr>
        <p:txBody>
          <a:bodyPr vert="horz" lIns="91440" tIns="45720" rIns="91440" bIns="45720" rtlCol="0" anchor="t">
            <a:normAutofit/>
          </a:bodyPr>
          <a:lstStyle/>
          <a:p>
            <a:r>
              <a:rPr lang="en-US" b="0" kern="1200" spc="-100" baseline="0">
                <a:latin typeface="+mj-lt"/>
                <a:ea typeface="+mj-ea"/>
                <a:cs typeface="+mj-cs"/>
              </a:rPr>
              <a:t>BloomWatch Introduction</a:t>
            </a:r>
          </a:p>
        </p:txBody>
      </p:sp>
      <p:sp>
        <p:nvSpPr>
          <p:cNvPr id="5" name="TextBox 4">
            <a:extLst>
              <a:ext uri="{FF2B5EF4-FFF2-40B4-BE49-F238E27FC236}">
                <a16:creationId xmlns:a16="http://schemas.microsoft.com/office/drawing/2014/main" id="{12F30EE6-B43E-4605-9F84-7896C68686DA}"/>
              </a:ext>
            </a:extLst>
          </p:cNvPr>
          <p:cNvSpPr txBox="1"/>
          <p:nvPr>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182880" y="1228329"/>
            <a:ext cx="6370320" cy="5043490"/>
          </a:xfrm>
          <a:prstGeom prst="rect">
            <a:avLst/>
          </a:prstGeom>
        </p:spPr>
        <p:txBody>
          <a:bodyPr>
            <a:normAutofit/>
          </a:bodyPr>
          <a:lstStyle/>
          <a:p>
            <a:pPr marL="0" indent="0">
              <a:spcBef>
                <a:spcPts val="2500"/>
              </a:spcBef>
              <a:spcAft>
                <a:spcPts val="600"/>
              </a:spcAft>
              <a:buFont typeface="Arial" panose="020B0604020202020204" pitchFamily="34" charset="0"/>
              <a:buNone/>
            </a:pPr>
            <a:r>
              <a:rPr lang="en-US" sz="1400" b="1"/>
              <a:t>Addressing Harmful Algal Blooms</a:t>
            </a:r>
          </a:p>
          <a:p>
            <a:pPr marL="0" lvl="1" indent="0">
              <a:spcBef>
                <a:spcPts val="1000"/>
              </a:spcBef>
              <a:spcAft>
                <a:spcPts val="600"/>
              </a:spcAft>
              <a:buFont typeface="Arial" panose="020B0604020202020204" pitchFamily="34" charset="0"/>
              <a:buNone/>
            </a:pPr>
            <a:r>
              <a:rPr lang="en-US" sz="1400"/>
              <a:t>BloomWatch targets the detection and management of harmful algal blooms threatening water quality and public health.</a:t>
            </a:r>
          </a:p>
          <a:p>
            <a:pPr marL="0" indent="0">
              <a:spcBef>
                <a:spcPts val="2500"/>
              </a:spcBef>
              <a:spcAft>
                <a:spcPts val="600"/>
              </a:spcAft>
              <a:buFont typeface="Arial" panose="020B0604020202020204" pitchFamily="34" charset="0"/>
              <a:buNone/>
            </a:pPr>
            <a:r>
              <a:rPr lang="en-US" sz="1400" b="1"/>
              <a:t>Satellite and Machine Learning Integration</a:t>
            </a:r>
          </a:p>
          <a:p>
            <a:pPr marL="0" lvl="1" indent="0">
              <a:spcBef>
                <a:spcPts val="1000"/>
              </a:spcBef>
              <a:spcAft>
                <a:spcPts val="600"/>
              </a:spcAft>
              <a:buFont typeface="Arial" panose="020B0604020202020204" pitchFamily="34" charset="0"/>
              <a:buNone/>
            </a:pPr>
            <a:r>
              <a:rPr lang="en-US" sz="1400"/>
              <a:t>The project uses satellite imagery combined with machine learning to analyze and predict algal bloom occurrences in real-time.</a:t>
            </a:r>
          </a:p>
          <a:p>
            <a:pPr marL="0" indent="0">
              <a:spcBef>
                <a:spcPts val="2500"/>
              </a:spcBef>
              <a:spcAft>
                <a:spcPts val="600"/>
              </a:spcAft>
              <a:buFont typeface="Arial" panose="020B0604020202020204" pitchFamily="34" charset="0"/>
              <a:buNone/>
            </a:pPr>
            <a:r>
              <a:rPr lang="en-US" sz="1400" b="1"/>
              <a:t>Supporting Environmental Decision-Making</a:t>
            </a:r>
          </a:p>
          <a:p>
            <a:pPr marL="0" lvl="1" indent="0">
              <a:spcBef>
                <a:spcPts val="1000"/>
              </a:spcBef>
              <a:spcAft>
                <a:spcPts val="600"/>
              </a:spcAft>
              <a:buFont typeface="Arial" panose="020B0604020202020204" pitchFamily="34" charset="0"/>
              <a:buNone/>
            </a:pPr>
            <a:r>
              <a:rPr lang="en-US" sz="1400"/>
              <a:t>BloomWatch provides actionable insights to agencies and communities for proactive environmental management.</a:t>
            </a:r>
          </a:p>
          <a:p>
            <a:pPr marL="0" indent="0">
              <a:spcBef>
                <a:spcPts val="2500"/>
              </a:spcBef>
              <a:spcAft>
                <a:spcPts val="600"/>
              </a:spcAft>
              <a:buFont typeface="Arial" panose="020B0604020202020204" pitchFamily="34" charset="0"/>
              <a:buNone/>
            </a:pPr>
            <a:r>
              <a:rPr lang="en-US" sz="1400" b="1"/>
              <a:t>Expert Team and Technological Innovation</a:t>
            </a:r>
          </a:p>
          <a:p>
            <a:pPr marL="0" lvl="1" indent="0">
              <a:spcBef>
                <a:spcPts val="1000"/>
              </a:spcBef>
              <a:spcAft>
                <a:spcPts val="600"/>
              </a:spcAft>
              <a:buFont typeface="Arial" panose="020B0604020202020204" pitchFamily="34" charset="0"/>
              <a:buNone/>
            </a:pPr>
            <a:r>
              <a:rPr lang="en-US" sz="1400"/>
              <a:t>Canada BloomWatchers combines expertise in data science and environmental science to develop a scalable user-friendly solution.</a:t>
            </a:r>
          </a:p>
        </p:txBody>
      </p:sp>
      <p:pic>
        <p:nvPicPr>
          <p:cNvPr id="4" name="Content Placeholder 3" descr="Algae floating on the surface of river,Guilin,China">
            <a:extLst>
              <a:ext uri="{FF2B5EF4-FFF2-40B4-BE49-F238E27FC236}">
                <a16:creationId xmlns:a16="http://schemas.microsoft.com/office/drawing/2014/main" id="{3133FD10-E1D3-4D48-B381-D6F00D5428AB}"/>
              </a:ext>
            </a:extLst>
          </p:cNvPr>
          <p:cNvPicPr>
            <a:picLocks noGrp="1" noChangeAspect="1"/>
          </p:cNvPicPr>
          <p:nvPr>
            <p:ph type="pic" sz="quarter" idx="13"/>
          </p:nvPr>
        </p:nvPicPr>
        <p:blipFill>
          <a:blip r:embed="rId3"/>
          <a:srcRect l="33611" r="19745" b="2"/>
          <a:stretch>
            <a:fillRect/>
          </a:stretch>
        </p:blipFill>
        <p:spPr>
          <a:xfrm>
            <a:off x="7505700" y="266700"/>
            <a:ext cx="4419600" cy="6324600"/>
          </a:xfrm>
          <a:prstGeom prst="rect">
            <a:avLst/>
          </a:prstGeom>
          <a:noFill/>
        </p:spPr>
      </p:pic>
    </p:spTree>
    <p:extLst>
      <p:ext uri="{BB962C8B-B14F-4D97-AF65-F5344CB8AC3E}">
        <p14:creationId xmlns:p14="http://schemas.microsoft.com/office/powerpoint/2010/main" val="31329178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anim calcmode="lin" valueType="num">
                                      <p:cBhvr>
                                        <p:cTn id="8" dur="250" fill="hold"/>
                                        <p:tgtEl>
                                          <p:spTgt spid="5"/>
                                        </p:tgtEl>
                                        <p:attrNameLst>
                                          <p:attrName>ppt_x</p:attrName>
                                        </p:attrNameLst>
                                      </p:cBhvr>
                                      <p:tavLst>
                                        <p:tav tm="0">
                                          <p:val>
                                            <p:strVal val="#ppt_x"/>
                                          </p:val>
                                        </p:tav>
                                        <p:tav tm="100000">
                                          <p:val>
                                            <p:strVal val="#ppt_x"/>
                                          </p:val>
                                        </p:tav>
                                      </p:tavLst>
                                    </p:anim>
                                    <p:anim calcmode="lin" valueType="num">
                                      <p:cBhvr>
                                        <p:cTn id="9" dur="25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E116A-657F-AF46-48BE-EC7AFAC827A0}"/>
              </a:ext>
            </a:extLst>
          </p:cNvPr>
          <p:cNvSpPr>
            <a:spLocks noGrp="1"/>
          </p:cNvSpPr>
          <p:nvPr>
            <p:ph type="title"/>
          </p:nvPr>
        </p:nvSpPr>
        <p:spPr>
          <a:xfrm>
            <a:off x="157729" y="3200400"/>
            <a:ext cx="9002895" cy="3582184"/>
          </a:xfrm>
        </p:spPr>
        <p:txBody>
          <a:bodyPr anchor="b">
            <a:normAutofit/>
          </a:bodyPr>
          <a:lstStyle/>
          <a:p>
            <a:r>
              <a:rPr lang="en-US"/>
              <a:t>Partner Organizations</a:t>
            </a:r>
          </a:p>
        </p:txBody>
      </p:sp>
    </p:spTree>
    <p:extLst>
      <p:ext uri="{BB962C8B-B14F-4D97-AF65-F5344CB8AC3E}">
        <p14:creationId xmlns:p14="http://schemas.microsoft.com/office/powerpoint/2010/main" val="4639609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EF8CA-6042-9E20-7436-89E4F5CE54FC}"/>
              </a:ext>
            </a:extLst>
          </p:cNvPr>
          <p:cNvSpPr>
            <a:spLocks noGrp="1"/>
          </p:cNvSpPr>
          <p:nvPr>
            <p:ph type="title"/>
          </p:nvPr>
        </p:nvSpPr>
        <p:spPr>
          <a:xfrm>
            <a:off x="4919525" y="219456"/>
            <a:ext cx="6376547" cy="1066006"/>
          </a:xfrm>
        </p:spPr>
        <p:txBody>
          <a:bodyPr vert="horz" lIns="91440" tIns="45720" rIns="91440" bIns="45720" rtlCol="0" anchor="t">
            <a:normAutofit/>
          </a:bodyPr>
          <a:lstStyle/>
          <a:p>
            <a:r>
              <a:rPr lang="en-US" b="0" kern="1200" spc="-100" baseline="0">
                <a:latin typeface="+mj-lt"/>
                <a:ea typeface="+mj-ea"/>
                <a:cs typeface="+mj-cs"/>
              </a:rPr>
              <a:t>NASA and Canadian Space Agency Collaboration</a:t>
            </a:r>
          </a:p>
        </p:txBody>
      </p:sp>
      <p:pic>
        <p:nvPicPr>
          <p:cNvPr id="4" name="Content Placeholder 3" descr="satellite">
            <a:extLst>
              <a:ext uri="{FF2B5EF4-FFF2-40B4-BE49-F238E27FC236}">
                <a16:creationId xmlns:a16="http://schemas.microsoft.com/office/drawing/2014/main" id="{80406462-94BA-499C-BAF3-3C1D122CA80F}"/>
              </a:ext>
            </a:extLst>
          </p:cNvPr>
          <p:cNvPicPr>
            <a:picLocks noGrp="1" noChangeAspect="1"/>
          </p:cNvPicPr>
          <p:nvPr>
            <p:ph type="pic" sz="quarter" idx="13"/>
          </p:nvPr>
        </p:nvPicPr>
        <p:blipFill>
          <a:blip r:embed="rId3"/>
          <a:srcRect l="27080" r="20523" b="2"/>
          <a:stretch>
            <a:fillRect/>
          </a:stretch>
        </p:blipFill>
        <p:spPr>
          <a:xfrm>
            <a:off x="274320" y="268573"/>
            <a:ext cx="4419600" cy="6325969"/>
          </a:xfrm>
          <a:prstGeom prst="rect">
            <a:avLst/>
          </a:prstGeom>
          <a:noFill/>
        </p:spPr>
      </p:pic>
      <p:sp>
        <p:nvSpPr>
          <p:cNvPr id="5" name="TextBox 4">
            <a:extLst>
              <a:ext uri="{FF2B5EF4-FFF2-40B4-BE49-F238E27FC236}">
                <a16:creationId xmlns:a16="http://schemas.microsoft.com/office/drawing/2014/main" id="{B9DFD6FA-606F-452B-802F-1149F84B6316}"/>
              </a:ext>
            </a:extLst>
          </p:cNvPr>
          <p:cNvSpPr txBox="1"/>
          <p:nvPr>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919526" y="1285462"/>
            <a:ext cx="6376546" cy="4986355"/>
          </a:xfrm>
          <a:prstGeom prst="rect">
            <a:avLst/>
          </a:prstGeom>
        </p:spPr>
        <p:txBody>
          <a:bodyPr>
            <a:normAutofit/>
          </a:bodyPr>
          <a:lstStyle/>
          <a:p>
            <a:pPr marL="0" indent="0">
              <a:spcBef>
                <a:spcPts val="2500"/>
              </a:spcBef>
              <a:spcAft>
                <a:spcPts val="600"/>
              </a:spcAft>
              <a:buFont typeface="Arial" panose="020B0604020202020204" pitchFamily="34" charset="0"/>
              <a:buNone/>
            </a:pPr>
            <a:r>
              <a:rPr lang="en-US" sz="1400" b="1"/>
              <a:t>NASA's Satellite Data</a:t>
            </a:r>
          </a:p>
          <a:p>
            <a:pPr marL="0" lvl="1" indent="0">
              <a:spcBef>
                <a:spcPts val="1000"/>
              </a:spcBef>
              <a:spcAft>
                <a:spcPts val="600"/>
              </a:spcAft>
              <a:buFont typeface="Arial" panose="020B0604020202020204" pitchFamily="34" charset="0"/>
              <a:buNone/>
            </a:pPr>
            <a:r>
              <a:rPr lang="en-US" sz="1400"/>
              <a:t>NASA provides high-resolution satellite data and remote sensing technology for effective environmental monitoring.</a:t>
            </a:r>
          </a:p>
          <a:p>
            <a:pPr marL="0" indent="0">
              <a:spcBef>
                <a:spcPts val="2500"/>
              </a:spcBef>
              <a:spcAft>
                <a:spcPts val="600"/>
              </a:spcAft>
              <a:buFont typeface="Arial" panose="020B0604020202020204" pitchFamily="34" charset="0"/>
              <a:buNone/>
            </a:pPr>
            <a:r>
              <a:rPr lang="en-US" sz="1400" b="1"/>
              <a:t>Canadian Space Agency Contributions</a:t>
            </a:r>
          </a:p>
          <a:p>
            <a:pPr marL="0" lvl="1" indent="0">
              <a:spcBef>
                <a:spcPts val="1000"/>
              </a:spcBef>
              <a:spcAft>
                <a:spcPts val="600"/>
              </a:spcAft>
              <a:buFont typeface="Arial" panose="020B0604020202020204" pitchFamily="34" charset="0"/>
              <a:buNone/>
            </a:pPr>
            <a:r>
              <a:rPr lang="en-US" sz="1400"/>
              <a:t>CSA supports Earth observation programs and fosters innovation in space science through collaborative frameworks.</a:t>
            </a:r>
          </a:p>
          <a:p>
            <a:pPr marL="0" indent="0">
              <a:spcBef>
                <a:spcPts val="2500"/>
              </a:spcBef>
              <a:spcAft>
                <a:spcPts val="600"/>
              </a:spcAft>
              <a:buFont typeface="Arial" panose="020B0604020202020204" pitchFamily="34" charset="0"/>
              <a:buNone/>
            </a:pPr>
            <a:r>
              <a:rPr lang="en-US" sz="1400" b="1"/>
              <a:t>International Collaboration</a:t>
            </a:r>
          </a:p>
          <a:p>
            <a:pPr marL="0" lvl="1" indent="0">
              <a:spcBef>
                <a:spcPts val="1000"/>
              </a:spcBef>
              <a:spcAft>
                <a:spcPts val="600"/>
              </a:spcAft>
              <a:buFont typeface="Arial" panose="020B0604020202020204" pitchFamily="34" charset="0"/>
              <a:buNone/>
            </a:pPr>
            <a:r>
              <a:rPr lang="en-US" sz="1400"/>
              <a:t>NASA and CSA collaboration exemplifies international efforts to address global environmental challenges through shared vision and resources.</a:t>
            </a:r>
          </a:p>
          <a:p>
            <a:pPr marL="0" indent="0">
              <a:spcBef>
                <a:spcPts val="2500"/>
              </a:spcBef>
              <a:spcAft>
                <a:spcPts val="600"/>
              </a:spcAft>
              <a:buFont typeface="Arial" panose="020B0604020202020204" pitchFamily="34" charset="0"/>
              <a:buNone/>
            </a:pPr>
            <a:r>
              <a:rPr lang="en-US" sz="1400" b="1"/>
              <a:t>Empowering Citizen Science</a:t>
            </a:r>
          </a:p>
          <a:p>
            <a:pPr marL="0" lvl="1" indent="0">
              <a:spcBef>
                <a:spcPts val="1000"/>
              </a:spcBef>
              <a:spcAft>
                <a:spcPts val="600"/>
              </a:spcAft>
              <a:buFont typeface="Arial" panose="020B0604020202020204" pitchFamily="34" charset="0"/>
              <a:buNone/>
            </a:pPr>
            <a:r>
              <a:rPr lang="en-US" sz="1400"/>
              <a:t>Their partnership empowers citizen scientists and developers to create impactful environmental monitoring solutions like BloomWatch.</a:t>
            </a:r>
          </a:p>
        </p:txBody>
      </p:sp>
    </p:spTree>
    <p:extLst>
      <p:ext uri="{BB962C8B-B14F-4D97-AF65-F5344CB8AC3E}">
        <p14:creationId xmlns:p14="http://schemas.microsoft.com/office/powerpoint/2010/main" val="11948912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anim calcmode="lin" valueType="num">
                                      <p:cBhvr>
                                        <p:cTn id="8" dur="250" fill="hold"/>
                                        <p:tgtEl>
                                          <p:spTgt spid="5"/>
                                        </p:tgtEl>
                                        <p:attrNameLst>
                                          <p:attrName>ppt_x</p:attrName>
                                        </p:attrNameLst>
                                      </p:cBhvr>
                                      <p:tavLst>
                                        <p:tav tm="0">
                                          <p:val>
                                            <p:strVal val="#ppt_x"/>
                                          </p:val>
                                        </p:tav>
                                        <p:tav tm="100000">
                                          <p:val>
                                            <p:strVal val="#ppt_x"/>
                                          </p:val>
                                        </p:tav>
                                      </p:tavLst>
                                    </p:anim>
                                    <p:anim calcmode="lin" valueType="num">
                                      <p:cBhvr>
                                        <p:cTn id="9" dur="25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D3B04-7A8F-843C-413A-5BD82D7F2BD5}"/>
              </a:ext>
            </a:extLst>
          </p:cNvPr>
          <p:cNvSpPr>
            <a:spLocks noGrp="1"/>
          </p:cNvSpPr>
          <p:nvPr>
            <p:ph type="title"/>
          </p:nvPr>
        </p:nvSpPr>
        <p:spPr>
          <a:xfrm>
            <a:off x="157729" y="3200400"/>
            <a:ext cx="9002895" cy="3582184"/>
          </a:xfrm>
        </p:spPr>
        <p:txBody>
          <a:bodyPr anchor="b">
            <a:normAutofit/>
          </a:bodyPr>
          <a:lstStyle/>
          <a:p>
            <a:r>
              <a:rPr lang="en-US"/>
              <a:t>AI Certification</a:t>
            </a:r>
          </a:p>
        </p:txBody>
      </p:sp>
    </p:spTree>
    <p:extLst>
      <p:ext uri="{BB962C8B-B14F-4D97-AF65-F5344CB8AC3E}">
        <p14:creationId xmlns:p14="http://schemas.microsoft.com/office/powerpoint/2010/main" val="10796954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C1C1F-215B-4370-EC8E-472B7167E020}"/>
              </a:ext>
            </a:extLst>
          </p:cNvPr>
          <p:cNvSpPr>
            <a:spLocks noGrp="1"/>
          </p:cNvSpPr>
          <p:nvPr>
            <p:ph type="title"/>
          </p:nvPr>
        </p:nvSpPr>
        <p:spPr>
          <a:xfrm>
            <a:off x="4919525" y="219456"/>
            <a:ext cx="6376547" cy="1066006"/>
          </a:xfrm>
        </p:spPr>
        <p:txBody>
          <a:bodyPr vert="horz" lIns="91440" tIns="45720" rIns="91440" bIns="45720" rtlCol="0" anchor="t">
            <a:normAutofit/>
          </a:bodyPr>
          <a:lstStyle/>
          <a:p>
            <a:r>
              <a:rPr lang="en-US" b="0" kern="1200" spc="-100" baseline="0">
                <a:latin typeface="+mj-lt"/>
                <a:ea typeface="+mj-ea"/>
                <a:cs typeface="+mj-cs"/>
              </a:rPr>
              <a:t>AI Contributions to BloomWatch</a:t>
            </a:r>
          </a:p>
        </p:txBody>
      </p:sp>
      <p:pic>
        <p:nvPicPr>
          <p:cNvPr id="4" name="Content Placeholder 3" descr="Climate Risk Disclosure Reporting. Environment, Social and Governance (ESG)">
            <a:extLst>
              <a:ext uri="{FF2B5EF4-FFF2-40B4-BE49-F238E27FC236}">
                <a16:creationId xmlns:a16="http://schemas.microsoft.com/office/drawing/2014/main" id="{1CA4E212-3CFF-49D4-BC81-4311B08C5436}"/>
              </a:ext>
            </a:extLst>
          </p:cNvPr>
          <p:cNvPicPr>
            <a:picLocks noGrp="1" noChangeAspect="1"/>
          </p:cNvPicPr>
          <p:nvPr>
            <p:ph type="pic" sz="quarter" idx="13"/>
          </p:nvPr>
        </p:nvPicPr>
        <p:blipFill>
          <a:blip r:embed="rId3"/>
          <a:srcRect t="12330" r="-1" b="-1"/>
          <a:stretch>
            <a:fillRect/>
          </a:stretch>
        </p:blipFill>
        <p:spPr>
          <a:xfrm>
            <a:off x="274320" y="268573"/>
            <a:ext cx="4419600" cy="6325969"/>
          </a:xfrm>
          <a:prstGeom prst="rect">
            <a:avLst/>
          </a:prstGeom>
          <a:noFill/>
        </p:spPr>
      </p:pic>
      <p:sp>
        <p:nvSpPr>
          <p:cNvPr id="5" name="TextBox 4">
            <a:extLst>
              <a:ext uri="{FF2B5EF4-FFF2-40B4-BE49-F238E27FC236}">
                <a16:creationId xmlns:a16="http://schemas.microsoft.com/office/drawing/2014/main" id="{6498ECE9-1788-496C-AB98-255B8CECCE04}"/>
              </a:ext>
            </a:extLst>
          </p:cNvPr>
          <p:cNvSpPr txBox="1"/>
          <p:nvPr>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919526" y="1285462"/>
            <a:ext cx="6376546" cy="4986355"/>
          </a:xfrm>
          <a:prstGeom prst="rect">
            <a:avLst/>
          </a:prstGeom>
        </p:spPr>
        <p:txBody>
          <a:bodyPr>
            <a:normAutofit/>
          </a:bodyPr>
          <a:lstStyle/>
          <a:p>
            <a:pPr marL="0" indent="0">
              <a:spcBef>
                <a:spcPts val="2500"/>
              </a:spcBef>
              <a:spcAft>
                <a:spcPts val="600"/>
              </a:spcAft>
              <a:buFont typeface="Arial" panose="020B0604020202020204" pitchFamily="34" charset="0"/>
              <a:buNone/>
            </a:pPr>
            <a:r>
              <a:rPr lang="en-US" sz="1400" b="1"/>
              <a:t>Satellite Data Analysis</a:t>
            </a:r>
          </a:p>
          <a:p>
            <a:pPr marL="0" lvl="1" indent="0">
              <a:spcBef>
                <a:spcPts val="1000"/>
              </a:spcBef>
              <a:spcAft>
                <a:spcPts val="600"/>
              </a:spcAft>
              <a:buFont typeface="Arial" panose="020B0604020202020204" pitchFamily="34" charset="0"/>
              <a:buNone/>
            </a:pPr>
            <a:r>
              <a:rPr lang="en-US" sz="1400"/>
              <a:t>AI analyzed satellite data to detect harmful algal bloom patterns using machine learning on spectral and environmental variables.</a:t>
            </a:r>
          </a:p>
          <a:p>
            <a:pPr marL="0" indent="0">
              <a:spcBef>
                <a:spcPts val="2500"/>
              </a:spcBef>
              <a:spcAft>
                <a:spcPts val="600"/>
              </a:spcAft>
              <a:buFont typeface="Arial" panose="020B0604020202020204" pitchFamily="34" charset="0"/>
              <a:buNone/>
            </a:pPr>
            <a:r>
              <a:rPr lang="en-US" sz="1400" b="1"/>
              <a:t>Image Processing and Visualization</a:t>
            </a:r>
          </a:p>
          <a:p>
            <a:pPr marL="0" lvl="1" indent="0">
              <a:spcBef>
                <a:spcPts val="1000"/>
              </a:spcBef>
              <a:spcAft>
                <a:spcPts val="600"/>
              </a:spcAft>
              <a:buFont typeface="Arial" panose="020B0604020202020204" pitchFamily="34" charset="0"/>
              <a:buNone/>
            </a:pPr>
            <a:r>
              <a:rPr lang="en-US" sz="1400"/>
              <a:t>AI enhanced environmental image processing and visualization for clearer interpretation and communication of bloom findings.</a:t>
            </a:r>
          </a:p>
          <a:p>
            <a:pPr marL="0" indent="0">
              <a:spcBef>
                <a:spcPts val="2500"/>
              </a:spcBef>
              <a:spcAft>
                <a:spcPts val="600"/>
              </a:spcAft>
              <a:buFont typeface="Arial" panose="020B0604020202020204" pitchFamily="34" charset="0"/>
              <a:buNone/>
            </a:pPr>
            <a:r>
              <a:rPr lang="en-US" sz="1400" b="1"/>
              <a:t>Presentation and Documentation</a:t>
            </a:r>
          </a:p>
          <a:p>
            <a:pPr marL="0" lvl="1" indent="0">
              <a:spcBef>
                <a:spcPts val="1000"/>
              </a:spcBef>
              <a:spcAft>
                <a:spcPts val="600"/>
              </a:spcAft>
              <a:buFont typeface="Arial" panose="020B0604020202020204" pitchFamily="34" charset="0"/>
              <a:buNone/>
            </a:pPr>
            <a:r>
              <a:rPr lang="en-US" sz="1400"/>
              <a:t>AI tools generated presentation layouts and content summaries, streamlining the documentation of BloomWatch findings.</a:t>
            </a:r>
          </a:p>
          <a:p>
            <a:pPr marL="0" indent="0">
              <a:spcBef>
                <a:spcPts val="2500"/>
              </a:spcBef>
              <a:spcAft>
                <a:spcPts val="600"/>
              </a:spcAft>
              <a:buFont typeface="Arial" panose="020B0604020202020204" pitchFamily="34" charset="0"/>
              <a:buNone/>
            </a:pPr>
            <a:r>
              <a:rPr lang="en-US" sz="1400" b="1"/>
              <a:t>Project Planning and Productivity</a:t>
            </a:r>
          </a:p>
          <a:p>
            <a:pPr marL="0" lvl="1" indent="0">
              <a:spcBef>
                <a:spcPts val="1000"/>
              </a:spcBef>
              <a:spcAft>
                <a:spcPts val="600"/>
              </a:spcAft>
              <a:buFont typeface="Arial" panose="020B0604020202020204" pitchFamily="34" charset="0"/>
              <a:buNone/>
            </a:pPr>
            <a:r>
              <a:rPr lang="en-US" sz="1400"/>
              <a:t>AI supported project planning by organizing tasks, suggesting workflows, and enhancing team productivity.</a:t>
            </a:r>
          </a:p>
        </p:txBody>
      </p:sp>
    </p:spTree>
    <p:extLst>
      <p:ext uri="{BB962C8B-B14F-4D97-AF65-F5344CB8AC3E}">
        <p14:creationId xmlns:p14="http://schemas.microsoft.com/office/powerpoint/2010/main" val="14950023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anim calcmode="lin" valueType="num">
                                      <p:cBhvr>
                                        <p:cTn id="8" dur="250" fill="hold"/>
                                        <p:tgtEl>
                                          <p:spTgt spid="5"/>
                                        </p:tgtEl>
                                        <p:attrNameLst>
                                          <p:attrName>ppt_x</p:attrName>
                                        </p:attrNameLst>
                                      </p:cBhvr>
                                      <p:tavLst>
                                        <p:tav tm="0">
                                          <p:val>
                                            <p:strVal val="#ppt_x"/>
                                          </p:val>
                                        </p:tav>
                                        <p:tav tm="100000">
                                          <p:val>
                                            <p:strVal val="#ppt_x"/>
                                          </p:val>
                                        </p:tav>
                                      </p:tavLst>
                                    </p:anim>
                                    <p:anim calcmode="lin" valueType="num">
                                      <p:cBhvr>
                                        <p:cTn id="9" dur="25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Dune">
  <a:themeElements>
    <a:clrScheme name="Dune">
      <a:dk1>
        <a:srgbClr val="131313"/>
      </a:dk1>
      <a:lt1>
        <a:sysClr val="window" lastClr="FFFFFF"/>
      </a:lt1>
      <a:dk2>
        <a:srgbClr val="272D2B"/>
      </a:dk2>
      <a:lt2>
        <a:srgbClr val="F0EDE6"/>
      </a:lt2>
      <a:accent1>
        <a:srgbClr val="647E6B"/>
      </a:accent1>
      <a:accent2>
        <a:srgbClr val="476262"/>
      </a:accent2>
      <a:accent3>
        <a:srgbClr val="9B8C69"/>
      </a:accent3>
      <a:accent4>
        <a:srgbClr val="BA988C"/>
      </a:accent4>
      <a:accent5>
        <a:srgbClr val="A27C7C"/>
      </a:accent5>
      <a:accent6>
        <a:srgbClr val="79958B"/>
      </a:accent6>
      <a:hlink>
        <a:srgbClr val="476262"/>
      </a:hlink>
      <a:folHlink>
        <a:srgbClr val="A27C7C"/>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une" id="{826328CA-5F67-4711-B85D-145ABD90F0C2}" vid="{19057A55-7D5A-4630-9E53-CA5ED64477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30" ma:contentTypeDescription="Create a new document." ma:contentTypeScope="" ma:versionID="cec0622158e8f13124e9e8fd4de31bd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52f30ab005d15df08657af532e6e3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hidden="true"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hidden="tru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hidden="true" ma:internalName="Background" ma:readOnly="false">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element name="MediaServiceBillingMetadata" ma:index="33" nillable="true" ma:displayName="MediaServiceBillingMetadata" ma:hidden="true" ma:internalName="MediaServiceBillingMetadata"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69C16DF-FD5D-45EB-A5D0-4ED61432363F}">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BD7DE58-0BE1-4C71-B87C-2A79B7BE4426}">
  <ds:schemaRefs>
    <ds:schemaRef ds:uri="http://schemas.microsoft.com/sharepoint/v3/contenttype/forms"/>
  </ds:schemaRefs>
</ds:datastoreItem>
</file>

<file path=customXml/itemProps3.xml><?xml version="1.0" encoding="utf-8"?>
<ds:datastoreItem xmlns:ds="http://schemas.openxmlformats.org/officeDocument/2006/customXml" ds:itemID="{8C940ACA-6755-480B-98F2-5699A89626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Dune</Template>
  <TotalTime>12</TotalTime>
  <Words>889</Words>
  <Application>Microsoft Office PowerPoint</Application>
  <PresentationFormat>Widescreen</PresentationFormat>
  <Paragraphs>53</Paragraphs>
  <Slides>9</Slides>
  <Notes>7</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Neue Haas Grotesk Text Pro</vt:lpstr>
      <vt:lpstr>Dune</vt:lpstr>
      <vt:lpstr>BloomWatch   for  NASA SpaceApps 2025 Hackathon</vt:lpstr>
      <vt:lpstr>TODO: - Rewrite all slides - Use proper images - Redo all animations - Add NASA and CSA Logos - Add Certified AI logo and what content uses AI</vt:lpstr>
      <vt:lpstr>AI Usage Notice</vt:lpstr>
      <vt:lpstr>Project Overview</vt:lpstr>
      <vt:lpstr>BloomWatch Introduction</vt:lpstr>
      <vt:lpstr>Partner Organizations</vt:lpstr>
      <vt:lpstr>NASA and Canadian Space Agency Collaboration</vt:lpstr>
      <vt:lpstr>AI Certification</vt:lpstr>
      <vt:lpstr>AI Contributions to BloomWatch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p:lastModifiedBy>Nour H</cp:lastModifiedBy>
  <cp:revision>312</cp:revision>
  <dcterms:created xsi:type="dcterms:W3CDTF">2025-08-21T23:11:21Z</dcterms:created>
  <dcterms:modified xsi:type="dcterms:W3CDTF">2025-10-04T16:37:48Z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