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3"/>
  </p:notesMasterIdLst>
  <p:handoutMasterIdLst>
    <p:handoutMasterId r:id="rId24"/>
  </p:handoutMasterIdLst>
  <p:sldIdLst>
    <p:sldId id="378" r:id="rId2"/>
    <p:sldId id="379" r:id="rId3"/>
    <p:sldId id="382" r:id="rId4"/>
    <p:sldId id="383" r:id="rId5"/>
    <p:sldId id="384" r:id="rId6"/>
    <p:sldId id="385" r:id="rId7"/>
    <p:sldId id="386" r:id="rId8"/>
    <p:sldId id="387" r:id="rId9"/>
    <p:sldId id="388" r:id="rId10"/>
    <p:sldId id="389" r:id="rId11"/>
    <p:sldId id="390" r:id="rId12"/>
    <p:sldId id="380" r:id="rId13"/>
    <p:sldId id="391" r:id="rId14"/>
    <p:sldId id="392" r:id="rId15"/>
    <p:sldId id="381" r:id="rId16"/>
    <p:sldId id="393" r:id="rId17"/>
    <p:sldId id="394" r:id="rId18"/>
    <p:sldId id="395" r:id="rId19"/>
    <p:sldId id="396" r:id="rId20"/>
    <p:sldId id="333" r:id="rId21"/>
    <p:sldId id="334"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17">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5F8FD8-F473-B94C-B134-554817A0A93D}" v="46" dt="2022-01-06T02:29:53.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92" autoAdjust="0"/>
    <p:restoredTop sz="81784" autoAdjust="0"/>
  </p:normalViewPr>
  <p:slideViewPr>
    <p:cSldViewPr>
      <p:cViewPr varScale="1">
        <p:scale>
          <a:sx n="70" d="100"/>
          <a:sy n="70" d="100"/>
        </p:scale>
        <p:origin x="2030" y="38"/>
      </p:cViewPr>
      <p:guideLst>
        <p:guide orient="horz" pos="917"/>
        <p:guide pos="26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6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13.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44.svg"/><Relationship Id="rId2" Type="http://schemas.openxmlformats.org/officeDocument/2006/relationships/image" Target="../media/image25.png"/><Relationship Id="rId1" Type="http://schemas.openxmlformats.org/officeDocument/2006/relationships/hyperlink" Target="https://pmipicks.pmi.org/content-page/0c01287f-7e48-447a-a8a1-13e468920eae" TargetMode="External"/><Relationship Id="rId6" Type="http://schemas.openxmlformats.org/officeDocument/2006/relationships/image" Target="../media/image43.png"/><Relationship Id="rId5" Type="http://schemas.openxmlformats.org/officeDocument/2006/relationships/image" Target="../media/image14.svg"/><Relationship Id="rId4"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hyperlink" Target="https://en.wikipedia.org/wiki/Joint_application_design" TargetMode="Externa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19.png"/><Relationship Id="rId4" Type="http://schemas.openxmlformats.org/officeDocument/2006/relationships/image" Target="../media/image26.svg"/></Relationships>
</file>

<file path=ppt/diagrams/_rels/data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hyperlink" Target="https://en.wikipedia.org/wiki/Business_needs" TargetMode="External"/><Relationship Id="rId7" Type="http://schemas.openxmlformats.org/officeDocument/2006/relationships/image" Target="../media/image28.png"/><Relationship Id="rId2" Type="http://schemas.openxmlformats.org/officeDocument/2006/relationships/hyperlink" Target="https://en.wikipedia.org/wiki/Business_analysis" TargetMode="External"/><Relationship Id="rId1" Type="http://schemas.openxmlformats.org/officeDocument/2006/relationships/hyperlink" Target="https://en.wikipedia.org/wiki/List_of_academic_disciplines" TargetMode="External"/><Relationship Id="rId6" Type="http://schemas.openxmlformats.org/officeDocument/2006/relationships/image" Target="../media/image24.svg"/><Relationship Id="rId5" Type="http://schemas.openxmlformats.org/officeDocument/2006/relationships/image" Target="../media/image19.png"/><Relationship Id="rId4" Type="http://schemas.openxmlformats.org/officeDocument/2006/relationships/hyperlink" Target="https://en.wikipedia.org/wiki/Business_analyst" TargetMode="External"/></Relationships>
</file>

<file path=ppt/diagrams/_rels/data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9.xml.rels><?xml version="1.0" encoding="UTF-8" standalone="yes"?>
<Relationships xmlns="http://schemas.openxmlformats.org/package/2006/relationships"><Relationship Id="rId3" Type="http://schemas.openxmlformats.org/officeDocument/2006/relationships/hyperlink" Target="https://en.wikipedia.org/wiki/Project_team" TargetMode="External"/><Relationship Id="rId7" Type="http://schemas.openxmlformats.org/officeDocument/2006/relationships/image" Target="../media/image37.svg"/><Relationship Id="rId2" Type="http://schemas.openxmlformats.org/officeDocument/2006/relationships/hyperlink" Target="https://en.wikipedia.org/wiki/Scope_(project_management)" TargetMode="External"/><Relationship Id="rId1" Type="http://schemas.openxmlformats.org/officeDocument/2006/relationships/hyperlink" Target="https://en.wikipedia.org/wiki/Project_Management_Body_of_Knowledge" TargetMode="External"/><Relationship Id="rId6" Type="http://schemas.openxmlformats.org/officeDocument/2006/relationships/image" Target="../media/image36.png"/><Relationship Id="rId5" Type="http://schemas.openxmlformats.org/officeDocument/2006/relationships/image" Target="../media/image24.svg"/><Relationship Id="rId4"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pmipicks.pmi.org/content-page/0c01287f-7e48-447a-a8a1-13e468920eae" TargetMode="External"/><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3.png"/><Relationship Id="rId5" Type="http://schemas.openxmlformats.org/officeDocument/2006/relationships/hyperlink" Target="https://en.wikipedia.org/wiki/Joint_application_design" TargetMode="External"/><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19.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8" Type="http://schemas.openxmlformats.org/officeDocument/2006/relationships/hyperlink" Target="https://en.wikipedia.org/wiki/Business_analyst" TargetMode="External"/><Relationship Id="rId3" Type="http://schemas.openxmlformats.org/officeDocument/2006/relationships/hyperlink" Target="https://en.wikipedia.org/wiki/List_of_academic_disciplines" TargetMode="External"/><Relationship Id="rId7" Type="http://schemas.openxmlformats.org/officeDocument/2006/relationships/image" Target="../media/image29.svg"/><Relationship Id="rId2" Type="http://schemas.openxmlformats.org/officeDocument/2006/relationships/image" Target="../media/image24.svg"/><Relationship Id="rId1" Type="http://schemas.openxmlformats.org/officeDocument/2006/relationships/image" Target="../media/image19.png"/><Relationship Id="rId6" Type="http://schemas.openxmlformats.org/officeDocument/2006/relationships/image" Target="../media/image28.png"/><Relationship Id="rId5" Type="http://schemas.openxmlformats.org/officeDocument/2006/relationships/hyperlink" Target="https://en.wikipedia.org/wiki/Business_needs" TargetMode="External"/><Relationship Id="rId4" Type="http://schemas.openxmlformats.org/officeDocument/2006/relationships/hyperlink" Target="https://en.wikipedia.org/wiki/Business_analysis" TargetMode="External"/></Relationships>
</file>

<file path=ppt/diagrams/_rels/drawing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hyperlink" Target="https://en.wikipedia.org/wiki/Project_team" TargetMode="External"/><Relationship Id="rId2" Type="http://schemas.openxmlformats.org/officeDocument/2006/relationships/image" Target="../media/image24.svg"/><Relationship Id="rId1" Type="http://schemas.openxmlformats.org/officeDocument/2006/relationships/image" Target="../media/image19.png"/><Relationship Id="rId6" Type="http://schemas.openxmlformats.org/officeDocument/2006/relationships/hyperlink" Target="https://en.wikipedia.org/wiki/Scope_(project_management)" TargetMode="External"/><Relationship Id="rId5" Type="http://schemas.openxmlformats.org/officeDocument/2006/relationships/hyperlink" Target="https://en.wikipedia.org/wiki/Project_Management_Body_of_Knowledge" TargetMode="External"/><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4A1BFF-F44D-4708-9F27-F85FB68B9F7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DB713CB-3E8C-4996-994D-0A3660E4727A}">
      <dgm:prSet/>
      <dgm:spPr/>
      <dgm:t>
        <a:bodyPr/>
        <a:lstStyle/>
        <a:p>
          <a:r>
            <a:rPr lang="en-CA"/>
            <a:t>“A requirement is a condition or capability that is necessary to be present in a product, service, or result to satisfy a need.”</a:t>
          </a:r>
          <a:endParaRPr lang="en-US"/>
        </a:p>
      </dgm:t>
    </dgm:pt>
    <dgm:pt modelId="{61D55CBF-1A97-4C22-AF24-FE07073AFA67}" type="parTrans" cxnId="{49638C1E-EA93-402B-86DC-92098E47BD6F}">
      <dgm:prSet/>
      <dgm:spPr/>
      <dgm:t>
        <a:bodyPr/>
        <a:lstStyle/>
        <a:p>
          <a:endParaRPr lang="en-US"/>
        </a:p>
      </dgm:t>
    </dgm:pt>
    <dgm:pt modelId="{AB6D25C2-B485-4A8F-9C69-86852D61C3FD}" type="sibTrans" cxnId="{49638C1E-EA93-402B-86DC-92098E47BD6F}">
      <dgm:prSet/>
      <dgm:spPr/>
      <dgm:t>
        <a:bodyPr/>
        <a:lstStyle/>
        <a:p>
          <a:endParaRPr lang="en-US"/>
        </a:p>
      </dgm:t>
    </dgm:pt>
    <dgm:pt modelId="{CA9B5A5E-A9FE-420F-AE4B-E1592CF1DBC2}">
      <dgm:prSet/>
      <dgm:spPr/>
      <dgm:t>
        <a:bodyPr/>
        <a:lstStyle/>
        <a:p>
          <a:r>
            <a:rPr lang="en-CA"/>
            <a:t>Sources of requirements can be from stakeholders, contracts, policies, standards, or regulations.</a:t>
          </a:r>
          <a:endParaRPr lang="en-US"/>
        </a:p>
      </dgm:t>
    </dgm:pt>
    <dgm:pt modelId="{3895A324-BC87-42EC-B8AC-75F262288D0A}" type="parTrans" cxnId="{9A1445D2-0018-45AA-B1F5-AB5BA8DB1F85}">
      <dgm:prSet/>
      <dgm:spPr/>
      <dgm:t>
        <a:bodyPr/>
        <a:lstStyle/>
        <a:p>
          <a:endParaRPr lang="en-US"/>
        </a:p>
      </dgm:t>
    </dgm:pt>
    <dgm:pt modelId="{4535EA89-2647-4384-A88D-E0C93E533EE2}" type="sibTrans" cxnId="{9A1445D2-0018-45AA-B1F5-AB5BA8DB1F85}">
      <dgm:prSet/>
      <dgm:spPr/>
      <dgm:t>
        <a:bodyPr/>
        <a:lstStyle/>
        <a:p>
          <a:endParaRPr lang="en-US"/>
        </a:p>
      </dgm:t>
    </dgm:pt>
    <dgm:pt modelId="{FE458EAB-005B-4608-82DD-3B7B9A9648BA}" type="pres">
      <dgm:prSet presAssocID="{644A1BFF-F44D-4708-9F27-F85FB68B9F73}" presName="root" presStyleCnt="0">
        <dgm:presLayoutVars>
          <dgm:dir/>
          <dgm:resizeHandles val="exact"/>
        </dgm:presLayoutVars>
      </dgm:prSet>
      <dgm:spPr/>
    </dgm:pt>
    <dgm:pt modelId="{06F7568E-BEE7-4075-8198-0F793E1EBD53}" type="pres">
      <dgm:prSet presAssocID="{FDB713CB-3E8C-4996-994D-0A3660E4727A}" presName="compNode" presStyleCnt="0"/>
      <dgm:spPr/>
    </dgm:pt>
    <dgm:pt modelId="{03AF6EAB-9C53-4844-ACC9-D506C309B87F}" type="pres">
      <dgm:prSet presAssocID="{FDB713CB-3E8C-4996-994D-0A3660E4727A}" presName="bgRect" presStyleLbl="bgShp" presStyleIdx="0" presStyleCnt="2"/>
      <dgm:spPr/>
    </dgm:pt>
    <dgm:pt modelId="{6975E811-2925-4E9A-9E12-5ECD8CA04DC7}" type="pres">
      <dgm:prSet presAssocID="{FDB713CB-3E8C-4996-994D-0A3660E472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BA09680F-043C-45F0-BE2E-FF3232D9F020}" type="pres">
      <dgm:prSet presAssocID="{FDB713CB-3E8C-4996-994D-0A3660E4727A}" presName="spaceRect" presStyleCnt="0"/>
      <dgm:spPr/>
    </dgm:pt>
    <dgm:pt modelId="{1849E950-FA14-41F4-9912-02A6F080F8C5}" type="pres">
      <dgm:prSet presAssocID="{FDB713CB-3E8C-4996-994D-0A3660E4727A}" presName="parTx" presStyleLbl="revTx" presStyleIdx="0" presStyleCnt="2">
        <dgm:presLayoutVars>
          <dgm:chMax val="0"/>
          <dgm:chPref val="0"/>
        </dgm:presLayoutVars>
      </dgm:prSet>
      <dgm:spPr/>
    </dgm:pt>
    <dgm:pt modelId="{7443178F-0C17-42E3-908F-4BABF14BB971}" type="pres">
      <dgm:prSet presAssocID="{AB6D25C2-B485-4A8F-9C69-86852D61C3FD}" presName="sibTrans" presStyleCnt="0"/>
      <dgm:spPr/>
    </dgm:pt>
    <dgm:pt modelId="{8EB5A4AA-71DA-4188-B4D0-938AC13EEC49}" type="pres">
      <dgm:prSet presAssocID="{CA9B5A5E-A9FE-420F-AE4B-E1592CF1DBC2}" presName="compNode" presStyleCnt="0"/>
      <dgm:spPr/>
    </dgm:pt>
    <dgm:pt modelId="{E6F701BE-276F-430E-9A9E-4AD13C620BE7}" type="pres">
      <dgm:prSet presAssocID="{CA9B5A5E-A9FE-420F-AE4B-E1592CF1DBC2}" presName="bgRect" presStyleLbl="bgShp" presStyleIdx="1" presStyleCnt="2"/>
      <dgm:spPr/>
    </dgm:pt>
    <dgm:pt modelId="{FCF3170D-EE04-4441-ACEA-05652128D20C}" type="pres">
      <dgm:prSet presAssocID="{CA9B5A5E-A9FE-420F-AE4B-E1592CF1DB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B1063FF4-77E7-4DA0-AFB9-F0D27C7179CD}" type="pres">
      <dgm:prSet presAssocID="{CA9B5A5E-A9FE-420F-AE4B-E1592CF1DBC2}" presName="spaceRect" presStyleCnt="0"/>
      <dgm:spPr/>
    </dgm:pt>
    <dgm:pt modelId="{F085001A-9248-4E02-A7D9-07C31D76A192}" type="pres">
      <dgm:prSet presAssocID="{CA9B5A5E-A9FE-420F-AE4B-E1592CF1DBC2}" presName="parTx" presStyleLbl="revTx" presStyleIdx="1" presStyleCnt="2">
        <dgm:presLayoutVars>
          <dgm:chMax val="0"/>
          <dgm:chPref val="0"/>
        </dgm:presLayoutVars>
      </dgm:prSet>
      <dgm:spPr/>
    </dgm:pt>
  </dgm:ptLst>
  <dgm:cxnLst>
    <dgm:cxn modelId="{3E82D614-0826-479A-8E8B-6E3EDC27F1A5}" type="presOf" srcId="{FDB713CB-3E8C-4996-994D-0A3660E4727A}" destId="{1849E950-FA14-41F4-9912-02A6F080F8C5}" srcOrd="0" destOrd="0" presId="urn:microsoft.com/office/officeart/2018/2/layout/IconVerticalSolidList"/>
    <dgm:cxn modelId="{49638C1E-EA93-402B-86DC-92098E47BD6F}" srcId="{644A1BFF-F44D-4708-9F27-F85FB68B9F73}" destId="{FDB713CB-3E8C-4996-994D-0A3660E4727A}" srcOrd="0" destOrd="0" parTransId="{61D55CBF-1A97-4C22-AF24-FE07073AFA67}" sibTransId="{AB6D25C2-B485-4A8F-9C69-86852D61C3FD}"/>
    <dgm:cxn modelId="{D8F45D66-2CCC-45FD-B332-30ED25AD2179}" type="presOf" srcId="{644A1BFF-F44D-4708-9F27-F85FB68B9F73}" destId="{FE458EAB-005B-4608-82DD-3B7B9A9648BA}" srcOrd="0" destOrd="0" presId="urn:microsoft.com/office/officeart/2018/2/layout/IconVerticalSolidList"/>
    <dgm:cxn modelId="{9A1445D2-0018-45AA-B1F5-AB5BA8DB1F85}" srcId="{644A1BFF-F44D-4708-9F27-F85FB68B9F73}" destId="{CA9B5A5E-A9FE-420F-AE4B-E1592CF1DBC2}" srcOrd="1" destOrd="0" parTransId="{3895A324-BC87-42EC-B8AC-75F262288D0A}" sibTransId="{4535EA89-2647-4384-A88D-E0C93E533EE2}"/>
    <dgm:cxn modelId="{ECF120D6-5423-4579-8549-E3B3CD58BAAF}" type="presOf" srcId="{CA9B5A5E-A9FE-420F-AE4B-E1592CF1DBC2}" destId="{F085001A-9248-4E02-A7D9-07C31D76A192}" srcOrd="0" destOrd="0" presId="urn:microsoft.com/office/officeart/2018/2/layout/IconVerticalSolidList"/>
    <dgm:cxn modelId="{0BA1E617-AFF1-4B51-AF76-2185A2494351}" type="presParOf" srcId="{FE458EAB-005B-4608-82DD-3B7B9A9648BA}" destId="{06F7568E-BEE7-4075-8198-0F793E1EBD53}" srcOrd="0" destOrd="0" presId="urn:microsoft.com/office/officeart/2018/2/layout/IconVerticalSolidList"/>
    <dgm:cxn modelId="{4A0522DC-4579-44D0-89D1-6C6956797A4A}" type="presParOf" srcId="{06F7568E-BEE7-4075-8198-0F793E1EBD53}" destId="{03AF6EAB-9C53-4844-ACC9-D506C309B87F}" srcOrd="0" destOrd="0" presId="urn:microsoft.com/office/officeart/2018/2/layout/IconVerticalSolidList"/>
    <dgm:cxn modelId="{67ECA80B-7990-448B-AAC5-B94E02533621}" type="presParOf" srcId="{06F7568E-BEE7-4075-8198-0F793E1EBD53}" destId="{6975E811-2925-4E9A-9E12-5ECD8CA04DC7}" srcOrd="1" destOrd="0" presId="urn:microsoft.com/office/officeart/2018/2/layout/IconVerticalSolidList"/>
    <dgm:cxn modelId="{DE3857C4-40FC-4E31-B0C3-85F8AE68FE14}" type="presParOf" srcId="{06F7568E-BEE7-4075-8198-0F793E1EBD53}" destId="{BA09680F-043C-45F0-BE2E-FF3232D9F020}" srcOrd="2" destOrd="0" presId="urn:microsoft.com/office/officeart/2018/2/layout/IconVerticalSolidList"/>
    <dgm:cxn modelId="{7ACC6AAB-21B2-4DB4-8782-03BC2B32BF00}" type="presParOf" srcId="{06F7568E-BEE7-4075-8198-0F793E1EBD53}" destId="{1849E950-FA14-41F4-9912-02A6F080F8C5}" srcOrd="3" destOrd="0" presId="urn:microsoft.com/office/officeart/2018/2/layout/IconVerticalSolidList"/>
    <dgm:cxn modelId="{5C9F1614-13C2-4CE8-8D6D-C4905ABA5887}" type="presParOf" srcId="{FE458EAB-005B-4608-82DD-3B7B9A9648BA}" destId="{7443178F-0C17-42E3-908F-4BABF14BB971}" srcOrd="1" destOrd="0" presId="urn:microsoft.com/office/officeart/2018/2/layout/IconVerticalSolidList"/>
    <dgm:cxn modelId="{C1BE5608-E02B-464E-BD40-A139CA6C7FA4}" type="presParOf" srcId="{FE458EAB-005B-4608-82DD-3B7B9A9648BA}" destId="{8EB5A4AA-71DA-4188-B4D0-938AC13EEC49}" srcOrd="2" destOrd="0" presId="urn:microsoft.com/office/officeart/2018/2/layout/IconVerticalSolidList"/>
    <dgm:cxn modelId="{1266AE70-93CD-4DE0-A8F1-6007AEFE14A1}" type="presParOf" srcId="{8EB5A4AA-71DA-4188-B4D0-938AC13EEC49}" destId="{E6F701BE-276F-430E-9A9E-4AD13C620BE7}" srcOrd="0" destOrd="0" presId="urn:microsoft.com/office/officeart/2018/2/layout/IconVerticalSolidList"/>
    <dgm:cxn modelId="{1E4576C4-46DB-4849-B06C-BDAA020C2839}" type="presParOf" srcId="{8EB5A4AA-71DA-4188-B4D0-938AC13EEC49}" destId="{FCF3170D-EE04-4441-ACEA-05652128D20C}" srcOrd="1" destOrd="0" presId="urn:microsoft.com/office/officeart/2018/2/layout/IconVerticalSolidList"/>
    <dgm:cxn modelId="{0077587F-F8EE-4D27-9632-1A7CBB4DB1B0}" type="presParOf" srcId="{8EB5A4AA-71DA-4188-B4D0-938AC13EEC49}" destId="{B1063FF4-77E7-4DA0-AFB9-F0D27C7179CD}" srcOrd="2" destOrd="0" presId="urn:microsoft.com/office/officeart/2018/2/layout/IconVerticalSolidList"/>
    <dgm:cxn modelId="{8F6DD35A-F59B-4C7E-B652-58453367DAEA}" type="presParOf" srcId="{8EB5A4AA-71DA-4188-B4D0-938AC13EEC49}" destId="{F085001A-9248-4E02-A7D9-07C31D76A1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C917641-D2C9-4914-8BE5-52ECCA15F258}" type="doc">
      <dgm:prSet loTypeId="urn:microsoft.com/office/officeart/2005/8/layout/vList2" loCatId="list" qsTypeId="urn:microsoft.com/office/officeart/2005/8/quickstyle/simple2" qsCatId="simple" csTypeId="urn:microsoft.com/office/officeart/2005/8/colors/accent3_2" csCatId="accent3"/>
      <dgm:spPr/>
      <dgm:t>
        <a:bodyPr/>
        <a:lstStyle/>
        <a:p>
          <a:endParaRPr lang="en-US"/>
        </a:p>
      </dgm:t>
    </dgm:pt>
    <dgm:pt modelId="{C5F1F042-8647-4A86-B935-2211057B3489}">
      <dgm:prSet/>
      <dgm:spPr/>
      <dgm:t>
        <a:bodyPr/>
        <a:lstStyle/>
        <a:p>
          <a:r>
            <a:rPr lang="en-CA"/>
            <a:t>A </a:t>
          </a:r>
          <a:r>
            <a:rPr lang="en-CA" b="1"/>
            <a:t>risk</a:t>
          </a:r>
          <a:r>
            <a:rPr lang="en-CA"/>
            <a:t> is something that we are worried about in the </a:t>
          </a:r>
          <a:r>
            <a:rPr lang="en-CA" b="1"/>
            <a:t>future.</a:t>
          </a:r>
          <a:r>
            <a:rPr lang="en-CA"/>
            <a:t> </a:t>
          </a:r>
          <a:endParaRPr lang="en-US"/>
        </a:p>
      </dgm:t>
    </dgm:pt>
    <dgm:pt modelId="{1F9EE084-FA65-417C-83D6-53609100B720}" type="parTrans" cxnId="{5FB2B0C3-BE91-4297-B4D3-E58A27EBAFB8}">
      <dgm:prSet/>
      <dgm:spPr/>
      <dgm:t>
        <a:bodyPr/>
        <a:lstStyle/>
        <a:p>
          <a:endParaRPr lang="en-US"/>
        </a:p>
      </dgm:t>
    </dgm:pt>
    <dgm:pt modelId="{7F847A1C-A29C-412B-8627-3CBD3D70FBB9}" type="sibTrans" cxnId="{5FB2B0C3-BE91-4297-B4D3-E58A27EBAFB8}">
      <dgm:prSet/>
      <dgm:spPr/>
      <dgm:t>
        <a:bodyPr/>
        <a:lstStyle/>
        <a:p>
          <a:endParaRPr lang="en-US"/>
        </a:p>
      </dgm:t>
    </dgm:pt>
    <dgm:pt modelId="{1C777D33-FE4D-4423-8F78-CC4EB751BA1E}">
      <dgm:prSet/>
      <dgm:spPr/>
      <dgm:t>
        <a:bodyPr/>
        <a:lstStyle/>
        <a:p>
          <a:r>
            <a:rPr lang="en-CA"/>
            <a:t>It may or may not happen.</a:t>
          </a:r>
          <a:endParaRPr lang="en-US"/>
        </a:p>
      </dgm:t>
    </dgm:pt>
    <dgm:pt modelId="{899CC426-FFB1-4CAA-AFBF-312F5C404B08}" type="parTrans" cxnId="{25B6A5F3-ABE9-4799-BCD4-1AB5A4E92196}">
      <dgm:prSet/>
      <dgm:spPr/>
      <dgm:t>
        <a:bodyPr/>
        <a:lstStyle/>
        <a:p>
          <a:endParaRPr lang="en-US"/>
        </a:p>
      </dgm:t>
    </dgm:pt>
    <dgm:pt modelId="{728BF9C9-15C5-41B0-B466-A70D6655F066}" type="sibTrans" cxnId="{25B6A5F3-ABE9-4799-BCD4-1AB5A4E92196}">
      <dgm:prSet/>
      <dgm:spPr/>
      <dgm:t>
        <a:bodyPr/>
        <a:lstStyle/>
        <a:p>
          <a:endParaRPr lang="en-US"/>
        </a:p>
      </dgm:t>
    </dgm:pt>
    <dgm:pt modelId="{60770E81-FFD6-44AD-86E1-F8E65D9F44C9}">
      <dgm:prSet/>
      <dgm:spPr/>
      <dgm:t>
        <a:bodyPr/>
        <a:lstStyle/>
        <a:p>
          <a:r>
            <a:rPr lang="en-CA"/>
            <a:t>Examples:</a:t>
          </a:r>
          <a:endParaRPr lang="en-US"/>
        </a:p>
      </dgm:t>
    </dgm:pt>
    <dgm:pt modelId="{556132B6-AC01-443A-A7CC-C52C0DB524D1}" type="parTrans" cxnId="{FB389743-1A6E-4F7C-8081-B69DCCBF5547}">
      <dgm:prSet/>
      <dgm:spPr/>
      <dgm:t>
        <a:bodyPr/>
        <a:lstStyle/>
        <a:p>
          <a:endParaRPr lang="en-US"/>
        </a:p>
      </dgm:t>
    </dgm:pt>
    <dgm:pt modelId="{7835C157-AA54-4C95-9D42-64F97155C4CF}" type="sibTrans" cxnId="{FB389743-1A6E-4F7C-8081-B69DCCBF5547}">
      <dgm:prSet/>
      <dgm:spPr/>
      <dgm:t>
        <a:bodyPr/>
        <a:lstStyle/>
        <a:p>
          <a:endParaRPr lang="en-US"/>
        </a:p>
      </dgm:t>
    </dgm:pt>
    <dgm:pt modelId="{CEEECCAC-6AE1-4D50-83F0-C9F94B2400E6}">
      <dgm:prSet/>
      <dgm:spPr/>
      <dgm:t>
        <a:bodyPr/>
        <a:lstStyle/>
        <a:p>
          <a:r>
            <a:rPr lang="en-CA"/>
            <a:t>We may have to change more code than we thought.</a:t>
          </a:r>
          <a:endParaRPr lang="en-US"/>
        </a:p>
      </dgm:t>
    </dgm:pt>
    <dgm:pt modelId="{910550C8-774D-4EF0-A667-A0213EDE3158}" type="parTrans" cxnId="{4323582D-381D-48B9-8091-F8A99D11AA18}">
      <dgm:prSet/>
      <dgm:spPr/>
      <dgm:t>
        <a:bodyPr/>
        <a:lstStyle/>
        <a:p>
          <a:endParaRPr lang="en-US"/>
        </a:p>
      </dgm:t>
    </dgm:pt>
    <dgm:pt modelId="{2E6278F8-4559-428E-AF87-EBED2DFA25D5}" type="sibTrans" cxnId="{4323582D-381D-48B9-8091-F8A99D11AA18}">
      <dgm:prSet/>
      <dgm:spPr/>
      <dgm:t>
        <a:bodyPr/>
        <a:lstStyle/>
        <a:p>
          <a:endParaRPr lang="en-US"/>
        </a:p>
      </dgm:t>
    </dgm:pt>
    <dgm:pt modelId="{572609F2-EED6-47DD-9647-0E98C4502004}">
      <dgm:prSet/>
      <dgm:spPr/>
      <dgm:t>
        <a:bodyPr/>
        <a:lstStyle/>
        <a:p>
          <a:r>
            <a:rPr lang="en-CA"/>
            <a:t>We might lose a resource.</a:t>
          </a:r>
          <a:endParaRPr lang="en-US"/>
        </a:p>
      </dgm:t>
    </dgm:pt>
    <dgm:pt modelId="{C264CBCA-9CB5-4BED-A0E3-A67A06F3A06B}" type="parTrans" cxnId="{16613149-16EC-43F3-BFA6-0165B621DEDF}">
      <dgm:prSet/>
      <dgm:spPr/>
      <dgm:t>
        <a:bodyPr/>
        <a:lstStyle/>
        <a:p>
          <a:endParaRPr lang="en-US"/>
        </a:p>
      </dgm:t>
    </dgm:pt>
    <dgm:pt modelId="{9979C18E-D2B5-4013-B496-C98FA3C554CE}" type="sibTrans" cxnId="{16613149-16EC-43F3-BFA6-0165B621DEDF}">
      <dgm:prSet/>
      <dgm:spPr/>
      <dgm:t>
        <a:bodyPr/>
        <a:lstStyle/>
        <a:p>
          <a:endParaRPr lang="en-US"/>
        </a:p>
      </dgm:t>
    </dgm:pt>
    <dgm:pt modelId="{102F2CEA-A2F2-433D-ABEE-26F582FA08BB}">
      <dgm:prSet/>
      <dgm:spPr/>
      <dgm:t>
        <a:bodyPr/>
        <a:lstStyle/>
        <a:p>
          <a:r>
            <a:rPr lang="en-CA"/>
            <a:t>The test environment may not be ready in time. </a:t>
          </a:r>
          <a:endParaRPr lang="en-US"/>
        </a:p>
      </dgm:t>
    </dgm:pt>
    <dgm:pt modelId="{E4F46545-3B91-43E9-9FE5-55B677118392}" type="parTrans" cxnId="{BA8A9E6D-1356-4157-8E46-9D5185869EF1}">
      <dgm:prSet/>
      <dgm:spPr/>
      <dgm:t>
        <a:bodyPr/>
        <a:lstStyle/>
        <a:p>
          <a:endParaRPr lang="en-US"/>
        </a:p>
      </dgm:t>
    </dgm:pt>
    <dgm:pt modelId="{E7A597E5-A81A-4DF5-B5DF-6B1D37F3D2F6}" type="sibTrans" cxnId="{BA8A9E6D-1356-4157-8E46-9D5185869EF1}">
      <dgm:prSet/>
      <dgm:spPr/>
      <dgm:t>
        <a:bodyPr/>
        <a:lstStyle/>
        <a:p>
          <a:endParaRPr lang="en-US"/>
        </a:p>
      </dgm:t>
    </dgm:pt>
    <dgm:pt modelId="{AE1A2607-DC1E-4DB0-B80E-82839E478F3B}">
      <dgm:prSet/>
      <dgm:spPr/>
      <dgm:t>
        <a:bodyPr/>
        <a:lstStyle/>
        <a:p>
          <a:r>
            <a:rPr lang="en-CA"/>
            <a:t>The materials may not be of the quality we need.</a:t>
          </a:r>
          <a:endParaRPr lang="en-US"/>
        </a:p>
      </dgm:t>
    </dgm:pt>
    <dgm:pt modelId="{61AD9987-DCDB-4CAF-BA9D-4390A5A17557}" type="parTrans" cxnId="{7A1A0EB7-663D-4607-A54E-0880637C333A}">
      <dgm:prSet/>
      <dgm:spPr/>
      <dgm:t>
        <a:bodyPr/>
        <a:lstStyle/>
        <a:p>
          <a:endParaRPr lang="en-US"/>
        </a:p>
      </dgm:t>
    </dgm:pt>
    <dgm:pt modelId="{C171A35B-523B-4C3F-BD35-9B06F5E0AC8B}" type="sibTrans" cxnId="{7A1A0EB7-663D-4607-A54E-0880637C333A}">
      <dgm:prSet/>
      <dgm:spPr/>
      <dgm:t>
        <a:bodyPr/>
        <a:lstStyle/>
        <a:p>
          <a:endParaRPr lang="en-US"/>
        </a:p>
      </dgm:t>
    </dgm:pt>
    <dgm:pt modelId="{A6C1ECBD-99E9-264D-8306-2D3930FAB9B4}" type="pres">
      <dgm:prSet presAssocID="{9C917641-D2C9-4914-8BE5-52ECCA15F258}" presName="linear" presStyleCnt="0">
        <dgm:presLayoutVars>
          <dgm:animLvl val="lvl"/>
          <dgm:resizeHandles val="exact"/>
        </dgm:presLayoutVars>
      </dgm:prSet>
      <dgm:spPr/>
    </dgm:pt>
    <dgm:pt modelId="{B8EEEB89-DE88-BF4F-ABED-7DB49A2925B9}" type="pres">
      <dgm:prSet presAssocID="{C5F1F042-8647-4A86-B935-2211057B3489}" presName="parentText" presStyleLbl="node1" presStyleIdx="0" presStyleCnt="3">
        <dgm:presLayoutVars>
          <dgm:chMax val="0"/>
          <dgm:bulletEnabled val="1"/>
        </dgm:presLayoutVars>
      </dgm:prSet>
      <dgm:spPr/>
    </dgm:pt>
    <dgm:pt modelId="{055B9F43-A9A2-944D-A396-E5AE642CE4E0}" type="pres">
      <dgm:prSet presAssocID="{7F847A1C-A29C-412B-8627-3CBD3D70FBB9}" presName="spacer" presStyleCnt="0"/>
      <dgm:spPr/>
    </dgm:pt>
    <dgm:pt modelId="{9AECEEEE-3B58-9A44-9EED-8DC2A191F69A}" type="pres">
      <dgm:prSet presAssocID="{1C777D33-FE4D-4423-8F78-CC4EB751BA1E}" presName="parentText" presStyleLbl="node1" presStyleIdx="1" presStyleCnt="3">
        <dgm:presLayoutVars>
          <dgm:chMax val="0"/>
          <dgm:bulletEnabled val="1"/>
        </dgm:presLayoutVars>
      </dgm:prSet>
      <dgm:spPr/>
    </dgm:pt>
    <dgm:pt modelId="{D8BCD673-308C-BD4D-BBA6-1E976AA67FDF}" type="pres">
      <dgm:prSet presAssocID="{728BF9C9-15C5-41B0-B466-A70D6655F066}" presName="spacer" presStyleCnt="0"/>
      <dgm:spPr/>
    </dgm:pt>
    <dgm:pt modelId="{B187C1C0-5584-4648-8CB8-4B2E53FE65B7}" type="pres">
      <dgm:prSet presAssocID="{60770E81-FFD6-44AD-86E1-F8E65D9F44C9}" presName="parentText" presStyleLbl="node1" presStyleIdx="2" presStyleCnt="3">
        <dgm:presLayoutVars>
          <dgm:chMax val="0"/>
          <dgm:bulletEnabled val="1"/>
        </dgm:presLayoutVars>
      </dgm:prSet>
      <dgm:spPr/>
    </dgm:pt>
    <dgm:pt modelId="{68952923-6BD5-F84C-8D41-82FC6E0DB412}" type="pres">
      <dgm:prSet presAssocID="{60770E81-FFD6-44AD-86E1-F8E65D9F44C9}" presName="childText" presStyleLbl="revTx" presStyleIdx="0" presStyleCnt="1">
        <dgm:presLayoutVars>
          <dgm:bulletEnabled val="1"/>
        </dgm:presLayoutVars>
      </dgm:prSet>
      <dgm:spPr/>
    </dgm:pt>
  </dgm:ptLst>
  <dgm:cxnLst>
    <dgm:cxn modelId="{C8CB081D-2D6C-CA47-99CD-7BA1BC6B37F0}" type="presOf" srcId="{572609F2-EED6-47DD-9647-0E98C4502004}" destId="{68952923-6BD5-F84C-8D41-82FC6E0DB412}" srcOrd="0" destOrd="1" presId="urn:microsoft.com/office/officeart/2005/8/layout/vList2"/>
    <dgm:cxn modelId="{4323582D-381D-48B9-8091-F8A99D11AA18}" srcId="{60770E81-FFD6-44AD-86E1-F8E65D9F44C9}" destId="{CEEECCAC-6AE1-4D50-83F0-C9F94B2400E6}" srcOrd="0" destOrd="0" parTransId="{910550C8-774D-4EF0-A667-A0213EDE3158}" sibTransId="{2E6278F8-4559-428E-AF87-EBED2DFA25D5}"/>
    <dgm:cxn modelId="{FB389743-1A6E-4F7C-8081-B69DCCBF5547}" srcId="{9C917641-D2C9-4914-8BE5-52ECCA15F258}" destId="{60770E81-FFD6-44AD-86E1-F8E65D9F44C9}" srcOrd="2" destOrd="0" parTransId="{556132B6-AC01-443A-A7CC-C52C0DB524D1}" sibTransId="{7835C157-AA54-4C95-9D42-64F97155C4CF}"/>
    <dgm:cxn modelId="{4C406246-8C6C-AB42-94E2-472D3366CC1E}" type="presOf" srcId="{60770E81-FFD6-44AD-86E1-F8E65D9F44C9}" destId="{B187C1C0-5584-4648-8CB8-4B2E53FE65B7}" srcOrd="0" destOrd="0" presId="urn:microsoft.com/office/officeart/2005/8/layout/vList2"/>
    <dgm:cxn modelId="{16613149-16EC-43F3-BFA6-0165B621DEDF}" srcId="{60770E81-FFD6-44AD-86E1-F8E65D9F44C9}" destId="{572609F2-EED6-47DD-9647-0E98C4502004}" srcOrd="1" destOrd="0" parTransId="{C264CBCA-9CB5-4BED-A0E3-A67A06F3A06B}" sibTransId="{9979C18E-D2B5-4013-B496-C98FA3C554CE}"/>
    <dgm:cxn modelId="{BA8A9E6D-1356-4157-8E46-9D5185869EF1}" srcId="{60770E81-FFD6-44AD-86E1-F8E65D9F44C9}" destId="{102F2CEA-A2F2-433D-ABEE-26F582FA08BB}" srcOrd="2" destOrd="0" parTransId="{E4F46545-3B91-43E9-9FE5-55B677118392}" sibTransId="{E7A597E5-A81A-4DF5-B5DF-6B1D37F3D2F6}"/>
    <dgm:cxn modelId="{C81DA56D-F6AD-9B4F-AAF3-6ECFB61F4210}" type="presOf" srcId="{AE1A2607-DC1E-4DB0-B80E-82839E478F3B}" destId="{68952923-6BD5-F84C-8D41-82FC6E0DB412}" srcOrd="0" destOrd="3" presId="urn:microsoft.com/office/officeart/2005/8/layout/vList2"/>
    <dgm:cxn modelId="{39198797-C2CD-7042-9D9E-D28C8451B193}" type="presOf" srcId="{CEEECCAC-6AE1-4D50-83F0-C9F94B2400E6}" destId="{68952923-6BD5-F84C-8D41-82FC6E0DB412}" srcOrd="0" destOrd="0" presId="urn:microsoft.com/office/officeart/2005/8/layout/vList2"/>
    <dgm:cxn modelId="{6A68BE97-0CF1-CE49-B0A2-F04F90C5E2AD}" type="presOf" srcId="{9C917641-D2C9-4914-8BE5-52ECCA15F258}" destId="{A6C1ECBD-99E9-264D-8306-2D3930FAB9B4}" srcOrd="0" destOrd="0" presId="urn:microsoft.com/office/officeart/2005/8/layout/vList2"/>
    <dgm:cxn modelId="{3809FD97-73B3-8741-BDEC-0C9D0ECA2190}" type="presOf" srcId="{1C777D33-FE4D-4423-8F78-CC4EB751BA1E}" destId="{9AECEEEE-3B58-9A44-9EED-8DC2A191F69A}" srcOrd="0" destOrd="0" presId="urn:microsoft.com/office/officeart/2005/8/layout/vList2"/>
    <dgm:cxn modelId="{7A1A0EB7-663D-4607-A54E-0880637C333A}" srcId="{60770E81-FFD6-44AD-86E1-F8E65D9F44C9}" destId="{AE1A2607-DC1E-4DB0-B80E-82839E478F3B}" srcOrd="3" destOrd="0" parTransId="{61AD9987-DCDB-4CAF-BA9D-4390A5A17557}" sibTransId="{C171A35B-523B-4C3F-BD35-9B06F5E0AC8B}"/>
    <dgm:cxn modelId="{5FB2B0C3-BE91-4297-B4D3-E58A27EBAFB8}" srcId="{9C917641-D2C9-4914-8BE5-52ECCA15F258}" destId="{C5F1F042-8647-4A86-B935-2211057B3489}" srcOrd="0" destOrd="0" parTransId="{1F9EE084-FA65-417C-83D6-53609100B720}" sibTransId="{7F847A1C-A29C-412B-8627-3CBD3D70FBB9}"/>
    <dgm:cxn modelId="{5626A7DD-478D-6B4A-AD15-F0DD870BA81F}" type="presOf" srcId="{102F2CEA-A2F2-433D-ABEE-26F582FA08BB}" destId="{68952923-6BD5-F84C-8D41-82FC6E0DB412}" srcOrd="0" destOrd="2" presId="urn:microsoft.com/office/officeart/2005/8/layout/vList2"/>
    <dgm:cxn modelId="{5F8463DF-FE1B-3C45-9EA9-4C855D33391C}" type="presOf" srcId="{C5F1F042-8647-4A86-B935-2211057B3489}" destId="{B8EEEB89-DE88-BF4F-ABED-7DB49A2925B9}" srcOrd="0" destOrd="0" presId="urn:microsoft.com/office/officeart/2005/8/layout/vList2"/>
    <dgm:cxn modelId="{25B6A5F3-ABE9-4799-BCD4-1AB5A4E92196}" srcId="{9C917641-D2C9-4914-8BE5-52ECCA15F258}" destId="{1C777D33-FE4D-4423-8F78-CC4EB751BA1E}" srcOrd="1" destOrd="0" parTransId="{899CC426-FFB1-4CAA-AFBF-312F5C404B08}" sibTransId="{728BF9C9-15C5-41B0-B466-A70D6655F066}"/>
    <dgm:cxn modelId="{DED62A41-7527-264C-867D-51261251B56A}" type="presParOf" srcId="{A6C1ECBD-99E9-264D-8306-2D3930FAB9B4}" destId="{B8EEEB89-DE88-BF4F-ABED-7DB49A2925B9}" srcOrd="0" destOrd="0" presId="urn:microsoft.com/office/officeart/2005/8/layout/vList2"/>
    <dgm:cxn modelId="{5FE2E85F-8A00-E541-808C-6527252FF50F}" type="presParOf" srcId="{A6C1ECBD-99E9-264D-8306-2D3930FAB9B4}" destId="{055B9F43-A9A2-944D-A396-E5AE642CE4E0}" srcOrd="1" destOrd="0" presId="urn:microsoft.com/office/officeart/2005/8/layout/vList2"/>
    <dgm:cxn modelId="{DE0A07E2-BC7E-744C-BF65-4D846C3F399D}" type="presParOf" srcId="{A6C1ECBD-99E9-264D-8306-2D3930FAB9B4}" destId="{9AECEEEE-3B58-9A44-9EED-8DC2A191F69A}" srcOrd="2" destOrd="0" presId="urn:microsoft.com/office/officeart/2005/8/layout/vList2"/>
    <dgm:cxn modelId="{70C52E1E-B756-B84B-89BF-FECA22C7402A}" type="presParOf" srcId="{A6C1ECBD-99E9-264D-8306-2D3930FAB9B4}" destId="{D8BCD673-308C-BD4D-BBA6-1E976AA67FDF}" srcOrd="3" destOrd="0" presId="urn:microsoft.com/office/officeart/2005/8/layout/vList2"/>
    <dgm:cxn modelId="{7ABA51BD-6F68-B249-94C6-F9E392766090}" type="presParOf" srcId="{A6C1ECBD-99E9-264D-8306-2D3930FAB9B4}" destId="{B187C1C0-5584-4648-8CB8-4B2E53FE65B7}" srcOrd="4" destOrd="0" presId="urn:microsoft.com/office/officeart/2005/8/layout/vList2"/>
    <dgm:cxn modelId="{640DB067-A37D-D34A-A3A6-7BC067750CAD}" type="presParOf" srcId="{A6C1ECBD-99E9-264D-8306-2D3930FAB9B4}" destId="{68952923-6BD5-F84C-8D41-82FC6E0DB41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BFA88F1-F55F-4C4F-8B21-6FF70C5A2F8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8AFC990-6ABC-4E2F-9B65-F5427110BB21}">
      <dgm:prSet/>
      <dgm:spPr/>
      <dgm:t>
        <a:bodyPr/>
        <a:lstStyle/>
        <a:p>
          <a:r>
            <a:rPr lang="en-CA"/>
            <a:t>Actions are different from tasks, they are short finite todo items that are assigned to one person.</a:t>
          </a:r>
          <a:endParaRPr lang="en-US"/>
        </a:p>
      </dgm:t>
    </dgm:pt>
    <dgm:pt modelId="{C1F01C86-024C-4689-8820-0C3C4015BD9F}" type="parTrans" cxnId="{C271DEC5-EAF9-4485-9D42-68A7F737D23D}">
      <dgm:prSet/>
      <dgm:spPr/>
      <dgm:t>
        <a:bodyPr/>
        <a:lstStyle/>
        <a:p>
          <a:endParaRPr lang="en-US"/>
        </a:p>
      </dgm:t>
    </dgm:pt>
    <dgm:pt modelId="{E39F1E9C-E9D5-49FF-B216-ED3EDC30B757}" type="sibTrans" cxnId="{C271DEC5-EAF9-4485-9D42-68A7F737D23D}">
      <dgm:prSet/>
      <dgm:spPr/>
      <dgm:t>
        <a:bodyPr/>
        <a:lstStyle/>
        <a:p>
          <a:endParaRPr lang="en-US"/>
        </a:p>
      </dgm:t>
    </dgm:pt>
    <dgm:pt modelId="{57844057-14D2-4D7A-998E-C632ED8F0CEC}">
      <dgm:prSet/>
      <dgm:spPr/>
      <dgm:t>
        <a:bodyPr/>
        <a:lstStyle/>
        <a:p>
          <a:r>
            <a:rPr lang="en-CA"/>
            <a:t>Often identified and assigned to a team member during a meeting.</a:t>
          </a:r>
          <a:endParaRPr lang="en-US"/>
        </a:p>
      </dgm:t>
    </dgm:pt>
    <dgm:pt modelId="{94D75A79-60BA-4723-AA9D-7D4EA0A31035}" type="parTrans" cxnId="{03E264FA-9B1A-46B9-BB90-A8299D5FC959}">
      <dgm:prSet/>
      <dgm:spPr/>
      <dgm:t>
        <a:bodyPr/>
        <a:lstStyle/>
        <a:p>
          <a:endParaRPr lang="en-US"/>
        </a:p>
      </dgm:t>
    </dgm:pt>
    <dgm:pt modelId="{E7C14CFE-5062-4C8E-8B89-C1EB33C43544}" type="sibTrans" cxnId="{03E264FA-9B1A-46B9-BB90-A8299D5FC959}">
      <dgm:prSet/>
      <dgm:spPr/>
      <dgm:t>
        <a:bodyPr/>
        <a:lstStyle/>
        <a:p>
          <a:endParaRPr lang="en-US"/>
        </a:p>
      </dgm:t>
    </dgm:pt>
    <dgm:pt modelId="{34D8766D-F5EE-45FE-B370-8A5768B6A089}">
      <dgm:prSet/>
      <dgm:spPr/>
      <dgm:t>
        <a:bodyPr/>
        <a:lstStyle/>
        <a:p>
          <a:r>
            <a:rPr lang="en-CA"/>
            <a:t>Can you think of some examples?</a:t>
          </a:r>
          <a:endParaRPr lang="en-US"/>
        </a:p>
      </dgm:t>
    </dgm:pt>
    <dgm:pt modelId="{D758FF4E-02F0-46CD-9280-C028E386C691}" type="parTrans" cxnId="{4D53CDC5-6AD0-4E6E-AB9F-BD76DB9742DF}">
      <dgm:prSet/>
      <dgm:spPr/>
      <dgm:t>
        <a:bodyPr/>
        <a:lstStyle/>
        <a:p>
          <a:endParaRPr lang="en-US"/>
        </a:p>
      </dgm:t>
    </dgm:pt>
    <dgm:pt modelId="{250F4D8C-1927-41EA-87B8-93B2A55381A9}" type="sibTrans" cxnId="{4D53CDC5-6AD0-4E6E-AB9F-BD76DB9742DF}">
      <dgm:prSet/>
      <dgm:spPr/>
      <dgm:t>
        <a:bodyPr/>
        <a:lstStyle/>
        <a:p>
          <a:endParaRPr lang="en-US"/>
        </a:p>
      </dgm:t>
    </dgm:pt>
    <dgm:pt modelId="{D3C991CB-0022-4E0B-BC3A-615DF41ED1AC}" type="pres">
      <dgm:prSet presAssocID="{0BFA88F1-F55F-4C4F-8B21-6FF70C5A2F82}" presName="root" presStyleCnt="0">
        <dgm:presLayoutVars>
          <dgm:dir/>
          <dgm:resizeHandles val="exact"/>
        </dgm:presLayoutVars>
      </dgm:prSet>
      <dgm:spPr/>
    </dgm:pt>
    <dgm:pt modelId="{EF2E7816-2AAE-4C47-8DFE-8228041E820E}" type="pres">
      <dgm:prSet presAssocID="{28AFC990-6ABC-4E2F-9B65-F5427110BB21}" presName="compNode" presStyleCnt="0"/>
      <dgm:spPr/>
    </dgm:pt>
    <dgm:pt modelId="{270584A9-988C-47B2-BE91-201934DC1AF8}" type="pres">
      <dgm:prSet presAssocID="{28AFC990-6ABC-4E2F-9B65-F5427110BB21}" presName="bgRect" presStyleLbl="bgShp" presStyleIdx="0" presStyleCnt="3"/>
      <dgm:spPr/>
    </dgm:pt>
    <dgm:pt modelId="{84917367-ABA7-430F-88F8-15CE36A89040}" type="pres">
      <dgm:prSet presAssocID="{28AFC990-6ABC-4E2F-9B65-F5427110BB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04BC8C7B-B80D-4D52-AA69-A0D6A5042274}" type="pres">
      <dgm:prSet presAssocID="{28AFC990-6ABC-4E2F-9B65-F5427110BB21}" presName="spaceRect" presStyleCnt="0"/>
      <dgm:spPr/>
    </dgm:pt>
    <dgm:pt modelId="{37A4AD9A-4EE9-42D0-BDA1-751BFB142AC2}" type="pres">
      <dgm:prSet presAssocID="{28AFC990-6ABC-4E2F-9B65-F5427110BB21}" presName="parTx" presStyleLbl="revTx" presStyleIdx="0" presStyleCnt="3">
        <dgm:presLayoutVars>
          <dgm:chMax val="0"/>
          <dgm:chPref val="0"/>
        </dgm:presLayoutVars>
      </dgm:prSet>
      <dgm:spPr/>
    </dgm:pt>
    <dgm:pt modelId="{829A7EDD-5EF9-4A5D-93EB-52462113F261}" type="pres">
      <dgm:prSet presAssocID="{E39F1E9C-E9D5-49FF-B216-ED3EDC30B757}" presName="sibTrans" presStyleCnt="0"/>
      <dgm:spPr/>
    </dgm:pt>
    <dgm:pt modelId="{C366168F-2450-471A-8255-E5A7360F94A2}" type="pres">
      <dgm:prSet presAssocID="{57844057-14D2-4D7A-998E-C632ED8F0CEC}" presName="compNode" presStyleCnt="0"/>
      <dgm:spPr/>
    </dgm:pt>
    <dgm:pt modelId="{6EEF2D99-6DF6-4720-983B-C05D14928403}" type="pres">
      <dgm:prSet presAssocID="{57844057-14D2-4D7A-998E-C632ED8F0CEC}" presName="bgRect" presStyleLbl="bgShp" presStyleIdx="1" presStyleCnt="3"/>
      <dgm:spPr/>
    </dgm:pt>
    <dgm:pt modelId="{14E1BF71-D975-4151-8BD6-E747F2679663}" type="pres">
      <dgm:prSet presAssocID="{57844057-14D2-4D7A-998E-C632ED8F0C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197A6B85-E125-4EFF-A12C-4EB485C46712}" type="pres">
      <dgm:prSet presAssocID="{57844057-14D2-4D7A-998E-C632ED8F0CEC}" presName="spaceRect" presStyleCnt="0"/>
      <dgm:spPr/>
    </dgm:pt>
    <dgm:pt modelId="{24B05BC5-E3F8-40EB-9E38-3546D4C33453}" type="pres">
      <dgm:prSet presAssocID="{57844057-14D2-4D7A-998E-C632ED8F0CEC}" presName="parTx" presStyleLbl="revTx" presStyleIdx="1" presStyleCnt="3">
        <dgm:presLayoutVars>
          <dgm:chMax val="0"/>
          <dgm:chPref val="0"/>
        </dgm:presLayoutVars>
      </dgm:prSet>
      <dgm:spPr/>
    </dgm:pt>
    <dgm:pt modelId="{111868B8-DB77-46C4-A3D7-D7873C7B07B4}" type="pres">
      <dgm:prSet presAssocID="{E7C14CFE-5062-4C8E-8B89-C1EB33C43544}" presName="sibTrans" presStyleCnt="0"/>
      <dgm:spPr/>
    </dgm:pt>
    <dgm:pt modelId="{F1F85327-7D69-4FF8-9D8D-8FFFA70AA68F}" type="pres">
      <dgm:prSet presAssocID="{34D8766D-F5EE-45FE-B370-8A5768B6A089}" presName="compNode" presStyleCnt="0"/>
      <dgm:spPr/>
    </dgm:pt>
    <dgm:pt modelId="{AD0826EC-861C-4A99-A159-9939A48D2CB0}" type="pres">
      <dgm:prSet presAssocID="{34D8766D-F5EE-45FE-B370-8A5768B6A089}" presName="bgRect" presStyleLbl="bgShp" presStyleIdx="2" presStyleCnt="3"/>
      <dgm:spPr/>
    </dgm:pt>
    <dgm:pt modelId="{2F90DE7E-4D2F-43FD-BD80-42A508A229D3}" type="pres">
      <dgm:prSet presAssocID="{34D8766D-F5EE-45FE-B370-8A5768B6A0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3D0DAD4F-866A-4FB6-BD90-5DA0989EB108}" type="pres">
      <dgm:prSet presAssocID="{34D8766D-F5EE-45FE-B370-8A5768B6A089}" presName="spaceRect" presStyleCnt="0"/>
      <dgm:spPr/>
    </dgm:pt>
    <dgm:pt modelId="{58B09901-ED86-48C1-BAB1-F321E5DBA923}" type="pres">
      <dgm:prSet presAssocID="{34D8766D-F5EE-45FE-B370-8A5768B6A089}" presName="parTx" presStyleLbl="revTx" presStyleIdx="2" presStyleCnt="3">
        <dgm:presLayoutVars>
          <dgm:chMax val="0"/>
          <dgm:chPref val="0"/>
        </dgm:presLayoutVars>
      </dgm:prSet>
      <dgm:spPr/>
    </dgm:pt>
  </dgm:ptLst>
  <dgm:cxnLst>
    <dgm:cxn modelId="{EB257306-011A-49FF-B294-329D35BF2D0A}" type="presOf" srcId="{34D8766D-F5EE-45FE-B370-8A5768B6A089}" destId="{58B09901-ED86-48C1-BAB1-F321E5DBA923}" srcOrd="0" destOrd="0" presId="urn:microsoft.com/office/officeart/2018/2/layout/IconVerticalSolidList"/>
    <dgm:cxn modelId="{5875E828-143B-46A1-83D6-D89B1B802E0E}" type="presOf" srcId="{28AFC990-6ABC-4E2F-9B65-F5427110BB21}" destId="{37A4AD9A-4EE9-42D0-BDA1-751BFB142AC2}" srcOrd="0" destOrd="0" presId="urn:microsoft.com/office/officeart/2018/2/layout/IconVerticalSolidList"/>
    <dgm:cxn modelId="{89C14056-4F1E-4BF7-828E-A23BB75E1D3E}" type="presOf" srcId="{0BFA88F1-F55F-4C4F-8B21-6FF70C5A2F82}" destId="{D3C991CB-0022-4E0B-BC3A-615DF41ED1AC}" srcOrd="0" destOrd="0" presId="urn:microsoft.com/office/officeart/2018/2/layout/IconVerticalSolidList"/>
    <dgm:cxn modelId="{4D53CDC5-6AD0-4E6E-AB9F-BD76DB9742DF}" srcId="{0BFA88F1-F55F-4C4F-8B21-6FF70C5A2F82}" destId="{34D8766D-F5EE-45FE-B370-8A5768B6A089}" srcOrd="2" destOrd="0" parTransId="{D758FF4E-02F0-46CD-9280-C028E386C691}" sibTransId="{250F4D8C-1927-41EA-87B8-93B2A55381A9}"/>
    <dgm:cxn modelId="{C271DEC5-EAF9-4485-9D42-68A7F737D23D}" srcId="{0BFA88F1-F55F-4C4F-8B21-6FF70C5A2F82}" destId="{28AFC990-6ABC-4E2F-9B65-F5427110BB21}" srcOrd="0" destOrd="0" parTransId="{C1F01C86-024C-4689-8820-0C3C4015BD9F}" sibTransId="{E39F1E9C-E9D5-49FF-B216-ED3EDC30B757}"/>
    <dgm:cxn modelId="{6BB031D7-C70E-4DAC-82A7-EF24C5C25084}" type="presOf" srcId="{57844057-14D2-4D7A-998E-C632ED8F0CEC}" destId="{24B05BC5-E3F8-40EB-9E38-3546D4C33453}" srcOrd="0" destOrd="0" presId="urn:microsoft.com/office/officeart/2018/2/layout/IconVerticalSolidList"/>
    <dgm:cxn modelId="{03E264FA-9B1A-46B9-BB90-A8299D5FC959}" srcId="{0BFA88F1-F55F-4C4F-8B21-6FF70C5A2F82}" destId="{57844057-14D2-4D7A-998E-C632ED8F0CEC}" srcOrd="1" destOrd="0" parTransId="{94D75A79-60BA-4723-AA9D-7D4EA0A31035}" sibTransId="{E7C14CFE-5062-4C8E-8B89-C1EB33C43544}"/>
    <dgm:cxn modelId="{58815961-9378-4322-8B4D-6C09C74F6CFA}" type="presParOf" srcId="{D3C991CB-0022-4E0B-BC3A-615DF41ED1AC}" destId="{EF2E7816-2AAE-4C47-8DFE-8228041E820E}" srcOrd="0" destOrd="0" presId="urn:microsoft.com/office/officeart/2018/2/layout/IconVerticalSolidList"/>
    <dgm:cxn modelId="{6A26E8D6-8DA7-48C6-8FEA-EA377EF0439C}" type="presParOf" srcId="{EF2E7816-2AAE-4C47-8DFE-8228041E820E}" destId="{270584A9-988C-47B2-BE91-201934DC1AF8}" srcOrd="0" destOrd="0" presId="urn:microsoft.com/office/officeart/2018/2/layout/IconVerticalSolidList"/>
    <dgm:cxn modelId="{435863D7-8A06-4821-85F1-C1FB897BEE36}" type="presParOf" srcId="{EF2E7816-2AAE-4C47-8DFE-8228041E820E}" destId="{84917367-ABA7-430F-88F8-15CE36A89040}" srcOrd="1" destOrd="0" presId="urn:microsoft.com/office/officeart/2018/2/layout/IconVerticalSolidList"/>
    <dgm:cxn modelId="{FFC6E1B5-A367-4FC6-B817-4CD134A256FC}" type="presParOf" srcId="{EF2E7816-2AAE-4C47-8DFE-8228041E820E}" destId="{04BC8C7B-B80D-4D52-AA69-A0D6A5042274}" srcOrd="2" destOrd="0" presId="urn:microsoft.com/office/officeart/2018/2/layout/IconVerticalSolidList"/>
    <dgm:cxn modelId="{00B40882-2D40-48A6-9101-7F00079F9431}" type="presParOf" srcId="{EF2E7816-2AAE-4C47-8DFE-8228041E820E}" destId="{37A4AD9A-4EE9-42D0-BDA1-751BFB142AC2}" srcOrd="3" destOrd="0" presId="urn:microsoft.com/office/officeart/2018/2/layout/IconVerticalSolidList"/>
    <dgm:cxn modelId="{301EBCB5-007F-4946-9802-1907F78A69C0}" type="presParOf" srcId="{D3C991CB-0022-4E0B-BC3A-615DF41ED1AC}" destId="{829A7EDD-5EF9-4A5D-93EB-52462113F261}" srcOrd="1" destOrd="0" presId="urn:microsoft.com/office/officeart/2018/2/layout/IconVerticalSolidList"/>
    <dgm:cxn modelId="{76A2F785-B3F4-4056-B6F3-1996C188C6FD}" type="presParOf" srcId="{D3C991CB-0022-4E0B-BC3A-615DF41ED1AC}" destId="{C366168F-2450-471A-8255-E5A7360F94A2}" srcOrd="2" destOrd="0" presId="urn:microsoft.com/office/officeart/2018/2/layout/IconVerticalSolidList"/>
    <dgm:cxn modelId="{50A0CCEF-290F-4D70-937F-55E4A9B99C17}" type="presParOf" srcId="{C366168F-2450-471A-8255-E5A7360F94A2}" destId="{6EEF2D99-6DF6-4720-983B-C05D14928403}" srcOrd="0" destOrd="0" presId="urn:microsoft.com/office/officeart/2018/2/layout/IconVerticalSolidList"/>
    <dgm:cxn modelId="{8C268824-FBF1-4B4A-855A-8E92F71A1080}" type="presParOf" srcId="{C366168F-2450-471A-8255-E5A7360F94A2}" destId="{14E1BF71-D975-4151-8BD6-E747F2679663}" srcOrd="1" destOrd="0" presId="urn:microsoft.com/office/officeart/2018/2/layout/IconVerticalSolidList"/>
    <dgm:cxn modelId="{D0850A49-B449-47F6-8034-983A33AF34E5}" type="presParOf" srcId="{C366168F-2450-471A-8255-E5A7360F94A2}" destId="{197A6B85-E125-4EFF-A12C-4EB485C46712}" srcOrd="2" destOrd="0" presId="urn:microsoft.com/office/officeart/2018/2/layout/IconVerticalSolidList"/>
    <dgm:cxn modelId="{BFDA0525-496C-47B4-A657-CFC0C2F18FA3}" type="presParOf" srcId="{C366168F-2450-471A-8255-E5A7360F94A2}" destId="{24B05BC5-E3F8-40EB-9E38-3546D4C33453}" srcOrd="3" destOrd="0" presId="urn:microsoft.com/office/officeart/2018/2/layout/IconVerticalSolidList"/>
    <dgm:cxn modelId="{1EB6279B-8C39-4EBB-8656-911E8EEB701A}" type="presParOf" srcId="{D3C991CB-0022-4E0B-BC3A-615DF41ED1AC}" destId="{111868B8-DB77-46C4-A3D7-D7873C7B07B4}" srcOrd="3" destOrd="0" presId="urn:microsoft.com/office/officeart/2018/2/layout/IconVerticalSolidList"/>
    <dgm:cxn modelId="{B80F3774-15F9-4263-8BE9-0F7AE38E3AED}" type="presParOf" srcId="{D3C991CB-0022-4E0B-BC3A-615DF41ED1AC}" destId="{F1F85327-7D69-4FF8-9D8D-8FFFA70AA68F}" srcOrd="4" destOrd="0" presId="urn:microsoft.com/office/officeart/2018/2/layout/IconVerticalSolidList"/>
    <dgm:cxn modelId="{D3A81A5E-E659-4373-97F7-88A34EEA436F}" type="presParOf" srcId="{F1F85327-7D69-4FF8-9D8D-8FFFA70AA68F}" destId="{AD0826EC-861C-4A99-A159-9939A48D2CB0}" srcOrd="0" destOrd="0" presId="urn:microsoft.com/office/officeart/2018/2/layout/IconVerticalSolidList"/>
    <dgm:cxn modelId="{3409A95F-C459-4D86-A7A8-B764AD496E92}" type="presParOf" srcId="{F1F85327-7D69-4FF8-9D8D-8FFFA70AA68F}" destId="{2F90DE7E-4D2F-43FD-BD80-42A508A229D3}" srcOrd="1" destOrd="0" presId="urn:microsoft.com/office/officeart/2018/2/layout/IconVerticalSolidList"/>
    <dgm:cxn modelId="{AA17CC4B-31FF-4E1A-BEA0-4AD092288044}" type="presParOf" srcId="{F1F85327-7D69-4FF8-9D8D-8FFFA70AA68F}" destId="{3D0DAD4F-866A-4FB6-BD90-5DA0989EB108}" srcOrd="2" destOrd="0" presId="urn:microsoft.com/office/officeart/2018/2/layout/IconVerticalSolidList"/>
    <dgm:cxn modelId="{E5A529DD-44C7-4001-B0C2-22D64F145D94}" type="presParOf" srcId="{F1F85327-7D69-4FF8-9D8D-8FFFA70AA68F}" destId="{58B09901-ED86-48C1-BAB1-F321E5DBA9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F3E2377-FF6A-467C-8A24-F60F2364490B}"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069904C1-294C-46D9-8A82-9267BE405091}">
      <dgm:prSet/>
      <dgm:spPr/>
      <dgm:t>
        <a:bodyPr/>
        <a:lstStyle/>
        <a:p>
          <a:r>
            <a:rPr lang="en-CA" dirty="0"/>
            <a:t>An </a:t>
          </a:r>
          <a:r>
            <a:rPr lang="en-CA" b="1" dirty="0"/>
            <a:t>issue</a:t>
          </a:r>
          <a:r>
            <a:rPr lang="en-CA" dirty="0"/>
            <a:t> is something of concern in the </a:t>
          </a:r>
          <a:r>
            <a:rPr lang="en-CA" b="1" dirty="0"/>
            <a:t>present.</a:t>
          </a:r>
          <a:r>
            <a:rPr lang="en-CA" dirty="0"/>
            <a:t> </a:t>
          </a:r>
          <a:endParaRPr lang="en-US" dirty="0"/>
        </a:p>
      </dgm:t>
    </dgm:pt>
    <dgm:pt modelId="{3F96E1AF-8477-4891-9A65-B4D70D6AC41B}" type="parTrans" cxnId="{757BDAD6-06FD-4863-ABF5-1835A4F81FCE}">
      <dgm:prSet/>
      <dgm:spPr/>
      <dgm:t>
        <a:bodyPr/>
        <a:lstStyle/>
        <a:p>
          <a:endParaRPr lang="en-US"/>
        </a:p>
      </dgm:t>
    </dgm:pt>
    <dgm:pt modelId="{1C6839A7-4C17-4509-A9DF-C785B01CECB4}" type="sibTrans" cxnId="{757BDAD6-06FD-4863-ABF5-1835A4F81FCE}">
      <dgm:prSet/>
      <dgm:spPr/>
      <dgm:t>
        <a:bodyPr/>
        <a:lstStyle/>
        <a:p>
          <a:endParaRPr lang="en-US"/>
        </a:p>
      </dgm:t>
    </dgm:pt>
    <dgm:pt modelId="{D311E99C-18F3-4E15-A600-DB38466FFF12}">
      <dgm:prSet/>
      <dgm:spPr/>
      <dgm:t>
        <a:bodyPr/>
        <a:lstStyle/>
        <a:p>
          <a:r>
            <a:rPr lang="en-CA"/>
            <a:t>It's happening now.</a:t>
          </a:r>
          <a:endParaRPr lang="en-US"/>
        </a:p>
      </dgm:t>
    </dgm:pt>
    <dgm:pt modelId="{169C1E26-8E3E-495F-80BF-21CB60065A0D}" type="parTrans" cxnId="{131339E4-0664-45AB-A8F6-674237AE0862}">
      <dgm:prSet/>
      <dgm:spPr/>
      <dgm:t>
        <a:bodyPr/>
        <a:lstStyle/>
        <a:p>
          <a:endParaRPr lang="en-US"/>
        </a:p>
      </dgm:t>
    </dgm:pt>
    <dgm:pt modelId="{B370DF53-C65E-47FE-B0A4-499D8E86BA4E}" type="sibTrans" cxnId="{131339E4-0664-45AB-A8F6-674237AE0862}">
      <dgm:prSet/>
      <dgm:spPr/>
      <dgm:t>
        <a:bodyPr/>
        <a:lstStyle/>
        <a:p>
          <a:endParaRPr lang="en-US"/>
        </a:p>
      </dgm:t>
    </dgm:pt>
    <dgm:pt modelId="{3B2B9CC9-51F1-4BFA-BD91-5AB357BDDF2D}">
      <dgm:prSet/>
      <dgm:spPr/>
      <dgm:t>
        <a:bodyPr/>
        <a:lstStyle/>
        <a:p>
          <a:r>
            <a:rPr lang="en-CA"/>
            <a:t>Examples: </a:t>
          </a:r>
          <a:endParaRPr lang="en-US"/>
        </a:p>
      </dgm:t>
    </dgm:pt>
    <dgm:pt modelId="{5D62B282-D5C2-42A0-ACB5-85CF8CDAC3F0}" type="parTrans" cxnId="{C278836A-30C5-4ED5-90FD-E02ABA77F1E1}">
      <dgm:prSet/>
      <dgm:spPr/>
      <dgm:t>
        <a:bodyPr/>
        <a:lstStyle/>
        <a:p>
          <a:endParaRPr lang="en-US"/>
        </a:p>
      </dgm:t>
    </dgm:pt>
    <dgm:pt modelId="{6EDB10F8-5F18-4D13-979E-0F687629722B}" type="sibTrans" cxnId="{C278836A-30C5-4ED5-90FD-E02ABA77F1E1}">
      <dgm:prSet/>
      <dgm:spPr/>
      <dgm:t>
        <a:bodyPr/>
        <a:lstStyle/>
        <a:p>
          <a:endParaRPr lang="en-US"/>
        </a:p>
      </dgm:t>
    </dgm:pt>
    <dgm:pt modelId="{85FC01ED-7304-4B33-A39B-6E71BC54A3A2}">
      <dgm:prSet/>
      <dgm:spPr/>
      <dgm:t>
        <a:bodyPr/>
        <a:lstStyle/>
        <a:p>
          <a:r>
            <a:rPr lang="en-CA"/>
            <a:t>We need a decision made on which software version to use.</a:t>
          </a:r>
          <a:endParaRPr lang="en-US"/>
        </a:p>
      </dgm:t>
    </dgm:pt>
    <dgm:pt modelId="{05969DBA-DC28-43CA-9F38-5253761D5C75}" type="parTrans" cxnId="{713545EF-5F21-461F-B64C-5B0F87B78F1E}">
      <dgm:prSet/>
      <dgm:spPr/>
      <dgm:t>
        <a:bodyPr/>
        <a:lstStyle/>
        <a:p>
          <a:endParaRPr lang="en-US"/>
        </a:p>
      </dgm:t>
    </dgm:pt>
    <dgm:pt modelId="{57F95C91-0856-4011-A300-4B7A859C6781}" type="sibTrans" cxnId="{713545EF-5F21-461F-B64C-5B0F87B78F1E}">
      <dgm:prSet/>
      <dgm:spPr/>
      <dgm:t>
        <a:bodyPr/>
        <a:lstStyle/>
        <a:p>
          <a:endParaRPr lang="en-US"/>
        </a:p>
      </dgm:t>
    </dgm:pt>
    <dgm:pt modelId="{427D109F-B961-447E-9AF6-42E2A84CFF46}">
      <dgm:prSet/>
      <dgm:spPr/>
      <dgm:t>
        <a:bodyPr/>
        <a:lstStyle/>
        <a:p>
          <a:r>
            <a:rPr lang="en-CA"/>
            <a:t>We don't know how the employee address should be stored.</a:t>
          </a:r>
          <a:endParaRPr lang="en-US"/>
        </a:p>
      </dgm:t>
    </dgm:pt>
    <dgm:pt modelId="{3001D32A-0E2B-44D9-960C-F2397C86F04C}" type="parTrans" cxnId="{76FC39D4-F52D-47A0-89A0-D8C89E617B26}">
      <dgm:prSet/>
      <dgm:spPr/>
      <dgm:t>
        <a:bodyPr/>
        <a:lstStyle/>
        <a:p>
          <a:endParaRPr lang="en-US"/>
        </a:p>
      </dgm:t>
    </dgm:pt>
    <dgm:pt modelId="{8E427569-27A8-41A5-97C1-1460AC73A488}" type="sibTrans" cxnId="{76FC39D4-F52D-47A0-89A0-D8C89E617B26}">
      <dgm:prSet/>
      <dgm:spPr/>
      <dgm:t>
        <a:bodyPr/>
        <a:lstStyle/>
        <a:p>
          <a:endParaRPr lang="en-US"/>
        </a:p>
      </dgm:t>
    </dgm:pt>
    <dgm:pt modelId="{6B65F28C-B2C2-4FF8-BE91-B002C5D07F3E}">
      <dgm:prSet/>
      <dgm:spPr/>
      <dgm:t>
        <a:bodyPr/>
        <a:lstStyle/>
        <a:p>
          <a:r>
            <a:rPr lang="en-CA"/>
            <a:t>We don't have anyone who knows JAVA.</a:t>
          </a:r>
          <a:endParaRPr lang="en-US"/>
        </a:p>
      </dgm:t>
    </dgm:pt>
    <dgm:pt modelId="{95D42AF5-EA97-4084-94B3-C64C5BB316B8}" type="parTrans" cxnId="{9C2BC362-8B44-4762-8086-642C892593A8}">
      <dgm:prSet/>
      <dgm:spPr/>
      <dgm:t>
        <a:bodyPr/>
        <a:lstStyle/>
        <a:p>
          <a:endParaRPr lang="en-US"/>
        </a:p>
      </dgm:t>
    </dgm:pt>
    <dgm:pt modelId="{7E5B533B-730E-4998-AB62-47DEEA1604BA}" type="sibTrans" cxnId="{9C2BC362-8B44-4762-8086-642C892593A8}">
      <dgm:prSet/>
      <dgm:spPr/>
      <dgm:t>
        <a:bodyPr/>
        <a:lstStyle/>
        <a:p>
          <a:endParaRPr lang="en-US"/>
        </a:p>
      </dgm:t>
    </dgm:pt>
    <dgm:pt modelId="{7BD482D7-9F52-4A9A-83A1-6E7E3993CBBE}">
      <dgm:prSet/>
      <dgm:spPr/>
      <dgm:t>
        <a:bodyPr/>
        <a:lstStyle/>
        <a:p>
          <a:r>
            <a:rPr lang="en-CA"/>
            <a:t>The response time is so slow that we can't get our test cases entered.</a:t>
          </a:r>
          <a:endParaRPr lang="en-US"/>
        </a:p>
      </dgm:t>
    </dgm:pt>
    <dgm:pt modelId="{1658F21D-1E56-49EF-AE1C-C5AB9C7B8D47}" type="parTrans" cxnId="{07435F62-4D5B-46EB-86B9-19E830ABCD74}">
      <dgm:prSet/>
      <dgm:spPr/>
      <dgm:t>
        <a:bodyPr/>
        <a:lstStyle/>
        <a:p>
          <a:endParaRPr lang="en-US"/>
        </a:p>
      </dgm:t>
    </dgm:pt>
    <dgm:pt modelId="{C76E0730-F209-408F-A0E0-C7DEA2C78774}" type="sibTrans" cxnId="{07435F62-4D5B-46EB-86B9-19E830ABCD74}">
      <dgm:prSet/>
      <dgm:spPr/>
      <dgm:t>
        <a:bodyPr/>
        <a:lstStyle/>
        <a:p>
          <a:endParaRPr lang="en-US"/>
        </a:p>
      </dgm:t>
    </dgm:pt>
    <dgm:pt modelId="{457FE721-E0E9-A24D-82EF-D951963219F9}" type="pres">
      <dgm:prSet presAssocID="{FF3E2377-FF6A-467C-8A24-F60F2364490B}" presName="linear" presStyleCnt="0">
        <dgm:presLayoutVars>
          <dgm:dir/>
          <dgm:animLvl val="lvl"/>
          <dgm:resizeHandles val="exact"/>
        </dgm:presLayoutVars>
      </dgm:prSet>
      <dgm:spPr/>
    </dgm:pt>
    <dgm:pt modelId="{A6EDCF7A-BB5C-8046-9DE3-103DC9C3E89E}" type="pres">
      <dgm:prSet presAssocID="{069904C1-294C-46D9-8A82-9267BE405091}" presName="parentLin" presStyleCnt="0"/>
      <dgm:spPr/>
    </dgm:pt>
    <dgm:pt modelId="{757083C4-8C79-EE4B-A35A-3B9A10C95533}" type="pres">
      <dgm:prSet presAssocID="{069904C1-294C-46D9-8A82-9267BE405091}" presName="parentLeftMargin" presStyleLbl="node1" presStyleIdx="0" presStyleCnt="3"/>
      <dgm:spPr/>
    </dgm:pt>
    <dgm:pt modelId="{89EE2FB0-9A77-994F-B2D6-8BD5AC205966}" type="pres">
      <dgm:prSet presAssocID="{069904C1-294C-46D9-8A82-9267BE405091}" presName="parentText" presStyleLbl="node1" presStyleIdx="0" presStyleCnt="3">
        <dgm:presLayoutVars>
          <dgm:chMax val="0"/>
          <dgm:bulletEnabled val="1"/>
        </dgm:presLayoutVars>
      </dgm:prSet>
      <dgm:spPr/>
    </dgm:pt>
    <dgm:pt modelId="{6E4E47EF-20B9-D346-B1EC-56996C376A3F}" type="pres">
      <dgm:prSet presAssocID="{069904C1-294C-46D9-8A82-9267BE405091}" presName="negativeSpace" presStyleCnt="0"/>
      <dgm:spPr/>
    </dgm:pt>
    <dgm:pt modelId="{62F1649A-3F59-4943-9F80-1396FED3F55C}" type="pres">
      <dgm:prSet presAssocID="{069904C1-294C-46D9-8A82-9267BE405091}" presName="childText" presStyleLbl="conFgAcc1" presStyleIdx="0" presStyleCnt="3">
        <dgm:presLayoutVars>
          <dgm:bulletEnabled val="1"/>
        </dgm:presLayoutVars>
      </dgm:prSet>
      <dgm:spPr/>
    </dgm:pt>
    <dgm:pt modelId="{686B050A-AE6B-F741-AFF0-EC39D6F2455B}" type="pres">
      <dgm:prSet presAssocID="{1C6839A7-4C17-4509-A9DF-C785B01CECB4}" presName="spaceBetweenRectangles" presStyleCnt="0"/>
      <dgm:spPr/>
    </dgm:pt>
    <dgm:pt modelId="{4B0EECCC-CAD9-9445-AA23-4B3695B02D1F}" type="pres">
      <dgm:prSet presAssocID="{D311E99C-18F3-4E15-A600-DB38466FFF12}" presName="parentLin" presStyleCnt="0"/>
      <dgm:spPr/>
    </dgm:pt>
    <dgm:pt modelId="{031F9EAF-4FE0-9045-A8B2-57B1A6DED5C4}" type="pres">
      <dgm:prSet presAssocID="{D311E99C-18F3-4E15-A600-DB38466FFF12}" presName="parentLeftMargin" presStyleLbl="node1" presStyleIdx="0" presStyleCnt="3"/>
      <dgm:spPr/>
    </dgm:pt>
    <dgm:pt modelId="{64BA9C87-F97A-F846-807D-62C49EF391ED}" type="pres">
      <dgm:prSet presAssocID="{D311E99C-18F3-4E15-A600-DB38466FFF12}" presName="parentText" presStyleLbl="node1" presStyleIdx="1" presStyleCnt="3">
        <dgm:presLayoutVars>
          <dgm:chMax val="0"/>
          <dgm:bulletEnabled val="1"/>
        </dgm:presLayoutVars>
      </dgm:prSet>
      <dgm:spPr/>
    </dgm:pt>
    <dgm:pt modelId="{C2FE754B-8BC7-594E-9C06-47464C1D9621}" type="pres">
      <dgm:prSet presAssocID="{D311E99C-18F3-4E15-A600-DB38466FFF12}" presName="negativeSpace" presStyleCnt="0"/>
      <dgm:spPr/>
    </dgm:pt>
    <dgm:pt modelId="{2708505E-4219-654D-8298-FBA80F898348}" type="pres">
      <dgm:prSet presAssocID="{D311E99C-18F3-4E15-A600-DB38466FFF12}" presName="childText" presStyleLbl="conFgAcc1" presStyleIdx="1" presStyleCnt="3">
        <dgm:presLayoutVars>
          <dgm:bulletEnabled val="1"/>
        </dgm:presLayoutVars>
      </dgm:prSet>
      <dgm:spPr/>
    </dgm:pt>
    <dgm:pt modelId="{95A1C5B5-476B-4A43-B64B-89361A5CA701}" type="pres">
      <dgm:prSet presAssocID="{B370DF53-C65E-47FE-B0A4-499D8E86BA4E}" presName="spaceBetweenRectangles" presStyleCnt="0"/>
      <dgm:spPr/>
    </dgm:pt>
    <dgm:pt modelId="{F61305AE-161F-3D49-B5EA-BC030741793A}" type="pres">
      <dgm:prSet presAssocID="{3B2B9CC9-51F1-4BFA-BD91-5AB357BDDF2D}" presName="parentLin" presStyleCnt="0"/>
      <dgm:spPr/>
    </dgm:pt>
    <dgm:pt modelId="{24C2C6CE-0440-C743-A863-A796446ED18D}" type="pres">
      <dgm:prSet presAssocID="{3B2B9CC9-51F1-4BFA-BD91-5AB357BDDF2D}" presName="parentLeftMargin" presStyleLbl="node1" presStyleIdx="1" presStyleCnt="3"/>
      <dgm:spPr/>
    </dgm:pt>
    <dgm:pt modelId="{AC076DB5-B478-954D-AEBE-28EEBB09DAB7}" type="pres">
      <dgm:prSet presAssocID="{3B2B9CC9-51F1-4BFA-BD91-5AB357BDDF2D}" presName="parentText" presStyleLbl="node1" presStyleIdx="2" presStyleCnt="3">
        <dgm:presLayoutVars>
          <dgm:chMax val="0"/>
          <dgm:bulletEnabled val="1"/>
        </dgm:presLayoutVars>
      </dgm:prSet>
      <dgm:spPr/>
    </dgm:pt>
    <dgm:pt modelId="{EF9347C7-B252-6A4C-BED7-5A441344B80B}" type="pres">
      <dgm:prSet presAssocID="{3B2B9CC9-51F1-4BFA-BD91-5AB357BDDF2D}" presName="negativeSpace" presStyleCnt="0"/>
      <dgm:spPr/>
    </dgm:pt>
    <dgm:pt modelId="{1180CED0-8E80-944D-993B-382CC43D021B}" type="pres">
      <dgm:prSet presAssocID="{3B2B9CC9-51F1-4BFA-BD91-5AB357BDDF2D}" presName="childText" presStyleLbl="conFgAcc1" presStyleIdx="2" presStyleCnt="3">
        <dgm:presLayoutVars>
          <dgm:bulletEnabled val="1"/>
        </dgm:presLayoutVars>
      </dgm:prSet>
      <dgm:spPr/>
    </dgm:pt>
  </dgm:ptLst>
  <dgm:cxnLst>
    <dgm:cxn modelId="{F92A1605-DD92-C64F-AED4-44E2256166D8}" type="presOf" srcId="{3B2B9CC9-51F1-4BFA-BD91-5AB357BDDF2D}" destId="{AC076DB5-B478-954D-AEBE-28EEBB09DAB7}" srcOrd="1" destOrd="0" presId="urn:microsoft.com/office/officeart/2005/8/layout/list1"/>
    <dgm:cxn modelId="{3E7A300A-8E1B-D845-A3CF-EAF00A88A3E4}" type="presOf" srcId="{427D109F-B961-447E-9AF6-42E2A84CFF46}" destId="{1180CED0-8E80-944D-993B-382CC43D021B}" srcOrd="0" destOrd="1" presId="urn:microsoft.com/office/officeart/2005/8/layout/list1"/>
    <dgm:cxn modelId="{F2D5B20D-FB6F-3547-8348-889375B8FACF}" type="presOf" srcId="{85FC01ED-7304-4B33-A39B-6E71BC54A3A2}" destId="{1180CED0-8E80-944D-993B-382CC43D021B}" srcOrd="0" destOrd="0" presId="urn:microsoft.com/office/officeart/2005/8/layout/list1"/>
    <dgm:cxn modelId="{8AC69B22-BD5C-5842-B8C6-4E15F1FF69A8}" type="presOf" srcId="{069904C1-294C-46D9-8A82-9267BE405091}" destId="{757083C4-8C79-EE4B-A35A-3B9A10C95533}" srcOrd="0" destOrd="0" presId="urn:microsoft.com/office/officeart/2005/8/layout/list1"/>
    <dgm:cxn modelId="{D237D237-6CFB-0A4D-8EDC-7FA952109D35}" type="presOf" srcId="{3B2B9CC9-51F1-4BFA-BD91-5AB357BDDF2D}" destId="{24C2C6CE-0440-C743-A863-A796446ED18D}" srcOrd="0" destOrd="0" presId="urn:microsoft.com/office/officeart/2005/8/layout/list1"/>
    <dgm:cxn modelId="{E63F6C3B-614B-DB4C-B135-2AB28643B5C6}" type="presOf" srcId="{FF3E2377-FF6A-467C-8A24-F60F2364490B}" destId="{457FE721-E0E9-A24D-82EF-D951963219F9}" srcOrd="0" destOrd="0" presId="urn:microsoft.com/office/officeart/2005/8/layout/list1"/>
    <dgm:cxn modelId="{07435F62-4D5B-46EB-86B9-19E830ABCD74}" srcId="{3B2B9CC9-51F1-4BFA-BD91-5AB357BDDF2D}" destId="{7BD482D7-9F52-4A9A-83A1-6E7E3993CBBE}" srcOrd="3" destOrd="0" parTransId="{1658F21D-1E56-49EF-AE1C-C5AB9C7B8D47}" sibTransId="{C76E0730-F209-408F-A0E0-C7DEA2C78774}"/>
    <dgm:cxn modelId="{9C2BC362-8B44-4762-8086-642C892593A8}" srcId="{3B2B9CC9-51F1-4BFA-BD91-5AB357BDDF2D}" destId="{6B65F28C-B2C2-4FF8-BE91-B002C5D07F3E}" srcOrd="2" destOrd="0" parTransId="{95D42AF5-EA97-4084-94B3-C64C5BB316B8}" sibTransId="{7E5B533B-730E-4998-AB62-47DEEA1604BA}"/>
    <dgm:cxn modelId="{C278836A-30C5-4ED5-90FD-E02ABA77F1E1}" srcId="{FF3E2377-FF6A-467C-8A24-F60F2364490B}" destId="{3B2B9CC9-51F1-4BFA-BD91-5AB357BDDF2D}" srcOrd="2" destOrd="0" parTransId="{5D62B282-D5C2-42A0-ACB5-85CF8CDAC3F0}" sibTransId="{6EDB10F8-5F18-4D13-979E-0F687629722B}"/>
    <dgm:cxn modelId="{704EA073-6891-8B42-B8E9-43971A13954B}" type="presOf" srcId="{7BD482D7-9F52-4A9A-83A1-6E7E3993CBBE}" destId="{1180CED0-8E80-944D-993B-382CC43D021B}" srcOrd="0" destOrd="3" presId="urn:microsoft.com/office/officeart/2005/8/layout/list1"/>
    <dgm:cxn modelId="{5E371154-EA17-9C4F-A711-0D1338D4E3CF}" type="presOf" srcId="{069904C1-294C-46D9-8A82-9267BE405091}" destId="{89EE2FB0-9A77-994F-B2D6-8BD5AC205966}" srcOrd="1" destOrd="0" presId="urn:microsoft.com/office/officeart/2005/8/layout/list1"/>
    <dgm:cxn modelId="{C9D6AC55-D766-284C-9C0F-404CE8375A08}" type="presOf" srcId="{6B65F28C-B2C2-4FF8-BE91-B002C5D07F3E}" destId="{1180CED0-8E80-944D-993B-382CC43D021B}" srcOrd="0" destOrd="2" presId="urn:microsoft.com/office/officeart/2005/8/layout/list1"/>
    <dgm:cxn modelId="{6225FCBD-6893-5447-8443-3FB9E801C36F}" type="presOf" srcId="{D311E99C-18F3-4E15-A600-DB38466FFF12}" destId="{64BA9C87-F97A-F846-807D-62C49EF391ED}" srcOrd="1" destOrd="0" presId="urn:microsoft.com/office/officeart/2005/8/layout/list1"/>
    <dgm:cxn modelId="{6028CDCA-CE31-C842-8769-914D27BC4E2F}" type="presOf" srcId="{D311E99C-18F3-4E15-A600-DB38466FFF12}" destId="{031F9EAF-4FE0-9045-A8B2-57B1A6DED5C4}" srcOrd="0" destOrd="0" presId="urn:microsoft.com/office/officeart/2005/8/layout/list1"/>
    <dgm:cxn modelId="{76FC39D4-F52D-47A0-89A0-D8C89E617B26}" srcId="{3B2B9CC9-51F1-4BFA-BD91-5AB357BDDF2D}" destId="{427D109F-B961-447E-9AF6-42E2A84CFF46}" srcOrd="1" destOrd="0" parTransId="{3001D32A-0E2B-44D9-960C-F2397C86F04C}" sibTransId="{8E427569-27A8-41A5-97C1-1460AC73A488}"/>
    <dgm:cxn modelId="{757BDAD6-06FD-4863-ABF5-1835A4F81FCE}" srcId="{FF3E2377-FF6A-467C-8A24-F60F2364490B}" destId="{069904C1-294C-46D9-8A82-9267BE405091}" srcOrd="0" destOrd="0" parTransId="{3F96E1AF-8477-4891-9A65-B4D70D6AC41B}" sibTransId="{1C6839A7-4C17-4509-A9DF-C785B01CECB4}"/>
    <dgm:cxn modelId="{131339E4-0664-45AB-A8F6-674237AE0862}" srcId="{FF3E2377-FF6A-467C-8A24-F60F2364490B}" destId="{D311E99C-18F3-4E15-A600-DB38466FFF12}" srcOrd="1" destOrd="0" parTransId="{169C1E26-8E3E-495F-80BF-21CB60065A0D}" sibTransId="{B370DF53-C65E-47FE-B0A4-499D8E86BA4E}"/>
    <dgm:cxn modelId="{713545EF-5F21-461F-B64C-5B0F87B78F1E}" srcId="{3B2B9CC9-51F1-4BFA-BD91-5AB357BDDF2D}" destId="{85FC01ED-7304-4B33-A39B-6E71BC54A3A2}" srcOrd="0" destOrd="0" parTransId="{05969DBA-DC28-43CA-9F38-5253761D5C75}" sibTransId="{57F95C91-0856-4011-A300-4B7A859C6781}"/>
    <dgm:cxn modelId="{C462502A-104C-BF4C-8525-24BC9EC0646C}" type="presParOf" srcId="{457FE721-E0E9-A24D-82EF-D951963219F9}" destId="{A6EDCF7A-BB5C-8046-9DE3-103DC9C3E89E}" srcOrd="0" destOrd="0" presId="urn:microsoft.com/office/officeart/2005/8/layout/list1"/>
    <dgm:cxn modelId="{8533CAE5-3C94-6443-A019-08A191B24C67}" type="presParOf" srcId="{A6EDCF7A-BB5C-8046-9DE3-103DC9C3E89E}" destId="{757083C4-8C79-EE4B-A35A-3B9A10C95533}" srcOrd="0" destOrd="0" presId="urn:microsoft.com/office/officeart/2005/8/layout/list1"/>
    <dgm:cxn modelId="{43C58E13-8538-8A4D-9408-511FA7A00E70}" type="presParOf" srcId="{A6EDCF7A-BB5C-8046-9DE3-103DC9C3E89E}" destId="{89EE2FB0-9A77-994F-B2D6-8BD5AC205966}" srcOrd="1" destOrd="0" presId="urn:microsoft.com/office/officeart/2005/8/layout/list1"/>
    <dgm:cxn modelId="{94E490DC-9121-9B4C-926E-573982F7A648}" type="presParOf" srcId="{457FE721-E0E9-A24D-82EF-D951963219F9}" destId="{6E4E47EF-20B9-D346-B1EC-56996C376A3F}" srcOrd="1" destOrd="0" presId="urn:microsoft.com/office/officeart/2005/8/layout/list1"/>
    <dgm:cxn modelId="{C1ECFE95-8FB3-FA4F-AF62-57EE7E80F4AB}" type="presParOf" srcId="{457FE721-E0E9-A24D-82EF-D951963219F9}" destId="{62F1649A-3F59-4943-9F80-1396FED3F55C}" srcOrd="2" destOrd="0" presId="urn:microsoft.com/office/officeart/2005/8/layout/list1"/>
    <dgm:cxn modelId="{F9BBF662-5385-8745-8198-0EAD0F400F46}" type="presParOf" srcId="{457FE721-E0E9-A24D-82EF-D951963219F9}" destId="{686B050A-AE6B-F741-AFF0-EC39D6F2455B}" srcOrd="3" destOrd="0" presId="urn:microsoft.com/office/officeart/2005/8/layout/list1"/>
    <dgm:cxn modelId="{93CC61AB-BF84-CA48-8CCE-3533EA8052B0}" type="presParOf" srcId="{457FE721-E0E9-A24D-82EF-D951963219F9}" destId="{4B0EECCC-CAD9-9445-AA23-4B3695B02D1F}" srcOrd="4" destOrd="0" presId="urn:microsoft.com/office/officeart/2005/8/layout/list1"/>
    <dgm:cxn modelId="{8D226749-FC95-C84C-891C-5C80523ECEA5}" type="presParOf" srcId="{4B0EECCC-CAD9-9445-AA23-4B3695B02D1F}" destId="{031F9EAF-4FE0-9045-A8B2-57B1A6DED5C4}" srcOrd="0" destOrd="0" presId="urn:microsoft.com/office/officeart/2005/8/layout/list1"/>
    <dgm:cxn modelId="{0E1471BD-716D-4F41-8167-6BD52AA90FE0}" type="presParOf" srcId="{4B0EECCC-CAD9-9445-AA23-4B3695B02D1F}" destId="{64BA9C87-F97A-F846-807D-62C49EF391ED}" srcOrd="1" destOrd="0" presId="urn:microsoft.com/office/officeart/2005/8/layout/list1"/>
    <dgm:cxn modelId="{13AF24C7-A9DD-DB4A-9AA6-0BF2FA8F9AF6}" type="presParOf" srcId="{457FE721-E0E9-A24D-82EF-D951963219F9}" destId="{C2FE754B-8BC7-594E-9C06-47464C1D9621}" srcOrd="5" destOrd="0" presId="urn:microsoft.com/office/officeart/2005/8/layout/list1"/>
    <dgm:cxn modelId="{B2C0F258-CA69-504C-A16D-4CB9153006A7}" type="presParOf" srcId="{457FE721-E0E9-A24D-82EF-D951963219F9}" destId="{2708505E-4219-654D-8298-FBA80F898348}" srcOrd="6" destOrd="0" presId="urn:microsoft.com/office/officeart/2005/8/layout/list1"/>
    <dgm:cxn modelId="{C4DFA468-EF99-FA45-A86B-5006CC00311C}" type="presParOf" srcId="{457FE721-E0E9-A24D-82EF-D951963219F9}" destId="{95A1C5B5-476B-4A43-B64B-89361A5CA701}" srcOrd="7" destOrd="0" presId="urn:microsoft.com/office/officeart/2005/8/layout/list1"/>
    <dgm:cxn modelId="{F1722F3B-20D9-F842-AAF0-EF3288AF1A40}" type="presParOf" srcId="{457FE721-E0E9-A24D-82EF-D951963219F9}" destId="{F61305AE-161F-3D49-B5EA-BC030741793A}" srcOrd="8" destOrd="0" presId="urn:microsoft.com/office/officeart/2005/8/layout/list1"/>
    <dgm:cxn modelId="{55E96588-453D-124B-B115-85478F7A66D2}" type="presParOf" srcId="{F61305AE-161F-3D49-B5EA-BC030741793A}" destId="{24C2C6CE-0440-C743-A863-A796446ED18D}" srcOrd="0" destOrd="0" presId="urn:microsoft.com/office/officeart/2005/8/layout/list1"/>
    <dgm:cxn modelId="{EFC0DA77-B87D-F24C-A09D-B075A71D4CA7}" type="presParOf" srcId="{F61305AE-161F-3D49-B5EA-BC030741793A}" destId="{AC076DB5-B478-954D-AEBE-28EEBB09DAB7}" srcOrd="1" destOrd="0" presId="urn:microsoft.com/office/officeart/2005/8/layout/list1"/>
    <dgm:cxn modelId="{88293193-1CA0-A847-A030-D79D3319F75C}" type="presParOf" srcId="{457FE721-E0E9-A24D-82EF-D951963219F9}" destId="{EF9347C7-B252-6A4C-BED7-5A441344B80B}" srcOrd="9" destOrd="0" presId="urn:microsoft.com/office/officeart/2005/8/layout/list1"/>
    <dgm:cxn modelId="{1EB2B75A-189A-EA44-818B-3BBC4382C2DD}" type="presParOf" srcId="{457FE721-E0E9-A24D-82EF-D951963219F9}" destId="{1180CED0-8E80-944D-993B-382CC43D021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76A50FD-ED67-4954-8654-442FA561980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DA55F95-9D62-4ED2-8D14-26DF61B10AA8}">
      <dgm:prSet/>
      <dgm:spPr/>
      <dgm:t>
        <a:bodyPr/>
        <a:lstStyle/>
        <a:p>
          <a:r>
            <a:rPr lang="en-CA"/>
            <a:t>Whenever a decision is made, a project manager should consider if the decision is one that will be important in the future, or will be meaningful to others. </a:t>
          </a:r>
          <a:endParaRPr lang="en-US"/>
        </a:p>
      </dgm:t>
    </dgm:pt>
    <dgm:pt modelId="{4945B79E-2E67-4BC3-A13C-E3FD871B8697}" type="parTrans" cxnId="{5C8AB2D0-5C85-4368-BD3B-1F44EB1B39C5}">
      <dgm:prSet/>
      <dgm:spPr/>
      <dgm:t>
        <a:bodyPr/>
        <a:lstStyle/>
        <a:p>
          <a:endParaRPr lang="en-US"/>
        </a:p>
      </dgm:t>
    </dgm:pt>
    <dgm:pt modelId="{F4C298CD-0FF2-496B-BF13-5D12CE4C5209}" type="sibTrans" cxnId="{5C8AB2D0-5C85-4368-BD3B-1F44EB1B39C5}">
      <dgm:prSet/>
      <dgm:spPr/>
      <dgm:t>
        <a:bodyPr/>
        <a:lstStyle/>
        <a:p>
          <a:endParaRPr lang="en-US"/>
        </a:p>
      </dgm:t>
    </dgm:pt>
    <dgm:pt modelId="{78BD7306-9DD9-4E49-8E92-337BD11E1F52}">
      <dgm:prSet/>
      <dgm:spPr/>
      <dgm:t>
        <a:bodyPr/>
        <a:lstStyle/>
        <a:p>
          <a:r>
            <a:rPr lang="en-CA"/>
            <a:t>It is generally best to include every decision at first because it can be difficult to know for certain which decisions will need to be referred to in the future, or what decisions may need revising.</a:t>
          </a:r>
          <a:endParaRPr lang="en-US"/>
        </a:p>
      </dgm:t>
    </dgm:pt>
    <dgm:pt modelId="{58F91FDD-5106-4F8E-B4D1-A556CBBBAD8E}" type="parTrans" cxnId="{58A6241F-6953-4843-B082-811314114DC6}">
      <dgm:prSet/>
      <dgm:spPr/>
      <dgm:t>
        <a:bodyPr/>
        <a:lstStyle/>
        <a:p>
          <a:endParaRPr lang="en-US"/>
        </a:p>
      </dgm:t>
    </dgm:pt>
    <dgm:pt modelId="{737CEE76-D036-4357-ABE3-A7B7AFAF6808}" type="sibTrans" cxnId="{58A6241F-6953-4843-B082-811314114DC6}">
      <dgm:prSet/>
      <dgm:spPr/>
      <dgm:t>
        <a:bodyPr/>
        <a:lstStyle/>
        <a:p>
          <a:endParaRPr lang="en-US"/>
        </a:p>
      </dgm:t>
    </dgm:pt>
    <dgm:pt modelId="{AD352FB1-B718-4AB6-9E9A-ACE37D641ACE}">
      <dgm:prSet/>
      <dgm:spPr/>
      <dgm:t>
        <a:bodyPr/>
        <a:lstStyle/>
        <a:p>
          <a:r>
            <a:rPr lang="en-CA" dirty="0"/>
            <a:t>Example: </a:t>
          </a:r>
          <a:r>
            <a:rPr lang="en-CA" strike="sngStrike" dirty="0">
              <a:hlinkClick xmlns:r="http://schemas.openxmlformats.org/officeDocument/2006/relationships" r:id="rId1"/>
            </a:rPr>
            <a:t>https://pmipicks.pmi.org/content-page/0c01287f-7e48-447a-a8a1-13e468920eae</a:t>
          </a:r>
          <a:r>
            <a:rPr lang="en-CA" strike="noStrike" dirty="0"/>
            <a:t> This link isn’t working, so will use “RAID log </a:t>
          </a:r>
          <a:r>
            <a:rPr lang="en-CA" strike="noStrike" dirty="0" err="1"/>
            <a:t>example.xlsx</a:t>
          </a:r>
          <a:r>
            <a:rPr lang="en-CA" strike="noStrike" dirty="0"/>
            <a:t>” in Brightspace instead</a:t>
          </a:r>
          <a:endParaRPr lang="en-US" strike="sngStrike" dirty="0"/>
        </a:p>
      </dgm:t>
    </dgm:pt>
    <dgm:pt modelId="{E3041168-A66D-4C10-86E8-492F51B3FEE9}" type="parTrans" cxnId="{6BA45704-E608-4A67-8866-EF0B239A3DC3}">
      <dgm:prSet/>
      <dgm:spPr/>
      <dgm:t>
        <a:bodyPr/>
        <a:lstStyle/>
        <a:p>
          <a:endParaRPr lang="en-US"/>
        </a:p>
      </dgm:t>
    </dgm:pt>
    <dgm:pt modelId="{C6B18DB1-28F9-44D0-ACE0-4BCF9F8F3768}" type="sibTrans" cxnId="{6BA45704-E608-4A67-8866-EF0B239A3DC3}">
      <dgm:prSet/>
      <dgm:spPr/>
      <dgm:t>
        <a:bodyPr/>
        <a:lstStyle/>
        <a:p>
          <a:endParaRPr lang="en-US"/>
        </a:p>
      </dgm:t>
    </dgm:pt>
    <dgm:pt modelId="{BD423204-6FDD-4F3F-86C3-2A8BA68B7B7E}" type="pres">
      <dgm:prSet presAssocID="{876A50FD-ED67-4954-8654-442FA5619806}" presName="root" presStyleCnt="0">
        <dgm:presLayoutVars>
          <dgm:dir/>
          <dgm:resizeHandles val="exact"/>
        </dgm:presLayoutVars>
      </dgm:prSet>
      <dgm:spPr/>
    </dgm:pt>
    <dgm:pt modelId="{E49E615A-24B7-4058-86DC-4A1505995C19}" type="pres">
      <dgm:prSet presAssocID="{BDA55F95-9D62-4ED2-8D14-26DF61B10AA8}" presName="compNode" presStyleCnt="0"/>
      <dgm:spPr/>
    </dgm:pt>
    <dgm:pt modelId="{501FDBC6-CE05-4B5F-A18B-2382B52F13AA}" type="pres">
      <dgm:prSet presAssocID="{BDA55F95-9D62-4ED2-8D14-26DF61B10AA8}" presName="bgRect" presStyleLbl="bgShp" presStyleIdx="0" presStyleCnt="3"/>
      <dgm:spPr/>
    </dgm:pt>
    <dgm:pt modelId="{9412CFE4-B3A6-4C1A-ABEC-F858CA328A4B}" type="pres">
      <dgm:prSet presAssocID="{BDA55F95-9D62-4ED2-8D14-26DF61B10AA8}"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eeting"/>
        </a:ext>
      </dgm:extLst>
    </dgm:pt>
    <dgm:pt modelId="{8691A05D-7B03-470C-BE25-3E64A4750D8C}" type="pres">
      <dgm:prSet presAssocID="{BDA55F95-9D62-4ED2-8D14-26DF61B10AA8}" presName="spaceRect" presStyleCnt="0"/>
      <dgm:spPr/>
    </dgm:pt>
    <dgm:pt modelId="{77E574DC-37E7-4277-AD37-5CC5E9D6FC61}" type="pres">
      <dgm:prSet presAssocID="{BDA55F95-9D62-4ED2-8D14-26DF61B10AA8}" presName="parTx" presStyleLbl="revTx" presStyleIdx="0" presStyleCnt="3">
        <dgm:presLayoutVars>
          <dgm:chMax val="0"/>
          <dgm:chPref val="0"/>
        </dgm:presLayoutVars>
      </dgm:prSet>
      <dgm:spPr/>
    </dgm:pt>
    <dgm:pt modelId="{B6ECB1CD-101B-4581-8679-00A2B13C537D}" type="pres">
      <dgm:prSet presAssocID="{F4C298CD-0FF2-496B-BF13-5D12CE4C5209}" presName="sibTrans" presStyleCnt="0"/>
      <dgm:spPr/>
    </dgm:pt>
    <dgm:pt modelId="{8B3D8600-A711-4A5F-9EA1-E1AF950CD281}" type="pres">
      <dgm:prSet presAssocID="{78BD7306-9DD9-4E49-8E92-337BD11E1F52}" presName="compNode" presStyleCnt="0"/>
      <dgm:spPr/>
    </dgm:pt>
    <dgm:pt modelId="{363BFCC3-69C0-4DA7-BC79-CABCA05C7A44}" type="pres">
      <dgm:prSet presAssocID="{78BD7306-9DD9-4E49-8E92-337BD11E1F52}" presName="bgRect" presStyleLbl="bgShp" presStyleIdx="1" presStyleCnt="3"/>
      <dgm:spPr/>
    </dgm:pt>
    <dgm:pt modelId="{6FF1CF39-9AE6-41E0-A061-EF8D6D4F17D4}" type="pres">
      <dgm:prSet presAssocID="{78BD7306-9DD9-4E49-8E92-337BD11E1F52}"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Light Bulb and Gear"/>
        </a:ext>
      </dgm:extLst>
    </dgm:pt>
    <dgm:pt modelId="{317A405D-C3F4-40DE-B761-558B9D63DD89}" type="pres">
      <dgm:prSet presAssocID="{78BD7306-9DD9-4E49-8E92-337BD11E1F52}" presName="spaceRect" presStyleCnt="0"/>
      <dgm:spPr/>
    </dgm:pt>
    <dgm:pt modelId="{E28AA795-C36F-454C-B829-A4C86D2CC387}" type="pres">
      <dgm:prSet presAssocID="{78BD7306-9DD9-4E49-8E92-337BD11E1F52}" presName="parTx" presStyleLbl="revTx" presStyleIdx="1" presStyleCnt="3">
        <dgm:presLayoutVars>
          <dgm:chMax val="0"/>
          <dgm:chPref val="0"/>
        </dgm:presLayoutVars>
      </dgm:prSet>
      <dgm:spPr/>
    </dgm:pt>
    <dgm:pt modelId="{6B8D0F1D-DB3E-42BB-8614-92A569E436FF}" type="pres">
      <dgm:prSet presAssocID="{737CEE76-D036-4357-ABE3-A7B7AFAF6808}" presName="sibTrans" presStyleCnt="0"/>
      <dgm:spPr/>
    </dgm:pt>
    <dgm:pt modelId="{6E4D1EF2-D8C0-4F0A-A311-0EE0CE6A6EB2}" type="pres">
      <dgm:prSet presAssocID="{AD352FB1-B718-4AB6-9E9A-ACE37D641ACE}" presName="compNode" presStyleCnt="0"/>
      <dgm:spPr/>
    </dgm:pt>
    <dgm:pt modelId="{74972D4B-79C8-480E-A82F-A1CC05CF2231}" type="pres">
      <dgm:prSet presAssocID="{AD352FB1-B718-4AB6-9E9A-ACE37D641ACE}" presName="bgRect" presStyleLbl="bgShp" presStyleIdx="2" presStyleCnt="3"/>
      <dgm:spPr/>
    </dgm:pt>
    <dgm:pt modelId="{035B21C6-1991-43F3-9451-DD5E03EAD581}" type="pres">
      <dgm:prSet presAssocID="{AD352FB1-B718-4AB6-9E9A-ACE37D641ACE}"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ker"/>
        </a:ext>
      </dgm:extLst>
    </dgm:pt>
    <dgm:pt modelId="{E371F52F-B1DC-4BC2-841B-CBF40ACD4992}" type="pres">
      <dgm:prSet presAssocID="{AD352FB1-B718-4AB6-9E9A-ACE37D641ACE}" presName="spaceRect" presStyleCnt="0"/>
      <dgm:spPr/>
    </dgm:pt>
    <dgm:pt modelId="{BE4EA670-3AD8-4D56-8DDD-74A907F1FC81}" type="pres">
      <dgm:prSet presAssocID="{AD352FB1-B718-4AB6-9E9A-ACE37D641ACE}" presName="parTx" presStyleLbl="revTx" presStyleIdx="2" presStyleCnt="3">
        <dgm:presLayoutVars>
          <dgm:chMax val="0"/>
          <dgm:chPref val="0"/>
        </dgm:presLayoutVars>
      </dgm:prSet>
      <dgm:spPr/>
    </dgm:pt>
  </dgm:ptLst>
  <dgm:cxnLst>
    <dgm:cxn modelId="{6BA45704-E608-4A67-8866-EF0B239A3DC3}" srcId="{876A50FD-ED67-4954-8654-442FA5619806}" destId="{AD352FB1-B718-4AB6-9E9A-ACE37D641ACE}" srcOrd="2" destOrd="0" parTransId="{E3041168-A66D-4C10-86E8-492F51B3FEE9}" sibTransId="{C6B18DB1-28F9-44D0-ACE0-4BCF9F8F3768}"/>
    <dgm:cxn modelId="{DC79130F-411B-4C10-A917-CA6DA9E8AB99}" type="presOf" srcId="{BDA55F95-9D62-4ED2-8D14-26DF61B10AA8}" destId="{77E574DC-37E7-4277-AD37-5CC5E9D6FC61}" srcOrd="0" destOrd="0" presId="urn:microsoft.com/office/officeart/2018/2/layout/IconVerticalSolidList"/>
    <dgm:cxn modelId="{58A6241F-6953-4843-B082-811314114DC6}" srcId="{876A50FD-ED67-4954-8654-442FA5619806}" destId="{78BD7306-9DD9-4E49-8E92-337BD11E1F52}" srcOrd="1" destOrd="0" parTransId="{58F91FDD-5106-4F8E-B4D1-A556CBBBAD8E}" sibTransId="{737CEE76-D036-4357-ABE3-A7B7AFAF6808}"/>
    <dgm:cxn modelId="{776A8E3A-8A89-420E-9E93-496BC9EC04B9}" type="presOf" srcId="{876A50FD-ED67-4954-8654-442FA5619806}" destId="{BD423204-6FDD-4F3F-86C3-2A8BA68B7B7E}" srcOrd="0" destOrd="0" presId="urn:microsoft.com/office/officeart/2018/2/layout/IconVerticalSolidList"/>
    <dgm:cxn modelId="{5C8AB2D0-5C85-4368-BD3B-1F44EB1B39C5}" srcId="{876A50FD-ED67-4954-8654-442FA5619806}" destId="{BDA55F95-9D62-4ED2-8D14-26DF61B10AA8}" srcOrd="0" destOrd="0" parTransId="{4945B79E-2E67-4BC3-A13C-E3FD871B8697}" sibTransId="{F4C298CD-0FF2-496B-BF13-5D12CE4C5209}"/>
    <dgm:cxn modelId="{3281D4D8-090D-465B-B99C-277C029983C3}" type="presOf" srcId="{78BD7306-9DD9-4E49-8E92-337BD11E1F52}" destId="{E28AA795-C36F-454C-B829-A4C86D2CC387}" srcOrd="0" destOrd="0" presId="urn:microsoft.com/office/officeart/2018/2/layout/IconVerticalSolidList"/>
    <dgm:cxn modelId="{83B529E3-C5D5-4595-82D1-D0775A3EE3FC}" type="presOf" srcId="{AD352FB1-B718-4AB6-9E9A-ACE37D641ACE}" destId="{BE4EA670-3AD8-4D56-8DDD-74A907F1FC81}" srcOrd="0" destOrd="0" presId="urn:microsoft.com/office/officeart/2018/2/layout/IconVerticalSolidList"/>
    <dgm:cxn modelId="{019DC9A0-CDBF-48DA-98B9-E35B727E6A71}" type="presParOf" srcId="{BD423204-6FDD-4F3F-86C3-2A8BA68B7B7E}" destId="{E49E615A-24B7-4058-86DC-4A1505995C19}" srcOrd="0" destOrd="0" presId="urn:microsoft.com/office/officeart/2018/2/layout/IconVerticalSolidList"/>
    <dgm:cxn modelId="{04FC6EF6-F5FB-4A7D-B09D-02CD70D96ABA}" type="presParOf" srcId="{E49E615A-24B7-4058-86DC-4A1505995C19}" destId="{501FDBC6-CE05-4B5F-A18B-2382B52F13AA}" srcOrd="0" destOrd="0" presId="urn:microsoft.com/office/officeart/2018/2/layout/IconVerticalSolidList"/>
    <dgm:cxn modelId="{3282076A-CD10-4765-AA1F-40271D75B84F}" type="presParOf" srcId="{E49E615A-24B7-4058-86DC-4A1505995C19}" destId="{9412CFE4-B3A6-4C1A-ABEC-F858CA328A4B}" srcOrd="1" destOrd="0" presId="urn:microsoft.com/office/officeart/2018/2/layout/IconVerticalSolidList"/>
    <dgm:cxn modelId="{793592EA-7B69-4D0F-8E6C-3E241CD629E3}" type="presParOf" srcId="{E49E615A-24B7-4058-86DC-4A1505995C19}" destId="{8691A05D-7B03-470C-BE25-3E64A4750D8C}" srcOrd="2" destOrd="0" presId="urn:microsoft.com/office/officeart/2018/2/layout/IconVerticalSolidList"/>
    <dgm:cxn modelId="{4CEA1881-44B0-49C9-8159-49710AB472E3}" type="presParOf" srcId="{E49E615A-24B7-4058-86DC-4A1505995C19}" destId="{77E574DC-37E7-4277-AD37-5CC5E9D6FC61}" srcOrd="3" destOrd="0" presId="urn:microsoft.com/office/officeart/2018/2/layout/IconVerticalSolidList"/>
    <dgm:cxn modelId="{90D02C92-86FC-4BB4-B5D1-8F0D973F15ED}" type="presParOf" srcId="{BD423204-6FDD-4F3F-86C3-2A8BA68B7B7E}" destId="{B6ECB1CD-101B-4581-8679-00A2B13C537D}" srcOrd="1" destOrd="0" presId="urn:microsoft.com/office/officeart/2018/2/layout/IconVerticalSolidList"/>
    <dgm:cxn modelId="{714BFC0D-1D35-48CD-85C9-BB50E0F665DE}" type="presParOf" srcId="{BD423204-6FDD-4F3F-86C3-2A8BA68B7B7E}" destId="{8B3D8600-A711-4A5F-9EA1-E1AF950CD281}" srcOrd="2" destOrd="0" presId="urn:microsoft.com/office/officeart/2018/2/layout/IconVerticalSolidList"/>
    <dgm:cxn modelId="{21A9FA85-C73D-44C2-B59D-CF1871C8872B}" type="presParOf" srcId="{8B3D8600-A711-4A5F-9EA1-E1AF950CD281}" destId="{363BFCC3-69C0-4DA7-BC79-CABCA05C7A44}" srcOrd="0" destOrd="0" presId="urn:microsoft.com/office/officeart/2018/2/layout/IconVerticalSolidList"/>
    <dgm:cxn modelId="{5A0AB8E1-C9C3-47E9-9F2A-7F3064C77D59}" type="presParOf" srcId="{8B3D8600-A711-4A5F-9EA1-E1AF950CD281}" destId="{6FF1CF39-9AE6-41E0-A061-EF8D6D4F17D4}" srcOrd="1" destOrd="0" presId="urn:microsoft.com/office/officeart/2018/2/layout/IconVerticalSolidList"/>
    <dgm:cxn modelId="{D71A4482-E088-4219-9282-7090E286A7E3}" type="presParOf" srcId="{8B3D8600-A711-4A5F-9EA1-E1AF950CD281}" destId="{317A405D-C3F4-40DE-B761-558B9D63DD89}" srcOrd="2" destOrd="0" presId="urn:microsoft.com/office/officeart/2018/2/layout/IconVerticalSolidList"/>
    <dgm:cxn modelId="{D795F4E7-D77A-4726-ACEA-3440D4BD6E54}" type="presParOf" srcId="{8B3D8600-A711-4A5F-9EA1-E1AF950CD281}" destId="{E28AA795-C36F-454C-B829-A4C86D2CC387}" srcOrd="3" destOrd="0" presId="urn:microsoft.com/office/officeart/2018/2/layout/IconVerticalSolidList"/>
    <dgm:cxn modelId="{2CC57A06-6F78-4BD3-8843-C57B0E5C13B6}" type="presParOf" srcId="{BD423204-6FDD-4F3F-86C3-2A8BA68B7B7E}" destId="{6B8D0F1D-DB3E-42BB-8614-92A569E436FF}" srcOrd="3" destOrd="0" presId="urn:microsoft.com/office/officeart/2018/2/layout/IconVerticalSolidList"/>
    <dgm:cxn modelId="{AD152ED6-88A1-4A9D-9A15-B88A6C6F40CA}" type="presParOf" srcId="{BD423204-6FDD-4F3F-86C3-2A8BA68B7B7E}" destId="{6E4D1EF2-D8C0-4F0A-A311-0EE0CE6A6EB2}" srcOrd="4" destOrd="0" presId="urn:microsoft.com/office/officeart/2018/2/layout/IconVerticalSolidList"/>
    <dgm:cxn modelId="{2CD26EB1-18FB-48FC-B31F-C4E1BD7E7A9F}" type="presParOf" srcId="{6E4D1EF2-D8C0-4F0A-A311-0EE0CE6A6EB2}" destId="{74972D4B-79C8-480E-A82F-A1CC05CF2231}" srcOrd="0" destOrd="0" presId="urn:microsoft.com/office/officeart/2018/2/layout/IconVerticalSolidList"/>
    <dgm:cxn modelId="{9D3BBFEE-B346-4635-9838-B65E1A236EAA}" type="presParOf" srcId="{6E4D1EF2-D8C0-4F0A-A311-0EE0CE6A6EB2}" destId="{035B21C6-1991-43F3-9451-DD5E03EAD581}" srcOrd="1" destOrd="0" presId="urn:microsoft.com/office/officeart/2018/2/layout/IconVerticalSolidList"/>
    <dgm:cxn modelId="{E626F325-606F-4C2B-AA13-6B8C8D56BC9A}" type="presParOf" srcId="{6E4D1EF2-D8C0-4F0A-A311-0EE0CE6A6EB2}" destId="{E371F52F-B1DC-4BC2-841B-CBF40ACD4992}" srcOrd="2" destOrd="0" presId="urn:microsoft.com/office/officeart/2018/2/layout/IconVerticalSolidList"/>
    <dgm:cxn modelId="{F6B4CCEC-16A6-4D8E-B9D5-D65188B4044B}" type="presParOf" srcId="{6E4D1EF2-D8C0-4F0A-A311-0EE0CE6A6EB2}" destId="{BE4EA670-3AD8-4D56-8DDD-74A907F1FC8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927C39-E5F4-46BC-A57A-0098297B44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789B506-77C7-4459-B729-4F4EDBCA4C92}">
      <dgm:prSet/>
      <dgm:spPr/>
      <dgm:t>
        <a:bodyPr/>
        <a:lstStyle/>
        <a:p>
          <a:r>
            <a:rPr lang="en-CA"/>
            <a:t>Elicitation</a:t>
          </a:r>
          <a:endParaRPr lang="en-US"/>
        </a:p>
      </dgm:t>
    </dgm:pt>
    <dgm:pt modelId="{7C94C927-9D51-44DE-AA8A-D5A57171D10F}" type="parTrans" cxnId="{AB3270D5-3563-4862-B65B-4474BB0BBBDD}">
      <dgm:prSet/>
      <dgm:spPr/>
      <dgm:t>
        <a:bodyPr/>
        <a:lstStyle/>
        <a:p>
          <a:endParaRPr lang="en-US"/>
        </a:p>
      </dgm:t>
    </dgm:pt>
    <dgm:pt modelId="{BB10EC0D-5C80-4875-AC1F-EDCB0D1D6D44}" type="sibTrans" cxnId="{AB3270D5-3563-4862-B65B-4474BB0BBBDD}">
      <dgm:prSet/>
      <dgm:spPr/>
      <dgm:t>
        <a:bodyPr/>
        <a:lstStyle/>
        <a:p>
          <a:endParaRPr lang="en-US"/>
        </a:p>
      </dgm:t>
    </dgm:pt>
    <dgm:pt modelId="{71BBF8EB-1E46-44A7-A569-0AE639292726}">
      <dgm:prSet/>
      <dgm:spPr/>
      <dgm:t>
        <a:bodyPr/>
        <a:lstStyle/>
        <a:p>
          <a:r>
            <a:rPr lang="en-CA"/>
            <a:t>Asking the stakeholders what they need</a:t>
          </a:r>
          <a:endParaRPr lang="en-US"/>
        </a:p>
      </dgm:t>
    </dgm:pt>
    <dgm:pt modelId="{2DF5EE3F-5223-42A4-B8EF-6A686DBBE0E7}" type="parTrans" cxnId="{A1D90E4C-0379-4E67-A12C-B6A5D0409AC5}">
      <dgm:prSet/>
      <dgm:spPr/>
      <dgm:t>
        <a:bodyPr/>
        <a:lstStyle/>
        <a:p>
          <a:endParaRPr lang="en-US"/>
        </a:p>
      </dgm:t>
    </dgm:pt>
    <dgm:pt modelId="{AE638E68-5937-495C-853C-68BADFD7F5A3}" type="sibTrans" cxnId="{A1D90E4C-0379-4E67-A12C-B6A5D0409AC5}">
      <dgm:prSet/>
      <dgm:spPr/>
      <dgm:t>
        <a:bodyPr/>
        <a:lstStyle/>
        <a:p>
          <a:endParaRPr lang="en-US"/>
        </a:p>
      </dgm:t>
    </dgm:pt>
    <dgm:pt modelId="{2AAD66F6-9A05-44D0-86CB-07DD5BA867C8}">
      <dgm:prSet/>
      <dgm:spPr/>
      <dgm:t>
        <a:bodyPr/>
        <a:lstStyle/>
        <a:p>
          <a:r>
            <a:rPr lang="en-CA"/>
            <a:t>Analysis</a:t>
          </a:r>
          <a:endParaRPr lang="en-US"/>
        </a:p>
      </dgm:t>
    </dgm:pt>
    <dgm:pt modelId="{F7624016-A17E-472E-B91C-BA8145E2CE82}" type="parTrans" cxnId="{A16A38B0-4C70-4E42-918C-8B109F44BC45}">
      <dgm:prSet/>
      <dgm:spPr/>
      <dgm:t>
        <a:bodyPr/>
        <a:lstStyle/>
        <a:p>
          <a:endParaRPr lang="en-US"/>
        </a:p>
      </dgm:t>
    </dgm:pt>
    <dgm:pt modelId="{46B94721-770C-4225-B770-8C7D9A85C2EE}" type="sibTrans" cxnId="{A16A38B0-4C70-4E42-918C-8B109F44BC45}">
      <dgm:prSet/>
      <dgm:spPr/>
      <dgm:t>
        <a:bodyPr/>
        <a:lstStyle/>
        <a:p>
          <a:endParaRPr lang="en-US"/>
        </a:p>
      </dgm:t>
    </dgm:pt>
    <dgm:pt modelId="{896ABBC8-A710-456C-B1EC-106D8B9D39E5}">
      <dgm:prSet/>
      <dgm:spPr/>
      <dgm:t>
        <a:bodyPr/>
        <a:lstStyle/>
        <a:p>
          <a:r>
            <a:rPr lang="en-CA" dirty="0"/>
            <a:t>Breaking down the answers into </a:t>
          </a:r>
          <a:r>
            <a:rPr lang="en-CA" i="1" dirty="0"/>
            <a:t>specific</a:t>
          </a:r>
          <a:r>
            <a:rPr lang="en-CA" dirty="0"/>
            <a:t> needs</a:t>
          </a:r>
          <a:endParaRPr lang="en-US" dirty="0"/>
        </a:p>
      </dgm:t>
    </dgm:pt>
    <dgm:pt modelId="{05E08E9B-C84D-4961-B7CE-265D64FAD3EF}" type="parTrans" cxnId="{D04C53F8-1DD6-454D-8647-12C4C9AACE2A}">
      <dgm:prSet/>
      <dgm:spPr/>
      <dgm:t>
        <a:bodyPr/>
        <a:lstStyle/>
        <a:p>
          <a:endParaRPr lang="en-US"/>
        </a:p>
      </dgm:t>
    </dgm:pt>
    <dgm:pt modelId="{E5407B80-BB7F-42F2-8914-12600061E37D}" type="sibTrans" cxnId="{D04C53F8-1DD6-454D-8647-12C4C9AACE2A}">
      <dgm:prSet/>
      <dgm:spPr/>
      <dgm:t>
        <a:bodyPr/>
        <a:lstStyle/>
        <a:p>
          <a:endParaRPr lang="en-US"/>
        </a:p>
      </dgm:t>
    </dgm:pt>
    <dgm:pt modelId="{B89CCE96-2E76-4242-83C3-133FDE7C5A71}">
      <dgm:prSet/>
      <dgm:spPr/>
      <dgm:t>
        <a:bodyPr/>
        <a:lstStyle/>
        <a:p>
          <a:r>
            <a:rPr lang="en-CA"/>
            <a:t>Specification</a:t>
          </a:r>
          <a:endParaRPr lang="en-US"/>
        </a:p>
      </dgm:t>
    </dgm:pt>
    <dgm:pt modelId="{06D904E3-A289-458A-91F3-8B00F88549A9}" type="parTrans" cxnId="{6A9C4C31-A7B2-4B79-8028-7D393E4944F0}">
      <dgm:prSet/>
      <dgm:spPr/>
      <dgm:t>
        <a:bodyPr/>
        <a:lstStyle/>
        <a:p>
          <a:endParaRPr lang="en-US"/>
        </a:p>
      </dgm:t>
    </dgm:pt>
    <dgm:pt modelId="{C15F3E40-5966-4BA9-BBF5-0D5DD5716699}" type="sibTrans" cxnId="{6A9C4C31-A7B2-4B79-8028-7D393E4944F0}">
      <dgm:prSet/>
      <dgm:spPr/>
      <dgm:t>
        <a:bodyPr/>
        <a:lstStyle/>
        <a:p>
          <a:endParaRPr lang="en-US"/>
        </a:p>
      </dgm:t>
    </dgm:pt>
    <dgm:pt modelId="{DCE4DFD3-3D1A-4C3A-80DA-28B7A04BD06D}">
      <dgm:prSet/>
      <dgm:spPr/>
      <dgm:t>
        <a:bodyPr/>
        <a:lstStyle/>
        <a:p>
          <a:r>
            <a:rPr lang="en-CA" dirty="0"/>
            <a:t>Documenting what the end result should look like</a:t>
          </a:r>
          <a:endParaRPr lang="en-US" dirty="0"/>
        </a:p>
      </dgm:t>
    </dgm:pt>
    <dgm:pt modelId="{C33A291C-1995-4183-89CA-7DF37470BEE4}" type="parTrans" cxnId="{B6DDB27B-1AA0-45D4-993C-C4F9FA1143A7}">
      <dgm:prSet/>
      <dgm:spPr/>
      <dgm:t>
        <a:bodyPr/>
        <a:lstStyle/>
        <a:p>
          <a:endParaRPr lang="en-US"/>
        </a:p>
      </dgm:t>
    </dgm:pt>
    <dgm:pt modelId="{E43EEF5E-8212-4F1D-83C4-D704F571112B}" type="sibTrans" cxnId="{B6DDB27B-1AA0-45D4-993C-C4F9FA1143A7}">
      <dgm:prSet/>
      <dgm:spPr/>
      <dgm:t>
        <a:bodyPr/>
        <a:lstStyle/>
        <a:p>
          <a:endParaRPr lang="en-US"/>
        </a:p>
      </dgm:t>
    </dgm:pt>
    <dgm:pt modelId="{9A8C59DF-DD71-4A0A-952B-CEA9725CEB71}">
      <dgm:prSet/>
      <dgm:spPr/>
      <dgm:t>
        <a:bodyPr/>
        <a:lstStyle/>
        <a:p>
          <a:r>
            <a:rPr lang="en-CA"/>
            <a:t>Validation</a:t>
          </a:r>
          <a:endParaRPr lang="en-US"/>
        </a:p>
      </dgm:t>
    </dgm:pt>
    <dgm:pt modelId="{D713EC74-EB8F-4C5D-A963-D54A125F9AD4}" type="parTrans" cxnId="{70956C71-D38D-49ED-A095-CB2096E407B4}">
      <dgm:prSet/>
      <dgm:spPr/>
      <dgm:t>
        <a:bodyPr/>
        <a:lstStyle/>
        <a:p>
          <a:endParaRPr lang="en-US"/>
        </a:p>
      </dgm:t>
    </dgm:pt>
    <dgm:pt modelId="{E609770A-9670-49B1-B0A4-FD280F788E77}" type="sibTrans" cxnId="{70956C71-D38D-49ED-A095-CB2096E407B4}">
      <dgm:prSet/>
      <dgm:spPr/>
      <dgm:t>
        <a:bodyPr/>
        <a:lstStyle/>
        <a:p>
          <a:endParaRPr lang="en-US"/>
        </a:p>
      </dgm:t>
    </dgm:pt>
    <dgm:pt modelId="{72F9252F-E36C-473D-850F-74AFF85BE106}">
      <dgm:prSet/>
      <dgm:spPr/>
      <dgm:t>
        <a:bodyPr/>
        <a:lstStyle/>
        <a:p>
          <a:r>
            <a:rPr lang="en-CA" dirty="0"/>
            <a:t>Asking the stakeholders if the specification would meet their needs</a:t>
          </a:r>
          <a:endParaRPr lang="en-US" dirty="0"/>
        </a:p>
      </dgm:t>
    </dgm:pt>
    <dgm:pt modelId="{800E19E4-725E-4004-B6D6-C0C68D2AA1B6}" type="parTrans" cxnId="{B88BC58C-D8CD-44B7-A08A-EF5EBCA517B5}">
      <dgm:prSet/>
      <dgm:spPr/>
      <dgm:t>
        <a:bodyPr/>
        <a:lstStyle/>
        <a:p>
          <a:endParaRPr lang="en-US"/>
        </a:p>
      </dgm:t>
    </dgm:pt>
    <dgm:pt modelId="{27BD0B4E-FCFE-4AD4-B0D2-2C29C9DADE6E}" type="sibTrans" cxnId="{B88BC58C-D8CD-44B7-A08A-EF5EBCA517B5}">
      <dgm:prSet/>
      <dgm:spPr/>
      <dgm:t>
        <a:bodyPr/>
        <a:lstStyle/>
        <a:p>
          <a:endParaRPr lang="en-US"/>
        </a:p>
      </dgm:t>
    </dgm:pt>
    <dgm:pt modelId="{0C738795-8F71-4FE2-B480-EA177FC35B85}">
      <dgm:prSet/>
      <dgm:spPr/>
      <dgm:t>
        <a:bodyPr/>
        <a:lstStyle/>
        <a:p>
          <a:r>
            <a:rPr lang="en-CA"/>
            <a:t>Management</a:t>
          </a:r>
          <a:endParaRPr lang="en-US"/>
        </a:p>
      </dgm:t>
    </dgm:pt>
    <dgm:pt modelId="{32D40F7B-0D87-4EA5-A1A8-21AF76F3CEC8}" type="parTrans" cxnId="{70F8697F-23B6-4266-9814-64A8645FDE45}">
      <dgm:prSet/>
      <dgm:spPr/>
      <dgm:t>
        <a:bodyPr/>
        <a:lstStyle/>
        <a:p>
          <a:endParaRPr lang="en-US"/>
        </a:p>
      </dgm:t>
    </dgm:pt>
    <dgm:pt modelId="{6DA69994-C224-4CC8-B0D0-5545CFBC1882}" type="sibTrans" cxnId="{70F8697F-23B6-4266-9814-64A8645FDE45}">
      <dgm:prSet/>
      <dgm:spPr/>
      <dgm:t>
        <a:bodyPr/>
        <a:lstStyle/>
        <a:p>
          <a:endParaRPr lang="en-US"/>
        </a:p>
      </dgm:t>
    </dgm:pt>
    <dgm:pt modelId="{B6216816-C40A-4C61-A845-2E0C742199F1}">
      <dgm:prSet/>
      <dgm:spPr/>
      <dgm:t>
        <a:bodyPr/>
        <a:lstStyle/>
        <a:p>
          <a:r>
            <a:rPr lang="en-CA"/>
            <a:t>Developing a process to deal with changes in requirements</a:t>
          </a:r>
          <a:endParaRPr lang="en-US"/>
        </a:p>
      </dgm:t>
    </dgm:pt>
    <dgm:pt modelId="{E3CD9E3C-0729-40B3-87FC-17050C6F0745}" type="parTrans" cxnId="{4722EE36-75A9-4DC6-A185-CDC77A3D5A49}">
      <dgm:prSet/>
      <dgm:spPr/>
      <dgm:t>
        <a:bodyPr/>
        <a:lstStyle/>
        <a:p>
          <a:endParaRPr lang="en-US"/>
        </a:p>
      </dgm:t>
    </dgm:pt>
    <dgm:pt modelId="{D5231222-A574-46CE-A622-31B9C5141C23}" type="sibTrans" cxnId="{4722EE36-75A9-4DC6-A185-CDC77A3D5A49}">
      <dgm:prSet/>
      <dgm:spPr/>
      <dgm:t>
        <a:bodyPr/>
        <a:lstStyle/>
        <a:p>
          <a:endParaRPr lang="en-US"/>
        </a:p>
      </dgm:t>
    </dgm:pt>
    <dgm:pt modelId="{2A41FC55-5E37-844F-92B8-02856B548BDF}" type="pres">
      <dgm:prSet presAssocID="{0B927C39-E5F4-46BC-A57A-0098297B44DA}" presName="linear" presStyleCnt="0">
        <dgm:presLayoutVars>
          <dgm:animLvl val="lvl"/>
          <dgm:resizeHandles val="exact"/>
        </dgm:presLayoutVars>
      </dgm:prSet>
      <dgm:spPr/>
    </dgm:pt>
    <dgm:pt modelId="{D5F4707F-8774-7243-B3E8-2C1DD0FE0394}" type="pres">
      <dgm:prSet presAssocID="{A789B506-77C7-4459-B729-4F4EDBCA4C92}" presName="parentText" presStyleLbl="node1" presStyleIdx="0" presStyleCnt="5">
        <dgm:presLayoutVars>
          <dgm:chMax val="0"/>
          <dgm:bulletEnabled val="1"/>
        </dgm:presLayoutVars>
      </dgm:prSet>
      <dgm:spPr/>
    </dgm:pt>
    <dgm:pt modelId="{87D7FB72-C2D5-E647-93DF-DE9C0360D619}" type="pres">
      <dgm:prSet presAssocID="{A789B506-77C7-4459-B729-4F4EDBCA4C92}" presName="childText" presStyleLbl="revTx" presStyleIdx="0" presStyleCnt="5">
        <dgm:presLayoutVars>
          <dgm:bulletEnabled val="1"/>
        </dgm:presLayoutVars>
      </dgm:prSet>
      <dgm:spPr/>
    </dgm:pt>
    <dgm:pt modelId="{1D74271F-D0EA-3F4A-94F8-07C03D96E788}" type="pres">
      <dgm:prSet presAssocID="{2AAD66F6-9A05-44D0-86CB-07DD5BA867C8}" presName="parentText" presStyleLbl="node1" presStyleIdx="1" presStyleCnt="5">
        <dgm:presLayoutVars>
          <dgm:chMax val="0"/>
          <dgm:bulletEnabled val="1"/>
        </dgm:presLayoutVars>
      </dgm:prSet>
      <dgm:spPr/>
    </dgm:pt>
    <dgm:pt modelId="{917F0629-136C-3E47-81B0-4F7D0755BBE8}" type="pres">
      <dgm:prSet presAssocID="{2AAD66F6-9A05-44D0-86CB-07DD5BA867C8}" presName="childText" presStyleLbl="revTx" presStyleIdx="1" presStyleCnt="5">
        <dgm:presLayoutVars>
          <dgm:bulletEnabled val="1"/>
        </dgm:presLayoutVars>
      </dgm:prSet>
      <dgm:spPr/>
    </dgm:pt>
    <dgm:pt modelId="{56913674-1355-A442-813C-53817585548B}" type="pres">
      <dgm:prSet presAssocID="{B89CCE96-2E76-4242-83C3-133FDE7C5A71}" presName="parentText" presStyleLbl="node1" presStyleIdx="2" presStyleCnt="5">
        <dgm:presLayoutVars>
          <dgm:chMax val="0"/>
          <dgm:bulletEnabled val="1"/>
        </dgm:presLayoutVars>
      </dgm:prSet>
      <dgm:spPr/>
    </dgm:pt>
    <dgm:pt modelId="{6E5F8C87-A1AB-8F42-AA0E-0835B4FE91ED}" type="pres">
      <dgm:prSet presAssocID="{B89CCE96-2E76-4242-83C3-133FDE7C5A71}" presName="childText" presStyleLbl="revTx" presStyleIdx="2" presStyleCnt="5">
        <dgm:presLayoutVars>
          <dgm:bulletEnabled val="1"/>
        </dgm:presLayoutVars>
      </dgm:prSet>
      <dgm:spPr/>
    </dgm:pt>
    <dgm:pt modelId="{551EB4FD-AE3C-8C40-897C-F4445E370BF1}" type="pres">
      <dgm:prSet presAssocID="{9A8C59DF-DD71-4A0A-952B-CEA9725CEB71}" presName="parentText" presStyleLbl="node1" presStyleIdx="3" presStyleCnt="5">
        <dgm:presLayoutVars>
          <dgm:chMax val="0"/>
          <dgm:bulletEnabled val="1"/>
        </dgm:presLayoutVars>
      </dgm:prSet>
      <dgm:spPr/>
    </dgm:pt>
    <dgm:pt modelId="{E8992B29-3798-A64B-8AD5-9F19B4729458}" type="pres">
      <dgm:prSet presAssocID="{9A8C59DF-DD71-4A0A-952B-CEA9725CEB71}" presName="childText" presStyleLbl="revTx" presStyleIdx="3" presStyleCnt="5">
        <dgm:presLayoutVars>
          <dgm:bulletEnabled val="1"/>
        </dgm:presLayoutVars>
      </dgm:prSet>
      <dgm:spPr/>
    </dgm:pt>
    <dgm:pt modelId="{E0619F71-5497-764F-BFD9-53EA2B62C857}" type="pres">
      <dgm:prSet presAssocID="{0C738795-8F71-4FE2-B480-EA177FC35B85}" presName="parentText" presStyleLbl="node1" presStyleIdx="4" presStyleCnt="5">
        <dgm:presLayoutVars>
          <dgm:chMax val="0"/>
          <dgm:bulletEnabled val="1"/>
        </dgm:presLayoutVars>
      </dgm:prSet>
      <dgm:spPr/>
    </dgm:pt>
    <dgm:pt modelId="{9126F7BB-E2D3-A548-89C4-7F704D037818}" type="pres">
      <dgm:prSet presAssocID="{0C738795-8F71-4FE2-B480-EA177FC35B85}" presName="childText" presStyleLbl="revTx" presStyleIdx="4" presStyleCnt="5">
        <dgm:presLayoutVars>
          <dgm:bulletEnabled val="1"/>
        </dgm:presLayoutVars>
      </dgm:prSet>
      <dgm:spPr/>
    </dgm:pt>
  </dgm:ptLst>
  <dgm:cxnLst>
    <dgm:cxn modelId="{A1BFED08-321E-4445-82C5-93BB546CD5CE}" type="presOf" srcId="{B89CCE96-2E76-4242-83C3-133FDE7C5A71}" destId="{56913674-1355-A442-813C-53817585548B}" srcOrd="0" destOrd="0" presId="urn:microsoft.com/office/officeart/2005/8/layout/vList2"/>
    <dgm:cxn modelId="{00FEB022-5994-1244-B0D3-57616C829DFC}" type="presOf" srcId="{72F9252F-E36C-473D-850F-74AFF85BE106}" destId="{E8992B29-3798-A64B-8AD5-9F19B4729458}" srcOrd="0" destOrd="0" presId="urn:microsoft.com/office/officeart/2005/8/layout/vList2"/>
    <dgm:cxn modelId="{6A9C4C31-A7B2-4B79-8028-7D393E4944F0}" srcId="{0B927C39-E5F4-46BC-A57A-0098297B44DA}" destId="{B89CCE96-2E76-4242-83C3-133FDE7C5A71}" srcOrd="2" destOrd="0" parTransId="{06D904E3-A289-458A-91F3-8B00F88549A9}" sibTransId="{C15F3E40-5966-4BA9-BBF5-0D5DD5716699}"/>
    <dgm:cxn modelId="{4722EE36-75A9-4DC6-A185-CDC77A3D5A49}" srcId="{0C738795-8F71-4FE2-B480-EA177FC35B85}" destId="{B6216816-C40A-4C61-A845-2E0C742199F1}" srcOrd="0" destOrd="0" parTransId="{E3CD9E3C-0729-40B3-87FC-17050C6F0745}" sibTransId="{D5231222-A574-46CE-A622-31B9C5141C23}"/>
    <dgm:cxn modelId="{EEF0D93C-E78D-C945-8558-33E654067A23}" type="presOf" srcId="{A789B506-77C7-4459-B729-4F4EDBCA4C92}" destId="{D5F4707F-8774-7243-B3E8-2C1DD0FE0394}" srcOrd="0" destOrd="0" presId="urn:microsoft.com/office/officeart/2005/8/layout/vList2"/>
    <dgm:cxn modelId="{B2309F42-C721-4949-9CD2-3817819A36E3}" type="presOf" srcId="{2AAD66F6-9A05-44D0-86CB-07DD5BA867C8}" destId="{1D74271F-D0EA-3F4A-94F8-07C03D96E788}" srcOrd="0" destOrd="0" presId="urn:microsoft.com/office/officeart/2005/8/layout/vList2"/>
    <dgm:cxn modelId="{A1D90E4C-0379-4E67-A12C-B6A5D0409AC5}" srcId="{A789B506-77C7-4459-B729-4F4EDBCA4C92}" destId="{71BBF8EB-1E46-44A7-A569-0AE639292726}" srcOrd="0" destOrd="0" parTransId="{2DF5EE3F-5223-42A4-B8EF-6A686DBBE0E7}" sibTransId="{AE638E68-5937-495C-853C-68BADFD7F5A3}"/>
    <dgm:cxn modelId="{70956C71-D38D-49ED-A095-CB2096E407B4}" srcId="{0B927C39-E5F4-46BC-A57A-0098297B44DA}" destId="{9A8C59DF-DD71-4A0A-952B-CEA9725CEB71}" srcOrd="3" destOrd="0" parTransId="{D713EC74-EB8F-4C5D-A963-D54A125F9AD4}" sibTransId="{E609770A-9670-49B1-B0A4-FD280F788E77}"/>
    <dgm:cxn modelId="{8A4BFA74-B114-BE47-9F2B-13385D841709}" type="presOf" srcId="{0B927C39-E5F4-46BC-A57A-0098297B44DA}" destId="{2A41FC55-5E37-844F-92B8-02856B548BDF}" srcOrd="0" destOrd="0" presId="urn:microsoft.com/office/officeart/2005/8/layout/vList2"/>
    <dgm:cxn modelId="{B6DDB27B-1AA0-45D4-993C-C4F9FA1143A7}" srcId="{B89CCE96-2E76-4242-83C3-133FDE7C5A71}" destId="{DCE4DFD3-3D1A-4C3A-80DA-28B7A04BD06D}" srcOrd="0" destOrd="0" parTransId="{C33A291C-1995-4183-89CA-7DF37470BEE4}" sibTransId="{E43EEF5E-8212-4F1D-83C4-D704F571112B}"/>
    <dgm:cxn modelId="{70F8697F-23B6-4266-9814-64A8645FDE45}" srcId="{0B927C39-E5F4-46BC-A57A-0098297B44DA}" destId="{0C738795-8F71-4FE2-B480-EA177FC35B85}" srcOrd="4" destOrd="0" parTransId="{32D40F7B-0D87-4EA5-A1A8-21AF76F3CEC8}" sibTransId="{6DA69994-C224-4CC8-B0D0-5545CFBC1882}"/>
    <dgm:cxn modelId="{2B408888-F579-5D4E-A638-2CF58BCA8A01}" type="presOf" srcId="{0C738795-8F71-4FE2-B480-EA177FC35B85}" destId="{E0619F71-5497-764F-BFD9-53EA2B62C857}" srcOrd="0" destOrd="0" presId="urn:microsoft.com/office/officeart/2005/8/layout/vList2"/>
    <dgm:cxn modelId="{B88BC58C-D8CD-44B7-A08A-EF5EBCA517B5}" srcId="{9A8C59DF-DD71-4A0A-952B-CEA9725CEB71}" destId="{72F9252F-E36C-473D-850F-74AFF85BE106}" srcOrd="0" destOrd="0" parTransId="{800E19E4-725E-4004-B6D6-C0C68D2AA1B6}" sibTransId="{27BD0B4E-FCFE-4AD4-B0D2-2C29C9DADE6E}"/>
    <dgm:cxn modelId="{F1185C94-B4B9-4F4E-B377-4648825DB413}" type="presOf" srcId="{9A8C59DF-DD71-4A0A-952B-CEA9725CEB71}" destId="{551EB4FD-AE3C-8C40-897C-F4445E370BF1}" srcOrd="0" destOrd="0" presId="urn:microsoft.com/office/officeart/2005/8/layout/vList2"/>
    <dgm:cxn modelId="{9C7F69AC-F98F-8441-B449-34EEAA249F43}" type="presOf" srcId="{DCE4DFD3-3D1A-4C3A-80DA-28B7A04BD06D}" destId="{6E5F8C87-A1AB-8F42-AA0E-0835B4FE91ED}" srcOrd="0" destOrd="0" presId="urn:microsoft.com/office/officeart/2005/8/layout/vList2"/>
    <dgm:cxn modelId="{A16A38B0-4C70-4E42-918C-8B109F44BC45}" srcId="{0B927C39-E5F4-46BC-A57A-0098297B44DA}" destId="{2AAD66F6-9A05-44D0-86CB-07DD5BA867C8}" srcOrd="1" destOrd="0" parTransId="{F7624016-A17E-472E-B91C-BA8145E2CE82}" sibTransId="{46B94721-770C-4225-B770-8C7D9A85C2EE}"/>
    <dgm:cxn modelId="{FFC202C5-F82D-9F4D-AD00-418B7B01E762}" type="presOf" srcId="{71BBF8EB-1E46-44A7-A569-0AE639292726}" destId="{87D7FB72-C2D5-E647-93DF-DE9C0360D619}" srcOrd="0" destOrd="0" presId="urn:microsoft.com/office/officeart/2005/8/layout/vList2"/>
    <dgm:cxn modelId="{708382C8-A583-2647-8BFE-1777F60D5CD8}" type="presOf" srcId="{B6216816-C40A-4C61-A845-2E0C742199F1}" destId="{9126F7BB-E2D3-A548-89C4-7F704D037818}" srcOrd="0" destOrd="0" presId="urn:microsoft.com/office/officeart/2005/8/layout/vList2"/>
    <dgm:cxn modelId="{AB3270D5-3563-4862-B65B-4474BB0BBBDD}" srcId="{0B927C39-E5F4-46BC-A57A-0098297B44DA}" destId="{A789B506-77C7-4459-B729-4F4EDBCA4C92}" srcOrd="0" destOrd="0" parTransId="{7C94C927-9D51-44DE-AA8A-D5A57171D10F}" sibTransId="{BB10EC0D-5C80-4875-AC1F-EDCB0D1D6D44}"/>
    <dgm:cxn modelId="{F87992F6-134E-724A-8B04-DD3470A6EE10}" type="presOf" srcId="{896ABBC8-A710-456C-B1EC-106D8B9D39E5}" destId="{917F0629-136C-3E47-81B0-4F7D0755BBE8}" srcOrd="0" destOrd="0" presId="urn:microsoft.com/office/officeart/2005/8/layout/vList2"/>
    <dgm:cxn modelId="{D04C53F8-1DD6-454D-8647-12C4C9AACE2A}" srcId="{2AAD66F6-9A05-44D0-86CB-07DD5BA867C8}" destId="{896ABBC8-A710-456C-B1EC-106D8B9D39E5}" srcOrd="0" destOrd="0" parTransId="{05E08E9B-C84D-4961-B7CE-265D64FAD3EF}" sibTransId="{E5407B80-BB7F-42F2-8914-12600061E37D}"/>
    <dgm:cxn modelId="{07760B0D-BEBC-DF48-AC27-838C9C3BE9BE}" type="presParOf" srcId="{2A41FC55-5E37-844F-92B8-02856B548BDF}" destId="{D5F4707F-8774-7243-B3E8-2C1DD0FE0394}" srcOrd="0" destOrd="0" presId="urn:microsoft.com/office/officeart/2005/8/layout/vList2"/>
    <dgm:cxn modelId="{41BCAE67-7DE0-9048-8460-7156FF201CFC}" type="presParOf" srcId="{2A41FC55-5E37-844F-92B8-02856B548BDF}" destId="{87D7FB72-C2D5-E647-93DF-DE9C0360D619}" srcOrd="1" destOrd="0" presId="urn:microsoft.com/office/officeart/2005/8/layout/vList2"/>
    <dgm:cxn modelId="{7503FD1E-9DE3-2F46-9E3D-35D693332617}" type="presParOf" srcId="{2A41FC55-5E37-844F-92B8-02856B548BDF}" destId="{1D74271F-D0EA-3F4A-94F8-07C03D96E788}" srcOrd="2" destOrd="0" presId="urn:microsoft.com/office/officeart/2005/8/layout/vList2"/>
    <dgm:cxn modelId="{0C0BC0C8-1C38-BC40-9353-0A036CA00354}" type="presParOf" srcId="{2A41FC55-5E37-844F-92B8-02856B548BDF}" destId="{917F0629-136C-3E47-81B0-4F7D0755BBE8}" srcOrd="3" destOrd="0" presId="urn:microsoft.com/office/officeart/2005/8/layout/vList2"/>
    <dgm:cxn modelId="{F6010D02-012B-F748-BBE4-7A9E0167B526}" type="presParOf" srcId="{2A41FC55-5E37-844F-92B8-02856B548BDF}" destId="{56913674-1355-A442-813C-53817585548B}" srcOrd="4" destOrd="0" presId="urn:microsoft.com/office/officeart/2005/8/layout/vList2"/>
    <dgm:cxn modelId="{0D4A600B-4B8F-1F4F-A0A0-C51440D9C9B9}" type="presParOf" srcId="{2A41FC55-5E37-844F-92B8-02856B548BDF}" destId="{6E5F8C87-A1AB-8F42-AA0E-0835B4FE91ED}" srcOrd="5" destOrd="0" presId="urn:microsoft.com/office/officeart/2005/8/layout/vList2"/>
    <dgm:cxn modelId="{3C55FA2A-F898-C744-8F6E-4565523966A7}" type="presParOf" srcId="{2A41FC55-5E37-844F-92B8-02856B548BDF}" destId="{551EB4FD-AE3C-8C40-897C-F4445E370BF1}" srcOrd="6" destOrd="0" presId="urn:microsoft.com/office/officeart/2005/8/layout/vList2"/>
    <dgm:cxn modelId="{D75A10FE-FF56-0541-9916-DE95F09527EF}" type="presParOf" srcId="{2A41FC55-5E37-844F-92B8-02856B548BDF}" destId="{E8992B29-3798-A64B-8AD5-9F19B4729458}" srcOrd="7" destOrd="0" presId="urn:microsoft.com/office/officeart/2005/8/layout/vList2"/>
    <dgm:cxn modelId="{40D592AF-97AC-F942-81BF-CC0B8729A249}" type="presParOf" srcId="{2A41FC55-5E37-844F-92B8-02856B548BDF}" destId="{E0619F71-5497-764F-BFD9-53EA2B62C857}" srcOrd="8" destOrd="0" presId="urn:microsoft.com/office/officeart/2005/8/layout/vList2"/>
    <dgm:cxn modelId="{E1E0C354-690F-F341-B331-0CDEF4F2C223}" type="presParOf" srcId="{2A41FC55-5E37-844F-92B8-02856B548BDF}" destId="{9126F7BB-E2D3-A548-89C4-7F704D037818}"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CC07A1-6DFD-4A54-B33E-7F21873AC05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5E1FFCF-C174-4B4D-874B-8464C380055A}">
      <dgm:prSet/>
      <dgm:spPr/>
      <dgm:t>
        <a:bodyPr/>
        <a:lstStyle/>
        <a:p>
          <a:r>
            <a:rPr lang="en-CA"/>
            <a:t>Elicitation is the gathering and discovery of requirements from stakeholders and other sources</a:t>
          </a:r>
          <a:endParaRPr lang="en-US"/>
        </a:p>
      </dgm:t>
    </dgm:pt>
    <dgm:pt modelId="{61BAEA3E-EE73-4AA4-85D5-127675323623}" type="parTrans" cxnId="{5730014D-8A7C-4E46-BA93-278D6A665C5E}">
      <dgm:prSet/>
      <dgm:spPr/>
      <dgm:t>
        <a:bodyPr/>
        <a:lstStyle/>
        <a:p>
          <a:endParaRPr lang="en-US"/>
        </a:p>
      </dgm:t>
    </dgm:pt>
    <dgm:pt modelId="{45C3D008-21AE-4581-8193-EAB9D6FAB89E}" type="sibTrans" cxnId="{5730014D-8A7C-4E46-BA93-278D6A665C5E}">
      <dgm:prSet/>
      <dgm:spPr/>
      <dgm:t>
        <a:bodyPr/>
        <a:lstStyle/>
        <a:p>
          <a:endParaRPr lang="en-US"/>
        </a:p>
      </dgm:t>
    </dgm:pt>
    <dgm:pt modelId="{DA59CCE3-338D-4720-B9DF-6E4AD4F187B5}">
      <dgm:prSet custT="1"/>
      <dgm:spPr/>
      <dgm:t>
        <a:bodyPr/>
        <a:lstStyle/>
        <a:p>
          <a:r>
            <a:rPr lang="en-CA" sz="2000" dirty="0"/>
            <a:t>A variety of techniques can be used such as</a:t>
          </a:r>
          <a:endParaRPr lang="en-US" sz="2000" dirty="0"/>
        </a:p>
      </dgm:t>
    </dgm:pt>
    <dgm:pt modelId="{15B318EA-C197-4E7D-8472-C07F6632DCB8}" type="parTrans" cxnId="{0E7BABA4-BE68-46AC-9691-9F6E7737A1F0}">
      <dgm:prSet/>
      <dgm:spPr/>
      <dgm:t>
        <a:bodyPr/>
        <a:lstStyle/>
        <a:p>
          <a:endParaRPr lang="en-US"/>
        </a:p>
      </dgm:t>
    </dgm:pt>
    <dgm:pt modelId="{9DB2A000-38C4-480E-BF8B-5FDA414CB644}" type="sibTrans" cxnId="{0E7BABA4-BE68-46AC-9691-9F6E7737A1F0}">
      <dgm:prSet/>
      <dgm:spPr/>
      <dgm:t>
        <a:bodyPr/>
        <a:lstStyle/>
        <a:p>
          <a:endParaRPr lang="en-US"/>
        </a:p>
      </dgm:t>
    </dgm:pt>
    <dgm:pt modelId="{4916D6B0-F0F8-46C1-9621-14E09E31F86A}">
      <dgm:prSet custT="1"/>
      <dgm:spPr/>
      <dgm:t>
        <a:bodyPr/>
        <a:lstStyle/>
        <a:p>
          <a:r>
            <a:rPr lang="en-CA" sz="1600" kern="1200" dirty="0">
              <a:solidFill>
                <a:prstClr val="black">
                  <a:hueOff val="0"/>
                  <a:satOff val="0"/>
                  <a:lumOff val="0"/>
                  <a:alphaOff val="0"/>
                </a:prstClr>
              </a:solidFill>
              <a:latin typeface="Calibri"/>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Joint Application Design</a:t>
          </a:r>
          <a:r>
            <a:rPr lang="en-CA" sz="1600" kern="1200" dirty="0">
              <a:solidFill>
                <a:prstClr val="black">
                  <a:hueOff val="0"/>
                  <a:satOff val="0"/>
                  <a:lumOff val="0"/>
                  <a:alphaOff val="0"/>
                </a:prstClr>
              </a:solidFill>
              <a:latin typeface="Calibri"/>
              <a:ea typeface="+mn-ea"/>
              <a:cs typeface="+mn-cs"/>
            </a:rPr>
            <a:t> </a:t>
          </a:r>
          <a:r>
            <a:rPr lang="en-CA" sz="1600" kern="1200" dirty="0"/>
            <a:t>(JAD) sessions</a:t>
          </a:r>
          <a:endParaRPr lang="en-US" sz="1600" kern="1200" dirty="0"/>
        </a:p>
      </dgm:t>
    </dgm:pt>
    <dgm:pt modelId="{A31CE84C-711C-4699-829C-C829A5A4A8A7}" type="parTrans" cxnId="{F4F0C0B6-D7C6-4782-B850-2D1362746905}">
      <dgm:prSet/>
      <dgm:spPr/>
      <dgm:t>
        <a:bodyPr/>
        <a:lstStyle/>
        <a:p>
          <a:endParaRPr lang="en-US"/>
        </a:p>
      </dgm:t>
    </dgm:pt>
    <dgm:pt modelId="{6E7BF1D6-53C4-4A30-9B05-CA6A1326CADC}" type="sibTrans" cxnId="{F4F0C0B6-D7C6-4782-B850-2D1362746905}">
      <dgm:prSet/>
      <dgm:spPr/>
      <dgm:t>
        <a:bodyPr/>
        <a:lstStyle/>
        <a:p>
          <a:endParaRPr lang="en-US"/>
        </a:p>
      </dgm:t>
    </dgm:pt>
    <dgm:pt modelId="{3EB447B3-206B-4E57-AC94-329773981832}">
      <dgm:prSet custT="1"/>
      <dgm:spPr/>
      <dgm:t>
        <a:bodyPr/>
        <a:lstStyle/>
        <a:p>
          <a:r>
            <a:rPr lang="en-CA" sz="1600" kern="1200" dirty="0"/>
            <a:t>Interviews</a:t>
          </a:r>
          <a:endParaRPr lang="en-US" sz="1600" kern="1200" dirty="0"/>
        </a:p>
      </dgm:t>
    </dgm:pt>
    <dgm:pt modelId="{7A509312-800C-48CC-B779-A75974E4F4EB}" type="parTrans" cxnId="{24C75F05-E8F6-4677-BA8D-F836A33783CE}">
      <dgm:prSet/>
      <dgm:spPr/>
      <dgm:t>
        <a:bodyPr/>
        <a:lstStyle/>
        <a:p>
          <a:endParaRPr lang="en-US"/>
        </a:p>
      </dgm:t>
    </dgm:pt>
    <dgm:pt modelId="{448DE962-E98C-46EB-B3BE-9F03E40B831D}" type="sibTrans" cxnId="{24C75F05-E8F6-4677-BA8D-F836A33783CE}">
      <dgm:prSet/>
      <dgm:spPr/>
      <dgm:t>
        <a:bodyPr/>
        <a:lstStyle/>
        <a:p>
          <a:endParaRPr lang="en-US"/>
        </a:p>
      </dgm:t>
    </dgm:pt>
    <dgm:pt modelId="{8D5FC212-E676-4EB1-84C6-3AD35210B218}">
      <dgm:prSet custT="1"/>
      <dgm:spPr/>
      <dgm:t>
        <a:bodyPr/>
        <a:lstStyle/>
        <a:p>
          <a:r>
            <a:rPr lang="en-CA" sz="1600" kern="1200" dirty="0"/>
            <a:t>Document analysis</a:t>
          </a:r>
          <a:endParaRPr lang="en-US" sz="1600" kern="1200" dirty="0"/>
        </a:p>
      </dgm:t>
    </dgm:pt>
    <dgm:pt modelId="{F6253DAE-6959-41AA-AF23-52648453D1D8}" type="parTrans" cxnId="{818B2F1A-517C-4EEF-A5D5-890E0CDA231F}">
      <dgm:prSet/>
      <dgm:spPr/>
      <dgm:t>
        <a:bodyPr/>
        <a:lstStyle/>
        <a:p>
          <a:endParaRPr lang="en-US"/>
        </a:p>
      </dgm:t>
    </dgm:pt>
    <dgm:pt modelId="{7CD51843-948A-4E18-9A6F-2ABD946C1170}" type="sibTrans" cxnId="{818B2F1A-517C-4EEF-A5D5-890E0CDA231F}">
      <dgm:prSet/>
      <dgm:spPr/>
      <dgm:t>
        <a:bodyPr/>
        <a:lstStyle/>
        <a:p>
          <a:endParaRPr lang="en-US"/>
        </a:p>
      </dgm:t>
    </dgm:pt>
    <dgm:pt modelId="{E5292301-7DA8-4C55-AE76-021D6B40FD7D}">
      <dgm:prSet custT="1"/>
      <dgm:spPr/>
      <dgm:t>
        <a:bodyPr/>
        <a:lstStyle/>
        <a:p>
          <a:r>
            <a:rPr lang="en-CA" sz="1600" kern="1200" dirty="0"/>
            <a:t>Focus groups</a:t>
          </a:r>
          <a:endParaRPr lang="en-US" sz="1600" kern="1200" dirty="0"/>
        </a:p>
      </dgm:t>
    </dgm:pt>
    <dgm:pt modelId="{F108BD24-18E4-4A12-9346-CDDB47684C4F}" type="parTrans" cxnId="{68AE41E8-2A14-4CDA-9250-495CE7B5659B}">
      <dgm:prSet/>
      <dgm:spPr/>
      <dgm:t>
        <a:bodyPr/>
        <a:lstStyle/>
        <a:p>
          <a:endParaRPr lang="en-US"/>
        </a:p>
      </dgm:t>
    </dgm:pt>
    <dgm:pt modelId="{651DC9A4-1383-4C0E-A4B1-A308CC66DA27}" type="sibTrans" cxnId="{68AE41E8-2A14-4CDA-9250-495CE7B5659B}">
      <dgm:prSet/>
      <dgm:spPr/>
      <dgm:t>
        <a:bodyPr/>
        <a:lstStyle/>
        <a:p>
          <a:endParaRPr lang="en-US"/>
        </a:p>
      </dgm:t>
    </dgm:pt>
    <dgm:pt modelId="{76EC3667-E79E-445C-8F31-3B5C43CBEC0D}">
      <dgm:prSet/>
      <dgm:spPr/>
      <dgm:t>
        <a:bodyPr/>
        <a:lstStyle/>
        <a:p>
          <a:r>
            <a:rPr lang="en-CA" dirty="0"/>
            <a:t>Elicitation is the first step of requirements development</a:t>
          </a:r>
          <a:endParaRPr lang="en-US" dirty="0"/>
        </a:p>
      </dgm:t>
    </dgm:pt>
    <dgm:pt modelId="{221A571F-DC13-4877-8295-97827BAC6936}" type="parTrans" cxnId="{A1DA4ABE-48E0-411A-902B-8A46ECC67409}">
      <dgm:prSet/>
      <dgm:spPr/>
      <dgm:t>
        <a:bodyPr/>
        <a:lstStyle/>
        <a:p>
          <a:endParaRPr lang="en-US"/>
        </a:p>
      </dgm:t>
    </dgm:pt>
    <dgm:pt modelId="{2174950F-FC73-4418-ADDC-8C3585D8E616}" type="sibTrans" cxnId="{A1DA4ABE-48E0-411A-902B-8A46ECC67409}">
      <dgm:prSet/>
      <dgm:spPr/>
      <dgm:t>
        <a:bodyPr/>
        <a:lstStyle/>
        <a:p>
          <a:endParaRPr lang="en-US"/>
        </a:p>
      </dgm:t>
    </dgm:pt>
    <dgm:pt modelId="{237D65BB-1EC3-4B02-9084-136601FD8BD8}" type="pres">
      <dgm:prSet presAssocID="{56CC07A1-6DFD-4A54-B33E-7F21873AC051}" presName="root" presStyleCnt="0">
        <dgm:presLayoutVars>
          <dgm:dir/>
          <dgm:resizeHandles val="exact"/>
        </dgm:presLayoutVars>
      </dgm:prSet>
      <dgm:spPr/>
    </dgm:pt>
    <dgm:pt modelId="{A4C413B9-86DB-4D12-BD11-773280E0690E}" type="pres">
      <dgm:prSet presAssocID="{B5E1FFCF-C174-4B4D-874B-8464C380055A}" presName="compNode" presStyleCnt="0"/>
      <dgm:spPr/>
    </dgm:pt>
    <dgm:pt modelId="{8F2894B5-E8D5-4E7C-A666-8AAD6A443D7A}" type="pres">
      <dgm:prSet presAssocID="{B5E1FFCF-C174-4B4D-874B-8464C380055A}" presName="bgRect" presStyleLbl="bgShp" presStyleIdx="0" presStyleCnt="3"/>
      <dgm:spPr/>
    </dgm:pt>
    <dgm:pt modelId="{A4FC297E-68F1-40B3-AC0E-326553CF8CB5}" type="pres">
      <dgm:prSet presAssocID="{B5E1FFCF-C174-4B4D-874B-8464C380055A}"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gnifying glass"/>
        </a:ext>
      </dgm:extLst>
    </dgm:pt>
    <dgm:pt modelId="{80A524F9-8771-44D9-9BB2-D4BDE9BFFD89}" type="pres">
      <dgm:prSet presAssocID="{B5E1FFCF-C174-4B4D-874B-8464C380055A}" presName="spaceRect" presStyleCnt="0"/>
      <dgm:spPr/>
    </dgm:pt>
    <dgm:pt modelId="{6C683D17-A76F-4370-891C-3F394FA146B9}" type="pres">
      <dgm:prSet presAssocID="{B5E1FFCF-C174-4B4D-874B-8464C380055A}" presName="parTx" presStyleLbl="revTx" presStyleIdx="0" presStyleCnt="4">
        <dgm:presLayoutVars>
          <dgm:chMax val="0"/>
          <dgm:chPref val="0"/>
        </dgm:presLayoutVars>
      </dgm:prSet>
      <dgm:spPr/>
    </dgm:pt>
    <dgm:pt modelId="{5E5AB4BC-BE78-4CCC-889A-D4BE5B5157DE}" type="pres">
      <dgm:prSet presAssocID="{45C3D008-21AE-4581-8193-EAB9D6FAB89E}" presName="sibTrans" presStyleCnt="0"/>
      <dgm:spPr/>
    </dgm:pt>
    <dgm:pt modelId="{AEE7F7B7-1020-4B6F-8C72-89F606DB8613}" type="pres">
      <dgm:prSet presAssocID="{DA59CCE3-338D-4720-B9DF-6E4AD4F187B5}" presName="compNode" presStyleCnt="0"/>
      <dgm:spPr/>
    </dgm:pt>
    <dgm:pt modelId="{4BB6C4E4-9896-4E0E-B0A2-55C8712F3CFD}" type="pres">
      <dgm:prSet presAssocID="{DA59CCE3-338D-4720-B9DF-6E4AD4F187B5}" presName="bgRect" presStyleLbl="bgShp" presStyleIdx="1" presStyleCnt="3"/>
      <dgm:spPr/>
    </dgm:pt>
    <dgm:pt modelId="{E07E40EE-4A0A-4F72-A597-D7699C76C18F}" type="pres">
      <dgm:prSet presAssocID="{DA59CCE3-338D-4720-B9DF-6E4AD4F187B5}"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oard Room"/>
        </a:ext>
      </dgm:extLst>
    </dgm:pt>
    <dgm:pt modelId="{1585F67E-FECD-4178-8CAA-BF305A4CE845}" type="pres">
      <dgm:prSet presAssocID="{DA59CCE3-338D-4720-B9DF-6E4AD4F187B5}" presName="spaceRect" presStyleCnt="0"/>
      <dgm:spPr/>
    </dgm:pt>
    <dgm:pt modelId="{E1FD9EC2-BB7A-4A11-B38B-7BEC9FABBC07}" type="pres">
      <dgm:prSet presAssocID="{DA59CCE3-338D-4720-B9DF-6E4AD4F187B5}" presName="parTx" presStyleLbl="revTx" presStyleIdx="1" presStyleCnt="4">
        <dgm:presLayoutVars>
          <dgm:chMax val="0"/>
          <dgm:chPref val="0"/>
        </dgm:presLayoutVars>
      </dgm:prSet>
      <dgm:spPr/>
    </dgm:pt>
    <dgm:pt modelId="{A0535F1A-BB0E-42DE-9F78-C3F90AA888EC}" type="pres">
      <dgm:prSet presAssocID="{DA59CCE3-338D-4720-B9DF-6E4AD4F187B5}" presName="desTx" presStyleLbl="revTx" presStyleIdx="2" presStyleCnt="4" custScaleX="113537">
        <dgm:presLayoutVars/>
      </dgm:prSet>
      <dgm:spPr/>
    </dgm:pt>
    <dgm:pt modelId="{0E35EC2F-8CA6-4B34-A7C3-647358D27AAF}" type="pres">
      <dgm:prSet presAssocID="{9DB2A000-38C4-480E-BF8B-5FDA414CB644}" presName="sibTrans" presStyleCnt="0"/>
      <dgm:spPr/>
    </dgm:pt>
    <dgm:pt modelId="{489F9033-B180-4546-BBB4-6AADB1B2AF5B}" type="pres">
      <dgm:prSet presAssocID="{76EC3667-E79E-445C-8F31-3B5C43CBEC0D}" presName="compNode" presStyleCnt="0"/>
      <dgm:spPr/>
    </dgm:pt>
    <dgm:pt modelId="{7BEF5D00-FCC5-4D80-99D5-F7CFF8A18E31}" type="pres">
      <dgm:prSet presAssocID="{76EC3667-E79E-445C-8F31-3B5C43CBEC0D}" presName="bgRect" presStyleLbl="bgShp" presStyleIdx="2" presStyleCnt="3"/>
      <dgm:spPr/>
    </dgm:pt>
    <dgm:pt modelId="{83AA3FA8-D672-488E-8B8D-53DAE6DAB188}" type="pres">
      <dgm:prSet presAssocID="{76EC3667-E79E-445C-8F31-3B5C43CBEC0D}"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ight Bulb and Gear"/>
        </a:ext>
      </dgm:extLst>
    </dgm:pt>
    <dgm:pt modelId="{FEA4D363-BB25-4776-BA18-4E2BBA36168B}" type="pres">
      <dgm:prSet presAssocID="{76EC3667-E79E-445C-8F31-3B5C43CBEC0D}" presName="spaceRect" presStyleCnt="0"/>
      <dgm:spPr/>
    </dgm:pt>
    <dgm:pt modelId="{AFA9C237-10D2-4ADF-821F-DC95E3549DFE}" type="pres">
      <dgm:prSet presAssocID="{76EC3667-E79E-445C-8F31-3B5C43CBEC0D}" presName="parTx" presStyleLbl="revTx" presStyleIdx="3" presStyleCnt="4">
        <dgm:presLayoutVars>
          <dgm:chMax val="0"/>
          <dgm:chPref val="0"/>
        </dgm:presLayoutVars>
      </dgm:prSet>
      <dgm:spPr/>
    </dgm:pt>
  </dgm:ptLst>
  <dgm:cxnLst>
    <dgm:cxn modelId="{24C75F05-E8F6-4677-BA8D-F836A33783CE}" srcId="{DA59CCE3-338D-4720-B9DF-6E4AD4F187B5}" destId="{3EB447B3-206B-4E57-AC94-329773981832}" srcOrd="1" destOrd="0" parTransId="{7A509312-800C-48CC-B779-A75974E4F4EB}" sibTransId="{448DE962-E98C-46EB-B3BE-9F03E40B831D}"/>
    <dgm:cxn modelId="{818B2F1A-517C-4EEF-A5D5-890E0CDA231F}" srcId="{DA59CCE3-338D-4720-B9DF-6E4AD4F187B5}" destId="{8D5FC212-E676-4EB1-84C6-3AD35210B218}" srcOrd="2" destOrd="0" parTransId="{F6253DAE-6959-41AA-AF23-52648453D1D8}" sibTransId="{7CD51843-948A-4E18-9A6F-2ABD946C1170}"/>
    <dgm:cxn modelId="{6094252C-B377-42A5-85F9-9A130EB0FE3C}" type="presOf" srcId="{76EC3667-E79E-445C-8F31-3B5C43CBEC0D}" destId="{AFA9C237-10D2-4ADF-821F-DC95E3549DFE}" srcOrd="0" destOrd="0" presId="urn:microsoft.com/office/officeart/2018/2/layout/IconVerticalSolidList"/>
    <dgm:cxn modelId="{5730014D-8A7C-4E46-BA93-278D6A665C5E}" srcId="{56CC07A1-6DFD-4A54-B33E-7F21873AC051}" destId="{B5E1FFCF-C174-4B4D-874B-8464C380055A}" srcOrd="0" destOrd="0" parTransId="{61BAEA3E-EE73-4AA4-85D5-127675323623}" sibTransId="{45C3D008-21AE-4581-8193-EAB9D6FAB89E}"/>
    <dgm:cxn modelId="{76525F76-6CB0-434E-802A-A1FC9077F974}" type="presOf" srcId="{3EB447B3-206B-4E57-AC94-329773981832}" destId="{A0535F1A-BB0E-42DE-9F78-C3F90AA888EC}" srcOrd="0" destOrd="1" presId="urn:microsoft.com/office/officeart/2018/2/layout/IconVerticalSolidList"/>
    <dgm:cxn modelId="{A02D6259-35E2-46A3-825F-F4B73B72F18F}" type="presOf" srcId="{4916D6B0-F0F8-46C1-9621-14E09E31F86A}" destId="{A0535F1A-BB0E-42DE-9F78-C3F90AA888EC}" srcOrd="0" destOrd="0" presId="urn:microsoft.com/office/officeart/2018/2/layout/IconVerticalSolidList"/>
    <dgm:cxn modelId="{F5967483-AE79-49C0-8DB8-57861B2149F8}" type="presOf" srcId="{56CC07A1-6DFD-4A54-B33E-7F21873AC051}" destId="{237D65BB-1EC3-4B02-9084-136601FD8BD8}" srcOrd="0" destOrd="0" presId="urn:microsoft.com/office/officeart/2018/2/layout/IconVerticalSolidList"/>
    <dgm:cxn modelId="{A658D787-6C25-4530-930B-37F448C95BEB}" type="presOf" srcId="{E5292301-7DA8-4C55-AE76-021D6B40FD7D}" destId="{A0535F1A-BB0E-42DE-9F78-C3F90AA888EC}" srcOrd="0" destOrd="3" presId="urn:microsoft.com/office/officeart/2018/2/layout/IconVerticalSolidList"/>
    <dgm:cxn modelId="{0E7BABA4-BE68-46AC-9691-9F6E7737A1F0}" srcId="{56CC07A1-6DFD-4A54-B33E-7F21873AC051}" destId="{DA59CCE3-338D-4720-B9DF-6E4AD4F187B5}" srcOrd="1" destOrd="0" parTransId="{15B318EA-C197-4E7D-8472-C07F6632DCB8}" sibTransId="{9DB2A000-38C4-480E-BF8B-5FDA414CB644}"/>
    <dgm:cxn modelId="{F4F0C0B6-D7C6-4782-B850-2D1362746905}" srcId="{DA59CCE3-338D-4720-B9DF-6E4AD4F187B5}" destId="{4916D6B0-F0F8-46C1-9621-14E09E31F86A}" srcOrd="0" destOrd="0" parTransId="{A31CE84C-711C-4699-829C-C829A5A4A8A7}" sibTransId="{6E7BF1D6-53C4-4A30-9B05-CA6A1326CADC}"/>
    <dgm:cxn modelId="{A1DA4ABE-48E0-411A-902B-8A46ECC67409}" srcId="{56CC07A1-6DFD-4A54-B33E-7F21873AC051}" destId="{76EC3667-E79E-445C-8F31-3B5C43CBEC0D}" srcOrd="2" destOrd="0" parTransId="{221A571F-DC13-4877-8295-97827BAC6936}" sibTransId="{2174950F-FC73-4418-ADDC-8C3585D8E616}"/>
    <dgm:cxn modelId="{358D47DC-450C-4A45-87B9-BA2E8A8EB717}" type="presOf" srcId="{8D5FC212-E676-4EB1-84C6-3AD35210B218}" destId="{A0535F1A-BB0E-42DE-9F78-C3F90AA888EC}" srcOrd="0" destOrd="2" presId="urn:microsoft.com/office/officeart/2018/2/layout/IconVerticalSolidList"/>
    <dgm:cxn modelId="{68AE41E8-2A14-4CDA-9250-495CE7B5659B}" srcId="{DA59CCE3-338D-4720-B9DF-6E4AD4F187B5}" destId="{E5292301-7DA8-4C55-AE76-021D6B40FD7D}" srcOrd="3" destOrd="0" parTransId="{F108BD24-18E4-4A12-9346-CDDB47684C4F}" sibTransId="{651DC9A4-1383-4C0E-A4B1-A308CC66DA27}"/>
    <dgm:cxn modelId="{62965BE9-9AAC-40D2-9E93-219B0F0FCC63}" type="presOf" srcId="{B5E1FFCF-C174-4B4D-874B-8464C380055A}" destId="{6C683D17-A76F-4370-891C-3F394FA146B9}" srcOrd="0" destOrd="0" presId="urn:microsoft.com/office/officeart/2018/2/layout/IconVerticalSolidList"/>
    <dgm:cxn modelId="{A2730CEB-D5AA-4E70-A238-6B78C1C1E415}" type="presOf" srcId="{DA59CCE3-338D-4720-B9DF-6E4AD4F187B5}" destId="{E1FD9EC2-BB7A-4A11-B38B-7BEC9FABBC07}" srcOrd="0" destOrd="0" presId="urn:microsoft.com/office/officeart/2018/2/layout/IconVerticalSolidList"/>
    <dgm:cxn modelId="{AEEF524B-414B-43CA-8DF2-84590215F1A9}" type="presParOf" srcId="{237D65BB-1EC3-4B02-9084-136601FD8BD8}" destId="{A4C413B9-86DB-4D12-BD11-773280E0690E}" srcOrd="0" destOrd="0" presId="urn:microsoft.com/office/officeart/2018/2/layout/IconVerticalSolidList"/>
    <dgm:cxn modelId="{25350220-C1F4-4BF1-A437-71854C0269F2}" type="presParOf" srcId="{A4C413B9-86DB-4D12-BD11-773280E0690E}" destId="{8F2894B5-E8D5-4E7C-A666-8AAD6A443D7A}" srcOrd="0" destOrd="0" presId="urn:microsoft.com/office/officeart/2018/2/layout/IconVerticalSolidList"/>
    <dgm:cxn modelId="{DCA6FC9E-9100-4B15-84CE-92446045F3DB}" type="presParOf" srcId="{A4C413B9-86DB-4D12-BD11-773280E0690E}" destId="{A4FC297E-68F1-40B3-AC0E-326553CF8CB5}" srcOrd="1" destOrd="0" presId="urn:microsoft.com/office/officeart/2018/2/layout/IconVerticalSolidList"/>
    <dgm:cxn modelId="{89E56E9E-637A-4B42-940A-64DA3AF9674B}" type="presParOf" srcId="{A4C413B9-86DB-4D12-BD11-773280E0690E}" destId="{80A524F9-8771-44D9-9BB2-D4BDE9BFFD89}" srcOrd="2" destOrd="0" presId="urn:microsoft.com/office/officeart/2018/2/layout/IconVerticalSolidList"/>
    <dgm:cxn modelId="{10D8550C-6809-48D2-9CEB-2E5C66EA9834}" type="presParOf" srcId="{A4C413B9-86DB-4D12-BD11-773280E0690E}" destId="{6C683D17-A76F-4370-891C-3F394FA146B9}" srcOrd="3" destOrd="0" presId="urn:microsoft.com/office/officeart/2018/2/layout/IconVerticalSolidList"/>
    <dgm:cxn modelId="{D5C04F82-13A1-4D62-BDEA-0DC245713774}" type="presParOf" srcId="{237D65BB-1EC3-4B02-9084-136601FD8BD8}" destId="{5E5AB4BC-BE78-4CCC-889A-D4BE5B5157DE}" srcOrd="1" destOrd="0" presId="urn:microsoft.com/office/officeart/2018/2/layout/IconVerticalSolidList"/>
    <dgm:cxn modelId="{54F33C43-C3EF-47C3-9FF1-0D5F1B3E02EB}" type="presParOf" srcId="{237D65BB-1EC3-4B02-9084-136601FD8BD8}" destId="{AEE7F7B7-1020-4B6F-8C72-89F606DB8613}" srcOrd="2" destOrd="0" presId="urn:microsoft.com/office/officeart/2018/2/layout/IconVerticalSolidList"/>
    <dgm:cxn modelId="{8A6FFA54-EE06-427C-83C6-095FEA3208B8}" type="presParOf" srcId="{AEE7F7B7-1020-4B6F-8C72-89F606DB8613}" destId="{4BB6C4E4-9896-4E0E-B0A2-55C8712F3CFD}" srcOrd="0" destOrd="0" presId="urn:microsoft.com/office/officeart/2018/2/layout/IconVerticalSolidList"/>
    <dgm:cxn modelId="{A6049E89-FDC9-4DA2-BAE3-7BC89B77851B}" type="presParOf" srcId="{AEE7F7B7-1020-4B6F-8C72-89F606DB8613}" destId="{E07E40EE-4A0A-4F72-A597-D7699C76C18F}" srcOrd="1" destOrd="0" presId="urn:microsoft.com/office/officeart/2018/2/layout/IconVerticalSolidList"/>
    <dgm:cxn modelId="{5B388A7A-2819-41BC-9739-04A5D98D8748}" type="presParOf" srcId="{AEE7F7B7-1020-4B6F-8C72-89F606DB8613}" destId="{1585F67E-FECD-4178-8CAA-BF305A4CE845}" srcOrd="2" destOrd="0" presId="urn:microsoft.com/office/officeart/2018/2/layout/IconVerticalSolidList"/>
    <dgm:cxn modelId="{7BE5B9B7-D07A-4F8A-838E-B0EC195F117F}" type="presParOf" srcId="{AEE7F7B7-1020-4B6F-8C72-89F606DB8613}" destId="{E1FD9EC2-BB7A-4A11-B38B-7BEC9FABBC07}" srcOrd="3" destOrd="0" presId="urn:microsoft.com/office/officeart/2018/2/layout/IconVerticalSolidList"/>
    <dgm:cxn modelId="{10C6BBB7-9EF7-4B03-B45A-981049DD06EB}" type="presParOf" srcId="{AEE7F7B7-1020-4B6F-8C72-89F606DB8613}" destId="{A0535F1A-BB0E-42DE-9F78-C3F90AA888EC}" srcOrd="4" destOrd="0" presId="urn:microsoft.com/office/officeart/2018/2/layout/IconVerticalSolidList"/>
    <dgm:cxn modelId="{996DC8B2-7318-45D5-B9F8-6D200349997E}" type="presParOf" srcId="{237D65BB-1EC3-4B02-9084-136601FD8BD8}" destId="{0E35EC2F-8CA6-4B34-A7C3-647358D27AAF}" srcOrd="3" destOrd="0" presId="urn:microsoft.com/office/officeart/2018/2/layout/IconVerticalSolidList"/>
    <dgm:cxn modelId="{0777B428-A528-4C3A-AE91-C36AB7357DF7}" type="presParOf" srcId="{237D65BB-1EC3-4B02-9084-136601FD8BD8}" destId="{489F9033-B180-4546-BBB4-6AADB1B2AF5B}" srcOrd="4" destOrd="0" presId="urn:microsoft.com/office/officeart/2018/2/layout/IconVerticalSolidList"/>
    <dgm:cxn modelId="{6D21B574-A8B4-41BB-BE2C-78ACAA39D007}" type="presParOf" srcId="{489F9033-B180-4546-BBB4-6AADB1B2AF5B}" destId="{7BEF5D00-FCC5-4D80-99D5-F7CFF8A18E31}" srcOrd="0" destOrd="0" presId="urn:microsoft.com/office/officeart/2018/2/layout/IconVerticalSolidList"/>
    <dgm:cxn modelId="{845654AA-9D0E-4588-8105-8C3649B1BBEF}" type="presParOf" srcId="{489F9033-B180-4546-BBB4-6AADB1B2AF5B}" destId="{83AA3FA8-D672-488E-8B8D-53DAE6DAB188}" srcOrd="1" destOrd="0" presId="urn:microsoft.com/office/officeart/2018/2/layout/IconVerticalSolidList"/>
    <dgm:cxn modelId="{CBF4557B-7BD1-4E2A-93C1-799ADD0310DC}" type="presParOf" srcId="{489F9033-B180-4546-BBB4-6AADB1B2AF5B}" destId="{FEA4D363-BB25-4776-BA18-4E2BBA36168B}" srcOrd="2" destOrd="0" presId="urn:microsoft.com/office/officeart/2018/2/layout/IconVerticalSolidList"/>
    <dgm:cxn modelId="{A61529BF-B861-46BB-8DE8-2228FEEB2B92}" type="presParOf" srcId="{489F9033-B180-4546-BBB4-6AADB1B2AF5B}" destId="{AFA9C237-10D2-4ADF-821F-DC95E3549D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CB8992-7BB5-4071-91D8-A48BE938473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969611C-6407-41EE-867F-2CB582E2FEEB}">
      <dgm:prSet/>
      <dgm:spPr/>
      <dgm:t>
        <a:bodyPr/>
        <a:lstStyle/>
        <a:p>
          <a:r>
            <a:rPr lang="en-CA" dirty="0"/>
            <a:t>Analysis is the logical breakdown that proceeds from elicitation</a:t>
          </a:r>
          <a:endParaRPr lang="en-US" dirty="0"/>
        </a:p>
      </dgm:t>
    </dgm:pt>
    <dgm:pt modelId="{0EFA7932-1C7C-4AA1-B87D-29239DA77D80}" type="parTrans" cxnId="{CDB5BFAF-57E7-4AE0-9DB6-BED2F43D6949}">
      <dgm:prSet/>
      <dgm:spPr/>
      <dgm:t>
        <a:bodyPr/>
        <a:lstStyle/>
        <a:p>
          <a:endParaRPr lang="en-US"/>
        </a:p>
      </dgm:t>
    </dgm:pt>
    <dgm:pt modelId="{D4B01A57-2D9B-4C35-AD26-B2E726B6E2D0}" type="sibTrans" cxnId="{CDB5BFAF-57E7-4AE0-9DB6-BED2F43D6949}">
      <dgm:prSet/>
      <dgm:spPr/>
      <dgm:t>
        <a:bodyPr/>
        <a:lstStyle/>
        <a:p>
          <a:endParaRPr lang="en-US"/>
        </a:p>
      </dgm:t>
    </dgm:pt>
    <dgm:pt modelId="{7A7B8478-AC50-48CC-AD40-705468024C22}">
      <dgm:prSet/>
      <dgm:spPr/>
      <dgm:t>
        <a:bodyPr/>
        <a:lstStyle/>
        <a:p>
          <a:r>
            <a:rPr lang="en-CA" dirty="0"/>
            <a:t>Analysis involves reaching a richer and more precise understanding of each requirement and representing sets of requirements in multiple, complementary ways</a:t>
          </a:r>
          <a:endParaRPr lang="en-US" dirty="0"/>
        </a:p>
      </dgm:t>
    </dgm:pt>
    <dgm:pt modelId="{F77BBD26-6919-47CD-8C15-00A2E60A18C5}" type="parTrans" cxnId="{1266D21D-11A3-45D8-88AA-17957D263C32}">
      <dgm:prSet/>
      <dgm:spPr/>
      <dgm:t>
        <a:bodyPr/>
        <a:lstStyle/>
        <a:p>
          <a:endParaRPr lang="en-US"/>
        </a:p>
      </dgm:t>
    </dgm:pt>
    <dgm:pt modelId="{B7DB8C48-7240-4AD2-89A6-7A07462815D9}" type="sibTrans" cxnId="{1266D21D-11A3-45D8-88AA-17957D263C32}">
      <dgm:prSet/>
      <dgm:spPr/>
      <dgm:t>
        <a:bodyPr/>
        <a:lstStyle/>
        <a:p>
          <a:endParaRPr lang="en-US"/>
        </a:p>
      </dgm:t>
    </dgm:pt>
    <dgm:pt modelId="{50A9BAED-01D6-4433-8727-D2C92093BF86}" type="pres">
      <dgm:prSet presAssocID="{11CB8992-7BB5-4071-91D8-A48BE9384737}" presName="root" presStyleCnt="0">
        <dgm:presLayoutVars>
          <dgm:dir/>
          <dgm:resizeHandles val="exact"/>
        </dgm:presLayoutVars>
      </dgm:prSet>
      <dgm:spPr/>
    </dgm:pt>
    <dgm:pt modelId="{7D10405C-E333-435A-976A-6AB9F5DF27FF}" type="pres">
      <dgm:prSet presAssocID="{0969611C-6407-41EE-867F-2CB582E2FEEB}" presName="compNode" presStyleCnt="0"/>
      <dgm:spPr/>
    </dgm:pt>
    <dgm:pt modelId="{1B38363B-31A2-4A5D-943E-924B01DF972E}" type="pres">
      <dgm:prSet presAssocID="{0969611C-6407-41EE-867F-2CB582E2FEEB}" presName="bgRect" presStyleLbl="bgShp" presStyleIdx="0" presStyleCnt="2"/>
      <dgm:spPr/>
    </dgm:pt>
    <dgm:pt modelId="{AC140C7A-34B4-4429-A9AC-3EEE68437B38}" type="pres">
      <dgm:prSet presAssocID="{0969611C-6407-41EE-867F-2CB582E2FEEB}"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ble with solid fill"/>
        </a:ext>
      </dgm:extLst>
    </dgm:pt>
    <dgm:pt modelId="{492A1907-A27D-4232-8321-EA4D9EA39C32}" type="pres">
      <dgm:prSet presAssocID="{0969611C-6407-41EE-867F-2CB582E2FEEB}" presName="spaceRect" presStyleCnt="0"/>
      <dgm:spPr/>
    </dgm:pt>
    <dgm:pt modelId="{1F64AB4B-313C-44AD-B6CC-C71E0E7E0BC9}" type="pres">
      <dgm:prSet presAssocID="{0969611C-6407-41EE-867F-2CB582E2FEEB}" presName="parTx" presStyleLbl="revTx" presStyleIdx="0" presStyleCnt="2">
        <dgm:presLayoutVars>
          <dgm:chMax val="0"/>
          <dgm:chPref val="0"/>
        </dgm:presLayoutVars>
      </dgm:prSet>
      <dgm:spPr/>
    </dgm:pt>
    <dgm:pt modelId="{6EC7F00A-AF60-4860-A4ED-6A723549AD30}" type="pres">
      <dgm:prSet presAssocID="{D4B01A57-2D9B-4C35-AD26-B2E726B6E2D0}" presName="sibTrans" presStyleCnt="0"/>
      <dgm:spPr/>
    </dgm:pt>
    <dgm:pt modelId="{6D38FEC7-1BC7-4C92-9442-A798FB20BEE6}" type="pres">
      <dgm:prSet presAssocID="{7A7B8478-AC50-48CC-AD40-705468024C22}" presName="compNode" presStyleCnt="0"/>
      <dgm:spPr/>
    </dgm:pt>
    <dgm:pt modelId="{D6FA58A0-E69F-4ADA-9906-73C4EA6C87AB}" type="pres">
      <dgm:prSet presAssocID="{7A7B8478-AC50-48CC-AD40-705468024C22}" presName="bgRect" presStyleLbl="bgShp" presStyleIdx="1" presStyleCnt="2"/>
      <dgm:spPr/>
    </dgm:pt>
    <dgm:pt modelId="{C1F92FB0-C57A-46FD-A5CB-1ED11B5CD2E5}" type="pres">
      <dgm:prSet presAssocID="{7A7B8478-AC50-48CC-AD40-705468024C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0F6B0D5-0575-4948-B829-3C18C9C44C13}" type="pres">
      <dgm:prSet presAssocID="{7A7B8478-AC50-48CC-AD40-705468024C22}" presName="spaceRect" presStyleCnt="0"/>
      <dgm:spPr/>
    </dgm:pt>
    <dgm:pt modelId="{B24D3A06-F716-4879-A4D4-3FE13CC3CDE4}" type="pres">
      <dgm:prSet presAssocID="{7A7B8478-AC50-48CC-AD40-705468024C22}" presName="parTx" presStyleLbl="revTx" presStyleIdx="1" presStyleCnt="2">
        <dgm:presLayoutVars>
          <dgm:chMax val="0"/>
          <dgm:chPref val="0"/>
        </dgm:presLayoutVars>
      </dgm:prSet>
      <dgm:spPr/>
    </dgm:pt>
  </dgm:ptLst>
  <dgm:cxnLst>
    <dgm:cxn modelId="{6EF8AB1A-1FD1-4FB3-890B-C5983A735798}" type="presOf" srcId="{7A7B8478-AC50-48CC-AD40-705468024C22}" destId="{B24D3A06-F716-4879-A4D4-3FE13CC3CDE4}" srcOrd="0" destOrd="0" presId="urn:microsoft.com/office/officeart/2018/2/layout/IconVerticalSolidList"/>
    <dgm:cxn modelId="{1266D21D-11A3-45D8-88AA-17957D263C32}" srcId="{11CB8992-7BB5-4071-91D8-A48BE9384737}" destId="{7A7B8478-AC50-48CC-AD40-705468024C22}" srcOrd="1" destOrd="0" parTransId="{F77BBD26-6919-47CD-8C15-00A2E60A18C5}" sibTransId="{B7DB8C48-7240-4AD2-89A6-7A07462815D9}"/>
    <dgm:cxn modelId="{7E8B2E88-B078-42DC-A509-BF2164B3BA05}" type="presOf" srcId="{0969611C-6407-41EE-867F-2CB582E2FEEB}" destId="{1F64AB4B-313C-44AD-B6CC-C71E0E7E0BC9}" srcOrd="0" destOrd="0" presId="urn:microsoft.com/office/officeart/2018/2/layout/IconVerticalSolidList"/>
    <dgm:cxn modelId="{CDB5BFAF-57E7-4AE0-9DB6-BED2F43D6949}" srcId="{11CB8992-7BB5-4071-91D8-A48BE9384737}" destId="{0969611C-6407-41EE-867F-2CB582E2FEEB}" srcOrd="0" destOrd="0" parTransId="{0EFA7932-1C7C-4AA1-B87D-29239DA77D80}" sibTransId="{D4B01A57-2D9B-4C35-AD26-B2E726B6E2D0}"/>
    <dgm:cxn modelId="{B5B344F9-F880-463B-98AB-20CFE3C9A0A3}" type="presOf" srcId="{11CB8992-7BB5-4071-91D8-A48BE9384737}" destId="{50A9BAED-01D6-4433-8727-D2C92093BF86}" srcOrd="0" destOrd="0" presId="urn:microsoft.com/office/officeart/2018/2/layout/IconVerticalSolidList"/>
    <dgm:cxn modelId="{CF131BFD-1C6A-4B0A-A979-837287C8F27E}" type="presParOf" srcId="{50A9BAED-01D6-4433-8727-D2C92093BF86}" destId="{7D10405C-E333-435A-976A-6AB9F5DF27FF}" srcOrd="0" destOrd="0" presId="urn:microsoft.com/office/officeart/2018/2/layout/IconVerticalSolidList"/>
    <dgm:cxn modelId="{F7537C78-0FB4-497D-BEFF-A09DDFAE43EB}" type="presParOf" srcId="{7D10405C-E333-435A-976A-6AB9F5DF27FF}" destId="{1B38363B-31A2-4A5D-943E-924B01DF972E}" srcOrd="0" destOrd="0" presId="urn:microsoft.com/office/officeart/2018/2/layout/IconVerticalSolidList"/>
    <dgm:cxn modelId="{E024F163-05BF-498E-BEE7-A269D7C4527F}" type="presParOf" srcId="{7D10405C-E333-435A-976A-6AB9F5DF27FF}" destId="{AC140C7A-34B4-4429-A9AC-3EEE68437B38}" srcOrd="1" destOrd="0" presId="urn:microsoft.com/office/officeart/2018/2/layout/IconVerticalSolidList"/>
    <dgm:cxn modelId="{E0F5FECF-440C-4AA0-9A0D-C13A1F14AD3F}" type="presParOf" srcId="{7D10405C-E333-435A-976A-6AB9F5DF27FF}" destId="{492A1907-A27D-4232-8321-EA4D9EA39C32}" srcOrd="2" destOrd="0" presId="urn:microsoft.com/office/officeart/2018/2/layout/IconVerticalSolidList"/>
    <dgm:cxn modelId="{623A7779-A0F7-4B2D-82A6-6FA59B8F57D8}" type="presParOf" srcId="{7D10405C-E333-435A-976A-6AB9F5DF27FF}" destId="{1F64AB4B-313C-44AD-B6CC-C71E0E7E0BC9}" srcOrd="3" destOrd="0" presId="urn:microsoft.com/office/officeart/2018/2/layout/IconVerticalSolidList"/>
    <dgm:cxn modelId="{B7627265-BAF0-431E-947F-BAFDE95C45F5}" type="presParOf" srcId="{50A9BAED-01D6-4433-8727-D2C92093BF86}" destId="{6EC7F00A-AF60-4860-A4ED-6A723549AD30}" srcOrd="1" destOrd="0" presId="urn:microsoft.com/office/officeart/2018/2/layout/IconVerticalSolidList"/>
    <dgm:cxn modelId="{96E09586-5A6A-426C-A4CF-CCD0DD30B695}" type="presParOf" srcId="{50A9BAED-01D6-4433-8727-D2C92093BF86}" destId="{6D38FEC7-1BC7-4C92-9442-A798FB20BEE6}" srcOrd="2" destOrd="0" presId="urn:microsoft.com/office/officeart/2018/2/layout/IconVerticalSolidList"/>
    <dgm:cxn modelId="{D71D200D-6970-4751-8AAE-4DB053227CF5}" type="presParOf" srcId="{6D38FEC7-1BC7-4C92-9442-A798FB20BEE6}" destId="{D6FA58A0-E69F-4ADA-9906-73C4EA6C87AB}" srcOrd="0" destOrd="0" presId="urn:microsoft.com/office/officeart/2018/2/layout/IconVerticalSolidList"/>
    <dgm:cxn modelId="{48484240-EA17-4BE1-A347-57F15BB8CC01}" type="presParOf" srcId="{6D38FEC7-1BC7-4C92-9442-A798FB20BEE6}" destId="{C1F92FB0-C57A-46FD-A5CB-1ED11B5CD2E5}" srcOrd="1" destOrd="0" presId="urn:microsoft.com/office/officeart/2018/2/layout/IconVerticalSolidList"/>
    <dgm:cxn modelId="{FB806401-D7D5-4377-B12E-C0FFC3BCA4B3}" type="presParOf" srcId="{6D38FEC7-1BC7-4C92-9442-A798FB20BEE6}" destId="{00F6B0D5-0575-4948-B829-3C18C9C44C13}" srcOrd="2" destOrd="0" presId="urn:microsoft.com/office/officeart/2018/2/layout/IconVerticalSolidList"/>
    <dgm:cxn modelId="{49B0E92F-F751-4B4E-B690-CED0C0052732}" type="presParOf" srcId="{6D38FEC7-1BC7-4C92-9442-A798FB20BEE6}" destId="{B24D3A06-F716-4879-A4D4-3FE13CC3CD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7F1C05-7961-4F25-AFD4-81164C97DF3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2152D72-3CCB-41CD-B5D0-C150DF182097}">
      <dgm:prSet/>
      <dgm:spPr/>
      <dgm:t>
        <a:bodyPr/>
        <a:lstStyle/>
        <a:p>
          <a:r>
            <a:rPr lang="en-CA" dirty="0"/>
            <a:t>Specification involves representing and storing the collected requirements knowledge in a persistent and well-organized fashion that facilitates effective communication and change management</a:t>
          </a:r>
          <a:endParaRPr lang="en-US" dirty="0"/>
        </a:p>
      </dgm:t>
    </dgm:pt>
    <dgm:pt modelId="{BECD0C99-CB60-4DB3-A623-68F35EB40CA1}" type="parTrans" cxnId="{BFEB2267-664F-41BD-A954-5F8D4C8DF036}">
      <dgm:prSet/>
      <dgm:spPr/>
      <dgm:t>
        <a:bodyPr/>
        <a:lstStyle/>
        <a:p>
          <a:endParaRPr lang="en-US"/>
        </a:p>
      </dgm:t>
    </dgm:pt>
    <dgm:pt modelId="{92ADAABB-9C5B-421A-8B08-DA56F32DB104}" type="sibTrans" cxnId="{BFEB2267-664F-41BD-A954-5F8D4C8DF036}">
      <dgm:prSet/>
      <dgm:spPr/>
      <dgm:t>
        <a:bodyPr/>
        <a:lstStyle/>
        <a:p>
          <a:endParaRPr lang="en-US"/>
        </a:p>
      </dgm:t>
    </dgm:pt>
    <dgm:pt modelId="{6C7ADE16-0E76-4867-A4E8-B7909DCC66D9}">
      <dgm:prSet/>
      <dgm:spPr/>
      <dgm:t>
        <a:bodyPr/>
        <a:lstStyle/>
        <a:p>
          <a:r>
            <a:rPr lang="en-CA" dirty="0"/>
            <a:t>Use cases, user stories, functional requirements, and visual analysis models are popular choices for requirements specification</a:t>
          </a:r>
          <a:endParaRPr lang="en-US" dirty="0"/>
        </a:p>
      </dgm:t>
    </dgm:pt>
    <dgm:pt modelId="{6F98F9AD-AA06-4202-BA50-3341098C1538}" type="parTrans" cxnId="{FAC05E02-15AF-4AD6-AC91-082B76315A51}">
      <dgm:prSet/>
      <dgm:spPr/>
      <dgm:t>
        <a:bodyPr/>
        <a:lstStyle/>
        <a:p>
          <a:endParaRPr lang="en-US"/>
        </a:p>
      </dgm:t>
    </dgm:pt>
    <dgm:pt modelId="{4B1D5967-BE6D-4DF3-A75E-ADE16E1FD75D}" type="sibTrans" cxnId="{FAC05E02-15AF-4AD6-AC91-082B76315A51}">
      <dgm:prSet/>
      <dgm:spPr/>
      <dgm:t>
        <a:bodyPr/>
        <a:lstStyle/>
        <a:p>
          <a:endParaRPr lang="en-US"/>
        </a:p>
      </dgm:t>
    </dgm:pt>
    <dgm:pt modelId="{F7456B4D-541F-4E3E-BA05-5ECE9686548D}" type="pres">
      <dgm:prSet presAssocID="{C67F1C05-7961-4F25-AFD4-81164C97DF31}" presName="root" presStyleCnt="0">
        <dgm:presLayoutVars>
          <dgm:dir/>
          <dgm:resizeHandles val="exact"/>
        </dgm:presLayoutVars>
      </dgm:prSet>
      <dgm:spPr/>
    </dgm:pt>
    <dgm:pt modelId="{85D74519-DE12-49A0-8734-16DEE9D443EA}" type="pres">
      <dgm:prSet presAssocID="{F2152D72-3CCB-41CD-B5D0-C150DF182097}" presName="compNode" presStyleCnt="0"/>
      <dgm:spPr/>
    </dgm:pt>
    <dgm:pt modelId="{07E92820-2AC4-4DA4-B1D7-6CA14042E8FC}" type="pres">
      <dgm:prSet presAssocID="{F2152D72-3CCB-41CD-B5D0-C150DF182097}" presName="bgRect" presStyleLbl="bgShp" presStyleIdx="0" presStyleCnt="2"/>
      <dgm:spPr/>
    </dgm:pt>
    <dgm:pt modelId="{9D23DDF3-17D3-4481-8E09-2C5392F689DC}" type="pres">
      <dgm:prSet presAssocID="{F2152D72-3CCB-41CD-B5D0-C150DF1820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EFB90D8B-B66A-4D28-9738-C647DEBF9182}" type="pres">
      <dgm:prSet presAssocID="{F2152D72-3CCB-41CD-B5D0-C150DF182097}" presName="spaceRect" presStyleCnt="0"/>
      <dgm:spPr/>
    </dgm:pt>
    <dgm:pt modelId="{3EE5361D-A83A-471F-9361-0A7B1C6E9605}" type="pres">
      <dgm:prSet presAssocID="{F2152D72-3CCB-41CD-B5D0-C150DF182097}" presName="parTx" presStyleLbl="revTx" presStyleIdx="0" presStyleCnt="2">
        <dgm:presLayoutVars>
          <dgm:chMax val="0"/>
          <dgm:chPref val="0"/>
        </dgm:presLayoutVars>
      </dgm:prSet>
      <dgm:spPr/>
    </dgm:pt>
    <dgm:pt modelId="{99CEEDDE-FE20-478F-BA48-B38998DC91D7}" type="pres">
      <dgm:prSet presAssocID="{92ADAABB-9C5B-421A-8B08-DA56F32DB104}" presName="sibTrans" presStyleCnt="0"/>
      <dgm:spPr/>
    </dgm:pt>
    <dgm:pt modelId="{8FDCBE28-1D38-47F0-AD8D-6BE952B401C3}" type="pres">
      <dgm:prSet presAssocID="{6C7ADE16-0E76-4867-A4E8-B7909DCC66D9}" presName="compNode" presStyleCnt="0"/>
      <dgm:spPr/>
    </dgm:pt>
    <dgm:pt modelId="{E5643E53-B3B5-4232-AA2F-61A89C4E7881}" type="pres">
      <dgm:prSet presAssocID="{6C7ADE16-0E76-4867-A4E8-B7909DCC66D9}" presName="bgRect" presStyleLbl="bgShp" presStyleIdx="1" presStyleCnt="2"/>
      <dgm:spPr/>
    </dgm:pt>
    <dgm:pt modelId="{3EE48396-E6FA-49E6-9911-878E8E30409A}" type="pres">
      <dgm:prSet presAssocID="{6C7ADE16-0E76-4867-A4E8-B7909DCC66D9}"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Workflow outline"/>
        </a:ext>
      </dgm:extLst>
    </dgm:pt>
    <dgm:pt modelId="{DFDFCBF3-9FC1-4374-B009-E8CCCF2E8AE4}" type="pres">
      <dgm:prSet presAssocID="{6C7ADE16-0E76-4867-A4E8-B7909DCC66D9}" presName="spaceRect" presStyleCnt="0"/>
      <dgm:spPr/>
    </dgm:pt>
    <dgm:pt modelId="{F8654294-A0CB-4C5C-B67B-33E6D2532310}" type="pres">
      <dgm:prSet presAssocID="{6C7ADE16-0E76-4867-A4E8-B7909DCC66D9}" presName="parTx" presStyleLbl="revTx" presStyleIdx="1" presStyleCnt="2">
        <dgm:presLayoutVars>
          <dgm:chMax val="0"/>
          <dgm:chPref val="0"/>
        </dgm:presLayoutVars>
      </dgm:prSet>
      <dgm:spPr/>
    </dgm:pt>
  </dgm:ptLst>
  <dgm:cxnLst>
    <dgm:cxn modelId="{FAC05E02-15AF-4AD6-AC91-082B76315A51}" srcId="{C67F1C05-7961-4F25-AFD4-81164C97DF31}" destId="{6C7ADE16-0E76-4867-A4E8-B7909DCC66D9}" srcOrd="1" destOrd="0" parTransId="{6F98F9AD-AA06-4202-BA50-3341098C1538}" sibTransId="{4B1D5967-BE6D-4DF3-A75E-ADE16E1FD75D}"/>
    <dgm:cxn modelId="{42636812-6CBC-4D4B-A7BC-7C63D6E897C5}" type="presOf" srcId="{C67F1C05-7961-4F25-AFD4-81164C97DF31}" destId="{F7456B4D-541F-4E3E-BA05-5ECE9686548D}" srcOrd="0" destOrd="0" presId="urn:microsoft.com/office/officeart/2018/2/layout/IconVerticalSolidList"/>
    <dgm:cxn modelId="{742AC45F-C1B1-4034-9E0A-FC1D5C90FCD3}" type="presOf" srcId="{6C7ADE16-0E76-4867-A4E8-B7909DCC66D9}" destId="{F8654294-A0CB-4C5C-B67B-33E6D2532310}" srcOrd="0" destOrd="0" presId="urn:microsoft.com/office/officeart/2018/2/layout/IconVerticalSolidList"/>
    <dgm:cxn modelId="{BFEB2267-664F-41BD-A954-5F8D4C8DF036}" srcId="{C67F1C05-7961-4F25-AFD4-81164C97DF31}" destId="{F2152D72-3CCB-41CD-B5D0-C150DF182097}" srcOrd="0" destOrd="0" parTransId="{BECD0C99-CB60-4DB3-A623-68F35EB40CA1}" sibTransId="{92ADAABB-9C5B-421A-8B08-DA56F32DB104}"/>
    <dgm:cxn modelId="{FB43D1F6-C57A-4070-9037-023F3A00E756}" type="presOf" srcId="{F2152D72-3CCB-41CD-B5D0-C150DF182097}" destId="{3EE5361D-A83A-471F-9361-0A7B1C6E9605}" srcOrd="0" destOrd="0" presId="urn:microsoft.com/office/officeart/2018/2/layout/IconVerticalSolidList"/>
    <dgm:cxn modelId="{EA595180-EAA0-4D9D-823D-6ED8D6ACD398}" type="presParOf" srcId="{F7456B4D-541F-4E3E-BA05-5ECE9686548D}" destId="{85D74519-DE12-49A0-8734-16DEE9D443EA}" srcOrd="0" destOrd="0" presId="urn:microsoft.com/office/officeart/2018/2/layout/IconVerticalSolidList"/>
    <dgm:cxn modelId="{1AC05464-4D86-4C7D-BFE4-E6B3F2914695}" type="presParOf" srcId="{85D74519-DE12-49A0-8734-16DEE9D443EA}" destId="{07E92820-2AC4-4DA4-B1D7-6CA14042E8FC}" srcOrd="0" destOrd="0" presId="urn:microsoft.com/office/officeart/2018/2/layout/IconVerticalSolidList"/>
    <dgm:cxn modelId="{6E9DDEF9-A4A4-4EEC-A4BA-FE432B59078A}" type="presParOf" srcId="{85D74519-DE12-49A0-8734-16DEE9D443EA}" destId="{9D23DDF3-17D3-4481-8E09-2C5392F689DC}" srcOrd="1" destOrd="0" presId="urn:microsoft.com/office/officeart/2018/2/layout/IconVerticalSolidList"/>
    <dgm:cxn modelId="{DB3FD138-06DE-44F7-8D1A-1D752A3B836C}" type="presParOf" srcId="{85D74519-DE12-49A0-8734-16DEE9D443EA}" destId="{EFB90D8B-B66A-4D28-9738-C647DEBF9182}" srcOrd="2" destOrd="0" presId="urn:microsoft.com/office/officeart/2018/2/layout/IconVerticalSolidList"/>
    <dgm:cxn modelId="{518B8668-70A8-4F6C-90F8-3FDBD6D91431}" type="presParOf" srcId="{85D74519-DE12-49A0-8734-16DEE9D443EA}" destId="{3EE5361D-A83A-471F-9361-0A7B1C6E9605}" srcOrd="3" destOrd="0" presId="urn:microsoft.com/office/officeart/2018/2/layout/IconVerticalSolidList"/>
    <dgm:cxn modelId="{75475F22-743A-43DA-9183-01D51ADACA80}" type="presParOf" srcId="{F7456B4D-541F-4E3E-BA05-5ECE9686548D}" destId="{99CEEDDE-FE20-478F-BA48-B38998DC91D7}" srcOrd="1" destOrd="0" presId="urn:microsoft.com/office/officeart/2018/2/layout/IconVerticalSolidList"/>
    <dgm:cxn modelId="{8B41771B-4683-4649-BD65-DF04BA118B2A}" type="presParOf" srcId="{F7456B4D-541F-4E3E-BA05-5ECE9686548D}" destId="{8FDCBE28-1D38-47F0-AD8D-6BE952B401C3}" srcOrd="2" destOrd="0" presId="urn:microsoft.com/office/officeart/2018/2/layout/IconVerticalSolidList"/>
    <dgm:cxn modelId="{4DC34BF2-3DFB-46E7-AA4D-B79A07DFA268}" type="presParOf" srcId="{8FDCBE28-1D38-47F0-AD8D-6BE952B401C3}" destId="{E5643E53-B3B5-4232-AA2F-61A89C4E7881}" srcOrd="0" destOrd="0" presId="urn:microsoft.com/office/officeart/2018/2/layout/IconVerticalSolidList"/>
    <dgm:cxn modelId="{4B1BEFEF-7D0E-4D8D-BC4C-9E814835A65A}" type="presParOf" srcId="{8FDCBE28-1D38-47F0-AD8D-6BE952B401C3}" destId="{3EE48396-E6FA-49E6-9911-878E8E30409A}" srcOrd="1" destOrd="0" presId="urn:microsoft.com/office/officeart/2018/2/layout/IconVerticalSolidList"/>
    <dgm:cxn modelId="{A932B90C-5B00-49E8-8774-AA02C672868D}" type="presParOf" srcId="{8FDCBE28-1D38-47F0-AD8D-6BE952B401C3}" destId="{DFDFCBF3-9FC1-4374-B009-E8CCCF2E8AE4}" srcOrd="2" destOrd="0" presId="urn:microsoft.com/office/officeart/2018/2/layout/IconVerticalSolidList"/>
    <dgm:cxn modelId="{F1F96F79-2D6F-405A-A035-A0BB1ED60A5B}" type="presParOf" srcId="{8FDCBE28-1D38-47F0-AD8D-6BE952B401C3}" destId="{F8654294-A0CB-4C5C-B67B-33E6D253231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51E743-1DEB-4A5C-BD46-2A96C674A81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4AE5181-5B17-45AA-B3E5-F2B7A438B68A}">
      <dgm:prSet/>
      <dgm:spPr/>
      <dgm:t>
        <a:bodyPr/>
        <a:lstStyle/>
        <a:p>
          <a:r>
            <a:rPr lang="en-CA" dirty="0"/>
            <a:t>Requirements change during projects and there are often many of them. </a:t>
          </a:r>
          <a:endParaRPr lang="en-US" dirty="0"/>
        </a:p>
      </dgm:t>
    </dgm:pt>
    <dgm:pt modelId="{C1A3E9C0-5F47-45AA-884B-47765B9CC766}" type="parTrans" cxnId="{51550E05-F94B-4259-BCDD-CC8914D0E8B2}">
      <dgm:prSet/>
      <dgm:spPr/>
      <dgm:t>
        <a:bodyPr/>
        <a:lstStyle/>
        <a:p>
          <a:endParaRPr lang="en-US"/>
        </a:p>
      </dgm:t>
    </dgm:pt>
    <dgm:pt modelId="{778A4FBD-B97C-4883-83A6-7F2AD3CB0144}" type="sibTrans" cxnId="{51550E05-F94B-4259-BCDD-CC8914D0E8B2}">
      <dgm:prSet/>
      <dgm:spPr/>
      <dgm:t>
        <a:bodyPr/>
        <a:lstStyle/>
        <a:p>
          <a:endParaRPr lang="en-US"/>
        </a:p>
      </dgm:t>
    </dgm:pt>
    <dgm:pt modelId="{08766B41-178B-40FD-AFC8-B254D7B8A526}">
      <dgm:prSet/>
      <dgm:spPr/>
      <dgm:t>
        <a:bodyPr/>
        <a:lstStyle/>
        <a:p>
          <a:r>
            <a:rPr lang="en-CA"/>
            <a:t>Management of this change becomes paramount to ensuring that the correct software is built for the stakeholders.</a:t>
          </a:r>
          <a:endParaRPr lang="en-US"/>
        </a:p>
      </dgm:t>
    </dgm:pt>
    <dgm:pt modelId="{9504B85D-A2CD-45A7-86F7-7C0315EA8C73}" type="parTrans" cxnId="{09C9DF7E-D695-4862-9659-285105B43E36}">
      <dgm:prSet/>
      <dgm:spPr/>
      <dgm:t>
        <a:bodyPr/>
        <a:lstStyle/>
        <a:p>
          <a:endParaRPr lang="en-US"/>
        </a:p>
      </dgm:t>
    </dgm:pt>
    <dgm:pt modelId="{EF428163-4728-4F00-8DB3-2D1244885AA5}" type="sibTrans" cxnId="{09C9DF7E-D695-4862-9659-285105B43E36}">
      <dgm:prSet/>
      <dgm:spPr/>
      <dgm:t>
        <a:bodyPr/>
        <a:lstStyle/>
        <a:p>
          <a:endParaRPr lang="en-US"/>
        </a:p>
      </dgm:t>
    </dgm:pt>
    <dgm:pt modelId="{CD1D3E66-C339-409A-8ED8-3164CD6814BE}" type="pres">
      <dgm:prSet presAssocID="{4B51E743-1DEB-4A5C-BD46-2A96C674A81A}" presName="root" presStyleCnt="0">
        <dgm:presLayoutVars>
          <dgm:dir/>
          <dgm:resizeHandles val="exact"/>
        </dgm:presLayoutVars>
      </dgm:prSet>
      <dgm:spPr/>
    </dgm:pt>
    <dgm:pt modelId="{E358940B-F815-4C60-9512-8718A29982D0}" type="pres">
      <dgm:prSet presAssocID="{A4AE5181-5B17-45AA-B3E5-F2B7A438B68A}" presName="compNode" presStyleCnt="0"/>
      <dgm:spPr/>
    </dgm:pt>
    <dgm:pt modelId="{660BBD7F-DAE8-43BD-AD76-C03DA1C9AB5E}" type="pres">
      <dgm:prSet presAssocID="{A4AE5181-5B17-45AA-B3E5-F2B7A438B68A}" presName="bgRect" presStyleLbl="bgShp" presStyleIdx="0" presStyleCnt="2" custLinFactNeighborX="-1370"/>
      <dgm:spPr/>
    </dgm:pt>
    <dgm:pt modelId="{529D08BF-D18D-41F3-82DF-97AB1172DCCB}" type="pres">
      <dgm:prSet presAssocID="{A4AE5181-5B17-45AA-B3E5-F2B7A438B6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7A78E670-FC0A-46F0-9B73-90D107056000}" type="pres">
      <dgm:prSet presAssocID="{A4AE5181-5B17-45AA-B3E5-F2B7A438B68A}" presName="spaceRect" presStyleCnt="0"/>
      <dgm:spPr/>
    </dgm:pt>
    <dgm:pt modelId="{42955010-8844-4978-B88A-A58E931DA9DF}" type="pres">
      <dgm:prSet presAssocID="{A4AE5181-5B17-45AA-B3E5-F2B7A438B68A}" presName="parTx" presStyleLbl="revTx" presStyleIdx="0" presStyleCnt="2">
        <dgm:presLayoutVars>
          <dgm:chMax val="0"/>
          <dgm:chPref val="0"/>
        </dgm:presLayoutVars>
      </dgm:prSet>
      <dgm:spPr/>
    </dgm:pt>
    <dgm:pt modelId="{D32220CE-2450-49F5-A8E6-ACF93E27A54B}" type="pres">
      <dgm:prSet presAssocID="{778A4FBD-B97C-4883-83A6-7F2AD3CB0144}" presName="sibTrans" presStyleCnt="0"/>
      <dgm:spPr/>
    </dgm:pt>
    <dgm:pt modelId="{4522A4B3-FE8B-4608-AE78-F8F87C9D2B3F}" type="pres">
      <dgm:prSet presAssocID="{08766B41-178B-40FD-AFC8-B254D7B8A526}" presName="compNode" presStyleCnt="0"/>
      <dgm:spPr/>
    </dgm:pt>
    <dgm:pt modelId="{39C45AFE-7E99-434E-8E01-6B5570A9E128}" type="pres">
      <dgm:prSet presAssocID="{08766B41-178B-40FD-AFC8-B254D7B8A526}" presName="bgRect" presStyleLbl="bgShp" presStyleIdx="1" presStyleCnt="2"/>
      <dgm:spPr/>
    </dgm:pt>
    <dgm:pt modelId="{17214A37-6260-4128-9EBB-B655293802ED}" type="pres">
      <dgm:prSet presAssocID="{08766B41-178B-40FD-AFC8-B254D7B8A5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D067725C-93F3-4B9F-9A73-C7809862D789}" type="pres">
      <dgm:prSet presAssocID="{08766B41-178B-40FD-AFC8-B254D7B8A526}" presName="spaceRect" presStyleCnt="0"/>
      <dgm:spPr/>
    </dgm:pt>
    <dgm:pt modelId="{7B642F3A-45FC-4D0F-B722-B18137BF2174}" type="pres">
      <dgm:prSet presAssocID="{08766B41-178B-40FD-AFC8-B254D7B8A526}" presName="parTx" presStyleLbl="revTx" presStyleIdx="1" presStyleCnt="2">
        <dgm:presLayoutVars>
          <dgm:chMax val="0"/>
          <dgm:chPref val="0"/>
        </dgm:presLayoutVars>
      </dgm:prSet>
      <dgm:spPr/>
    </dgm:pt>
  </dgm:ptLst>
  <dgm:cxnLst>
    <dgm:cxn modelId="{51550E05-F94B-4259-BCDD-CC8914D0E8B2}" srcId="{4B51E743-1DEB-4A5C-BD46-2A96C674A81A}" destId="{A4AE5181-5B17-45AA-B3E5-F2B7A438B68A}" srcOrd="0" destOrd="0" parTransId="{C1A3E9C0-5F47-45AA-884B-47765B9CC766}" sibTransId="{778A4FBD-B97C-4883-83A6-7F2AD3CB0144}"/>
    <dgm:cxn modelId="{36BB9870-3D38-402A-9637-C36D9ED77570}" type="presOf" srcId="{08766B41-178B-40FD-AFC8-B254D7B8A526}" destId="{7B642F3A-45FC-4D0F-B722-B18137BF2174}" srcOrd="0" destOrd="0" presId="urn:microsoft.com/office/officeart/2018/2/layout/IconVerticalSolidList"/>
    <dgm:cxn modelId="{8F8B4A57-EE03-4540-B5E5-6188A280F03E}" type="presOf" srcId="{4B51E743-1DEB-4A5C-BD46-2A96C674A81A}" destId="{CD1D3E66-C339-409A-8ED8-3164CD6814BE}" srcOrd="0" destOrd="0" presId="urn:microsoft.com/office/officeart/2018/2/layout/IconVerticalSolidList"/>
    <dgm:cxn modelId="{09C9DF7E-D695-4862-9659-285105B43E36}" srcId="{4B51E743-1DEB-4A5C-BD46-2A96C674A81A}" destId="{08766B41-178B-40FD-AFC8-B254D7B8A526}" srcOrd="1" destOrd="0" parTransId="{9504B85D-A2CD-45A7-86F7-7C0315EA8C73}" sibTransId="{EF428163-4728-4F00-8DB3-2D1244885AA5}"/>
    <dgm:cxn modelId="{53400DF6-5A24-4818-B030-8E9B316F7F4E}" type="presOf" srcId="{A4AE5181-5B17-45AA-B3E5-F2B7A438B68A}" destId="{42955010-8844-4978-B88A-A58E931DA9DF}" srcOrd="0" destOrd="0" presId="urn:microsoft.com/office/officeart/2018/2/layout/IconVerticalSolidList"/>
    <dgm:cxn modelId="{9448AA3E-8034-4AC1-86DB-890F0E04BBE9}" type="presParOf" srcId="{CD1D3E66-C339-409A-8ED8-3164CD6814BE}" destId="{E358940B-F815-4C60-9512-8718A29982D0}" srcOrd="0" destOrd="0" presId="urn:microsoft.com/office/officeart/2018/2/layout/IconVerticalSolidList"/>
    <dgm:cxn modelId="{15219B80-7516-4464-857A-CAE4C31F9754}" type="presParOf" srcId="{E358940B-F815-4C60-9512-8718A29982D0}" destId="{660BBD7F-DAE8-43BD-AD76-C03DA1C9AB5E}" srcOrd="0" destOrd="0" presId="urn:microsoft.com/office/officeart/2018/2/layout/IconVerticalSolidList"/>
    <dgm:cxn modelId="{8A44D981-D0E5-40BE-964E-A2F2C8D63318}" type="presParOf" srcId="{E358940B-F815-4C60-9512-8718A29982D0}" destId="{529D08BF-D18D-41F3-82DF-97AB1172DCCB}" srcOrd="1" destOrd="0" presId="urn:microsoft.com/office/officeart/2018/2/layout/IconVerticalSolidList"/>
    <dgm:cxn modelId="{25DCE211-1843-433F-B3DE-180E407250EC}" type="presParOf" srcId="{E358940B-F815-4C60-9512-8718A29982D0}" destId="{7A78E670-FC0A-46F0-9B73-90D107056000}" srcOrd="2" destOrd="0" presId="urn:microsoft.com/office/officeart/2018/2/layout/IconVerticalSolidList"/>
    <dgm:cxn modelId="{34857EF4-CED8-4594-BC2E-E04F392943E7}" type="presParOf" srcId="{E358940B-F815-4C60-9512-8718A29982D0}" destId="{42955010-8844-4978-B88A-A58E931DA9DF}" srcOrd="3" destOrd="0" presId="urn:microsoft.com/office/officeart/2018/2/layout/IconVerticalSolidList"/>
    <dgm:cxn modelId="{D4E2AF6D-3903-401F-820A-1E16934080F9}" type="presParOf" srcId="{CD1D3E66-C339-409A-8ED8-3164CD6814BE}" destId="{D32220CE-2450-49F5-A8E6-ACF93E27A54B}" srcOrd="1" destOrd="0" presId="urn:microsoft.com/office/officeart/2018/2/layout/IconVerticalSolidList"/>
    <dgm:cxn modelId="{D0F4A805-8A0A-46D4-A9FA-BE5851975D92}" type="presParOf" srcId="{CD1D3E66-C339-409A-8ED8-3164CD6814BE}" destId="{4522A4B3-FE8B-4608-AE78-F8F87C9D2B3F}" srcOrd="2" destOrd="0" presId="urn:microsoft.com/office/officeart/2018/2/layout/IconVerticalSolidList"/>
    <dgm:cxn modelId="{CFA67F2F-F377-4D0F-A5C2-24E423108AB7}" type="presParOf" srcId="{4522A4B3-FE8B-4608-AE78-F8F87C9D2B3F}" destId="{39C45AFE-7E99-434E-8E01-6B5570A9E128}" srcOrd="0" destOrd="0" presId="urn:microsoft.com/office/officeart/2018/2/layout/IconVerticalSolidList"/>
    <dgm:cxn modelId="{325947A6-2CE4-49E1-BBFA-698DEEAC76C7}" type="presParOf" srcId="{4522A4B3-FE8B-4608-AE78-F8F87C9D2B3F}" destId="{17214A37-6260-4128-9EBB-B655293802ED}" srcOrd="1" destOrd="0" presId="urn:microsoft.com/office/officeart/2018/2/layout/IconVerticalSolidList"/>
    <dgm:cxn modelId="{410A4648-A474-46D8-8D70-ABA931118FE6}" type="presParOf" srcId="{4522A4B3-FE8B-4608-AE78-F8F87C9D2B3F}" destId="{D067725C-93F3-4B9F-9A73-C7809862D789}" srcOrd="2" destOrd="0" presId="urn:microsoft.com/office/officeart/2018/2/layout/IconVerticalSolidList"/>
    <dgm:cxn modelId="{0CFD9E33-02F1-4B67-9805-6BB1177632FA}" type="presParOf" srcId="{4522A4B3-FE8B-4608-AE78-F8F87C9D2B3F}" destId="{7B642F3A-45FC-4D0F-B722-B18137BF21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6CEF37-FA21-41F7-B680-2E477C0A278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B0C2670-FA8B-4AC1-82E8-03E6C481DE12}">
      <dgm:prSet custT="1"/>
      <dgm:spPr/>
      <dgm:t>
        <a:bodyPr/>
        <a:lstStyle/>
        <a:p>
          <a:r>
            <a:rPr lang="en-CA" sz="2500" b="1" kern="1200" dirty="0"/>
            <a:t>Business analysis</a:t>
          </a:r>
          <a:r>
            <a:rPr lang="en-CA" sz="2500" kern="1200" dirty="0"/>
            <a:t> is a professional </a:t>
          </a:r>
          <a:r>
            <a:rPr lang="en-CA" sz="2500" kern="1200" dirty="0">
              <a:solidFill>
                <a:prstClr val="black">
                  <a:hueOff val="0"/>
                  <a:satOff val="0"/>
                  <a:lumOff val="0"/>
                  <a:alphaOff val="0"/>
                </a:prstClr>
              </a:solidFill>
              <a:latin typeface="Calibri"/>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discipline</a:t>
          </a:r>
          <a:r>
            <a:rPr lang="en-CA" sz="2500" u="none" kern="1200" baseline="30000" dirty="0">
              <a:hlinkClick xmlns:r="http://schemas.openxmlformats.org/officeDocument/2006/relationships" r:id="rId2"/>
            </a:rPr>
            <a:t>[1]</a:t>
          </a:r>
          <a:r>
            <a:rPr lang="en-CA" sz="2500" u="none" kern="1200" dirty="0"/>
            <a:t> </a:t>
          </a:r>
          <a:r>
            <a:rPr lang="en-CA" sz="2500" kern="1200" dirty="0"/>
            <a:t>of </a:t>
          </a:r>
          <a:r>
            <a:rPr lang="en-CA" sz="2500" kern="1200" dirty="0">
              <a:solidFill>
                <a:prstClr val="black">
                  <a:hueOff val="0"/>
                  <a:satOff val="0"/>
                  <a:lumOff val="0"/>
                  <a:alphaOff val="0"/>
                </a:prstClr>
              </a:solidFill>
              <a:latin typeface="Calibri"/>
              <a:ea typeface="+mn-ea"/>
              <a:cs typeface="+mn-cs"/>
            </a:rPr>
            <a:t>identifying </a:t>
          </a:r>
          <a:r>
            <a:rPr lang="en-CA" sz="2500" kern="1200" dirty="0">
              <a:solidFill>
                <a:prstClr val="black">
                  <a:hueOff val="0"/>
                  <a:satOff val="0"/>
                  <a:lumOff val="0"/>
                  <a:alphaOff val="0"/>
                </a:prstClr>
              </a:solidFill>
              <a:latin typeface="Calibri"/>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business needs</a:t>
          </a:r>
          <a:r>
            <a:rPr lang="en-CA" sz="2500" kern="1200" dirty="0">
              <a:solidFill>
                <a:prstClr val="black">
                  <a:hueOff val="0"/>
                  <a:satOff val="0"/>
                  <a:lumOff val="0"/>
                  <a:alphaOff val="0"/>
                </a:prstClr>
              </a:solidFill>
              <a:latin typeface="Calibri"/>
              <a:ea typeface="+mn-ea"/>
              <a:cs typeface="+mn-cs"/>
            </a:rPr>
            <a:t> and </a:t>
          </a:r>
          <a:r>
            <a:rPr lang="en-CA" sz="2500" kern="1200" dirty="0"/>
            <a:t>determining solutions to business problems.</a:t>
          </a:r>
          <a:endParaRPr lang="en-US" sz="2500" kern="1200" dirty="0"/>
        </a:p>
      </dgm:t>
    </dgm:pt>
    <dgm:pt modelId="{B2E310F8-0306-4D09-904E-B77119DE7992}" type="parTrans" cxnId="{BB277DB1-7F5D-437F-914A-9FC0A968DBE4}">
      <dgm:prSet/>
      <dgm:spPr/>
      <dgm:t>
        <a:bodyPr/>
        <a:lstStyle/>
        <a:p>
          <a:endParaRPr lang="en-US"/>
        </a:p>
      </dgm:t>
    </dgm:pt>
    <dgm:pt modelId="{056641F0-1C55-4CE4-A3F8-24DF5DDAC32C}" type="sibTrans" cxnId="{BB277DB1-7F5D-437F-914A-9FC0A968DBE4}">
      <dgm:prSet/>
      <dgm:spPr/>
      <dgm:t>
        <a:bodyPr/>
        <a:lstStyle/>
        <a:p>
          <a:endParaRPr lang="en-US"/>
        </a:p>
      </dgm:t>
    </dgm:pt>
    <dgm:pt modelId="{2442512D-3A59-4D71-A48C-BE5CFD87BAD6}">
      <dgm:prSet custT="1"/>
      <dgm:spPr/>
      <dgm:t>
        <a:bodyPr/>
        <a:lstStyle/>
        <a:p>
          <a:r>
            <a:rPr lang="en-CA" sz="2500" kern="1200" dirty="0"/>
            <a:t>The person who carries out this task is called a</a:t>
          </a:r>
          <a:r>
            <a:rPr lang="en-CA" sz="2500" kern="1200" dirty="0">
              <a:solidFill>
                <a:prstClr val="black">
                  <a:hueOff val="0"/>
                  <a:satOff val="0"/>
                  <a:lumOff val="0"/>
                  <a:alphaOff val="0"/>
                </a:prstClr>
              </a:solidFill>
              <a:latin typeface="Calibri"/>
              <a:ea typeface="+mn-ea"/>
              <a:cs typeface="+mn-cs"/>
            </a:rPr>
            <a:t> </a:t>
          </a:r>
          <a:r>
            <a:rPr lang="en-CA" sz="2500" kern="1200" dirty="0">
              <a:solidFill>
                <a:prstClr val="black">
                  <a:hueOff val="0"/>
                  <a:satOff val="0"/>
                  <a:lumOff val="0"/>
                  <a:alphaOff val="0"/>
                </a:prstClr>
              </a:solidFill>
              <a:latin typeface="Calibri"/>
              <a:ea typeface="+mn-ea"/>
              <a:cs typeface="+mn-cs"/>
              <a:hlinkClick xmlns:r="http://schemas.openxmlformats.org/officeDocument/2006/relationships" r:id="rId4">
                <a:extLst>
                  <a:ext uri="{A12FA001-AC4F-418D-AE19-62706E023703}">
                    <ahyp:hlinkClr xmlns:ahyp="http://schemas.microsoft.com/office/drawing/2018/hyperlinkcolor" val="tx"/>
                  </a:ext>
                </a:extLst>
              </a:hlinkClick>
            </a:rPr>
            <a:t>business analyst</a:t>
          </a:r>
          <a:r>
            <a:rPr lang="en-CA" sz="2500" kern="1200" dirty="0">
              <a:solidFill>
                <a:prstClr val="black">
                  <a:hueOff val="0"/>
                  <a:satOff val="0"/>
                  <a:lumOff val="0"/>
                  <a:alphaOff val="0"/>
                </a:prstClr>
              </a:solidFill>
              <a:latin typeface="Calibri"/>
              <a:ea typeface="+mn-ea"/>
              <a:cs typeface="+mn-cs"/>
            </a:rPr>
            <a:t> </a:t>
          </a:r>
          <a:r>
            <a:rPr lang="en-CA" sz="2500" kern="1200" dirty="0"/>
            <a:t>or BA.</a:t>
          </a:r>
          <a:r>
            <a:rPr lang="en-CA" sz="2500" kern="1200" baseline="30000" dirty="0">
              <a:hlinkClick xmlns:r="http://schemas.openxmlformats.org/officeDocument/2006/relationships" r:id="rId2"/>
            </a:rPr>
            <a:t>[2]</a:t>
          </a:r>
          <a:endParaRPr lang="en-US" sz="2500" kern="1200" dirty="0"/>
        </a:p>
      </dgm:t>
    </dgm:pt>
    <dgm:pt modelId="{343D10F3-E5B5-4603-9219-231C95C88317}" type="parTrans" cxnId="{5EBDA604-C3AB-487C-9594-D131731761E9}">
      <dgm:prSet/>
      <dgm:spPr/>
      <dgm:t>
        <a:bodyPr/>
        <a:lstStyle/>
        <a:p>
          <a:endParaRPr lang="en-US"/>
        </a:p>
      </dgm:t>
    </dgm:pt>
    <dgm:pt modelId="{B0CB9523-3484-470D-83DD-C7D6769177ED}" type="sibTrans" cxnId="{5EBDA604-C3AB-487C-9594-D131731761E9}">
      <dgm:prSet/>
      <dgm:spPr/>
      <dgm:t>
        <a:bodyPr/>
        <a:lstStyle/>
        <a:p>
          <a:endParaRPr lang="en-US"/>
        </a:p>
      </dgm:t>
    </dgm:pt>
    <dgm:pt modelId="{671AADFA-B730-42F9-BC92-8CD7FA49A340}" type="pres">
      <dgm:prSet presAssocID="{AF6CEF37-FA21-41F7-B680-2E477C0A278C}" presName="root" presStyleCnt="0">
        <dgm:presLayoutVars>
          <dgm:dir/>
          <dgm:resizeHandles val="exact"/>
        </dgm:presLayoutVars>
      </dgm:prSet>
      <dgm:spPr/>
    </dgm:pt>
    <dgm:pt modelId="{4CFCD801-4FD2-46D7-9BC2-8E3891B9350B}" type="pres">
      <dgm:prSet presAssocID="{6B0C2670-FA8B-4AC1-82E8-03E6C481DE12}" presName="compNode" presStyleCnt="0"/>
      <dgm:spPr/>
    </dgm:pt>
    <dgm:pt modelId="{477110C3-1ADE-4B03-AA55-4591DFCDBCA8}" type="pres">
      <dgm:prSet presAssocID="{6B0C2670-FA8B-4AC1-82E8-03E6C481DE12}" presName="bgRect" presStyleLbl="bgShp" presStyleIdx="0" presStyleCnt="2"/>
      <dgm:spPr/>
    </dgm:pt>
    <dgm:pt modelId="{F97B6971-EBEB-491B-979C-26F52BE3F7FF}" type="pres">
      <dgm:prSet presAssocID="{6B0C2670-FA8B-4AC1-82E8-03E6C481DE12}" presName="iconRect" presStyleLbl="node1" presStyleIdx="0"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AA915B85-4B90-4E8C-A166-D010C0501726}" type="pres">
      <dgm:prSet presAssocID="{6B0C2670-FA8B-4AC1-82E8-03E6C481DE12}" presName="spaceRect" presStyleCnt="0"/>
      <dgm:spPr/>
    </dgm:pt>
    <dgm:pt modelId="{47791B20-F7CF-4530-AE8A-6647A1FB5D3E}" type="pres">
      <dgm:prSet presAssocID="{6B0C2670-FA8B-4AC1-82E8-03E6C481DE12}" presName="parTx" presStyleLbl="revTx" presStyleIdx="0" presStyleCnt="2">
        <dgm:presLayoutVars>
          <dgm:chMax val="0"/>
          <dgm:chPref val="0"/>
        </dgm:presLayoutVars>
      </dgm:prSet>
      <dgm:spPr/>
    </dgm:pt>
    <dgm:pt modelId="{2BB8E91B-1BB2-466F-B8F4-B7FC85243128}" type="pres">
      <dgm:prSet presAssocID="{056641F0-1C55-4CE4-A3F8-24DF5DDAC32C}" presName="sibTrans" presStyleCnt="0"/>
      <dgm:spPr/>
    </dgm:pt>
    <dgm:pt modelId="{FE29E670-3E30-482E-B700-EF76944CD21D}" type="pres">
      <dgm:prSet presAssocID="{2442512D-3A59-4D71-A48C-BE5CFD87BAD6}" presName="compNode" presStyleCnt="0"/>
      <dgm:spPr/>
    </dgm:pt>
    <dgm:pt modelId="{3CAEA5A4-682A-49DD-B165-D20D428D616B}" type="pres">
      <dgm:prSet presAssocID="{2442512D-3A59-4D71-A48C-BE5CFD87BAD6}" presName="bgRect" presStyleLbl="bgShp" presStyleIdx="1" presStyleCnt="2"/>
      <dgm:spPr/>
    </dgm:pt>
    <dgm:pt modelId="{BC8A0B52-6933-4F8F-A73C-4AC300F47428}" type="pres">
      <dgm:prSet presAssocID="{2442512D-3A59-4D71-A48C-BE5CFD87BAD6}" presName="iconRect" presStyleLbl="node1" presStyleIdx="1" presStyleCnt="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3B847056-E92C-4F6F-B995-68B5CE344503}" type="pres">
      <dgm:prSet presAssocID="{2442512D-3A59-4D71-A48C-BE5CFD87BAD6}" presName="spaceRect" presStyleCnt="0"/>
      <dgm:spPr/>
    </dgm:pt>
    <dgm:pt modelId="{783212BD-8580-4657-8C23-D50ACAA2FA86}" type="pres">
      <dgm:prSet presAssocID="{2442512D-3A59-4D71-A48C-BE5CFD87BAD6}" presName="parTx" presStyleLbl="revTx" presStyleIdx="1" presStyleCnt="2">
        <dgm:presLayoutVars>
          <dgm:chMax val="0"/>
          <dgm:chPref val="0"/>
        </dgm:presLayoutVars>
      </dgm:prSet>
      <dgm:spPr/>
    </dgm:pt>
  </dgm:ptLst>
  <dgm:cxnLst>
    <dgm:cxn modelId="{5EBDA604-C3AB-487C-9594-D131731761E9}" srcId="{AF6CEF37-FA21-41F7-B680-2E477C0A278C}" destId="{2442512D-3A59-4D71-A48C-BE5CFD87BAD6}" srcOrd="1" destOrd="0" parTransId="{343D10F3-E5B5-4603-9219-231C95C88317}" sibTransId="{B0CB9523-3484-470D-83DD-C7D6769177ED}"/>
    <dgm:cxn modelId="{BCD94B99-9069-4750-9591-80B388417470}" type="presOf" srcId="{2442512D-3A59-4D71-A48C-BE5CFD87BAD6}" destId="{783212BD-8580-4657-8C23-D50ACAA2FA86}" srcOrd="0" destOrd="0" presId="urn:microsoft.com/office/officeart/2018/2/layout/IconVerticalSolidList"/>
    <dgm:cxn modelId="{4630C89F-0FFE-4CE3-9D68-33BDC3266A1C}" type="presOf" srcId="{AF6CEF37-FA21-41F7-B680-2E477C0A278C}" destId="{671AADFA-B730-42F9-BC92-8CD7FA49A340}" srcOrd="0" destOrd="0" presId="urn:microsoft.com/office/officeart/2018/2/layout/IconVerticalSolidList"/>
    <dgm:cxn modelId="{BB277DB1-7F5D-437F-914A-9FC0A968DBE4}" srcId="{AF6CEF37-FA21-41F7-B680-2E477C0A278C}" destId="{6B0C2670-FA8B-4AC1-82E8-03E6C481DE12}" srcOrd="0" destOrd="0" parTransId="{B2E310F8-0306-4D09-904E-B77119DE7992}" sibTransId="{056641F0-1C55-4CE4-A3F8-24DF5DDAC32C}"/>
    <dgm:cxn modelId="{E62F60ED-4CA6-45BA-A1FD-BF305B7EE7F6}" type="presOf" srcId="{6B0C2670-FA8B-4AC1-82E8-03E6C481DE12}" destId="{47791B20-F7CF-4530-AE8A-6647A1FB5D3E}" srcOrd="0" destOrd="0" presId="urn:microsoft.com/office/officeart/2018/2/layout/IconVerticalSolidList"/>
    <dgm:cxn modelId="{8DFFC930-F3C1-4A0B-96FE-F556A0057AD4}" type="presParOf" srcId="{671AADFA-B730-42F9-BC92-8CD7FA49A340}" destId="{4CFCD801-4FD2-46D7-9BC2-8E3891B9350B}" srcOrd="0" destOrd="0" presId="urn:microsoft.com/office/officeart/2018/2/layout/IconVerticalSolidList"/>
    <dgm:cxn modelId="{692CB2DD-576E-425E-8656-B7631E6135C1}" type="presParOf" srcId="{4CFCD801-4FD2-46D7-9BC2-8E3891B9350B}" destId="{477110C3-1ADE-4B03-AA55-4591DFCDBCA8}" srcOrd="0" destOrd="0" presId="urn:microsoft.com/office/officeart/2018/2/layout/IconVerticalSolidList"/>
    <dgm:cxn modelId="{201563DE-FDBF-4428-BE78-F3A3B443FDA5}" type="presParOf" srcId="{4CFCD801-4FD2-46D7-9BC2-8E3891B9350B}" destId="{F97B6971-EBEB-491B-979C-26F52BE3F7FF}" srcOrd="1" destOrd="0" presId="urn:microsoft.com/office/officeart/2018/2/layout/IconVerticalSolidList"/>
    <dgm:cxn modelId="{F3EEDFDE-2772-4B58-A337-8A8B2916609C}" type="presParOf" srcId="{4CFCD801-4FD2-46D7-9BC2-8E3891B9350B}" destId="{AA915B85-4B90-4E8C-A166-D010C0501726}" srcOrd="2" destOrd="0" presId="urn:microsoft.com/office/officeart/2018/2/layout/IconVerticalSolidList"/>
    <dgm:cxn modelId="{4BDEB33A-9B0F-4B59-95CC-D25C448FBE41}" type="presParOf" srcId="{4CFCD801-4FD2-46D7-9BC2-8E3891B9350B}" destId="{47791B20-F7CF-4530-AE8A-6647A1FB5D3E}" srcOrd="3" destOrd="0" presId="urn:microsoft.com/office/officeart/2018/2/layout/IconVerticalSolidList"/>
    <dgm:cxn modelId="{116C07CC-E66B-43C4-9195-3E328F20496A}" type="presParOf" srcId="{671AADFA-B730-42F9-BC92-8CD7FA49A340}" destId="{2BB8E91B-1BB2-466F-B8F4-B7FC85243128}" srcOrd="1" destOrd="0" presId="urn:microsoft.com/office/officeart/2018/2/layout/IconVerticalSolidList"/>
    <dgm:cxn modelId="{001F9355-FB3B-4CBC-B115-0D8E79E972BC}" type="presParOf" srcId="{671AADFA-B730-42F9-BC92-8CD7FA49A340}" destId="{FE29E670-3E30-482E-B700-EF76944CD21D}" srcOrd="2" destOrd="0" presId="urn:microsoft.com/office/officeart/2018/2/layout/IconVerticalSolidList"/>
    <dgm:cxn modelId="{065776DA-EC26-4035-81E2-0CAEC873F186}" type="presParOf" srcId="{FE29E670-3E30-482E-B700-EF76944CD21D}" destId="{3CAEA5A4-682A-49DD-B165-D20D428D616B}" srcOrd="0" destOrd="0" presId="urn:microsoft.com/office/officeart/2018/2/layout/IconVerticalSolidList"/>
    <dgm:cxn modelId="{AC53BB88-B63F-480C-BA7D-D3EFB7BF05DD}" type="presParOf" srcId="{FE29E670-3E30-482E-B700-EF76944CD21D}" destId="{BC8A0B52-6933-4F8F-A73C-4AC300F47428}" srcOrd="1" destOrd="0" presId="urn:microsoft.com/office/officeart/2018/2/layout/IconVerticalSolidList"/>
    <dgm:cxn modelId="{B4B1952D-2D47-42AF-ABD3-3204FCD20E0E}" type="presParOf" srcId="{FE29E670-3E30-482E-B700-EF76944CD21D}" destId="{3B847056-E92C-4F6F-B995-68B5CE344503}" srcOrd="2" destOrd="0" presId="urn:microsoft.com/office/officeart/2018/2/layout/IconVerticalSolidList"/>
    <dgm:cxn modelId="{1FDD253E-F29E-418A-92E5-F48BED15300E}" type="presParOf" srcId="{FE29E670-3E30-482E-B700-EF76944CD21D}" destId="{783212BD-8580-4657-8C23-D50ACAA2FA8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BCE690-6C41-4AFA-9519-7E81F53B0C7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2A328EB-C27F-4DF0-BEA1-37F61B32AB91}">
      <dgm:prSet/>
      <dgm:spPr/>
      <dgm:t>
        <a:bodyPr/>
        <a:lstStyle/>
        <a:p>
          <a:r>
            <a:rPr lang="en-CA"/>
            <a:t>To investigate business systems, taking a holistic view of the situation. </a:t>
          </a:r>
          <a:endParaRPr lang="en-US"/>
        </a:p>
      </dgm:t>
    </dgm:pt>
    <dgm:pt modelId="{F55DDD76-CB76-4EC3-9946-F2563781F4EF}" type="parTrans" cxnId="{4337BFD0-4464-4E1C-8A45-9A25AFA7DBA2}">
      <dgm:prSet/>
      <dgm:spPr/>
      <dgm:t>
        <a:bodyPr/>
        <a:lstStyle/>
        <a:p>
          <a:endParaRPr lang="en-US"/>
        </a:p>
      </dgm:t>
    </dgm:pt>
    <dgm:pt modelId="{FE11E809-9151-4FC9-A593-2D5BC0FEE594}" type="sibTrans" cxnId="{4337BFD0-4464-4E1C-8A45-9A25AFA7DBA2}">
      <dgm:prSet/>
      <dgm:spPr/>
      <dgm:t>
        <a:bodyPr/>
        <a:lstStyle/>
        <a:p>
          <a:endParaRPr lang="en-US"/>
        </a:p>
      </dgm:t>
    </dgm:pt>
    <dgm:pt modelId="{B3095336-B091-42CA-B8CD-C38B6679E9F4}">
      <dgm:prSet/>
      <dgm:spPr/>
      <dgm:t>
        <a:bodyPr/>
        <a:lstStyle/>
        <a:p>
          <a:r>
            <a:rPr lang="en-CA"/>
            <a:t>To evaluate actions to improve the operation of a business system. </a:t>
          </a:r>
          <a:endParaRPr lang="en-US"/>
        </a:p>
      </dgm:t>
    </dgm:pt>
    <dgm:pt modelId="{39CCE25C-64D1-465B-8B19-C3CF25A51AC7}" type="parTrans" cxnId="{7E15E7BA-6646-4FB5-8A1D-672563610907}">
      <dgm:prSet/>
      <dgm:spPr/>
      <dgm:t>
        <a:bodyPr/>
        <a:lstStyle/>
        <a:p>
          <a:endParaRPr lang="en-US"/>
        </a:p>
      </dgm:t>
    </dgm:pt>
    <dgm:pt modelId="{8D5EEB5B-52AC-4CFF-AEB8-E100F73A4D2C}" type="sibTrans" cxnId="{7E15E7BA-6646-4FB5-8A1D-672563610907}">
      <dgm:prSet/>
      <dgm:spPr/>
      <dgm:t>
        <a:bodyPr/>
        <a:lstStyle/>
        <a:p>
          <a:endParaRPr lang="en-US"/>
        </a:p>
      </dgm:t>
    </dgm:pt>
    <dgm:pt modelId="{6D3FAFCC-C3DD-41D5-B861-50CEA03DA420}">
      <dgm:prSet/>
      <dgm:spPr/>
      <dgm:t>
        <a:bodyPr/>
        <a:lstStyle/>
        <a:p>
          <a:r>
            <a:rPr lang="en-CA"/>
            <a:t>To document the business requirements for the IT system support using appropriate documentation standards.</a:t>
          </a:r>
          <a:endParaRPr lang="en-US"/>
        </a:p>
      </dgm:t>
    </dgm:pt>
    <dgm:pt modelId="{2ABE010D-E130-40BB-A451-C42795B62A8B}" type="parTrans" cxnId="{D91043C2-78F3-492F-A2BC-95398B3117BE}">
      <dgm:prSet/>
      <dgm:spPr/>
      <dgm:t>
        <a:bodyPr/>
        <a:lstStyle/>
        <a:p>
          <a:endParaRPr lang="en-US"/>
        </a:p>
      </dgm:t>
    </dgm:pt>
    <dgm:pt modelId="{FAF5BE93-3770-4C01-AE11-45D5AE44065E}" type="sibTrans" cxnId="{D91043C2-78F3-492F-A2BC-95398B3117BE}">
      <dgm:prSet/>
      <dgm:spPr/>
      <dgm:t>
        <a:bodyPr/>
        <a:lstStyle/>
        <a:p>
          <a:endParaRPr lang="en-US"/>
        </a:p>
      </dgm:t>
    </dgm:pt>
    <dgm:pt modelId="{67097854-8201-4C47-80A0-3CAA69B58046}" type="pres">
      <dgm:prSet presAssocID="{75BCE690-6C41-4AFA-9519-7E81F53B0C75}" presName="root" presStyleCnt="0">
        <dgm:presLayoutVars>
          <dgm:dir/>
          <dgm:resizeHandles val="exact"/>
        </dgm:presLayoutVars>
      </dgm:prSet>
      <dgm:spPr/>
    </dgm:pt>
    <dgm:pt modelId="{8C83788B-1A94-473F-B936-2CD0A9576324}" type="pres">
      <dgm:prSet presAssocID="{22A328EB-C27F-4DF0-BEA1-37F61B32AB91}" presName="compNode" presStyleCnt="0"/>
      <dgm:spPr/>
    </dgm:pt>
    <dgm:pt modelId="{444DCCCA-8C8F-4303-8938-43F1FD0C066E}" type="pres">
      <dgm:prSet presAssocID="{22A328EB-C27F-4DF0-BEA1-37F61B32AB91}" presName="bgRect" presStyleLbl="bgShp" presStyleIdx="0" presStyleCnt="3"/>
      <dgm:spPr/>
    </dgm:pt>
    <dgm:pt modelId="{6F1E8204-97C5-46E0-8B17-4D6C9E8F5785}" type="pres">
      <dgm:prSet presAssocID="{22A328EB-C27F-4DF0-BEA1-37F61B32AB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scope"/>
        </a:ext>
      </dgm:extLst>
    </dgm:pt>
    <dgm:pt modelId="{01C1ED3D-DFDF-48BD-810C-37AD56328C39}" type="pres">
      <dgm:prSet presAssocID="{22A328EB-C27F-4DF0-BEA1-37F61B32AB91}" presName="spaceRect" presStyleCnt="0"/>
      <dgm:spPr/>
    </dgm:pt>
    <dgm:pt modelId="{71F6262B-03D7-456D-BF24-F54D99427AA4}" type="pres">
      <dgm:prSet presAssocID="{22A328EB-C27F-4DF0-BEA1-37F61B32AB91}" presName="parTx" presStyleLbl="revTx" presStyleIdx="0" presStyleCnt="3">
        <dgm:presLayoutVars>
          <dgm:chMax val="0"/>
          <dgm:chPref val="0"/>
        </dgm:presLayoutVars>
      </dgm:prSet>
      <dgm:spPr/>
    </dgm:pt>
    <dgm:pt modelId="{72282D92-7D59-4DE1-A602-F561DEB166A3}" type="pres">
      <dgm:prSet presAssocID="{FE11E809-9151-4FC9-A593-2D5BC0FEE594}" presName="sibTrans" presStyleCnt="0"/>
      <dgm:spPr/>
    </dgm:pt>
    <dgm:pt modelId="{2029CC2B-6A50-4B87-A8AE-A5ABA2FD357B}" type="pres">
      <dgm:prSet presAssocID="{B3095336-B091-42CA-B8CD-C38B6679E9F4}" presName="compNode" presStyleCnt="0"/>
      <dgm:spPr/>
    </dgm:pt>
    <dgm:pt modelId="{94484208-7577-49E5-8C4B-FB237386F4AB}" type="pres">
      <dgm:prSet presAssocID="{B3095336-B091-42CA-B8CD-C38B6679E9F4}" presName="bgRect" presStyleLbl="bgShp" presStyleIdx="1" presStyleCnt="3"/>
      <dgm:spPr/>
    </dgm:pt>
    <dgm:pt modelId="{4341E5E3-3599-4A28-B7BB-E2B675C20992}" type="pres">
      <dgm:prSet presAssocID="{B3095336-B091-42CA-B8CD-C38B6679E9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362E49D-8FD7-4908-BB43-5C3B7DB15D15}" type="pres">
      <dgm:prSet presAssocID="{B3095336-B091-42CA-B8CD-C38B6679E9F4}" presName="spaceRect" presStyleCnt="0"/>
      <dgm:spPr/>
    </dgm:pt>
    <dgm:pt modelId="{F7B5CA97-0170-4A59-900B-ACF5C8AAE4A0}" type="pres">
      <dgm:prSet presAssocID="{B3095336-B091-42CA-B8CD-C38B6679E9F4}" presName="parTx" presStyleLbl="revTx" presStyleIdx="1" presStyleCnt="3">
        <dgm:presLayoutVars>
          <dgm:chMax val="0"/>
          <dgm:chPref val="0"/>
        </dgm:presLayoutVars>
      </dgm:prSet>
      <dgm:spPr/>
    </dgm:pt>
    <dgm:pt modelId="{943CD049-7075-46B7-947C-DF75142B2F58}" type="pres">
      <dgm:prSet presAssocID="{8D5EEB5B-52AC-4CFF-AEB8-E100F73A4D2C}" presName="sibTrans" presStyleCnt="0"/>
      <dgm:spPr/>
    </dgm:pt>
    <dgm:pt modelId="{7BC2E528-352E-4BB9-93BC-915F5C3F03A2}" type="pres">
      <dgm:prSet presAssocID="{6D3FAFCC-C3DD-41D5-B861-50CEA03DA420}" presName="compNode" presStyleCnt="0"/>
      <dgm:spPr/>
    </dgm:pt>
    <dgm:pt modelId="{EA5A179D-00EF-4190-9069-DF1871423CAB}" type="pres">
      <dgm:prSet presAssocID="{6D3FAFCC-C3DD-41D5-B861-50CEA03DA420}" presName="bgRect" presStyleLbl="bgShp" presStyleIdx="2" presStyleCnt="3"/>
      <dgm:spPr/>
    </dgm:pt>
    <dgm:pt modelId="{F9112FE3-BA31-4B04-B14B-4CD6585B1AC3}" type="pres">
      <dgm:prSet presAssocID="{6D3FAFCC-C3DD-41D5-B861-50CEA03DA4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FB8EEB34-200B-483C-9AD7-D87370E3C40B}" type="pres">
      <dgm:prSet presAssocID="{6D3FAFCC-C3DD-41D5-B861-50CEA03DA420}" presName="spaceRect" presStyleCnt="0"/>
      <dgm:spPr/>
    </dgm:pt>
    <dgm:pt modelId="{E690FE58-0CEC-42F4-9588-906FC2877DAE}" type="pres">
      <dgm:prSet presAssocID="{6D3FAFCC-C3DD-41D5-B861-50CEA03DA420}" presName="parTx" presStyleLbl="revTx" presStyleIdx="2" presStyleCnt="3">
        <dgm:presLayoutVars>
          <dgm:chMax val="0"/>
          <dgm:chPref val="0"/>
        </dgm:presLayoutVars>
      </dgm:prSet>
      <dgm:spPr/>
    </dgm:pt>
  </dgm:ptLst>
  <dgm:cxnLst>
    <dgm:cxn modelId="{67D6485F-E470-4040-81A5-BFD796120F49}" type="presOf" srcId="{75BCE690-6C41-4AFA-9519-7E81F53B0C75}" destId="{67097854-8201-4C47-80A0-3CAA69B58046}" srcOrd="0" destOrd="0" presId="urn:microsoft.com/office/officeart/2018/2/layout/IconVerticalSolidList"/>
    <dgm:cxn modelId="{77AE5A54-9170-46FE-94A4-AC2CC859F6EA}" type="presOf" srcId="{B3095336-B091-42CA-B8CD-C38B6679E9F4}" destId="{F7B5CA97-0170-4A59-900B-ACF5C8AAE4A0}" srcOrd="0" destOrd="0" presId="urn:microsoft.com/office/officeart/2018/2/layout/IconVerticalSolidList"/>
    <dgm:cxn modelId="{239D9791-2B94-4D34-B0EC-0EBF4B07859C}" type="presOf" srcId="{22A328EB-C27F-4DF0-BEA1-37F61B32AB91}" destId="{71F6262B-03D7-456D-BF24-F54D99427AA4}" srcOrd="0" destOrd="0" presId="urn:microsoft.com/office/officeart/2018/2/layout/IconVerticalSolidList"/>
    <dgm:cxn modelId="{7E15E7BA-6646-4FB5-8A1D-672563610907}" srcId="{75BCE690-6C41-4AFA-9519-7E81F53B0C75}" destId="{B3095336-B091-42CA-B8CD-C38B6679E9F4}" srcOrd="1" destOrd="0" parTransId="{39CCE25C-64D1-465B-8B19-C3CF25A51AC7}" sibTransId="{8D5EEB5B-52AC-4CFF-AEB8-E100F73A4D2C}"/>
    <dgm:cxn modelId="{D91043C2-78F3-492F-A2BC-95398B3117BE}" srcId="{75BCE690-6C41-4AFA-9519-7E81F53B0C75}" destId="{6D3FAFCC-C3DD-41D5-B861-50CEA03DA420}" srcOrd="2" destOrd="0" parTransId="{2ABE010D-E130-40BB-A451-C42795B62A8B}" sibTransId="{FAF5BE93-3770-4C01-AE11-45D5AE44065E}"/>
    <dgm:cxn modelId="{4337BFD0-4464-4E1C-8A45-9A25AFA7DBA2}" srcId="{75BCE690-6C41-4AFA-9519-7E81F53B0C75}" destId="{22A328EB-C27F-4DF0-BEA1-37F61B32AB91}" srcOrd="0" destOrd="0" parTransId="{F55DDD76-CB76-4EC3-9946-F2563781F4EF}" sibTransId="{FE11E809-9151-4FC9-A593-2D5BC0FEE594}"/>
    <dgm:cxn modelId="{568ADBD3-1448-4C3F-9E35-094C95BFC616}" type="presOf" srcId="{6D3FAFCC-C3DD-41D5-B861-50CEA03DA420}" destId="{E690FE58-0CEC-42F4-9588-906FC2877DAE}" srcOrd="0" destOrd="0" presId="urn:microsoft.com/office/officeart/2018/2/layout/IconVerticalSolidList"/>
    <dgm:cxn modelId="{C0A9F758-22C2-4BFA-AA89-27C89DE9399A}" type="presParOf" srcId="{67097854-8201-4C47-80A0-3CAA69B58046}" destId="{8C83788B-1A94-473F-B936-2CD0A9576324}" srcOrd="0" destOrd="0" presId="urn:microsoft.com/office/officeart/2018/2/layout/IconVerticalSolidList"/>
    <dgm:cxn modelId="{CB22C17E-3026-4D02-8D78-D7342E749739}" type="presParOf" srcId="{8C83788B-1A94-473F-B936-2CD0A9576324}" destId="{444DCCCA-8C8F-4303-8938-43F1FD0C066E}" srcOrd="0" destOrd="0" presId="urn:microsoft.com/office/officeart/2018/2/layout/IconVerticalSolidList"/>
    <dgm:cxn modelId="{C5EA9FA9-AEE2-4274-A8BC-53FD43D78244}" type="presParOf" srcId="{8C83788B-1A94-473F-B936-2CD0A9576324}" destId="{6F1E8204-97C5-46E0-8B17-4D6C9E8F5785}" srcOrd="1" destOrd="0" presId="urn:microsoft.com/office/officeart/2018/2/layout/IconVerticalSolidList"/>
    <dgm:cxn modelId="{F484DAEE-8361-4347-927D-102F78009DFE}" type="presParOf" srcId="{8C83788B-1A94-473F-B936-2CD0A9576324}" destId="{01C1ED3D-DFDF-48BD-810C-37AD56328C39}" srcOrd="2" destOrd="0" presId="urn:microsoft.com/office/officeart/2018/2/layout/IconVerticalSolidList"/>
    <dgm:cxn modelId="{338B1434-7C6A-4451-9A6A-97973ACAEBFA}" type="presParOf" srcId="{8C83788B-1A94-473F-B936-2CD0A9576324}" destId="{71F6262B-03D7-456D-BF24-F54D99427AA4}" srcOrd="3" destOrd="0" presId="urn:microsoft.com/office/officeart/2018/2/layout/IconVerticalSolidList"/>
    <dgm:cxn modelId="{022B162E-3C46-4F66-84C1-148E562F61AB}" type="presParOf" srcId="{67097854-8201-4C47-80A0-3CAA69B58046}" destId="{72282D92-7D59-4DE1-A602-F561DEB166A3}" srcOrd="1" destOrd="0" presId="urn:microsoft.com/office/officeart/2018/2/layout/IconVerticalSolidList"/>
    <dgm:cxn modelId="{39BC3ABB-8DBD-43CF-8D8A-75444AEAC870}" type="presParOf" srcId="{67097854-8201-4C47-80A0-3CAA69B58046}" destId="{2029CC2B-6A50-4B87-A8AE-A5ABA2FD357B}" srcOrd="2" destOrd="0" presId="urn:microsoft.com/office/officeart/2018/2/layout/IconVerticalSolidList"/>
    <dgm:cxn modelId="{218FD9DD-CDB3-4571-AA2D-E2EEA11DDB3E}" type="presParOf" srcId="{2029CC2B-6A50-4B87-A8AE-A5ABA2FD357B}" destId="{94484208-7577-49E5-8C4B-FB237386F4AB}" srcOrd="0" destOrd="0" presId="urn:microsoft.com/office/officeart/2018/2/layout/IconVerticalSolidList"/>
    <dgm:cxn modelId="{595EA21C-D10C-4EA0-9EC8-75DFCDA84848}" type="presParOf" srcId="{2029CC2B-6A50-4B87-A8AE-A5ABA2FD357B}" destId="{4341E5E3-3599-4A28-B7BB-E2B675C20992}" srcOrd="1" destOrd="0" presId="urn:microsoft.com/office/officeart/2018/2/layout/IconVerticalSolidList"/>
    <dgm:cxn modelId="{CD9FD379-D3FF-42D0-9366-670FC1886733}" type="presParOf" srcId="{2029CC2B-6A50-4B87-A8AE-A5ABA2FD357B}" destId="{2362E49D-8FD7-4908-BB43-5C3B7DB15D15}" srcOrd="2" destOrd="0" presId="urn:microsoft.com/office/officeart/2018/2/layout/IconVerticalSolidList"/>
    <dgm:cxn modelId="{0909C860-ABBC-46DB-8B1E-0E9E7C2E0C95}" type="presParOf" srcId="{2029CC2B-6A50-4B87-A8AE-A5ABA2FD357B}" destId="{F7B5CA97-0170-4A59-900B-ACF5C8AAE4A0}" srcOrd="3" destOrd="0" presId="urn:microsoft.com/office/officeart/2018/2/layout/IconVerticalSolidList"/>
    <dgm:cxn modelId="{DB1C435B-5A7C-4029-BB54-24E3D4CBAFA6}" type="presParOf" srcId="{67097854-8201-4C47-80A0-3CAA69B58046}" destId="{943CD049-7075-46B7-947C-DF75142B2F58}" srcOrd="3" destOrd="0" presId="urn:microsoft.com/office/officeart/2018/2/layout/IconVerticalSolidList"/>
    <dgm:cxn modelId="{73FF22EB-A92E-4BEA-892C-5ED4B7B2AE09}" type="presParOf" srcId="{67097854-8201-4C47-80A0-3CAA69B58046}" destId="{7BC2E528-352E-4BB9-93BC-915F5C3F03A2}" srcOrd="4" destOrd="0" presId="urn:microsoft.com/office/officeart/2018/2/layout/IconVerticalSolidList"/>
    <dgm:cxn modelId="{D55A88F4-15CB-4F04-8C02-BF1E951050E1}" type="presParOf" srcId="{7BC2E528-352E-4BB9-93BC-915F5C3F03A2}" destId="{EA5A179D-00EF-4190-9069-DF1871423CAB}" srcOrd="0" destOrd="0" presId="urn:microsoft.com/office/officeart/2018/2/layout/IconVerticalSolidList"/>
    <dgm:cxn modelId="{F1D4EE45-7EAA-46B0-A116-05D0227A5485}" type="presParOf" srcId="{7BC2E528-352E-4BB9-93BC-915F5C3F03A2}" destId="{F9112FE3-BA31-4B04-B14B-4CD6585B1AC3}" srcOrd="1" destOrd="0" presId="urn:microsoft.com/office/officeart/2018/2/layout/IconVerticalSolidList"/>
    <dgm:cxn modelId="{E8A05BDB-8373-4F0D-953A-300855513648}" type="presParOf" srcId="{7BC2E528-352E-4BB9-93BC-915F5C3F03A2}" destId="{FB8EEB34-200B-483C-9AD7-D87370E3C40B}" srcOrd="2" destOrd="0" presId="urn:microsoft.com/office/officeart/2018/2/layout/IconVerticalSolidList"/>
    <dgm:cxn modelId="{F4118D2D-1ADA-49B7-B2B6-F211EB0A0221}" type="presParOf" srcId="{7BC2E528-352E-4BB9-93BC-915F5C3F03A2}" destId="{E690FE58-0CEC-42F4-9588-906FC2877DA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B2F8DDD-F2D9-40B3-A664-84FFBC7F89D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F4511BD-5573-4AD4-A4D3-BB2C5D9F3BE9}">
      <dgm:prSet custT="1"/>
      <dgm:spPr/>
      <dgm:t>
        <a:bodyPr/>
        <a:lstStyle/>
        <a:p>
          <a:r>
            <a:rPr lang="en-CA" sz="2400" dirty="0"/>
            <a:t>A work breakdown structure is a key project deliverable that organizes the team's work into manageable sections.</a:t>
          </a:r>
          <a:endParaRPr lang="en-US" sz="2400" dirty="0"/>
        </a:p>
      </dgm:t>
    </dgm:pt>
    <dgm:pt modelId="{A7EA25B0-CFAB-441F-81DF-40C83F7B5EEE}" type="parTrans" cxnId="{68CCD039-C170-4AE5-AE66-0C8DD4FCA7C7}">
      <dgm:prSet/>
      <dgm:spPr/>
      <dgm:t>
        <a:bodyPr/>
        <a:lstStyle/>
        <a:p>
          <a:endParaRPr lang="en-US"/>
        </a:p>
      </dgm:t>
    </dgm:pt>
    <dgm:pt modelId="{8144494B-573C-4EA2-9973-A9A51A261428}" type="sibTrans" cxnId="{68CCD039-C170-4AE5-AE66-0C8DD4FCA7C7}">
      <dgm:prSet/>
      <dgm:spPr/>
      <dgm:t>
        <a:bodyPr/>
        <a:lstStyle/>
        <a:p>
          <a:endParaRPr lang="en-US"/>
        </a:p>
      </dgm:t>
    </dgm:pt>
    <dgm:pt modelId="{E7E7974A-F227-45E4-A081-FAF6BCE5001D}">
      <dgm:prSet custT="1"/>
      <dgm:spPr/>
      <dgm:t>
        <a:bodyPr/>
        <a:lstStyle/>
        <a:p>
          <a:r>
            <a:rPr lang="en-CA" sz="2000" dirty="0"/>
            <a:t>The </a:t>
          </a:r>
          <a:r>
            <a:rPr lang="en-CA" sz="2000" dirty="0">
              <a:solidFill>
                <a:srgbClr val="7030A0"/>
              </a:solidFill>
              <a:hlinkClick xmlns:r="http://schemas.openxmlformats.org/officeDocument/2006/relationships" r:id="rId1">
                <a:extLst>
                  <a:ext uri="{A12FA001-AC4F-418D-AE19-62706E023703}">
                    <ahyp:hlinkClr xmlns:ahyp="http://schemas.microsoft.com/office/drawing/2018/hyperlinkcolor" val="tx"/>
                  </a:ext>
                </a:extLst>
              </a:hlinkClick>
            </a:rPr>
            <a:t>Project Management Body of Knowledge</a:t>
          </a:r>
          <a:r>
            <a:rPr lang="en-CA" sz="2000" dirty="0">
              <a:solidFill>
                <a:srgbClr val="7030A0"/>
              </a:solidFill>
            </a:rPr>
            <a:t> </a:t>
          </a:r>
          <a:r>
            <a:rPr lang="en-CA" sz="2000" dirty="0"/>
            <a:t>(PMBOK 5) defines the work-breakdown structure as a "hierarchical decomposition of the total </a:t>
          </a:r>
          <a:r>
            <a:rPr lang="en-CA" sz="2000" dirty="0">
              <a:solidFill>
                <a:srgbClr val="7030A0"/>
              </a:solidFill>
              <a:hlinkClick xmlns:r="http://schemas.openxmlformats.org/officeDocument/2006/relationships" r:id="rId2">
                <a:extLst>
                  <a:ext uri="{A12FA001-AC4F-418D-AE19-62706E023703}">
                    <ahyp:hlinkClr xmlns:ahyp="http://schemas.microsoft.com/office/drawing/2018/hyperlinkcolor" val="tx"/>
                  </a:ext>
                </a:extLst>
              </a:hlinkClick>
            </a:rPr>
            <a:t>scope</a:t>
          </a:r>
          <a:r>
            <a:rPr lang="en-CA" sz="2000" dirty="0"/>
            <a:t> of work to be carried out by the </a:t>
          </a:r>
          <a:r>
            <a:rPr lang="en-CA" sz="2000" dirty="0">
              <a:solidFill>
                <a:srgbClr val="7030A0"/>
              </a:solidFill>
              <a:hlinkClick xmlns:r="http://schemas.openxmlformats.org/officeDocument/2006/relationships" r:id="rId3">
                <a:extLst>
                  <a:ext uri="{A12FA001-AC4F-418D-AE19-62706E023703}">
                    <ahyp:hlinkClr xmlns:ahyp="http://schemas.microsoft.com/office/drawing/2018/hyperlinkcolor" val="tx"/>
                  </a:ext>
                </a:extLst>
              </a:hlinkClick>
            </a:rPr>
            <a:t>project team</a:t>
          </a:r>
          <a:r>
            <a:rPr lang="en-CA" sz="2000" dirty="0">
              <a:solidFill>
                <a:srgbClr val="7030A0"/>
              </a:solidFill>
            </a:rPr>
            <a:t> </a:t>
          </a:r>
          <a:r>
            <a:rPr lang="en-CA" sz="2000" dirty="0"/>
            <a:t>to accomplish the project objectives and create the required deliverables."</a:t>
          </a:r>
          <a:endParaRPr lang="en-US" sz="2000" dirty="0"/>
        </a:p>
      </dgm:t>
    </dgm:pt>
    <dgm:pt modelId="{0C19863B-FD72-46A5-A14F-7F7FC6109365}" type="parTrans" cxnId="{067E4CAA-B11D-4BE7-9DB2-827EFF9A87BB}">
      <dgm:prSet/>
      <dgm:spPr/>
      <dgm:t>
        <a:bodyPr/>
        <a:lstStyle/>
        <a:p>
          <a:endParaRPr lang="en-US"/>
        </a:p>
      </dgm:t>
    </dgm:pt>
    <dgm:pt modelId="{D71F3095-9666-4BF2-98C1-27711295DD96}" type="sibTrans" cxnId="{067E4CAA-B11D-4BE7-9DB2-827EFF9A87BB}">
      <dgm:prSet/>
      <dgm:spPr/>
      <dgm:t>
        <a:bodyPr/>
        <a:lstStyle/>
        <a:p>
          <a:endParaRPr lang="en-US"/>
        </a:p>
      </dgm:t>
    </dgm:pt>
    <dgm:pt modelId="{7D74A6F8-A76E-43CD-AA51-1622B6F16EF8}" type="pres">
      <dgm:prSet presAssocID="{4B2F8DDD-F2D9-40B3-A664-84FFBC7F89D2}" presName="root" presStyleCnt="0">
        <dgm:presLayoutVars>
          <dgm:dir/>
          <dgm:resizeHandles val="exact"/>
        </dgm:presLayoutVars>
      </dgm:prSet>
      <dgm:spPr/>
    </dgm:pt>
    <dgm:pt modelId="{CB5DFB27-2A65-4E11-84C8-BB337769FA63}" type="pres">
      <dgm:prSet presAssocID="{3F4511BD-5573-4AD4-A4D3-BB2C5D9F3BE9}" presName="compNode" presStyleCnt="0"/>
      <dgm:spPr/>
    </dgm:pt>
    <dgm:pt modelId="{B9381648-29E4-45B9-8946-D8B10F1CC794}" type="pres">
      <dgm:prSet presAssocID="{3F4511BD-5573-4AD4-A4D3-BB2C5D9F3BE9}" presName="bgRect" presStyleLbl="bgShp" presStyleIdx="0" presStyleCnt="2"/>
      <dgm:spPr/>
    </dgm:pt>
    <dgm:pt modelId="{3E8D256B-A0D4-4A4A-B6E6-81E40CF5DB03}" type="pres">
      <dgm:prSet presAssocID="{3F4511BD-5573-4AD4-A4D3-BB2C5D9F3BE9}" presName="iconRect" presStyleLbl="node1" presStyleIdx="0"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ierarchy"/>
        </a:ext>
      </dgm:extLst>
    </dgm:pt>
    <dgm:pt modelId="{828C312A-74FA-428B-A925-94C4EB441FD7}" type="pres">
      <dgm:prSet presAssocID="{3F4511BD-5573-4AD4-A4D3-BB2C5D9F3BE9}" presName="spaceRect" presStyleCnt="0"/>
      <dgm:spPr/>
    </dgm:pt>
    <dgm:pt modelId="{80EC242F-9CF8-4087-85B9-E46D4A162727}" type="pres">
      <dgm:prSet presAssocID="{3F4511BD-5573-4AD4-A4D3-BB2C5D9F3BE9}" presName="parTx" presStyleLbl="revTx" presStyleIdx="0" presStyleCnt="2">
        <dgm:presLayoutVars>
          <dgm:chMax val="0"/>
          <dgm:chPref val="0"/>
        </dgm:presLayoutVars>
      </dgm:prSet>
      <dgm:spPr/>
    </dgm:pt>
    <dgm:pt modelId="{54E99724-C1FC-4C49-B2E4-4AB19AA0ABE4}" type="pres">
      <dgm:prSet presAssocID="{8144494B-573C-4EA2-9973-A9A51A261428}" presName="sibTrans" presStyleCnt="0"/>
      <dgm:spPr/>
    </dgm:pt>
    <dgm:pt modelId="{CCB24C09-2BAA-4916-BB4D-4941AA1D3C66}" type="pres">
      <dgm:prSet presAssocID="{E7E7974A-F227-45E4-A081-FAF6BCE5001D}" presName="compNode" presStyleCnt="0"/>
      <dgm:spPr/>
    </dgm:pt>
    <dgm:pt modelId="{1E87DDD3-6D88-44DD-98DA-918FB5B31380}" type="pres">
      <dgm:prSet presAssocID="{E7E7974A-F227-45E4-A081-FAF6BCE5001D}" presName="bgRect" presStyleLbl="bgShp" presStyleIdx="1" presStyleCnt="2"/>
      <dgm:spPr/>
    </dgm:pt>
    <dgm:pt modelId="{CBE0CF8C-EDFF-47C5-AB23-443A43787755}" type="pres">
      <dgm:prSet presAssocID="{E7E7974A-F227-45E4-A081-FAF6BCE5001D}" presName="iconRect" presStyleLbl="node1" presStyleIdx="1" presStyleCnt="2"/>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ranching Diagram"/>
        </a:ext>
      </dgm:extLst>
    </dgm:pt>
    <dgm:pt modelId="{097A8DFA-1C66-4EF2-9F0D-1BD4413DF4A1}" type="pres">
      <dgm:prSet presAssocID="{E7E7974A-F227-45E4-A081-FAF6BCE5001D}" presName="spaceRect" presStyleCnt="0"/>
      <dgm:spPr/>
    </dgm:pt>
    <dgm:pt modelId="{73C039E9-C187-450B-9F7D-962BA8195B2C}" type="pres">
      <dgm:prSet presAssocID="{E7E7974A-F227-45E4-A081-FAF6BCE5001D}" presName="parTx" presStyleLbl="revTx" presStyleIdx="1" presStyleCnt="2" custScaleX="104245">
        <dgm:presLayoutVars>
          <dgm:chMax val="0"/>
          <dgm:chPref val="0"/>
        </dgm:presLayoutVars>
      </dgm:prSet>
      <dgm:spPr/>
    </dgm:pt>
  </dgm:ptLst>
  <dgm:cxnLst>
    <dgm:cxn modelId="{74E63F2C-F544-4E7F-B0A1-DFE1EA1E9A0B}" type="presOf" srcId="{3F4511BD-5573-4AD4-A4D3-BB2C5D9F3BE9}" destId="{80EC242F-9CF8-4087-85B9-E46D4A162727}" srcOrd="0" destOrd="0" presId="urn:microsoft.com/office/officeart/2018/2/layout/IconVerticalSolidList"/>
    <dgm:cxn modelId="{68CCD039-C170-4AE5-AE66-0C8DD4FCA7C7}" srcId="{4B2F8DDD-F2D9-40B3-A664-84FFBC7F89D2}" destId="{3F4511BD-5573-4AD4-A4D3-BB2C5D9F3BE9}" srcOrd="0" destOrd="0" parTransId="{A7EA25B0-CFAB-441F-81DF-40C83F7B5EEE}" sibTransId="{8144494B-573C-4EA2-9973-A9A51A261428}"/>
    <dgm:cxn modelId="{067E4CAA-B11D-4BE7-9DB2-827EFF9A87BB}" srcId="{4B2F8DDD-F2D9-40B3-A664-84FFBC7F89D2}" destId="{E7E7974A-F227-45E4-A081-FAF6BCE5001D}" srcOrd="1" destOrd="0" parTransId="{0C19863B-FD72-46A5-A14F-7F7FC6109365}" sibTransId="{D71F3095-9666-4BF2-98C1-27711295DD96}"/>
    <dgm:cxn modelId="{D4D763BA-3ADE-4F2E-A171-966CD002DC20}" type="presOf" srcId="{E7E7974A-F227-45E4-A081-FAF6BCE5001D}" destId="{73C039E9-C187-450B-9F7D-962BA8195B2C}" srcOrd="0" destOrd="0" presId="urn:microsoft.com/office/officeart/2018/2/layout/IconVerticalSolidList"/>
    <dgm:cxn modelId="{0EA6A2D0-BF5C-43FA-9626-8DB47E215750}" type="presOf" srcId="{4B2F8DDD-F2D9-40B3-A664-84FFBC7F89D2}" destId="{7D74A6F8-A76E-43CD-AA51-1622B6F16EF8}" srcOrd="0" destOrd="0" presId="urn:microsoft.com/office/officeart/2018/2/layout/IconVerticalSolidList"/>
    <dgm:cxn modelId="{E7889454-D82A-4C6B-8D2E-63B2E510F110}" type="presParOf" srcId="{7D74A6F8-A76E-43CD-AA51-1622B6F16EF8}" destId="{CB5DFB27-2A65-4E11-84C8-BB337769FA63}" srcOrd="0" destOrd="0" presId="urn:microsoft.com/office/officeart/2018/2/layout/IconVerticalSolidList"/>
    <dgm:cxn modelId="{BED9E9B7-FDDA-47C7-85D4-20132C5B6CD7}" type="presParOf" srcId="{CB5DFB27-2A65-4E11-84C8-BB337769FA63}" destId="{B9381648-29E4-45B9-8946-D8B10F1CC794}" srcOrd="0" destOrd="0" presId="urn:microsoft.com/office/officeart/2018/2/layout/IconVerticalSolidList"/>
    <dgm:cxn modelId="{6F68A969-8933-4AA4-9F97-4499EC6074F2}" type="presParOf" srcId="{CB5DFB27-2A65-4E11-84C8-BB337769FA63}" destId="{3E8D256B-A0D4-4A4A-B6E6-81E40CF5DB03}" srcOrd="1" destOrd="0" presId="urn:microsoft.com/office/officeart/2018/2/layout/IconVerticalSolidList"/>
    <dgm:cxn modelId="{86A37B29-1D86-4993-A9B1-8DDB38E43812}" type="presParOf" srcId="{CB5DFB27-2A65-4E11-84C8-BB337769FA63}" destId="{828C312A-74FA-428B-A925-94C4EB441FD7}" srcOrd="2" destOrd="0" presId="urn:microsoft.com/office/officeart/2018/2/layout/IconVerticalSolidList"/>
    <dgm:cxn modelId="{5D2D2873-5F57-4D6F-939A-D82C612B4733}" type="presParOf" srcId="{CB5DFB27-2A65-4E11-84C8-BB337769FA63}" destId="{80EC242F-9CF8-4087-85B9-E46D4A162727}" srcOrd="3" destOrd="0" presId="urn:microsoft.com/office/officeart/2018/2/layout/IconVerticalSolidList"/>
    <dgm:cxn modelId="{74209A73-9E7E-4072-8E94-CBE7E1E92ABC}" type="presParOf" srcId="{7D74A6F8-A76E-43CD-AA51-1622B6F16EF8}" destId="{54E99724-C1FC-4C49-B2E4-4AB19AA0ABE4}" srcOrd="1" destOrd="0" presId="urn:microsoft.com/office/officeart/2018/2/layout/IconVerticalSolidList"/>
    <dgm:cxn modelId="{10B9E0E5-37A6-4021-8E15-E10F9ECFB1FB}" type="presParOf" srcId="{7D74A6F8-A76E-43CD-AA51-1622B6F16EF8}" destId="{CCB24C09-2BAA-4916-BB4D-4941AA1D3C66}" srcOrd="2" destOrd="0" presId="urn:microsoft.com/office/officeart/2018/2/layout/IconVerticalSolidList"/>
    <dgm:cxn modelId="{C4907C28-2698-416B-B6BB-F3F58FE057B6}" type="presParOf" srcId="{CCB24C09-2BAA-4916-BB4D-4941AA1D3C66}" destId="{1E87DDD3-6D88-44DD-98DA-918FB5B31380}" srcOrd="0" destOrd="0" presId="urn:microsoft.com/office/officeart/2018/2/layout/IconVerticalSolidList"/>
    <dgm:cxn modelId="{1441567E-7880-4F63-82FC-150E79AB8BA0}" type="presParOf" srcId="{CCB24C09-2BAA-4916-BB4D-4941AA1D3C66}" destId="{CBE0CF8C-EDFF-47C5-AB23-443A43787755}" srcOrd="1" destOrd="0" presId="urn:microsoft.com/office/officeart/2018/2/layout/IconVerticalSolidList"/>
    <dgm:cxn modelId="{D58A1F95-0521-49BA-BBFF-3664E0A5D56E}" type="presParOf" srcId="{CCB24C09-2BAA-4916-BB4D-4941AA1D3C66}" destId="{097A8DFA-1C66-4EF2-9F0D-1BD4413DF4A1}" srcOrd="2" destOrd="0" presId="urn:microsoft.com/office/officeart/2018/2/layout/IconVerticalSolidList"/>
    <dgm:cxn modelId="{879DD7D7-9002-46DF-AE42-F3D88523F2D4}" type="presParOf" srcId="{CCB24C09-2BAA-4916-BB4D-4941AA1D3C66}" destId="{73C039E9-C187-450B-9F7D-962BA8195B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F6EAB-9C53-4844-ACC9-D506C309B87F}">
      <dsp:nvSpPr>
        <dsp:cNvPr id="0" name=""/>
        <dsp:cNvSpPr/>
      </dsp:nvSpPr>
      <dsp:spPr>
        <a:xfrm>
          <a:off x="0" y="795688"/>
          <a:ext cx="8208912" cy="14689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5E811-2925-4E9A-9E12-5ECD8CA04DC7}">
      <dsp:nvSpPr>
        <dsp:cNvPr id="0" name=""/>
        <dsp:cNvSpPr/>
      </dsp:nvSpPr>
      <dsp:spPr>
        <a:xfrm>
          <a:off x="444361" y="1126205"/>
          <a:ext cx="807929" cy="807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49E950-FA14-41F4-9912-02A6F080F8C5}">
      <dsp:nvSpPr>
        <dsp:cNvPr id="0" name=""/>
        <dsp:cNvSpPr/>
      </dsp:nvSpPr>
      <dsp:spPr>
        <a:xfrm>
          <a:off x="1696652" y="795688"/>
          <a:ext cx="6512259" cy="146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65" tIns="155465" rIns="155465" bIns="155465" numCol="1" spcCol="1270" anchor="ctr" anchorCtr="0">
          <a:noAutofit/>
        </a:bodyPr>
        <a:lstStyle/>
        <a:p>
          <a:pPr marL="0" lvl="0" indent="0" algn="l" defTabSz="1111250">
            <a:lnSpc>
              <a:spcPct val="90000"/>
            </a:lnSpc>
            <a:spcBef>
              <a:spcPct val="0"/>
            </a:spcBef>
            <a:spcAft>
              <a:spcPct val="35000"/>
            </a:spcAft>
            <a:buNone/>
          </a:pPr>
          <a:r>
            <a:rPr lang="en-CA" sz="2500" kern="1200"/>
            <a:t>“A requirement is a condition or capability that is necessary to be present in a product, service, or result to satisfy a need.”</a:t>
          </a:r>
          <a:endParaRPr lang="en-US" sz="2500" kern="1200"/>
        </a:p>
      </dsp:txBody>
      <dsp:txXfrm>
        <a:off x="1696652" y="795688"/>
        <a:ext cx="6512259" cy="1468963"/>
      </dsp:txXfrm>
    </dsp:sp>
    <dsp:sp modelId="{E6F701BE-276F-430E-9A9E-4AD13C620BE7}">
      <dsp:nvSpPr>
        <dsp:cNvPr id="0" name=""/>
        <dsp:cNvSpPr/>
      </dsp:nvSpPr>
      <dsp:spPr>
        <a:xfrm>
          <a:off x="0" y="2631892"/>
          <a:ext cx="8208912" cy="14689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3170D-EE04-4441-ACEA-05652128D20C}">
      <dsp:nvSpPr>
        <dsp:cNvPr id="0" name=""/>
        <dsp:cNvSpPr/>
      </dsp:nvSpPr>
      <dsp:spPr>
        <a:xfrm>
          <a:off x="444361" y="2962409"/>
          <a:ext cx="807929" cy="807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85001A-9248-4E02-A7D9-07C31D76A192}">
      <dsp:nvSpPr>
        <dsp:cNvPr id="0" name=""/>
        <dsp:cNvSpPr/>
      </dsp:nvSpPr>
      <dsp:spPr>
        <a:xfrm>
          <a:off x="1696652" y="2631892"/>
          <a:ext cx="6512259" cy="146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65" tIns="155465" rIns="155465" bIns="155465" numCol="1" spcCol="1270" anchor="ctr" anchorCtr="0">
          <a:noAutofit/>
        </a:bodyPr>
        <a:lstStyle/>
        <a:p>
          <a:pPr marL="0" lvl="0" indent="0" algn="l" defTabSz="1111250">
            <a:lnSpc>
              <a:spcPct val="90000"/>
            </a:lnSpc>
            <a:spcBef>
              <a:spcPct val="0"/>
            </a:spcBef>
            <a:spcAft>
              <a:spcPct val="35000"/>
            </a:spcAft>
            <a:buNone/>
          </a:pPr>
          <a:r>
            <a:rPr lang="en-CA" sz="2500" kern="1200"/>
            <a:t>Sources of requirements can be from stakeholders, contracts, policies, standards, or regulations.</a:t>
          </a:r>
          <a:endParaRPr lang="en-US" sz="2500" kern="1200"/>
        </a:p>
      </dsp:txBody>
      <dsp:txXfrm>
        <a:off x="1696652" y="2631892"/>
        <a:ext cx="6512259" cy="14689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EEB89-DE88-BF4F-ABED-7DB49A2925B9}">
      <dsp:nvSpPr>
        <dsp:cNvPr id="0" name=""/>
        <dsp:cNvSpPr/>
      </dsp:nvSpPr>
      <dsp:spPr>
        <a:xfrm>
          <a:off x="0" y="68856"/>
          <a:ext cx="8208912" cy="107406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A </a:t>
          </a:r>
          <a:r>
            <a:rPr lang="en-CA" sz="2700" b="1" kern="1200"/>
            <a:t>risk</a:t>
          </a:r>
          <a:r>
            <a:rPr lang="en-CA" sz="2700" kern="1200"/>
            <a:t> is something that we are worried about in the </a:t>
          </a:r>
          <a:r>
            <a:rPr lang="en-CA" sz="2700" b="1" kern="1200"/>
            <a:t>future.</a:t>
          </a:r>
          <a:r>
            <a:rPr lang="en-CA" sz="2700" kern="1200"/>
            <a:t> </a:t>
          </a:r>
          <a:endParaRPr lang="en-US" sz="2700" kern="1200"/>
        </a:p>
      </dsp:txBody>
      <dsp:txXfrm>
        <a:off x="52431" y="121287"/>
        <a:ext cx="8104050" cy="969198"/>
      </dsp:txXfrm>
    </dsp:sp>
    <dsp:sp modelId="{9AECEEEE-3B58-9A44-9EED-8DC2A191F69A}">
      <dsp:nvSpPr>
        <dsp:cNvPr id="0" name=""/>
        <dsp:cNvSpPr/>
      </dsp:nvSpPr>
      <dsp:spPr>
        <a:xfrm>
          <a:off x="0" y="1220676"/>
          <a:ext cx="8208912" cy="107406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It may or may not happen.</a:t>
          </a:r>
          <a:endParaRPr lang="en-US" sz="2700" kern="1200"/>
        </a:p>
      </dsp:txBody>
      <dsp:txXfrm>
        <a:off x="52431" y="1273107"/>
        <a:ext cx="8104050" cy="969198"/>
      </dsp:txXfrm>
    </dsp:sp>
    <dsp:sp modelId="{B187C1C0-5584-4648-8CB8-4B2E53FE65B7}">
      <dsp:nvSpPr>
        <dsp:cNvPr id="0" name=""/>
        <dsp:cNvSpPr/>
      </dsp:nvSpPr>
      <dsp:spPr>
        <a:xfrm>
          <a:off x="0" y="2372496"/>
          <a:ext cx="8208912" cy="107406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Examples:</a:t>
          </a:r>
          <a:endParaRPr lang="en-US" sz="2700" kern="1200"/>
        </a:p>
      </dsp:txBody>
      <dsp:txXfrm>
        <a:off x="52431" y="2424927"/>
        <a:ext cx="8104050" cy="969198"/>
      </dsp:txXfrm>
    </dsp:sp>
    <dsp:sp modelId="{68952923-6BD5-F84C-8D41-82FC6E0DB412}">
      <dsp:nvSpPr>
        <dsp:cNvPr id="0" name=""/>
        <dsp:cNvSpPr/>
      </dsp:nvSpPr>
      <dsp:spPr>
        <a:xfrm>
          <a:off x="0" y="3446556"/>
          <a:ext cx="8208912"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a:t>We may have to change more code than we thought.</a:t>
          </a:r>
          <a:endParaRPr lang="en-US" sz="2100" kern="1200"/>
        </a:p>
        <a:p>
          <a:pPr marL="228600" lvl="1" indent="-228600" algn="l" defTabSz="933450">
            <a:lnSpc>
              <a:spcPct val="90000"/>
            </a:lnSpc>
            <a:spcBef>
              <a:spcPct val="0"/>
            </a:spcBef>
            <a:spcAft>
              <a:spcPct val="20000"/>
            </a:spcAft>
            <a:buChar char="•"/>
          </a:pPr>
          <a:r>
            <a:rPr lang="en-CA" sz="2100" kern="1200"/>
            <a:t>We might lose a resource.</a:t>
          </a:r>
          <a:endParaRPr lang="en-US" sz="2100" kern="1200"/>
        </a:p>
        <a:p>
          <a:pPr marL="228600" lvl="1" indent="-228600" algn="l" defTabSz="933450">
            <a:lnSpc>
              <a:spcPct val="90000"/>
            </a:lnSpc>
            <a:spcBef>
              <a:spcPct val="0"/>
            </a:spcBef>
            <a:spcAft>
              <a:spcPct val="20000"/>
            </a:spcAft>
            <a:buChar char="•"/>
          </a:pPr>
          <a:r>
            <a:rPr lang="en-CA" sz="2100" kern="1200"/>
            <a:t>The test environment may not be ready in time. </a:t>
          </a:r>
          <a:endParaRPr lang="en-US" sz="2100" kern="1200"/>
        </a:p>
        <a:p>
          <a:pPr marL="228600" lvl="1" indent="-228600" algn="l" defTabSz="933450">
            <a:lnSpc>
              <a:spcPct val="90000"/>
            </a:lnSpc>
            <a:spcBef>
              <a:spcPct val="0"/>
            </a:spcBef>
            <a:spcAft>
              <a:spcPct val="20000"/>
            </a:spcAft>
            <a:buChar char="•"/>
          </a:pPr>
          <a:r>
            <a:rPr lang="en-CA" sz="2100" kern="1200"/>
            <a:t>The materials may not be of the quality we need.</a:t>
          </a:r>
          <a:endParaRPr lang="en-US" sz="2100" kern="1200"/>
        </a:p>
      </dsp:txBody>
      <dsp:txXfrm>
        <a:off x="0" y="3446556"/>
        <a:ext cx="8208912" cy="14531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584A9-988C-47B2-BE91-201934DC1AF8}">
      <dsp:nvSpPr>
        <dsp:cNvPr id="0" name=""/>
        <dsp:cNvSpPr/>
      </dsp:nvSpPr>
      <dsp:spPr>
        <a:xfrm>
          <a:off x="0" y="597"/>
          <a:ext cx="8208912" cy="139867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17367-ABA7-430F-88F8-15CE36A89040}">
      <dsp:nvSpPr>
        <dsp:cNvPr id="0" name=""/>
        <dsp:cNvSpPr/>
      </dsp:nvSpPr>
      <dsp:spPr>
        <a:xfrm>
          <a:off x="423097" y="315298"/>
          <a:ext cx="769269" cy="7692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A4AD9A-4EE9-42D0-BDA1-751BFB142AC2}">
      <dsp:nvSpPr>
        <dsp:cNvPr id="0" name=""/>
        <dsp:cNvSpPr/>
      </dsp:nvSpPr>
      <dsp:spPr>
        <a:xfrm>
          <a:off x="1615465" y="597"/>
          <a:ext cx="6593446" cy="139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26" tIns="148026" rIns="148026" bIns="148026" numCol="1" spcCol="1270" anchor="ctr" anchorCtr="0">
          <a:noAutofit/>
        </a:bodyPr>
        <a:lstStyle/>
        <a:p>
          <a:pPr marL="0" lvl="0" indent="0" algn="l" defTabSz="1111250">
            <a:lnSpc>
              <a:spcPct val="90000"/>
            </a:lnSpc>
            <a:spcBef>
              <a:spcPct val="0"/>
            </a:spcBef>
            <a:spcAft>
              <a:spcPct val="35000"/>
            </a:spcAft>
            <a:buNone/>
          </a:pPr>
          <a:r>
            <a:rPr lang="en-CA" sz="2500" kern="1200"/>
            <a:t>Actions are different from tasks, they are short finite todo items that are assigned to one person.</a:t>
          </a:r>
          <a:endParaRPr lang="en-US" sz="2500" kern="1200"/>
        </a:p>
      </dsp:txBody>
      <dsp:txXfrm>
        <a:off x="1615465" y="597"/>
        <a:ext cx="6593446" cy="1398671"/>
      </dsp:txXfrm>
    </dsp:sp>
    <dsp:sp modelId="{6EEF2D99-6DF6-4720-983B-C05D14928403}">
      <dsp:nvSpPr>
        <dsp:cNvPr id="0" name=""/>
        <dsp:cNvSpPr/>
      </dsp:nvSpPr>
      <dsp:spPr>
        <a:xfrm>
          <a:off x="0" y="1748936"/>
          <a:ext cx="8208912" cy="139867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E1BF71-D975-4151-8BD6-E747F2679663}">
      <dsp:nvSpPr>
        <dsp:cNvPr id="0" name=""/>
        <dsp:cNvSpPr/>
      </dsp:nvSpPr>
      <dsp:spPr>
        <a:xfrm>
          <a:off x="423097" y="2063637"/>
          <a:ext cx="769269" cy="7692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B05BC5-E3F8-40EB-9E38-3546D4C33453}">
      <dsp:nvSpPr>
        <dsp:cNvPr id="0" name=""/>
        <dsp:cNvSpPr/>
      </dsp:nvSpPr>
      <dsp:spPr>
        <a:xfrm>
          <a:off x="1615465" y="1748936"/>
          <a:ext cx="6593446" cy="139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26" tIns="148026" rIns="148026" bIns="148026" numCol="1" spcCol="1270" anchor="ctr" anchorCtr="0">
          <a:noAutofit/>
        </a:bodyPr>
        <a:lstStyle/>
        <a:p>
          <a:pPr marL="0" lvl="0" indent="0" algn="l" defTabSz="1111250">
            <a:lnSpc>
              <a:spcPct val="90000"/>
            </a:lnSpc>
            <a:spcBef>
              <a:spcPct val="0"/>
            </a:spcBef>
            <a:spcAft>
              <a:spcPct val="35000"/>
            </a:spcAft>
            <a:buNone/>
          </a:pPr>
          <a:r>
            <a:rPr lang="en-CA" sz="2500" kern="1200"/>
            <a:t>Often identified and assigned to a team member during a meeting.</a:t>
          </a:r>
          <a:endParaRPr lang="en-US" sz="2500" kern="1200"/>
        </a:p>
      </dsp:txBody>
      <dsp:txXfrm>
        <a:off x="1615465" y="1748936"/>
        <a:ext cx="6593446" cy="1398671"/>
      </dsp:txXfrm>
    </dsp:sp>
    <dsp:sp modelId="{AD0826EC-861C-4A99-A159-9939A48D2CB0}">
      <dsp:nvSpPr>
        <dsp:cNvPr id="0" name=""/>
        <dsp:cNvSpPr/>
      </dsp:nvSpPr>
      <dsp:spPr>
        <a:xfrm>
          <a:off x="0" y="3497275"/>
          <a:ext cx="8208912" cy="139867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0DE7E-4D2F-43FD-BD80-42A508A229D3}">
      <dsp:nvSpPr>
        <dsp:cNvPr id="0" name=""/>
        <dsp:cNvSpPr/>
      </dsp:nvSpPr>
      <dsp:spPr>
        <a:xfrm>
          <a:off x="423097" y="3811976"/>
          <a:ext cx="769269" cy="7692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B09901-ED86-48C1-BAB1-F321E5DBA923}">
      <dsp:nvSpPr>
        <dsp:cNvPr id="0" name=""/>
        <dsp:cNvSpPr/>
      </dsp:nvSpPr>
      <dsp:spPr>
        <a:xfrm>
          <a:off x="1615465" y="3497275"/>
          <a:ext cx="6593446" cy="139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26" tIns="148026" rIns="148026" bIns="148026" numCol="1" spcCol="1270" anchor="ctr" anchorCtr="0">
          <a:noAutofit/>
        </a:bodyPr>
        <a:lstStyle/>
        <a:p>
          <a:pPr marL="0" lvl="0" indent="0" algn="l" defTabSz="1111250">
            <a:lnSpc>
              <a:spcPct val="90000"/>
            </a:lnSpc>
            <a:spcBef>
              <a:spcPct val="0"/>
            </a:spcBef>
            <a:spcAft>
              <a:spcPct val="35000"/>
            </a:spcAft>
            <a:buNone/>
          </a:pPr>
          <a:r>
            <a:rPr lang="en-CA" sz="2500" kern="1200"/>
            <a:t>Can you think of some examples?</a:t>
          </a:r>
          <a:endParaRPr lang="en-US" sz="2500" kern="1200"/>
        </a:p>
      </dsp:txBody>
      <dsp:txXfrm>
        <a:off x="1615465" y="3497275"/>
        <a:ext cx="6593446" cy="13986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1649A-3F59-4943-9F80-1396FED3F55C}">
      <dsp:nvSpPr>
        <dsp:cNvPr id="0" name=""/>
        <dsp:cNvSpPr/>
      </dsp:nvSpPr>
      <dsp:spPr>
        <a:xfrm>
          <a:off x="0" y="689679"/>
          <a:ext cx="8208912" cy="504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EE2FB0-9A77-994F-B2D6-8BD5AC205966}">
      <dsp:nvSpPr>
        <dsp:cNvPr id="0" name=""/>
        <dsp:cNvSpPr/>
      </dsp:nvSpPr>
      <dsp:spPr>
        <a:xfrm>
          <a:off x="410445" y="394479"/>
          <a:ext cx="5746238" cy="59040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94" tIns="0" rIns="217194" bIns="0" numCol="1" spcCol="1270" anchor="ctr" anchorCtr="0">
          <a:noAutofit/>
        </a:bodyPr>
        <a:lstStyle/>
        <a:p>
          <a:pPr marL="0" lvl="0" indent="0" algn="l" defTabSz="889000">
            <a:lnSpc>
              <a:spcPct val="90000"/>
            </a:lnSpc>
            <a:spcBef>
              <a:spcPct val="0"/>
            </a:spcBef>
            <a:spcAft>
              <a:spcPct val="35000"/>
            </a:spcAft>
            <a:buNone/>
          </a:pPr>
          <a:r>
            <a:rPr lang="en-CA" sz="2000" kern="1200" dirty="0"/>
            <a:t>An </a:t>
          </a:r>
          <a:r>
            <a:rPr lang="en-CA" sz="2000" b="1" kern="1200" dirty="0"/>
            <a:t>issue</a:t>
          </a:r>
          <a:r>
            <a:rPr lang="en-CA" sz="2000" kern="1200" dirty="0"/>
            <a:t> is something of concern in the </a:t>
          </a:r>
          <a:r>
            <a:rPr lang="en-CA" sz="2000" b="1" kern="1200" dirty="0"/>
            <a:t>present.</a:t>
          </a:r>
          <a:r>
            <a:rPr lang="en-CA" sz="2000" kern="1200" dirty="0"/>
            <a:t> </a:t>
          </a:r>
          <a:endParaRPr lang="en-US" sz="2000" kern="1200" dirty="0"/>
        </a:p>
      </dsp:txBody>
      <dsp:txXfrm>
        <a:off x="439266" y="423300"/>
        <a:ext cx="5688596" cy="532758"/>
      </dsp:txXfrm>
    </dsp:sp>
    <dsp:sp modelId="{2708505E-4219-654D-8298-FBA80F898348}">
      <dsp:nvSpPr>
        <dsp:cNvPr id="0" name=""/>
        <dsp:cNvSpPr/>
      </dsp:nvSpPr>
      <dsp:spPr>
        <a:xfrm>
          <a:off x="0" y="1596879"/>
          <a:ext cx="8208912" cy="504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BA9C87-F97A-F846-807D-62C49EF391ED}">
      <dsp:nvSpPr>
        <dsp:cNvPr id="0" name=""/>
        <dsp:cNvSpPr/>
      </dsp:nvSpPr>
      <dsp:spPr>
        <a:xfrm>
          <a:off x="410445" y="1301679"/>
          <a:ext cx="5746238" cy="59040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94" tIns="0" rIns="217194" bIns="0" numCol="1" spcCol="1270" anchor="ctr" anchorCtr="0">
          <a:noAutofit/>
        </a:bodyPr>
        <a:lstStyle/>
        <a:p>
          <a:pPr marL="0" lvl="0" indent="0" algn="l" defTabSz="889000">
            <a:lnSpc>
              <a:spcPct val="90000"/>
            </a:lnSpc>
            <a:spcBef>
              <a:spcPct val="0"/>
            </a:spcBef>
            <a:spcAft>
              <a:spcPct val="35000"/>
            </a:spcAft>
            <a:buNone/>
          </a:pPr>
          <a:r>
            <a:rPr lang="en-CA" sz="2000" kern="1200"/>
            <a:t>It's happening now.</a:t>
          </a:r>
          <a:endParaRPr lang="en-US" sz="2000" kern="1200"/>
        </a:p>
      </dsp:txBody>
      <dsp:txXfrm>
        <a:off x="439266" y="1330500"/>
        <a:ext cx="5688596" cy="532758"/>
      </dsp:txXfrm>
    </dsp:sp>
    <dsp:sp modelId="{1180CED0-8E80-944D-993B-382CC43D021B}">
      <dsp:nvSpPr>
        <dsp:cNvPr id="0" name=""/>
        <dsp:cNvSpPr/>
      </dsp:nvSpPr>
      <dsp:spPr>
        <a:xfrm>
          <a:off x="0" y="2504079"/>
          <a:ext cx="8208912" cy="2142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416560" rIns="637103" bIns="142240" numCol="1" spcCol="1270" anchor="t" anchorCtr="0">
          <a:noAutofit/>
        </a:bodyPr>
        <a:lstStyle/>
        <a:p>
          <a:pPr marL="228600" lvl="1" indent="-228600" algn="l" defTabSz="889000">
            <a:lnSpc>
              <a:spcPct val="90000"/>
            </a:lnSpc>
            <a:spcBef>
              <a:spcPct val="0"/>
            </a:spcBef>
            <a:spcAft>
              <a:spcPct val="15000"/>
            </a:spcAft>
            <a:buChar char="•"/>
          </a:pPr>
          <a:r>
            <a:rPr lang="en-CA" sz="2000" kern="1200"/>
            <a:t>We need a decision made on which software version to use.</a:t>
          </a:r>
          <a:endParaRPr lang="en-US" sz="2000" kern="1200"/>
        </a:p>
        <a:p>
          <a:pPr marL="228600" lvl="1" indent="-228600" algn="l" defTabSz="889000">
            <a:lnSpc>
              <a:spcPct val="90000"/>
            </a:lnSpc>
            <a:spcBef>
              <a:spcPct val="0"/>
            </a:spcBef>
            <a:spcAft>
              <a:spcPct val="15000"/>
            </a:spcAft>
            <a:buChar char="•"/>
          </a:pPr>
          <a:r>
            <a:rPr lang="en-CA" sz="2000" kern="1200"/>
            <a:t>We don't know how the employee address should be stored.</a:t>
          </a:r>
          <a:endParaRPr lang="en-US" sz="2000" kern="1200"/>
        </a:p>
        <a:p>
          <a:pPr marL="228600" lvl="1" indent="-228600" algn="l" defTabSz="889000">
            <a:lnSpc>
              <a:spcPct val="90000"/>
            </a:lnSpc>
            <a:spcBef>
              <a:spcPct val="0"/>
            </a:spcBef>
            <a:spcAft>
              <a:spcPct val="15000"/>
            </a:spcAft>
            <a:buChar char="•"/>
          </a:pPr>
          <a:r>
            <a:rPr lang="en-CA" sz="2000" kern="1200"/>
            <a:t>We don't have anyone who knows JAVA.</a:t>
          </a:r>
          <a:endParaRPr lang="en-US" sz="2000" kern="1200"/>
        </a:p>
        <a:p>
          <a:pPr marL="228600" lvl="1" indent="-228600" algn="l" defTabSz="889000">
            <a:lnSpc>
              <a:spcPct val="90000"/>
            </a:lnSpc>
            <a:spcBef>
              <a:spcPct val="0"/>
            </a:spcBef>
            <a:spcAft>
              <a:spcPct val="15000"/>
            </a:spcAft>
            <a:buChar char="•"/>
          </a:pPr>
          <a:r>
            <a:rPr lang="en-CA" sz="2000" kern="1200"/>
            <a:t>The response time is so slow that we can't get our test cases entered.</a:t>
          </a:r>
          <a:endParaRPr lang="en-US" sz="2000" kern="1200"/>
        </a:p>
      </dsp:txBody>
      <dsp:txXfrm>
        <a:off x="0" y="2504079"/>
        <a:ext cx="8208912" cy="2142000"/>
      </dsp:txXfrm>
    </dsp:sp>
    <dsp:sp modelId="{AC076DB5-B478-954D-AEBE-28EEBB09DAB7}">
      <dsp:nvSpPr>
        <dsp:cNvPr id="0" name=""/>
        <dsp:cNvSpPr/>
      </dsp:nvSpPr>
      <dsp:spPr>
        <a:xfrm>
          <a:off x="410445" y="2208879"/>
          <a:ext cx="5746238" cy="59040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94" tIns="0" rIns="217194" bIns="0" numCol="1" spcCol="1270" anchor="ctr" anchorCtr="0">
          <a:noAutofit/>
        </a:bodyPr>
        <a:lstStyle/>
        <a:p>
          <a:pPr marL="0" lvl="0" indent="0" algn="l" defTabSz="889000">
            <a:lnSpc>
              <a:spcPct val="90000"/>
            </a:lnSpc>
            <a:spcBef>
              <a:spcPct val="0"/>
            </a:spcBef>
            <a:spcAft>
              <a:spcPct val="35000"/>
            </a:spcAft>
            <a:buNone/>
          </a:pPr>
          <a:r>
            <a:rPr lang="en-CA" sz="2000" kern="1200"/>
            <a:t>Examples: </a:t>
          </a:r>
          <a:endParaRPr lang="en-US" sz="2000" kern="1200"/>
        </a:p>
      </dsp:txBody>
      <dsp:txXfrm>
        <a:off x="439266" y="2237700"/>
        <a:ext cx="5688596" cy="5327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FDBC6-CE05-4B5F-A18B-2382B52F13AA}">
      <dsp:nvSpPr>
        <dsp:cNvPr id="0" name=""/>
        <dsp:cNvSpPr/>
      </dsp:nvSpPr>
      <dsp:spPr>
        <a:xfrm>
          <a:off x="0" y="615"/>
          <a:ext cx="8208912" cy="143980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12CFE4-B3A6-4C1A-ABEC-F858CA328A4B}">
      <dsp:nvSpPr>
        <dsp:cNvPr id="0" name=""/>
        <dsp:cNvSpPr/>
      </dsp:nvSpPr>
      <dsp:spPr>
        <a:xfrm>
          <a:off x="435542" y="324572"/>
          <a:ext cx="791894" cy="7918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E574DC-37E7-4277-AD37-5CC5E9D6FC61}">
      <dsp:nvSpPr>
        <dsp:cNvPr id="0" name=""/>
        <dsp:cNvSpPr/>
      </dsp:nvSpPr>
      <dsp:spPr>
        <a:xfrm>
          <a:off x="1662978" y="615"/>
          <a:ext cx="6545933" cy="1439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380" tIns="152380" rIns="152380" bIns="152380" numCol="1" spcCol="1270" anchor="ctr" anchorCtr="0">
          <a:noAutofit/>
        </a:bodyPr>
        <a:lstStyle/>
        <a:p>
          <a:pPr marL="0" lvl="0" indent="0" algn="l" defTabSz="889000">
            <a:lnSpc>
              <a:spcPct val="90000"/>
            </a:lnSpc>
            <a:spcBef>
              <a:spcPct val="0"/>
            </a:spcBef>
            <a:spcAft>
              <a:spcPct val="35000"/>
            </a:spcAft>
            <a:buNone/>
          </a:pPr>
          <a:r>
            <a:rPr lang="en-CA" sz="2000" kern="1200"/>
            <a:t>Whenever a decision is made, a project manager should consider if the decision is one that will be important in the future, or will be meaningful to others. </a:t>
          </a:r>
          <a:endParaRPr lang="en-US" sz="2000" kern="1200"/>
        </a:p>
      </dsp:txBody>
      <dsp:txXfrm>
        <a:off x="1662978" y="615"/>
        <a:ext cx="6545933" cy="1439808"/>
      </dsp:txXfrm>
    </dsp:sp>
    <dsp:sp modelId="{363BFCC3-69C0-4DA7-BC79-CABCA05C7A44}">
      <dsp:nvSpPr>
        <dsp:cNvPr id="0" name=""/>
        <dsp:cNvSpPr/>
      </dsp:nvSpPr>
      <dsp:spPr>
        <a:xfrm>
          <a:off x="0" y="1800375"/>
          <a:ext cx="8208912" cy="143980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1CF39-9AE6-41E0-A061-EF8D6D4F17D4}">
      <dsp:nvSpPr>
        <dsp:cNvPr id="0" name=""/>
        <dsp:cNvSpPr/>
      </dsp:nvSpPr>
      <dsp:spPr>
        <a:xfrm>
          <a:off x="435542" y="2124332"/>
          <a:ext cx="791894" cy="7918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8AA795-C36F-454C-B829-A4C86D2CC387}">
      <dsp:nvSpPr>
        <dsp:cNvPr id="0" name=""/>
        <dsp:cNvSpPr/>
      </dsp:nvSpPr>
      <dsp:spPr>
        <a:xfrm>
          <a:off x="1662978" y="1800375"/>
          <a:ext cx="6545933" cy="1439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380" tIns="152380" rIns="152380" bIns="152380" numCol="1" spcCol="1270" anchor="ctr" anchorCtr="0">
          <a:noAutofit/>
        </a:bodyPr>
        <a:lstStyle/>
        <a:p>
          <a:pPr marL="0" lvl="0" indent="0" algn="l" defTabSz="889000">
            <a:lnSpc>
              <a:spcPct val="90000"/>
            </a:lnSpc>
            <a:spcBef>
              <a:spcPct val="0"/>
            </a:spcBef>
            <a:spcAft>
              <a:spcPct val="35000"/>
            </a:spcAft>
            <a:buNone/>
          </a:pPr>
          <a:r>
            <a:rPr lang="en-CA" sz="2000" kern="1200"/>
            <a:t>It is generally best to include every decision at first because it can be difficult to know for certain which decisions will need to be referred to in the future, or what decisions may need revising.</a:t>
          </a:r>
          <a:endParaRPr lang="en-US" sz="2000" kern="1200"/>
        </a:p>
      </dsp:txBody>
      <dsp:txXfrm>
        <a:off x="1662978" y="1800375"/>
        <a:ext cx="6545933" cy="1439808"/>
      </dsp:txXfrm>
    </dsp:sp>
    <dsp:sp modelId="{74972D4B-79C8-480E-A82F-A1CC05CF2231}">
      <dsp:nvSpPr>
        <dsp:cNvPr id="0" name=""/>
        <dsp:cNvSpPr/>
      </dsp:nvSpPr>
      <dsp:spPr>
        <a:xfrm>
          <a:off x="0" y="3600136"/>
          <a:ext cx="8208912" cy="143980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5B21C6-1991-43F3-9451-DD5E03EAD581}">
      <dsp:nvSpPr>
        <dsp:cNvPr id="0" name=""/>
        <dsp:cNvSpPr/>
      </dsp:nvSpPr>
      <dsp:spPr>
        <a:xfrm>
          <a:off x="435542" y="3924093"/>
          <a:ext cx="791894" cy="7918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4EA670-3AD8-4D56-8DDD-74A907F1FC81}">
      <dsp:nvSpPr>
        <dsp:cNvPr id="0" name=""/>
        <dsp:cNvSpPr/>
      </dsp:nvSpPr>
      <dsp:spPr>
        <a:xfrm>
          <a:off x="1662978" y="3600136"/>
          <a:ext cx="6545933" cy="1439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380" tIns="152380" rIns="152380" bIns="152380" numCol="1" spcCol="1270" anchor="ctr" anchorCtr="0">
          <a:noAutofit/>
        </a:bodyPr>
        <a:lstStyle/>
        <a:p>
          <a:pPr marL="0" lvl="0" indent="0" algn="l" defTabSz="889000">
            <a:lnSpc>
              <a:spcPct val="90000"/>
            </a:lnSpc>
            <a:spcBef>
              <a:spcPct val="0"/>
            </a:spcBef>
            <a:spcAft>
              <a:spcPct val="35000"/>
            </a:spcAft>
            <a:buNone/>
          </a:pPr>
          <a:r>
            <a:rPr lang="en-CA" sz="2000" kern="1200" dirty="0"/>
            <a:t>Example: </a:t>
          </a:r>
          <a:r>
            <a:rPr lang="en-CA" sz="2000" strike="sngStrike" kern="1200" dirty="0">
              <a:hlinkClick xmlns:r="http://schemas.openxmlformats.org/officeDocument/2006/relationships" r:id="rId7"/>
            </a:rPr>
            <a:t>https://pmipicks.pmi.org/content-page/0c01287f-7e48-447a-a8a1-13e468920eae</a:t>
          </a:r>
          <a:r>
            <a:rPr lang="en-CA" sz="2000" strike="noStrike" kern="1200" dirty="0"/>
            <a:t> This link isn’t working, so will use “RAID log </a:t>
          </a:r>
          <a:r>
            <a:rPr lang="en-CA" sz="2000" strike="noStrike" kern="1200" dirty="0" err="1"/>
            <a:t>example.xlsx</a:t>
          </a:r>
          <a:r>
            <a:rPr lang="en-CA" sz="2000" strike="noStrike" kern="1200" dirty="0"/>
            <a:t>” in Brightspace instead</a:t>
          </a:r>
          <a:endParaRPr lang="en-US" sz="2000" strike="sngStrike" kern="1200" dirty="0"/>
        </a:p>
      </dsp:txBody>
      <dsp:txXfrm>
        <a:off x="1662978" y="3600136"/>
        <a:ext cx="6545933" cy="1439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4707F-8774-7243-B3E8-2C1DD0FE0394}">
      <dsp:nvSpPr>
        <dsp:cNvPr id="0" name=""/>
        <dsp:cNvSpPr/>
      </dsp:nvSpPr>
      <dsp:spPr>
        <a:xfrm>
          <a:off x="0" y="82154"/>
          <a:ext cx="8208912"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Elicitation</a:t>
          </a:r>
          <a:endParaRPr lang="en-US" sz="2100" kern="1200"/>
        </a:p>
      </dsp:txBody>
      <dsp:txXfrm>
        <a:off x="24588" y="106742"/>
        <a:ext cx="8159736" cy="454509"/>
      </dsp:txXfrm>
    </dsp:sp>
    <dsp:sp modelId="{87D7FB72-C2D5-E647-93DF-DE9C0360D619}">
      <dsp:nvSpPr>
        <dsp:cNvPr id="0" name=""/>
        <dsp:cNvSpPr/>
      </dsp:nvSpPr>
      <dsp:spPr>
        <a:xfrm>
          <a:off x="0" y="585839"/>
          <a:ext cx="8208912"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CA" sz="1600" kern="1200"/>
            <a:t>Asking the stakeholders what they need</a:t>
          </a:r>
          <a:endParaRPr lang="en-US" sz="1600" kern="1200"/>
        </a:p>
      </dsp:txBody>
      <dsp:txXfrm>
        <a:off x="0" y="585839"/>
        <a:ext cx="8208912" cy="347760"/>
      </dsp:txXfrm>
    </dsp:sp>
    <dsp:sp modelId="{1D74271F-D0EA-3F4A-94F8-07C03D96E788}">
      <dsp:nvSpPr>
        <dsp:cNvPr id="0" name=""/>
        <dsp:cNvSpPr/>
      </dsp:nvSpPr>
      <dsp:spPr>
        <a:xfrm>
          <a:off x="0" y="933599"/>
          <a:ext cx="8208912"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Analysis</a:t>
          </a:r>
          <a:endParaRPr lang="en-US" sz="2100" kern="1200"/>
        </a:p>
      </dsp:txBody>
      <dsp:txXfrm>
        <a:off x="24588" y="958187"/>
        <a:ext cx="8159736" cy="454509"/>
      </dsp:txXfrm>
    </dsp:sp>
    <dsp:sp modelId="{917F0629-136C-3E47-81B0-4F7D0755BBE8}">
      <dsp:nvSpPr>
        <dsp:cNvPr id="0" name=""/>
        <dsp:cNvSpPr/>
      </dsp:nvSpPr>
      <dsp:spPr>
        <a:xfrm>
          <a:off x="0" y="1437284"/>
          <a:ext cx="8208912"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CA" sz="1600" kern="1200" dirty="0"/>
            <a:t>Breaking down the answers into </a:t>
          </a:r>
          <a:r>
            <a:rPr lang="en-CA" sz="1600" i="1" kern="1200" dirty="0"/>
            <a:t>specific</a:t>
          </a:r>
          <a:r>
            <a:rPr lang="en-CA" sz="1600" kern="1200" dirty="0"/>
            <a:t> needs</a:t>
          </a:r>
          <a:endParaRPr lang="en-US" sz="1600" kern="1200" dirty="0"/>
        </a:p>
      </dsp:txBody>
      <dsp:txXfrm>
        <a:off x="0" y="1437284"/>
        <a:ext cx="8208912" cy="347760"/>
      </dsp:txXfrm>
    </dsp:sp>
    <dsp:sp modelId="{56913674-1355-A442-813C-53817585548B}">
      <dsp:nvSpPr>
        <dsp:cNvPr id="0" name=""/>
        <dsp:cNvSpPr/>
      </dsp:nvSpPr>
      <dsp:spPr>
        <a:xfrm>
          <a:off x="0" y="1785044"/>
          <a:ext cx="8208912"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Specification</a:t>
          </a:r>
          <a:endParaRPr lang="en-US" sz="2100" kern="1200"/>
        </a:p>
      </dsp:txBody>
      <dsp:txXfrm>
        <a:off x="24588" y="1809632"/>
        <a:ext cx="8159736" cy="454509"/>
      </dsp:txXfrm>
    </dsp:sp>
    <dsp:sp modelId="{6E5F8C87-A1AB-8F42-AA0E-0835B4FE91ED}">
      <dsp:nvSpPr>
        <dsp:cNvPr id="0" name=""/>
        <dsp:cNvSpPr/>
      </dsp:nvSpPr>
      <dsp:spPr>
        <a:xfrm>
          <a:off x="0" y="2288729"/>
          <a:ext cx="8208912"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CA" sz="1600" kern="1200" dirty="0"/>
            <a:t>Documenting what the end result should look like</a:t>
          </a:r>
          <a:endParaRPr lang="en-US" sz="1600" kern="1200" dirty="0"/>
        </a:p>
      </dsp:txBody>
      <dsp:txXfrm>
        <a:off x="0" y="2288729"/>
        <a:ext cx="8208912" cy="347760"/>
      </dsp:txXfrm>
    </dsp:sp>
    <dsp:sp modelId="{551EB4FD-AE3C-8C40-897C-F4445E370BF1}">
      <dsp:nvSpPr>
        <dsp:cNvPr id="0" name=""/>
        <dsp:cNvSpPr/>
      </dsp:nvSpPr>
      <dsp:spPr>
        <a:xfrm>
          <a:off x="0" y="2636489"/>
          <a:ext cx="8208912"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Validation</a:t>
          </a:r>
          <a:endParaRPr lang="en-US" sz="2100" kern="1200"/>
        </a:p>
      </dsp:txBody>
      <dsp:txXfrm>
        <a:off x="24588" y="2661077"/>
        <a:ext cx="8159736" cy="454509"/>
      </dsp:txXfrm>
    </dsp:sp>
    <dsp:sp modelId="{E8992B29-3798-A64B-8AD5-9F19B4729458}">
      <dsp:nvSpPr>
        <dsp:cNvPr id="0" name=""/>
        <dsp:cNvSpPr/>
      </dsp:nvSpPr>
      <dsp:spPr>
        <a:xfrm>
          <a:off x="0" y="3140174"/>
          <a:ext cx="8208912"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CA" sz="1600" kern="1200" dirty="0"/>
            <a:t>Asking the stakeholders if the specification would meet their needs</a:t>
          </a:r>
          <a:endParaRPr lang="en-US" sz="1600" kern="1200" dirty="0"/>
        </a:p>
      </dsp:txBody>
      <dsp:txXfrm>
        <a:off x="0" y="3140174"/>
        <a:ext cx="8208912" cy="347760"/>
      </dsp:txXfrm>
    </dsp:sp>
    <dsp:sp modelId="{E0619F71-5497-764F-BFD9-53EA2B62C857}">
      <dsp:nvSpPr>
        <dsp:cNvPr id="0" name=""/>
        <dsp:cNvSpPr/>
      </dsp:nvSpPr>
      <dsp:spPr>
        <a:xfrm>
          <a:off x="0" y="3487934"/>
          <a:ext cx="8208912"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Management</a:t>
          </a:r>
          <a:endParaRPr lang="en-US" sz="2100" kern="1200"/>
        </a:p>
      </dsp:txBody>
      <dsp:txXfrm>
        <a:off x="24588" y="3512522"/>
        <a:ext cx="8159736" cy="454509"/>
      </dsp:txXfrm>
    </dsp:sp>
    <dsp:sp modelId="{9126F7BB-E2D3-A548-89C4-7F704D037818}">
      <dsp:nvSpPr>
        <dsp:cNvPr id="0" name=""/>
        <dsp:cNvSpPr/>
      </dsp:nvSpPr>
      <dsp:spPr>
        <a:xfrm>
          <a:off x="0" y="3991619"/>
          <a:ext cx="8208912"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CA" sz="1600" kern="1200"/>
            <a:t>Developing a process to deal with changes in requirements</a:t>
          </a:r>
          <a:endParaRPr lang="en-US" sz="1600" kern="1200"/>
        </a:p>
      </dsp:txBody>
      <dsp:txXfrm>
        <a:off x="0" y="3991619"/>
        <a:ext cx="8208912" cy="347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894B5-E8D5-4E7C-A666-8AAD6A443D7A}">
      <dsp:nvSpPr>
        <dsp:cNvPr id="0" name=""/>
        <dsp:cNvSpPr/>
      </dsp:nvSpPr>
      <dsp:spPr>
        <a:xfrm>
          <a:off x="-106074" y="7008"/>
          <a:ext cx="8424935" cy="12592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FC297E-68F1-40B3-AC0E-326553CF8CB5}">
      <dsp:nvSpPr>
        <dsp:cNvPr id="0" name=""/>
        <dsp:cNvSpPr/>
      </dsp:nvSpPr>
      <dsp:spPr>
        <a:xfrm>
          <a:off x="274860" y="290349"/>
          <a:ext cx="692609" cy="692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683D17-A76F-4370-891C-3F394FA146B9}">
      <dsp:nvSpPr>
        <dsp:cNvPr id="0" name=""/>
        <dsp:cNvSpPr/>
      </dsp:nvSpPr>
      <dsp:spPr>
        <a:xfrm>
          <a:off x="1348406" y="7008"/>
          <a:ext cx="6967609" cy="1259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75" tIns="133275" rIns="133275" bIns="133275" numCol="1" spcCol="1270" anchor="ctr" anchorCtr="0">
          <a:noAutofit/>
        </a:bodyPr>
        <a:lstStyle/>
        <a:p>
          <a:pPr marL="0" lvl="0" indent="0" algn="l" defTabSz="1111250">
            <a:lnSpc>
              <a:spcPct val="90000"/>
            </a:lnSpc>
            <a:spcBef>
              <a:spcPct val="0"/>
            </a:spcBef>
            <a:spcAft>
              <a:spcPct val="35000"/>
            </a:spcAft>
            <a:buNone/>
          </a:pPr>
          <a:r>
            <a:rPr lang="en-CA" sz="2500" kern="1200"/>
            <a:t>Elicitation is the gathering and discovery of requirements from stakeholders and other sources</a:t>
          </a:r>
          <a:endParaRPr lang="en-US" sz="2500" kern="1200"/>
        </a:p>
      </dsp:txBody>
      <dsp:txXfrm>
        <a:off x="1348406" y="7008"/>
        <a:ext cx="6967609" cy="1259290"/>
      </dsp:txXfrm>
    </dsp:sp>
    <dsp:sp modelId="{4BB6C4E4-9896-4E0E-B0A2-55C8712F3CFD}">
      <dsp:nvSpPr>
        <dsp:cNvPr id="0" name=""/>
        <dsp:cNvSpPr/>
      </dsp:nvSpPr>
      <dsp:spPr>
        <a:xfrm>
          <a:off x="-106074" y="1581121"/>
          <a:ext cx="8424935" cy="12592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E40EE-4A0A-4F72-A597-D7699C76C18F}">
      <dsp:nvSpPr>
        <dsp:cNvPr id="0" name=""/>
        <dsp:cNvSpPr/>
      </dsp:nvSpPr>
      <dsp:spPr>
        <a:xfrm>
          <a:off x="274860" y="1864462"/>
          <a:ext cx="692609" cy="6926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FD9EC2-BB7A-4A11-B38B-7BEC9FABBC07}">
      <dsp:nvSpPr>
        <dsp:cNvPr id="0" name=""/>
        <dsp:cNvSpPr/>
      </dsp:nvSpPr>
      <dsp:spPr>
        <a:xfrm>
          <a:off x="1348406" y="1581121"/>
          <a:ext cx="3791220" cy="1259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75" tIns="133275" rIns="133275" bIns="133275" numCol="1" spcCol="1270" anchor="ctr" anchorCtr="0">
          <a:noAutofit/>
        </a:bodyPr>
        <a:lstStyle/>
        <a:p>
          <a:pPr marL="0" lvl="0" indent="0" algn="l" defTabSz="889000">
            <a:lnSpc>
              <a:spcPct val="90000"/>
            </a:lnSpc>
            <a:spcBef>
              <a:spcPct val="0"/>
            </a:spcBef>
            <a:spcAft>
              <a:spcPct val="35000"/>
            </a:spcAft>
            <a:buNone/>
          </a:pPr>
          <a:r>
            <a:rPr lang="en-CA" sz="2000" kern="1200" dirty="0"/>
            <a:t>A variety of techniques can be used such as</a:t>
          </a:r>
          <a:endParaRPr lang="en-US" sz="2000" kern="1200" dirty="0"/>
        </a:p>
      </dsp:txBody>
      <dsp:txXfrm>
        <a:off x="1348406" y="1581121"/>
        <a:ext cx="3791220" cy="1259290"/>
      </dsp:txXfrm>
    </dsp:sp>
    <dsp:sp modelId="{A0535F1A-BB0E-42DE-9F78-C3F90AA888EC}">
      <dsp:nvSpPr>
        <dsp:cNvPr id="0" name=""/>
        <dsp:cNvSpPr/>
      </dsp:nvSpPr>
      <dsp:spPr>
        <a:xfrm>
          <a:off x="4924632" y="1581121"/>
          <a:ext cx="3606376" cy="1259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75" tIns="133275" rIns="133275" bIns="133275" numCol="1" spcCol="1270" anchor="ctr" anchorCtr="0">
          <a:noAutofit/>
        </a:bodyPr>
        <a:lstStyle/>
        <a:p>
          <a:pPr marL="0" lvl="0" indent="0" algn="l" defTabSz="711200">
            <a:lnSpc>
              <a:spcPct val="90000"/>
            </a:lnSpc>
            <a:spcBef>
              <a:spcPct val="0"/>
            </a:spcBef>
            <a:spcAft>
              <a:spcPct val="35000"/>
            </a:spcAft>
            <a:buNone/>
          </a:pPr>
          <a:r>
            <a:rPr lang="en-CA" sz="1600" kern="1200" dirty="0">
              <a:solidFill>
                <a:prstClr val="black">
                  <a:hueOff val="0"/>
                  <a:satOff val="0"/>
                  <a:lumOff val="0"/>
                  <a:alphaOff val="0"/>
                </a:prstClr>
              </a:solidFill>
              <a:latin typeface="Calibri"/>
              <a:ea typeface="+mn-ea"/>
              <a:cs typeface="+mn-cs"/>
              <a:hlinkClick xmlns:r="http://schemas.openxmlformats.org/officeDocument/2006/relationships" r:id="rId5">
                <a:extLst>
                  <a:ext uri="{A12FA001-AC4F-418D-AE19-62706E023703}">
                    <ahyp:hlinkClr xmlns:ahyp="http://schemas.microsoft.com/office/drawing/2018/hyperlinkcolor" val="tx"/>
                  </a:ext>
                </a:extLst>
              </a:hlinkClick>
            </a:rPr>
            <a:t>Joint Application Design</a:t>
          </a:r>
          <a:r>
            <a:rPr lang="en-CA" sz="1600" kern="1200" dirty="0">
              <a:solidFill>
                <a:prstClr val="black">
                  <a:hueOff val="0"/>
                  <a:satOff val="0"/>
                  <a:lumOff val="0"/>
                  <a:alphaOff val="0"/>
                </a:prstClr>
              </a:solidFill>
              <a:latin typeface="Calibri"/>
              <a:ea typeface="+mn-ea"/>
              <a:cs typeface="+mn-cs"/>
            </a:rPr>
            <a:t> </a:t>
          </a:r>
          <a:r>
            <a:rPr lang="en-CA" sz="1600" kern="1200" dirty="0"/>
            <a:t>(JAD) sessions</a:t>
          </a:r>
          <a:endParaRPr lang="en-US" sz="1600" kern="1200" dirty="0"/>
        </a:p>
        <a:p>
          <a:pPr marL="0" lvl="0" indent="0" algn="l" defTabSz="711200">
            <a:lnSpc>
              <a:spcPct val="90000"/>
            </a:lnSpc>
            <a:spcBef>
              <a:spcPct val="0"/>
            </a:spcBef>
            <a:spcAft>
              <a:spcPct val="35000"/>
            </a:spcAft>
            <a:buNone/>
          </a:pPr>
          <a:r>
            <a:rPr lang="en-CA" sz="1600" kern="1200" dirty="0"/>
            <a:t>Interviews</a:t>
          </a:r>
          <a:endParaRPr lang="en-US" sz="1600" kern="1200" dirty="0"/>
        </a:p>
        <a:p>
          <a:pPr marL="0" lvl="0" indent="0" algn="l" defTabSz="711200">
            <a:lnSpc>
              <a:spcPct val="90000"/>
            </a:lnSpc>
            <a:spcBef>
              <a:spcPct val="0"/>
            </a:spcBef>
            <a:spcAft>
              <a:spcPct val="35000"/>
            </a:spcAft>
            <a:buNone/>
          </a:pPr>
          <a:r>
            <a:rPr lang="en-CA" sz="1600" kern="1200" dirty="0"/>
            <a:t>Document analysis</a:t>
          </a:r>
          <a:endParaRPr lang="en-US" sz="1600" kern="1200" dirty="0"/>
        </a:p>
        <a:p>
          <a:pPr marL="0" lvl="0" indent="0" algn="l" defTabSz="711200">
            <a:lnSpc>
              <a:spcPct val="90000"/>
            </a:lnSpc>
            <a:spcBef>
              <a:spcPct val="0"/>
            </a:spcBef>
            <a:spcAft>
              <a:spcPct val="35000"/>
            </a:spcAft>
            <a:buNone/>
          </a:pPr>
          <a:r>
            <a:rPr lang="en-CA" sz="1600" kern="1200" dirty="0"/>
            <a:t>Focus groups</a:t>
          </a:r>
          <a:endParaRPr lang="en-US" sz="1600" kern="1200" dirty="0"/>
        </a:p>
      </dsp:txBody>
      <dsp:txXfrm>
        <a:off x="4924632" y="1581121"/>
        <a:ext cx="3606376" cy="1259290"/>
      </dsp:txXfrm>
    </dsp:sp>
    <dsp:sp modelId="{7BEF5D00-FCC5-4D80-99D5-F7CFF8A18E31}">
      <dsp:nvSpPr>
        <dsp:cNvPr id="0" name=""/>
        <dsp:cNvSpPr/>
      </dsp:nvSpPr>
      <dsp:spPr>
        <a:xfrm>
          <a:off x="-106074" y="3155234"/>
          <a:ext cx="8424935" cy="12592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A3FA8-D672-488E-8B8D-53DAE6DAB188}">
      <dsp:nvSpPr>
        <dsp:cNvPr id="0" name=""/>
        <dsp:cNvSpPr/>
      </dsp:nvSpPr>
      <dsp:spPr>
        <a:xfrm>
          <a:off x="274860" y="3438575"/>
          <a:ext cx="692609" cy="69260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A9C237-10D2-4ADF-821F-DC95E3549DFE}">
      <dsp:nvSpPr>
        <dsp:cNvPr id="0" name=""/>
        <dsp:cNvSpPr/>
      </dsp:nvSpPr>
      <dsp:spPr>
        <a:xfrm>
          <a:off x="1348406" y="3155234"/>
          <a:ext cx="6967609" cy="1259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75" tIns="133275" rIns="133275" bIns="133275" numCol="1" spcCol="1270" anchor="ctr" anchorCtr="0">
          <a:noAutofit/>
        </a:bodyPr>
        <a:lstStyle/>
        <a:p>
          <a:pPr marL="0" lvl="0" indent="0" algn="l" defTabSz="1111250">
            <a:lnSpc>
              <a:spcPct val="90000"/>
            </a:lnSpc>
            <a:spcBef>
              <a:spcPct val="0"/>
            </a:spcBef>
            <a:spcAft>
              <a:spcPct val="35000"/>
            </a:spcAft>
            <a:buNone/>
          </a:pPr>
          <a:r>
            <a:rPr lang="en-CA" sz="2500" kern="1200" dirty="0"/>
            <a:t>Elicitation is the first step of requirements development</a:t>
          </a:r>
          <a:endParaRPr lang="en-US" sz="2500" kern="1200" dirty="0"/>
        </a:p>
      </dsp:txBody>
      <dsp:txXfrm>
        <a:off x="1348406" y="3155234"/>
        <a:ext cx="6967609" cy="12592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8363B-31A2-4A5D-943E-924B01DF972E}">
      <dsp:nvSpPr>
        <dsp:cNvPr id="0" name=""/>
        <dsp:cNvSpPr/>
      </dsp:nvSpPr>
      <dsp:spPr>
        <a:xfrm>
          <a:off x="0" y="807389"/>
          <a:ext cx="8208912" cy="149056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140C7A-34B4-4429-A9AC-3EEE68437B38}">
      <dsp:nvSpPr>
        <dsp:cNvPr id="0" name=""/>
        <dsp:cNvSpPr/>
      </dsp:nvSpPr>
      <dsp:spPr>
        <a:xfrm>
          <a:off x="450896" y="1142766"/>
          <a:ext cx="819811" cy="8198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64AB4B-313C-44AD-B6CC-C71E0E7E0BC9}">
      <dsp:nvSpPr>
        <dsp:cNvPr id="0" name=""/>
        <dsp:cNvSpPr/>
      </dsp:nvSpPr>
      <dsp:spPr>
        <a:xfrm>
          <a:off x="1721603" y="807389"/>
          <a:ext cx="6487308" cy="14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752" tIns="157752" rIns="157752" bIns="157752" numCol="1" spcCol="1270" anchor="ctr" anchorCtr="0">
          <a:noAutofit/>
        </a:bodyPr>
        <a:lstStyle/>
        <a:p>
          <a:pPr marL="0" lvl="0" indent="0" algn="l" defTabSz="977900">
            <a:lnSpc>
              <a:spcPct val="90000"/>
            </a:lnSpc>
            <a:spcBef>
              <a:spcPct val="0"/>
            </a:spcBef>
            <a:spcAft>
              <a:spcPct val="35000"/>
            </a:spcAft>
            <a:buNone/>
          </a:pPr>
          <a:r>
            <a:rPr lang="en-CA" sz="2200" kern="1200" dirty="0"/>
            <a:t>Analysis is the logical breakdown that proceeds from elicitation</a:t>
          </a:r>
          <a:endParaRPr lang="en-US" sz="2200" kern="1200" dirty="0"/>
        </a:p>
      </dsp:txBody>
      <dsp:txXfrm>
        <a:off x="1721603" y="807389"/>
        <a:ext cx="6487308" cy="1490565"/>
      </dsp:txXfrm>
    </dsp:sp>
    <dsp:sp modelId="{D6FA58A0-E69F-4ADA-9906-73C4EA6C87AB}">
      <dsp:nvSpPr>
        <dsp:cNvPr id="0" name=""/>
        <dsp:cNvSpPr/>
      </dsp:nvSpPr>
      <dsp:spPr>
        <a:xfrm>
          <a:off x="0" y="2670596"/>
          <a:ext cx="8208912" cy="149056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92FB0-C57A-46FD-A5CB-1ED11B5CD2E5}">
      <dsp:nvSpPr>
        <dsp:cNvPr id="0" name=""/>
        <dsp:cNvSpPr/>
      </dsp:nvSpPr>
      <dsp:spPr>
        <a:xfrm>
          <a:off x="450896" y="3005973"/>
          <a:ext cx="819811" cy="819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4D3A06-F716-4879-A4D4-3FE13CC3CDE4}">
      <dsp:nvSpPr>
        <dsp:cNvPr id="0" name=""/>
        <dsp:cNvSpPr/>
      </dsp:nvSpPr>
      <dsp:spPr>
        <a:xfrm>
          <a:off x="1721603" y="2670596"/>
          <a:ext cx="6487308" cy="14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752" tIns="157752" rIns="157752" bIns="157752" numCol="1" spcCol="1270" anchor="ctr" anchorCtr="0">
          <a:noAutofit/>
        </a:bodyPr>
        <a:lstStyle/>
        <a:p>
          <a:pPr marL="0" lvl="0" indent="0" algn="l" defTabSz="977900">
            <a:lnSpc>
              <a:spcPct val="90000"/>
            </a:lnSpc>
            <a:spcBef>
              <a:spcPct val="0"/>
            </a:spcBef>
            <a:spcAft>
              <a:spcPct val="35000"/>
            </a:spcAft>
            <a:buNone/>
          </a:pPr>
          <a:r>
            <a:rPr lang="en-CA" sz="2200" kern="1200" dirty="0"/>
            <a:t>Analysis involves reaching a richer and more precise understanding of each requirement and representing sets of requirements in multiple, complementary ways</a:t>
          </a:r>
          <a:endParaRPr lang="en-US" sz="2200" kern="1200" dirty="0"/>
        </a:p>
      </dsp:txBody>
      <dsp:txXfrm>
        <a:off x="1721603" y="2670596"/>
        <a:ext cx="6487308" cy="14905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92820-2AC4-4DA4-B1D7-6CA14042E8FC}">
      <dsp:nvSpPr>
        <dsp:cNvPr id="0" name=""/>
        <dsp:cNvSpPr/>
      </dsp:nvSpPr>
      <dsp:spPr>
        <a:xfrm>
          <a:off x="0" y="819090"/>
          <a:ext cx="8208912" cy="15121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3DDF3-17D3-4481-8E09-2C5392F689DC}">
      <dsp:nvSpPr>
        <dsp:cNvPr id="0" name=""/>
        <dsp:cNvSpPr/>
      </dsp:nvSpPr>
      <dsp:spPr>
        <a:xfrm>
          <a:off x="457430" y="1159328"/>
          <a:ext cx="831692" cy="8316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E5361D-A83A-471F-9361-0A7B1C6E9605}">
      <dsp:nvSpPr>
        <dsp:cNvPr id="0" name=""/>
        <dsp:cNvSpPr/>
      </dsp:nvSpPr>
      <dsp:spPr>
        <a:xfrm>
          <a:off x="1746554" y="819090"/>
          <a:ext cx="6462357" cy="1512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38" tIns="160038" rIns="160038" bIns="160038" numCol="1" spcCol="1270" anchor="ctr" anchorCtr="0">
          <a:noAutofit/>
        </a:bodyPr>
        <a:lstStyle/>
        <a:p>
          <a:pPr marL="0" lvl="0" indent="0" algn="l" defTabSz="933450">
            <a:lnSpc>
              <a:spcPct val="90000"/>
            </a:lnSpc>
            <a:spcBef>
              <a:spcPct val="0"/>
            </a:spcBef>
            <a:spcAft>
              <a:spcPct val="35000"/>
            </a:spcAft>
            <a:buNone/>
          </a:pPr>
          <a:r>
            <a:rPr lang="en-CA" sz="2100" kern="1200" dirty="0"/>
            <a:t>Specification involves representing and storing the collected requirements knowledge in a persistent and well-organized fashion that facilitates effective communication and change management</a:t>
          </a:r>
          <a:endParaRPr lang="en-US" sz="2100" kern="1200" dirty="0"/>
        </a:p>
      </dsp:txBody>
      <dsp:txXfrm>
        <a:off x="1746554" y="819090"/>
        <a:ext cx="6462357" cy="1512168"/>
      </dsp:txXfrm>
    </dsp:sp>
    <dsp:sp modelId="{E5643E53-B3B5-4232-AA2F-61A89C4E7881}">
      <dsp:nvSpPr>
        <dsp:cNvPr id="0" name=""/>
        <dsp:cNvSpPr/>
      </dsp:nvSpPr>
      <dsp:spPr>
        <a:xfrm>
          <a:off x="0" y="2709301"/>
          <a:ext cx="8208912" cy="15121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48396-E6FA-49E6-9911-878E8E30409A}">
      <dsp:nvSpPr>
        <dsp:cNvPr id="0" name=""/>
        <dsp:cNvSpPr/>
      </dsp:nvSpPr>
      <dsp:spPr>
        <a:xfrm>
          <a:off x="457430" y="3049538"/>
          <a:ext cx="831692" cy="83169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654294-A0CB-4C5C-B67B-33E6D2532310}">
      <dsp:nvSpPr>
        <dsp:cNvPr id="0" name=""/>
        <dsp:cNvSpPr/>
      </dsp:nvSpPr>
      <dsp:spPr>
        <a:xfrm>
          <a:off x="1746554" y="2709301"/>
          <a:ext cx="6462357" cy="1512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38" tIns="160038" rIns="160038" bIns="160038" numCol="1" spcCol="1270" anchor="ctr" anchorCtr="0">
          <a:noAutofit/>
        </a:bodyPr>
        <a:lstStyle/>
        <a:p>
          <a:pPr marL="0" lvl="0" indent="0" algn="l" defTabSz="933450">
            <a:lnSpc>
              <a:spcPct val="90000"/>
            </a:lnSpc>
            <a:spcBef>
              <a:spcPct val="0"/>
            </a:spcBef>
            <a:spcAft>
              <a:spcPct val="35000"/>
            </a:spcAft>
            <a:buNone/>
          </a:pPr>
          <a:r>
            <a:rPr lang="en-CA" sz="2100" kern="1200" dirty="0"/>
            <a:t>Use cases, user stories, functional requirements, and visual analysis models are popular choices for requirements specification</a:t>
          </a:r>
          <a:endParaRPr lang="en-US" sz="2100" kern="1200" dirty="0"/>
        </a:p>
      </dsp:txBody>
      <dsp:txXfrm>
        <a:off x="1746554" y="2709301"/>
        <a:ext cx="6462357" cy="15121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BBD7F-DAE8-43BD-AD76-C03DA1C9AB5E}">
      <dsp:nvSpPr>
        <dsp:cNvPr id="0" name=""/>
        <dsp:cNvSpPr/>
      </dsp:nvSpPr>
      <dsp:spPr>
        <a:xfrm>
          <a:off x="0" y="807389"/>
          <a:ext cx="5256585" cy="149056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9D08BF-D18D-41F3-82DF-97AB1172DCCB}">
      <dsp:nvSpPr>
        <dsp:cNvPr id="0" name=""/>
        <dsp:cNvSpPr/>
      </dsp:nvSpPr>
      <dsp:spPr>
        <a:xfrm>
          <a:off x="450896" y="1142766"/>
          <a:ext cx="819811" cy="819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955010-8844-4978-B88A-A58E931DA9DF}">
      <dsp:nvSpPr>
        <dsp:cNvPr id="0" name=""/>
        <dsp:cNvSpPr/>
      </dsp:nvSpPr>
      <dsp:spPr>
        <a:xfrm>
          <a:off x="1721603" y="807389"/>
          <a:ext cx="3534981" cy="14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752" tIns="157752" rIns="157752" bIns="157752" numCol="1" spcCol="1270" anchor="ctr" anchorCtr="0">
          <a:noAutofit/>
        </a:bodyPr>
        <a:lstStyle/>
        <a:p>
          <a:pPr marL="0" lvl="0" indent="0" algn="l" defTabSz="844550">
            <a:lnSpc>
              <a:spcPct val="90000"/>
            </a:lnSpc>
            <a:spcBef>
              <a:spcPct val="0"/>
            </a:spcBef>
            <a:spcAft>
              <a:spcPct val="35000"/>
            </a:spcAft>
            <a:buNone/>
          </a:pPr>
          <a:r>
            <a:rPr lang="en-CA" sz="1900" kern="1200" dirty="0"/>
            <a:t>Requirements change during projects and there are often many of them. </a:t>
          </a:r>
          <a:endParaRPr lang="en-US" sz="1900" kern="1200" dirty="0"/>
        </a:p>
      </dsp:txBody>
      <dsp:txXfrm>
        <a:off x="1721603" y="807389"/>
        <a:ext cx="3534981" cy="1490565"/>
      </dsp:txXfrm>
    </dsp:sp>
    <dsp:sp modelId="{39C45AFE-7E99-434E-8E01-6B5570A9E128}">
      <dsp:nvSpPr>
        <dsp:cNvPr id="0" name=""/>
        <dsp:cNvSpPr/>
      </dsp:nvSpPr>
      <dsp:spPr>
        <a:xfrm>
          <a:off x="0" y="2670596"/>
          <a:ext cx="5256585" cy="149056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14A37-6260-4128-9EBB-B655293802ED}">
      <dsp:nvSpPr>
        <dsp:cNvPr id="0" name=""/>
        <dsp:cNvSpPr/>
      </dsp:nvSpPr>
      <dsp:spPr>
        <a:xfrm>
          <a:off x="450896" y="3005973"/>
          <a:ext cx="819811" cy="819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642F3A-45FC-4D0F-B722-B18137BF2174}">
      <dsp:nvSpPr>
        <dsp:cNvPr id="0" name=""/>
        <dsp:cNvSpPr/>
      </dsp:nvSpPr>
      <dsp:spPr>
        <a:xfrm>
          <a:off x="1721603" y="2670596"/>
          <a:ext cx="3534981" cy="14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752" tIns="157752" rIns="157752" bIns="157752" numCol="1" spcCol="1270" anchor="ctr" anchorCtr="0">
          <a:noAutofit/>
        </a:bodyPr>
        <a:lstStyle/>
        <a:p>
          <a:pPr marL="0" lvl="0" indent="0" algn="l" defTabSz="844550">
            <a:lnSpc>
              <a:spcPct val="90000"/>
            </a:lnSpc>
            <a:spcBef>
              <a:spcPct val="0"/>
            </a:spcBef>
            <a:spcAft>
              <a:spcPct val="35000"/>
            </a:spcAft>
            <a:buNone/>
          </a:pPr>
          <a:r>
            <a:rPr lang="en-CA" sz="1900" kern="1200"/>
            <a:t>Management of this change becomes paramount to ensuring that the correct software is built for the stakeholders.</a:t>
          </a:r>
          <a:endParaRPr lang="en-US" sz="1900" kern="1200"/>
        </a:p>
      </dsp:txBody>
      <dsp:txXfrm>
        <a:off x="1721603" y="2670596"/>
        <a:ext cx="3534981" cy="14905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110C3-1ADE-4B03-AA55-4591DFCDBCA8}">
      <dsp:nvSpPr>
        <dsp:cNvPr id="0" name=""/>
        <dsp:cNvSpPr/>
      </dsp:nvSpPr>
      <dsp:spPr>
        <a:xfrm>
          <a:off x="0" y="795688"/>
          <a:ext cx="8208912" cy="14689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7B6971-EBEB-491B-979C-26F52BE3F7FF}">
      <dsp:nvSpPr>
        <dsp:cNvPr id="0" name=""/>
        <dsp:cNvSpPr/>
      </dsp:nvSpPr>
      <dsp:spPr>
        <a:xfrm>
          <a:off x="444361" y="1126205"/>
          <a:ext cx="807929" cy="807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791B20-F7CF-4530-AE8A-6647A1FB5D3E}">
      <dsp:nvSpPr>
        <dsp:cNvPr id="0" name=""/>
        <dsp:cNvSpPr/>
      </dsp:nvSpPr>
      <dsp:spPr>
        <a:xfrm>
          <a:off x="1696652" y="795688"/>
          <a:ext cx="6512259" cy="146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65" tIns="155465" rIns="155465" bIns="155465" numCol="1" spcCol="1270" anchor="ctr" anchorCtr="0">
          <a:noAutofit/>
        </a:bodyPr>
        <a:lstStyle/>
        <a:p>
          <a:pPr marL="0" lvl="0" indent="0" algn="l" defTabSz="1111250">
            <a:lnSpc>
              <a:spcPct val="90000"/>
            </a:lnSpc>
            <a:spcBef>
              <a:spcPct val="0"/>
            </a:spcBef>
            <a:spcAft>
              <a:spcPct val="35000"/>
            </a:spcAft>
            <a:buNone/>
          </a:pPr>
          <a:r>
            <a:rPr lang="en-CA" sz="2500" b="1" kern="1200" dirty="0"/>
            <a:t>Business analysis</a:t>
          </a:r>
          <a:r>
            <a:rPr lang="en-CA" sz="2500" kern="1200" dirty="0"/>
            <a:t> is a professional </a:t>
          </a:r>
          <a:r>
            <a:rPr lang="en-CA" sz="2500" kern="1200" dirty="0">
              <a:solidFill>
                <a:prstClr val="black">
                  <a:hueOff val="0"/>
                  <a:satOff val="0"/>
                  <a:lumOff val="0"/>
                  <a:alphaOff val="0"/>
                </a:prstClr>
              </a:solidFill>
              <a:latin typeface="Calibri"/>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discipline</a:t>
          </a:r>
          <a:r>
            <a:rPr lang="en-CA" sz="2500" u="none" kern="1200" baseline="30000" dirty="0">
              <a:hlinkClick xmlns:r="http://schemas.openxmlformats.org/officeDocument/2006/relationships" r:id="rId4"/>
            </a:rPr>
            <a:t>[1]</a:t>
          </a:r>
          <a:r>
            <a:rPr lang="en-CA" sz="2500" u="none" kern="1200" dirty="0"/>
            <a:t> </a:t>
          </a:r>
          <a:r>
            <a:rPr lang="en-CA" sz="2500" kern="1200" dirty="0"/>
            <a:t>of </a:t>
          </a:r>
          <a:r>
            <a:rPr lang="en-CA" sz="2500" kern="1200" dirty="0">
              <a:solidFill>
                <a:prstClr val="black">
                  <a:hueOff val="0"/>
                  <a:satOff val="0"/>
                  <a:lumOff val="0"/>
                  <a:alphaOff val="0"/>
                </a:prstClr>
              </a:solidFill>
              <a:latin typeface="Calibri"/>
              <a:ea typeface="+mn-ea"/>
              <a:cs typeface="+mn-cs"/>
            </a:rPr>
            <a:t>identifying </a:t>
          </a:r>
          <a:r>
            <a:rPr lang="en-CA" sz="2500" kern="1200" dirty="0">
              <a:solidFill>
                <a:prstClr val="black">
                  <a:hueOff val="0"/>
                  <a:satOff val="0"/>
                  <a:lumOff val="0"/>
                  <a:alphaOff val="0"/>
                </a:prstClr>
              </a:solidFill>
              <a:latin typeface="Calibri"/>
              <a:ea typeface="+mn-ea"/>
              <a:cs typeface="+mn-cs"/>
              <a:hlinkClick xmlns:r="http://schemas.openxmlformats.org/officeDocument/2006/relationships" r:id="rId5">
                <a:extLst>
                  <a:ext uri="{A12FA001-AC4F-418D-AE19-62706E023703}">
                    <ahyp:hlinkClr xmlns:ahyp="http://schemas.microsoft.com/office/drawing/2018/hyperlinkcolor" val="tx"/>
                  </a:ext>
                </a:extLst>
              </a:hlinkClick>
            </a:rPr>
            <a:t>business needs</a:t>
          </a:r>
          <a:r>
            <a:rPr lang="en-CA" sz="2500" kern="1200" dirty="0">
              <a:solidFill>
                <a:prstClr val="black">
                  <a:hueOff val="0"/>
                  <a:satOff val="0"/>
                  <a:lumOff val="0"/>
                  <a:alphaOff val="0"/>
                </a:prstClr>
              </a:solidFill>
              <a:latin typeface="Calibri"/>
              <a:ea typeface="+mn-ea"/>
              <a:cs typeface="+mn-cs"/>
            </a:rPr>
            <a:t> and </a:t>
          </a:r>
          <a:r>
            <a:rPr lang="en-CA" sz="2500" kern="1200" dirty="0"/>
            <a:t>determining solutions to business problems.</a:t>
          </a:r>
          <a:endParaRPr lang="en-US" sz="2500" kern="1200" dirty="0"/>
        </a:p>
      </dsp:txBody>
      <dsp:txXfrm>
        <a:off x="1696652" y="795688"/>
        <a:ext cx="6512259" cy="1468963"/>
      </dsp:txXfrm>
    </dsp:sp>
    <dsp:sp modelId="{3CAEA5A4-682A-49DD-B165-D20D428D616B}">
      <dsp:nvSpPr>
        <dsp:cNvPr id="0" name=""/>
        <dsp:cNvSpPr/>
      </dsp:nvSpPr>
      <dsp:spPr>
        <a:xfrm>
          <a:off x="0" y="2631892"/>
          <a:ext cx="8208912" cy="14689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8A0B52-6933-4F8F-A73C-4AC300F47428}">
      <dsp:nvSpPr>
        <dsp:cNvPr id="0" name=""/>
        <dsp:cNvSpPr/>
      </dsp:nvSpPr>
      <dsp:spPr>
        <a:xfrm>
          <a:off x="444361" y="2962409"/>
          <a:ext cx="807929" cy="80792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3212BD-8580-4657-8C23-D50ACAA2FA86}">
      <dsp:nvSpPr>
        <dsp:cNvPr id="0" name=""/>
        <dsp:cNvSpPr/>
      </dsp:nvSpPr>
      <dsp:spPr>
        <a:xfrm>
          <a:off x="1696652" y="2631892"/>
          <a:ext cx="6512259" cy="146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65" tIns="155465" rIns="155465" bIns="155465" numCol="1" spcCol="1270" anchor="ctr" anchorCtr="0">
          <a:noAutofit/>
        </a:bodyPr>
        <a:lstStyle/>
        <a:p>
          <a:pPr marL="0" lvl="0" indent="0" algn="l" defTabSz="1111250">
            <a:lnSpc>
              <a:spcPct val="90000"/>
            </a:lnSpc>
            <a:spcBef>
              <a:spcPct val="0"/>
            </a:spcBef>
            <a:spcAft>
              <a:spcPct val="35000"/>
            </a:spcAft>
            <a:buNone/>
          </a:pPr>
          <a:r>
            <a:rPr lang="en-CA" sz="2500" kern="1200" dirty="0"/>
            <a:t>The person who carries out this task is called a</a:t>
          </a:r>
          <a:r>
            <a:rPr lang="en-CA" sz="2500" kern="1200" dirty="0">
              <a:solidFill>
                <a:prstClr val="black">
                  <a:hueOff val="0"/>
                  <a:satOff val="0"/>
                  <a:lumOff val="0"/>
                  <a:alphaOff val="0"/>
                </a:prstClr>
              </a:solidFill>
              <a:latin typeface="Calibri"/>
              <a:ea typeface="+mn-ea"/>
              <a:cs typeface="+mn-cs"/>
            </a:rPr>
            <a:t> </a:t>
          </a:r>
          <a:r>
            <a:rPr lang="en-CA" sz="2500" kern="1200" dirty="0">
              <a:solidFill>
                <a:prstClr val="black">
                  <a:hueOff val="0"/>
                  <a:satOff val="0"/>
                  <a:lumOff val="0"/>
                  <a:alphaOff val="0"/>
                </a:prstClr>
              </a:solidFill>
              <a:latin typeface="Calibri"/>
              <a:ea typeface="+mn-ea"/>
              <a:cs typeface="+mn-cs"/>
              <a:hlinkClick xmlns:r="http://schemas.openxmlformats.org/officeDocument/2006/relationships" r:id="rId8">
                <a:extLst>
                  <a:ext uri="{A12FA001-AC4F-418D-AE19-62706E023703}">
                    <ahyp:hlinkClr xmlns:ahyp="http://schemas.microsoft.com/office/drawing/2018/hyperlinkcolor" val="tx"/>
                  </a:ext>
                </a:extLst>
              </a:hlinkClick>
            </a:rPr>
            <a:t>business analyst</a:t>
          </a:r>
          <a:r>
            <a:rPr lang="en-CA" sz="2500" kern="1200" dirty="0">
              <a:solidFill>
                <a:prstClr val="black">
                  <a:hueOff val="0"/>
                  <a:satOff val="0"/>
                  <a:lumOff val="0"/>
                  <a:alphaOff val="0"/>
                </a:prstClr>
              </a:solidFill>
              <a:latin typeface="Calibri"/>
              <a:ea typeface="+mn-ea"/>
              <a:cs typeface="+mn-cs"/>
            </a:rPr>
            <a:t> </a:t>
          </a:r>
          <a:r>
            <a:rPr lang="en-CA" sz="2500" kern="1200" dirty="0"/>
            <a:t>or BA.</a:t>
          </a:r>
          <a:r>
            <a:rPr lang="en-CA" sz="2500" kern="1200" baseline="30000" dirty="0">
              <a:hlinkClick xmlns:r="http://schemas.openxmlformats.org/officeDocument/2006/relationships" r:id="rId4"/>
            </a:rPr>
            <a:t>[2]</a:t>
          </a:r>
          <a:endParaRPr lang="en-US" sz="2500" kern="1200" dirty="0"/>
        </a:p>
      </dsp:txBody>
      <dsp:txXfrm>
        <a:off x="1696652" y="2631892"/>
        <a:ext cx="6512259" cy="14689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DCCCA-8C8F-4303-8938-43F1FD0C066E}">
      <dsp:nvSpPr>
        <dsp:cNvPr id="0" name=""/>
        <dsp:cNvSpPr/>
      </dsp:nvSpPr>
      <dsp:spPr>
        <a:xfrm>
          <a:off x="0" y="539"/>
          <a:ext cx="8208912" cy="12629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E8204-97C5-46E0-8B17-4D6C9E8F5785}">
      <dsp:nvSpPr>
        <dsp:cNvPr id="0" name=""/>
        <dsp:cNvSpPr/>
      </dsp:nvSpPr>
      <dsp:spPr>
        <a:xfrm>
          <a:off x="382053" y="284711"/>
          <a:ext cx="694642" cy="694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F6262B-03D7-456D-BF24-F54D99427AA4}">
      <dsp:nvSpPr>
        <dsp:cNvPr id="0" name=""/>
        <dsp:cNvSpPr/>
      </dsp:nvSpPr>
      <dsp:spPr>
        <a:xfrm>
          <a:off x="1458749" y="539"/>
          <a:ext cx="6750162" cy="126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66" tIns="133666" rIns="133666" bIns="133666" numCol="1" spcCol="1270" anchor="ctr" anchorCtr="0">
          <a:noAutofit/>
        </a:bodyPr>
        <a:lstStyle/>
        <a:p>
          <a:pPr marL="0" lvl="0" indent="0" algn="l" defTabSz="1022350">
            <a:lnSpc>
              <a:spcPct val="90000"/>
            </a:lnSpc>
            <a:spcBef>
              <a:spcPct val="0"/>
            </a:spcBef>
            <a:spcAft>
              <a:spcPct val="35000"/>
            </a:spcAft>
            <a:buNone/>
          </a:pPr>
          <a:r>
            <a:rPr lang="en-CA" sz="2300" kern="1200"/>
            <a:t>To investigate business systems, taking a holistic view of the situation. </a:t>
          </a:r>
          <a:endParaRPr lang="en-US" sz="2300" kern="1200"/>
        </a:p>
      </dsp:txBody>
      <dsp:txXfrm>
        <a:off x="1458749" y="539"/>
        <a:ext cx="6750162" cy="1262987"/>
      </dsp:txXfrm>
    </dsp:sp>
    <dsp:sp modelId="{94484208-7577-49E5-8C4B-FB237386F4AB}">
      <dsp:nvSpPr>
        <dsp:cNvPr id="0" name=""/>
        <dsp:cNvSpPr/>
      </dsp:nvSpPr>
      <dsp:spPr>
        <a:xfrm>
          <a:off x="0" y="1579273"/>
          <a:ext cx="8208912" cy="12629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1E5E3-3599-4A28-B7BB-E2B675C20992}">
      <dsp:nvSpPr>
        <dsp:cNvPr id="0" name=""/>
        <dsp:cNvSpPr/>
      </dsp:nvSpPr>
      <dsp:spPr>
        <a:xfrm>
          <a:off x="382053" y="1863445"/>
          <a:ext cx="694642" cy="694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B5CA97-0170-4A59-900B-ACF5C8AAE4A0}">
      <dsp:nvSpPr>
        <dsp:cNvPr id="0" name=""/>
        <dsp:cNvSpPr/>
      </dsp:nvSpPr>
      <dsp:spPr>
        <a:xfrm>
          <a:off x="1458749" y="1579273"/>
          <a:ext cx="6750162" cy="126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66" tIns="133666" rIns="133666" bIns="133666" numCol="1" spcCol="1270" anchor="ctr" anchorCtr="0">
          <a:noAutofit/>
        </a:bodyPr>
        <a:lstStyle/>
        <a:p>
          <a:pPr marL="0" lvl="0" indent="0" algn="l" defTabSz="1022350">
            <a:lnSpc>
              <a:spcPct val="90000"/>
            </a:lnSpc>
            <a:spcBef>
              <a:spcPct val="0"/>
            </a:spcBef>
            <a:spcAft>
              <a:spcPct val="35000"/>
            </a:spcAft>
            <a:buNone/>
          </a:pPr>
          <a:r>
            <a:rPr lang="en-CA" sz="2300" kern="1200"/>
            <a:t>To evaluate actions to improve the operation of a business system. </a:t>
          </a:r>
          <a:endParaRPr lang="en-US" sz="2300" kern="1200"/>
        </a:p>
      </dsp:txBody>
      <dsp:txXfrm>
        <a:off x="1458749" y="1579273"/>
        <a:ext cx="6750162" cy="1262987"/>
      </dsp:txXfrm>
    </dsp:sp>
    <dsp:sp modelId="{EA5A179D-00EF-4190-9069-DF1871423CAB}">
      <dsp:nvSpPr>
        <dsp:cNvPr id="0" name=""/>
        <dsp:cNvSpPr/>
      </dsp:nvSpPr>
      <dsp:spPr>
        <a:xfrm>
          <a:off x="0" y="3158007"/>
          <a:ext cx="8208912" cy="12629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12FE3-BA31-4B04-B14B-4CD6585B1AC3}">
      <dsp:nvSpPr>
        <dsp:cNvPr id="0" name=""/>
        <dsp:cNvSpPr/>
      </dsp:nvSpPr>
      <dsp:spPr>
        <a:xfrm>
          <a:off x="382053" y="3442179"/>
          <a:ext cx="694642" cy="694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90FE58-0CEC-42F4-9588-906FC2877DAE}">
      <dsp:nvSpPr>
        <dsp:cNvPr id="0" name=""/>
        <dsp:cNvSpPr/>
      </dsp:nvSpPr>
      <dsp:spPr>
        <a:xfrm>
          <a:off x="1458749" y="3158007"/>
          <a:ext cx="6750162" cy="126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66" tIns="133666" rIns="133666" bIns="133666" numCol="1" spcCol="1270" anchor="ctr" anchorCtr="0">
          <a:noAutofit/>
        </a:bodyPr>
        <a:lstStyle/>
        <a:p>
          <a:pPr marL="0" lvl="0" indent="0" algn="l" defTabSz="1022350">
            <a:lnSpc>
              <a:spcPct val="90000"/>
            </a:lnSpc>
            <a:spcBef>
              <a:spcPct val="0"/>
            </a:spcBef>
            <a:spcAft>
              <a:spcPct val="35000"/>
            </a:spcAft>
            <a:buNone/>
          </a:pPr>
          <a:r>
            <a:rPr lang="en-CA" sz="2300" kern="1200"/>
            <a:t>To document the business requirements for the IT system support using appropriate documentation standards.</a:t>
          </a:r>
          <a:endParaRPr lang="en-US" sz="2300" kern="1200"/>
        </a:p>
      </dsp:txBody>
      <dsp:txXfrm>
        <a:off x="1458749" y="3158007"/>
        <a:ext cx="6750162" cy="12629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81648-29E4-45B9-8946-D8B10F1CC794}">
      <dsp:nvSpPr>
        <dsp:cNvPr id="0" name=""/>
        <dsp:cNvSpPr/>
      </dsp:nvSpPr>
      <dsp:spPr>
        <a:xfrm>
          <a:off x="-68012" y="598805"/>
          <a:ext cx="8640960" cy="176477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D256B-A0D4-4A4A-B6E6-81E40CF5DB03}">
      <dsp:nvSpPr>
        <dsp:cNvPr id="0" name=""/>
        <dsp:cNvSpPr/>
      </dsp:nvSpPr>
      <dsp:spPr>
        <a:xfrm>
          <a:off x="465833" y="995881"/>
          <a:ext cx="972527" cy="970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EC242F-9CF8-4087-85B9-E46D4A162727}">
      <dsp:nvSpPr>
        <dsp:cNvPr id="0" name=""/>
        <dsp:cNvSpPr/>
      </dsp:nvSpPr>
      <dsp:spPr>
        <a:xfrm>
          <a:off x="1972206" y="598805"/>
          <a:ext cx="6596750" cy="176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55" tIns="186955" rIns="186955" bIns="186955" numCol="1" spcCol="1270" anchor="ctr" anchorCtr="0">
          <a:noAutofit/>
        </a:bodyPr>
        <a:lstStyle/>
        <a:p>
          <a:pPr marL="0" lvl="0" indent="0" algn="l" defTabSz="1066800">
            <a:lnSpc>
              <a:spcPct val="90000"/>
            </a:lnSpc>
            <a:spcBef>
              <a:spcPct val="0"/>
            </a:spcBef>
            <a:spcAft>
              <a:spcPct val="35000"/>
            </a:spcAft>
            <a:buNone/>
          </a:pPr>
          <a:r>
            <a:rPr lang="en-CA" sz="2400" kern="1200" dirty="0"/>
            <a:t>A work breakdown structure is a key project deliverable that organizes the team's work into manageable sections.</a:t>
          </a:r>
          <a:endParaRPr lang="en-US" sz="2400" kern="1200" dirty="0"/>
        </a:p>
      </dsp:txBody>
      <dsp:txXfrm>
        <a:off x="1972206" y="598805"/>
        <a:ext cx="6596750" cy="1766504"/>
      </dsp:txXfrm>
    </dsp:sp>
    <dsp:sp modelId="{1E87DDD3-6D88-44DD-98DA-918FB5B31380}">
      <dsp:nvSpPr>
        <dsp:cNvPr id="0" name=""/>
        <dsp:cNvSpPr/>
      </dsp:nvSpPr>
      <dsp:spPr>
        <a:xfrm>
          <a:off x="-68012" y="2747257"/>
          <a:ext cx="8640960" cy="176477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E0CF8C-EDFF-47C5-AB23-443A43787755}">
      <dsp:nvSpPr>
        <dsp:cNvPr id="0" name=""/>
        <dsp:cNvSpPr/>
      </dsp:nvSpPr>
      <dsp:spPr>
        <a:xfrm>
          <a:off x="465833" y="3144332"/>
          <a:ext cx="972527" cy="970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C039E9-C187-450B-9F7D-962BA8195B2C}">
      <dsp:nvSpPr>
        <dsp:cNvPr id="0" name=""/>
        <dsp:cNvSpPr/>
      </dsp:nvSpPr>
      <dsp:spPr>
        <a:xfrm>
          <a:off x="1832190" y="2747257"/>
          <a:ext cx="6876782" cy="176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55" tIns="186955" rIns="186955" bIns="186955" numCol="1" spcCol="1270" anchor="ctr" anchorCtr="0">
          <a:noAutofit/>
        </a:bodyPr>
        <a:lstStyle/>
        <a:p>
          <a:pPr marL="0" lvl="0" indent="0" algn="l" defTabSz="889000">
            <a:lnSpc>
              <a:spcPct val="90000"/>
            </a:lnSpc>
            <a:spcBef>
              <a:spcPct val="0"/>
            </a:spcBef>
            <a:spcAft>
              <a:spcPct val="35000"/>
            </a:spcAft>
            <a:buNone/>
          </a:pPr>
          <a:r>
            <a:rPr lang="en-CA" sz="2000" kern="1200" dirty="0"/>
            <a:t>The </a:t>
          </a:r>
          <a:r>
            <a:rPr lang="en-CA" sz="2000" kern="1200" dirty="0">
              <a:solidFill>
                <a:srgbClr val="7030A0"/>
              </a:solidFill>
              <a:hlinkClick xmlns:r="http://schemas.openxmlformats.org/officeDocument/2006/relationships" r:id="rId5">
                <a:extLst>
                  <a:ext uri="{A12FA001-AC4F-418D-AE19-62706E023703}">
                    <ahyp:hlinkClr xmlns:ahyp="http://schemas.microsoft.com/office/drawing/2018/hyperlinkcolor" val="tx"/>
                  </a:ext>
                </a:extLst>
              </a:hlinkClick>
            </a:rPr>
            <a:t>Project Management Body of Knowledge</a:t>
          </a:r>
          <a:r>
            <a:rPr lang="en-CA" sz="2000" kern="1200" dirty="0">
              <a:solidFill>
                <a:srgbClr val="7030A0"/>
              </a:solidFill>
            </a:rPr>
            <a:t> </a:t>
          </a:r>
          <a:r>
            <a:rPr lang="en-CA" sz="2000" kern="1200" dirty="0"/>
            <a:t>(PMBOK 5) defines the work-breakdown structure as a "hierarchical decomposition of the total </a:t>
          </a:r>
          <a:r>
            <a:rPr lang="en-CA" sz="2000" kern="1200" dirty="0">
              <a:solidFill>
                <a:srgbClr val="7030A0"/>
              </a:solidFill>
              <a:hlinkClick xmlns:r="http://schemas.openxmlformats.org/officeDocument/2006/relationships" r:id="rId6">
                <a:extLst>
                  <a:ext uri="{A12FA001-AC4F-418D-AE19-62706E023703}">
                    <ahyp:hlinkClr xmlns:ahyp="http://schemas.microsoft.com/office/drawing/2018/hyperlinkcolor" val="tx"/>
                  </a:ext>
                </a:extLst>
              </a:hlinkClick>
            </a:rPr>
            <a:t>scope</a:t>
          </a:r>
          <a:r>
            <a:rPr lang="en-CA" sz="2000" kern="1200" dirty="0"/>
            <a:t> of work to be carried out by the </a:t>
          </a:r>
          <a:r>
            <a:rPr lang="en-CA" sz="2000" kern="1200" dirty="0">
              <a:solidFill>
                <a:srgbClr val="7030A0"/>
              </a:solidFill>
              <a:hlinkClick xmlns:r="http://schemas.openxmlformats.org/officeDocument/2006/relationships" r:id="rId7">
                <a:extLst>
                  <a:ext uri="{A12FA001-AC4F-418D-AE19-62706E023703}">
                    <ahyp:hlinkClr xmlns:ahyp="http://schemas.microsoft.com/office/drawing/2018/hyperlinkcolor" val="tx"/>
                  </a:ext>
                </a:extLst>
              </a:hlinkClick>
            </a:rPr>
            <a:t>project team</a:t>
          </a:r>
          <a:r>
            <a:rPr lang="en-CA" sz="2000" kern="1200" dirty="0">
              <a:solidFill>
                <a:srgbClr val="7030A0"/>
              </a:solidFill>
            </a:rPr>
            <a:t> </a:t>
          </a:r>
          <a:r>
            <a:rPr lang="en-CA" sz="2000" kern="1200" dirty="0"/>
            <a:t>to accomplish the project objectives and create the required deliverables."</a:t>
          </a:r>
          <a:endParaRPr lang="en-US" sz="2000" kern="1200" dirty="0"/>
        </a:p>
      </dsp:txBody>
      <dsp:txXfrm>
        <a:off x="1832190" y="2747257"/>
        <a:ext cx="6876782" cy="17665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9/20/2023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9/20/2023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CA" b="1" dirty="0">
                <a:solidFill>
                  <a:srgbClr val="FF0000"/>
                </a:solidFill>
              </a:rPr>
              <a:t>Use cases</a:t>
            </a:r>
            <a:r>
              <a:rPr lang="en-CA" dirty="0">
                <a:solidFill>
                  <a:srgbClr val="FF0000"/>
                </a:solidFill>
              </a:rPr>
              <a:t>: </a:t>
            </a:r>
            <a:r>
              <a:rPr lang="en-CA" b="0" i="0" dirty="0">
                <a:solidFill>
                  <a:srgbClr val="676767"/>
                </a:solidFill>
                <a:effectLst/>
                <a:latin typeface="Open Sans" panose="020B0606030504020204" pitchFamily="34" charset="0"/>
              </a:rPr>
              <a:t>A use case is a concept used in software development, product design, and other fields to describe how a system can be used to achieve specific goals or tasks. It outlines the interactions between users or actors and the system to achieve a specific outcome. (</a:t>
            </a:r>
            <a:r>
              <a:rPr lang="en-CA" b="0" i="0" u="sng" dirty="0">
                <a:solidFill>
                  <a:srgbClr val="676767"/>
                </a:solidFill>
                <a:effectLst/>
                <a:latin typeface="Open Sans" panose="020B0606030504020204" pitchFamily="34" charset="0"/>
              </a:rPr>
              <a:t>https://www.wrike.com/blog/what-is-a-use-case/</a:t>
            </a:r>
            <a:r>
              <a:rPr lang="en-CA" b="0" i="0" u="none" dirty="0">
                <a:solidFill>
                  <a:srgbClr val="676767"/>
                </a:solidFill>
                <a:effectLst/>
                <a:latin typeface="Open Sans" panose="020B0606030504020204" pitchFamily="34" charset="0"/>
              </a:rPr>
              <a:t>)</a:t>
            </a:r>
            <a:r>
              <a:rPr lang="en-CA" b="0" i="0" u="sng" dirty="0">
                <a:solidFill>
                  <a:srgbClr val="676767"/>
                </a:solidFill>
                <a:effectLst/>
                <a:latin typeface="Open Sans" panose="020B0606030504020204" pitchFamily="34" charset="0"/>
              </a:rPr>
              <a:t> </a:t>
            </a:r>
            <a:endParaRPr lang="en-CA" u="sng" dirty="0">
              <a:solidFill>
                <a:srgbClr val="FF0000"/>
              </a:solidFill>
            </a:endParaRPr>
          </a:p>
          <a:p>
            <a:r>
              <a:rPr lang="en-CA" b="1" dirty="0">
                <a:solidFill>
                  <a:srgbClr val="FF0000"/>
                </a:solidFill>
              </a:rPr>
              <a:t>User stories</a:t>
            </a:r>
            <a:r>
              <a:rPr lang="en-CA" dirty="0">
                <a:solidFill>
                  <a:srgbClr val="FF0000"/>
                </a:solidFill>
              </a:rPr>
              <a:t>: </a:t>
            </a:r>
            <a:r>
              <a:rPr lang="en-CA" b="0" i="0" dirty="0">
                <a:solidFill>
                  <a:srgbClr val="091E42"/>
                </a:solidFill>
                <a:effectLst/>
                <a:latin typeface="Charlie Text"/>
              </a:rPr>
              <a:t>A user story is the smallest unit of work in an agile framework. It’s an end goal, not a feature, expressed from the software user’s perspective. (</a:t>
            </a:r>
            <a:r>
              <a:rPr lang="en-CA" b="0" i="0" u="sng" dirty="0">
                <a:solidFill>
                  <a:srgbClr val="091E42"/>
                </a:solidFill>
                <a:effectLst/>
                <a:latin typeface="Charlie Text"/>
              </a:rPr>
              <a:t>https://www.atlassian.com/agile/project-management/user-stories</a:t>
            </a:r>
            <a:r>
              <a:rPr lang="en-CA" b="0" i="0" dirty="0">
                <a:solidFill>
                  <a:srgbClr val="091E42"/>
                </a:solidFill>
                <a:effectLst/>
                <a:latin typeface="Charlie Text"/>
              </a:rPr>
              <a:t>) </a:t>
            </a:r>
            <a:endParaRPr lang="en-CA" dirty="0">
              <a:solidFill>
                <a:srgbClr val="FF0000"/>
              </a:solidFill>
            </a:endParaRPr>
          </a:p>
          <a:p>
            <a:r>
              <a:rPr lang="en-CA" b="1" dirty="0">
                <a:solidFill>
                  <a:srgbClr val="FF0000"/>
                </a:solidFill>
              </a:rPr>
              <a:t>functional requirements</a:t>
            </a:r>
            <a:r>
              <a:rPr lang="en-CA" dirty="0">
                <a:solidFill>
                  <a:srgbClr val="FF0000"/>
                </a:solidFill>
              </a:rPr>
              <a:t>: </a:t>
            </a:r>
            <a:r>
              <a:rPr lang="en-CA" b="0" i="0" dirty="0">
                <a:solidFill>
                  <a:srgbClr val="040C28"/>
                </a:solidFill>
                <a:effectLst/>
                <a:latin typeface="Google Sans"/>
              </a:rPr>
              <a:t>product features or functions that developers must implement to enable users to accomplish their tasks</a:t>
            </a:r>
            <a:r>
              <a:rPr lang="en-CA" b="0" i="0" dirty="0">
                <a:solidFill>
                  <a:srgbClr val="202124"/>
                </a:solidFill>
                <a:effectLst/>
                <a:latin typeface="Google Sans"/>
              </a:rPr>
              <a:t>. So, it's important to make them clear both for the development team and the stakeholders. Generally, functional requirements describe system behavior under specific conditions. </a:t>
            </a:r>
            <a:r>
              <a:rPr lang="en-CA" dirty="0">
                <a:solidFill>
                  <a:srgbClr val="FF0000"/>
                </a:solidFill>
              </a:rPr>
              <a:t>(</a:t>
            </a:r>
            <a:r>
              <a:rPr lang="en-CA" u="sng" dirty="0">
                <a:solidFill>
                  <a:srgbClr val="0070C0"/>
                </a:solidFill>
              </a:rPr>
              <a:t>https://qracorp.com/guides_checklists/functional-vs-non-functional-requirements/?utm_source=ppc&amp;utm_medium=google&amp;utm_campaign=hl&amp;utm_term=tof&amp;utm_campaign=HL_TOF_jul-11-23&amp;utm_term=what%20are%20functional%20requirements&amp;utm_source=adwords&amp;utm_medium=ppc&amp;hsa_tgt=kwd-468673299085&amp;hsa_ad=665303059423&amp;hsa_grp=147981466021&amp;hsa_src=g&amp;hsa_cam=20353680222&amp;hsa_mt=e&amp;hsa_net=adwords&amp;hsa_acc=2231427534&amp;hsa_kw=what%20are%20functional%20requirements&amp;hsa_ver=3&amp;gclid=CjwKCAjwpJWoBhA8EiwAHZFzfoYuBMRz1FGZF5fUCf1Js1KJVhXHyap_I3_ZytEJA-JS8xJ3_LFWeBoCtK0QAvD_BwE</a:t>
            </a:r>
            <a:r>
              <a:rPr lang="en-CA" dirty="0">
                <a:solidFill>
                  <a:srgbClr val="FF0000"/>
                </a:solidFill>
              </a:rPr>
              <a:t>) </a:t>
            </a:r>
          </a:p>
          <a:p>
            <a:r>
              <a:rPr lang="en-CA" b="1" dirty="0">
                <a:solidFill>
                  <a:srgbClr val="FF0000"/>
                </a:solidFill>
              </a:rPr>
              <a:t>visual analysis models</a:t>
            </a:r>
            <a:r>
              <a:rPr lang="en-CA" dirty="0">
                <a:solidFill>
                  <a:srgbClr val="FF0000"/>
                </a:solidFill>
              </a:rPr>
              <a:t>: </a:t>
            </a:r>
            <a:r>
              <a:rPr lang="en-CA" b="0" i="0" dirty="0">
                <a:solidFill>
                  <a:srgbClr val="202124"/>
                </a:solidFill>
                <a:effectLst/>
                <a:latin typeface="Google Sans"/>
              </a:rPr>
              <a:t>Visual modeling is </a:t>
            </a:r>
            <a:r>
              <a:rPr lang="en-CA" b="0" i="0" dirty="0">
                <a:solidFill>
                  <a:srgbClr val="040C28"/>
                </a:solidFill>
                <a:effectLst/>
                <a:latin typeface="Google Sans"/>
              </a:rPr>
              <a:t>the use of semantically rich, graphical and textual design notations to capture software designs</a:t>
            </a:r>
            <a:r>
              <a:rPr lang="en-CA" b="0" i="0" dirty="0">
                <a:solidFill>
                  <a:srgbClr val="202124"/>
                </a:solidFill>
                <a:effectLst/>
                <a:latin typeface="Google Sans"/>
              </a:rPr>
              <a:t>. A notation, such as UML, allows the level of abstraction to be raised, while maintaining rigorous syntax and semantics. (</a:t>
            </a:r>
            <a:r>
              <a:rPr lang="en-CA" b="0" i="0" u="sng" dirty="0">
                <a:solidFill>
                  <a:srgbClr val="202124"/>
                </a:solidFill>
                <a:effectLst/>
                <a:latin typeface="Google Sans"/>
              </a:rPr>
              <a:t>https://www.utm.mx/~caff/doc/OpenUPWeb/openup/guidances/concepts/visual_modeling_2C089766.html#:~:text=Visual%20modeling%20is%20the%20use,maintaining%20rigorous%20syntax%20and%20semantic</a:t>
            </a:r>
            <a:r>
              <a:rPr lang="en-CA" b="0" i="0" dirty="0">
                <a:solidFill>
                  <a:srgbClr val="202124"/>
                </a:solidFill>
                <a:effectLst/>
                <a:latin typeface="Google Sans"/>
              </a:rPr>
              <a:t>s.)</a:t>
            </a:r>
            <a:endParaRPr lang="en-CA" dirty="0">
              <a:solidFill>
                <a:srgbClr val="FF0000"/>
              </a:solidFill>
            </a:endParaRPr>
          </a:p>
          <a:p>
            <a:endParaRPr lang="en-CA" dirty="0"/>
          </a:p>
          <a:p>
            <a:endParaRPr lang="en-CA" dirty="0"/>
          </a:p>
        </p:txBody>
      </p:sp>
      <p:sp>
        <p:nvSpPr>
          <p:cNvPr id="4" name="Slide Number Placeholder 3"/>
          <p:cNvSpPr>
            <a:spLocks noGrp="1"/>
          </p:cNvSpPr>
          <p:nvPr>
            <p:ph type="sldNum" sz="quarter" idx="5"/>
          </p:nvPr>
        </p:nvSpPr>
        <p:spPr/>
        <p:txBody>
          <a:bodyPr/>
          <a:lstStyle/>
          <a:p>
            <a:pPr>
              <a:defRPr/>
            </a:pPr>
            <a:fld id="{F43FE971-1D92-490D-A46B-ED988BD8BA72}" type="slidenum">
              <a:rPr lang="en-CA" smtClean="0"/>
              <a:pPr>
                <a:defRPr/>
              </a:pPr>
              <a:t>7</a:t>
            </a:fld>
            <a:endParaRPr lang="en-CA"/>
          </a:p>
        </p:txBody>
      </p:sp>
    </p:spTree>
    <p:extLst>
      <p:ext uri="{BB962C8B-B14F-4D97-AF65-F5344CB8AC3E}">
        <p14:creationId xmlns:p14="http://schemas.microsoft.com/office/powerpoint/2010/main" val="31787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i="0" dirty="0">
                <a:solidFill>
                  <a:srgbClr val="202124"/>
                </a:solidFill>
                <a:effectLst/>
                <a:latin typeface="Google Sans"/>
              </a:rPr>
              <a:t>Business needs</a:t>
            </a:r>
            <a:r>
              <a:rPr lang="en-CA" b="0" i="0" dirty="0">
                <a:solidFill>
                  <a:srgbClr val="202124"/>
                </a:solidFill>
                <a:effectLst/>
                <a:latin typeface="Google Sans"/>
              </a:rPr>
              <a:t> are </a:t>
            </a:r>
            <a:r>
              <a:rPr lang="en-CA" b="0" i="0" dirty="0">
                <a:solidFill>
                  <a:srgbClr val="040C28"/>
                </a:solidFill>
                <a:effectLst/>
                <a:latin typeface="Google Sans"/>
              </a:rPr>
              <a:t>the opportunities that are of strategic importance to our organization</a:t>
            </a:r>
            <a:r>
              <a:rPr lang="en-CA" b="0" i="0" dirty="0">
                <a:solidFill>
                  <a:srgbClr val="202124"/>
                </a:solidFill>
                <a:effectLst/>
                <a:latin typeface="Google Sans"/>
              </a:rPr>
              <a:t>. When an issue is encountered in an organization, such as a series of customer complaints, a decrease in revenue, new market opportunities, we see business needs in action. (</a:t>
            </a:r>
            <a:r>
              <a:rPr lang="en-CA" b="0" i="0" u="sng" dirty="0">
                <a:solidFill>
                  <a:srgbClr val="202124"/>
                </a:solidFill>
                <a:effectLst/>
                <a:latin typeface="Google Sans"/>
              </a:rPr>
              <a:t>https://www.linkedin.com/learning/business-analysis-foundations-enterprise</a:t>
            </a:r>
            <a:r>
              <a:rPr lang="en-CA" b="0" i="0" dirty="0">
                <a:solidFill>
                  <a:srgbClr val="202124"/>
                </a:solidFill>
                <a:effectLst/>
                <a:latin typeface="Google Sans"/>
              </a:rPr>
              <a:t>) </a:t>
            </a:r>
            <a:endParaRPr lang="en-CA" b="1" i="0" dirty="0">
              <a:solidFill>
                <a:srgbClr val="202124"/>
              </a:solidFill>
              <a:effectLst/>
              <a:latin typeface="Google Sans"/>
            </a:endParaRPr>
          </a:p>
          <a:p>
            <a:r>
              <a:rPr lang="en-CA" b="1" i="0" dirty="0">
                <a:solidFill>
                  <a:srgbClr val="202124"/>
                </a:solidFill>
                <a:effectLst/>
                <a:latin typeface="Google Sans"/>
              </a:rPr>
              <a:t>Business Analysis </a:t>
            </a:r>
            <a:r>
              <a:rPr lang="en-CA" b="0" i="0" dirty="0">
                <a:solidFill>
                  <a:srgbClr val="202124"/>
                </a:solidFill>
                <a:effectLst/>
                <a:latin typeface="Google Sans"/>
              </a:rPr>
              <a:t>can be understood as </a:t>
            </a:r>
            <a:r>
              <a:rPr lang="en-CA" b="0" i="0" dirty="0">
                <a:solidFill>
                  <a:srgbClr val="040C28"/>
                </a:solidFill>
                <a:effectLst/>
                <a:latin typeface="Google Sans"/>
              </a:rPr>
              <a:t>a research discipline that helps you to find the </a:t>
            </a:r>
            <a:r>
              <a:rPr lang="en-CA" b="1" i="0" dirty="0">
                <a:solidFill>
                  <a:srgbClr val="040C28"/>
                </a:solidFill>
                <a:effectLst/>
                <a:latin typeface="Google Sans"/>
              </a:rPr>
              <a:t>business needs </a:t>
            </a:r>
            <a:r>
              <a:rPr lang="en-CA" b="0" i="0" dirty="0">
                <a:solidFill>
                  <a:srgbClr val="040C28"/>
                </a:solidFill>
                <a:effectLst/>
                <a:latin typeface="Google Sans"/>
              </a:rPr>
              <a:t>and identify solutions to business problems</a:t>
            </a:r>
            <a:r>
              <a:rPr lang="en-CA" b="0" i="0" dirty="0">
                <a:solidFill>
                  <a:srgbClr val="202124"/>
                </a:solidFill>
                <a:effectLst/>
                <a:latin typeface="Google Sans"/>
              </a:rPr>
              <a:t>. These solutions may include the development of a software or system component, improvements in process, organizational changes or strategic planning and policy development. (</a:t>
            </a:r>
            <a:r>
              <a:rPr lang="en-CA" b="0" i="0" u="sng" dirty="0">
                <a:solidFill>
                  <a:srgbClr val="202124"/>
                </a:solidFill>
                <a:effectLst/>
                <a:latin typeface="Google Sans"/>
              </a:rPr>
              <a:t>https://www.guru99.com/business-analysis-process-techniques.html#:~:text=Business%20Analysis%20can%20be%20understood,strategic%20planning%20and%20policy%20development</a:t>
            </a:r>
            <a:r>
              <a:rPr lang="en-CA" b="0" i="0" dirty="0">
                <a:solidFill>
                  <a:srgbClr val="202124"/>
                </a:solidFill>
                <a:effectLst/>
                <a:latin typeface="Google Sans"/>
              </a:rPr>
              <a:t>.) </a:t>
            </a:r>
            <a:endParaRPr lang="en-CA" dirty="0"/>
          </a:p>
          <a:p>
            <a:endParaRPr lang="en-CA" dirty="0"/>
          </a:p>
        </p:txBody>
      </p:sp>
      <p:sp>
        <p:nvSpPr>
          <p:cNvPr id="4" name="Slide Number Placeholder 3"/>
          <p:cNvSpPr>
            <a:spLocks noGrp="1"/>
          </p:cNvSpPr>
          <p:nvPr>
            <p:ph type="sldNum" sz="quarter" idx="5"/>
          </p:nvPr>
        </p:nvSpPr>
        <p:spPr/>
        <p:txBody>
          <a:bodyPr/>
          <a:lstStyle/>
          <a:p>
            <a:pPr>
              <a:defRPr/>
            </a:pPr>
            <a:fld id="{F43FE971-1D92-490D-A46B-ED988BD8BA72}" type="slidenum">
              <a:rPr lang="en-CA" smtClean="0"/>
              <a:pPr>
                <a:defRPr/>
              </a:pPr>
              <a:t>10</a:t>
            </a:fld>
            <a:endParaRPr lang="en-CA"/>
          </a:p>
        </p:txBody>
      </p:sp>
    </p:spTree>
    <p:extLst>
      <p:ext uri="{BB962C8B-B14F-4D97-AF65-F5344CB8AC3E}">
        <p14:creationId xmlns:p14="http://schemas.microsoft.com/office/powerpoint/2010/main" val="155581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b="0" i="0" dirty="0">
                <a:solidFill>
                  <a:srgbClr val="202124"/>
                </a:solidFill>
                <a:effectLst/>
                <a:latin typeface="Google Sans"/>
              </a:rPr>
              <a:t>A </a:t>
            </a:r>
            <a:r>
              <a:rPr lang="en-CA" b="1" i="0" dirty="0">
                <a:solidFill>
                  <a:srgbClr val="202124"/>
                </a:solidFill>
                <a:effectLst/>
                <a:latin typeface="Google Sans"/>
              </a:rPr>
              <a:t>business system</a:t>
            </a:r>
            <a:r>
              <a:rPr lang="en-CA" b="0" i="0" dirty="0">
                <a:solidFill>
                  <a:srgbClr val="202124"/>
                </a:solidFill>
                <a:effectLst/>
                <a:latin typeface="Google Sans"/>
              </a:rPr>
              <a:t> is </a:t>
            </a:r>
            <a:r>
              <a:rPr lang="en-CA" b="0" i="0" dirty="0">
                <a:solidFill>
                  <a:srgbClr val="040C28"/>
                </a:solidFill>
                <a:effectLst/>
                <a:latin typeface="Google Sans"/>
              </a:rPr>
              <a:t>a defined set of principles, practices and procedures that are applied to specific activities to achieve a specific result</a:t>
            </a:r>
            <a:r>
              <a:rPr lang="en-CA" b="0" i="0" dirty="0">
                <a:solidFill>
                  <a:srgbClr val="202124"/>
                </a:solidFill>
                <a:effectLst/>
                <a:latin typeface="Google Sans"/>
              </a:rPr>
              <a:t>. Basically, it's about creating a set of shortcuts that will make sure everything still gets done right. (</a:t>
            </a:r>
            <a:r>
              <a:rPr lang="en-CA" b="0" i="0" u="sng" dirty="0">
                <a:solidFill>
                  <a:srgbClr val="202124"/>
                </a:solidFill>
                <a:effectLst/>
                <a:latin typeface="Google Sans"/>
              </a:rPr>
              <a:t>https://www.myob.com/au/blog/understanding-business-systems/#:~:text=What%20is%20a%20business%20system,everything%20still%20gets%20done%20right</a:t>
            </a:r>
            <a:r>
              <a:rPr lang="en-CA" b="0" i="0" dirty="0">
                <a:solidFill>
                  <a:srgbClr val="202124"/>
                </a:solidFill>
                <a:effectLst/>
                <a:latin typeface="Google Sans"/>
              </a:rPr>
              <a:t>.)</a:t>
            </a:r>
            <a:endParaRPr lang="en-CA" dirty="0"/>
          </a:p>
          <a:p>
            <a:endParaRPr lang="en-CA" dirty="0"/>
          </a:p>
        </p:txBody>
      </p:sp>
      <p:sp>
        <p:nvSpPr>
          <p:cNvPr id="4" name="Slide Number Placeholder 3"/>
          <p:cNvSpPr>
            <a:spLocks noGrp="1"/>
          </p:cNvSpPr>
          <p:nvPr>
            <p:ph type="sldNum" sz="quarter" idx="5"/>
          </p:nvPr>
        </p:nvSpPr>
        <p:spPr/>
        <p:txBody>
          <a:bodyPr/>
          <a:lstStyle/>
          <a:p>
            <a:pPr>
              <a:defRPr/>
            </a:pPr>
            <a:fld id="{F43FE971-1D92-490D-A46B-ED988BD8BA72}" type="slidenum">
              <a:rPr lang="en-CA" smtClean="0"/>
              <a:pPr>
                <a:defRPr/>
              </a:pPr>
              <a:t>11</a:t>
            </a:fld>
            <a:endParaRPr lang="en-CA"/>
          </a:p>
        </p:txBody>
      </p:sp>
    </p:spTree>
    <p:extLst>
      <p:ext uri="{BB962C8B-B14F-4D97-AF65-F5344CB8AC3E}">
        <p14:creationId xmlns:p14="http://schemas.microsoft.com/office/powerpoint/2010/main" val="192161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F43FE971-1D92-490D-A46B-ED988BD8BA72}" type="slidenum">
              <a:rPr lang="en-CA" smtClean="0"/>
              <a:pPr>
                <a:defRPr/>
              </a:pPr>
              <a:t>14</a:t>
            </a:fld>
            <a:endParaRPr lang="en-CA"/>
          </a:p>
        </p:txBody>
      </p:sp>
    </p:spTree>
    <p:extLst>
      <p:ext uri="{BB962C8B-B14F-4D97-AF65-F5344CB8AC3E}">
        <p14:creationId xmlns:p14="http://schemas.microsoft.com/office/powerpoint/2010/main" val="266379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Download decision log and go through it with students</a:t>
            </a:r>
          </a:p>
        </p:txBody>
      </p:sp>
      <p:sp>
        <p:nvSpPr>
          <p:cNvPr id="4" name="Slide Number Placeholder 3"/>
          <p:cNvSpPr>
            <a:spLocks noGrp="1"/>
          </p:cNvSpPr>
          <p:nvPr>
            <p:ph type="sldNum" sz="quarter" idx="5"/>
          </p:nvPr>
        </p:nvSpPr>
        <p:spPr/>
        <p:txBody>
          <a:bodyPr/>
          <a:lstStyle/>
          <a:p>
            <a:pPr>
              <a:defRPr/>
            </a:pPr>
            <a:fld id="{F43FE971-1D92-490D-A46B-ED988BD8BA72}" type="slidenum">
              <a:rPr lang="en-CA" smtClean="0"/>
              <a:pPr>
                <a:defRPr/>
              </a:pPr>
              <a:t>19</a:t>
            </a:fld>
            <a:endParaRPr lang="en-CA"/>
          </a:p>
        </p:txBody>
      </p:sp>
    </p:spTree>
    <p:extLst>
      <p:ext uri="{BB962C8B-B14F-4D97-AF65-F5344CB8AC3E}">
        <p14:creationId xmlns:p14="http://schemas.microsoft.com/office/powerpoint/2010/main" val="14653181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68580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pic>
        <p:nvPicPr>
          <p:cNvPr id="20" name="Picture 19" descr="White Algonquin College logo" title="Algonquin College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6715" y="517648"/>
            <a:ext cx="2890929" cy="607096"/>
          </a:xfrm>
          <a:prstGeom prst="rect">
            <a:avLst/>
          </a:prstGeom>
        </p:spPr>
      </p:pic>
      <p:pic>
        <p:nvPicPr>
          <p:cNvPr id="7" name="Picture 6" descr="The AC icon illustrates the Algonquin's connectivity theme." title="AC icon"/>
          <p:cNvPicPr>
            <a:picLocks noChangeAspect="1"/>
          </p:cNvPicPr>
          <p:nvPr userDrawn="1"/>
        </p:nvPicPr>
        <p:blipFill rotWithShape="1">
          <a:blip r:embed="rId3">
            <a:extLst>
              <a:ext uri="{28A0092B-C50C-407E-A947-70E740481C1C}">
                <a14:useLocalDpi xmlns:a14="http://schemas.microsoft.com/office/drawing/2010/main" val="0"/>
              </a:ext>
            </a:extLst>
          </a:blip>
          <a:srcRect l="31137" b="2941"/>
          <a:stretch/>
        </p:blipFill>
        <p:spPr>
          <a:xfrm>
            <a:off x="0" y="2060849"/>
            <a:ext cx="4583701" cy="4797152"/>
          </a:xfrm>
          <a:prstGeom prst="rect">
            <a:avLst/>
          </a:prstGeom>
        </p:spPr>
      </p:pic>
      <p:sp>
        <p:nvSpPr>
          <p:cNvPr id="3" name="Subtitle 2"/>
          <p:cNvSpPr>
            <a:spLocks noGrp="1"/>
          </p:cNvSpPr>
          <p:nvPr>
            <p:ph type="subTitle" idx="1" hasCustomPrompt="1"/>
          </p:nvPr>
        </p:nvSpPr>
        <p:spPr>
          <a:xfrm>
            <a:off x="4716017" y="3861048"/>
            <a:ext cx="4032447" cy="1368152"/>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2" name="Title 1"/>
          <p:cNvSpPr>
            <a:spLocks noGrp="1"/>
          </p:cNvSpPr>
          <p:nvPr>
            <p:ph type="ctrTitle" hasCustomPrompt="1"/>
          </p:nvPr>
        </p:nvSpPr>
        <p:spPr>
          <a:xfrm>
            <a:off x="4716016" y="1988840"/>
            <a:ext cx="4032448" cy="1807920"/>
          </a:xfrm>
          <a:noFill/>
        </p:spPr>
        <p:txBody>
          <a:bodyPr/>
          <a:lstStyle>
            <a:lvl1pPr algn="r">
              <a:lnSpc>
                <a:spcPct val="90000"/>
              </a:lnSpc>
              <a:defRPr sz="3200" b="1" i="0" cap="all" baseline="0">
                <a:solidFill>
                  <a:srgbClr val="FFFFFF"/>
                </a:solidFill>
                <a:latin typeface="Arial"/>
                <a:cs typeface="Arial"/>
              </a:defRPr>
            </a:lvl1pPr>
          </a:lstStyle>
          <a:p>
            <a:r>
              <a:rPr lang="en-US" dirty="0"/>
              <a:t>Click to edit</a:t>
            </a:r>
            <a:br>
              <a:rPr lang="en-US" dirty="0"/>
            </a:br>
            <a:r>
              <a:rPr lang="en-US" dirty="0"/>
              <a:t>Master </a:t>
            </a:r>
            <a:br>
              <a:rPr lang="en-US" dirty="0"/>
            </a:br>
            <a:r>
              <a:rPr lang="en-US" dirty="0"/>
              <a:t>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6093296"/>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0" y="1455738"/>
            <a:ext cx="4038600" cy="442153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1455739"/>
            <a:ext cx="4038600" cy="4421533"/>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7703B1D-7FE1-934D-90ED-3BDAF0973F4C}"/>
              </a:ext>
            </a:extLst>
          </p:cNvPr>
          <p:cNvSpPr txBox="1">
            <a:spLocks/>
          </p:cNvSpPr>
          <p:nvPr userDrawn="1"/>
        </p:nvSpPr>
        <p:spPr bwMode="auto">
          <a:xfrm>
            <a:off x="467544" y="246212"/>
            <a:ext cx="8208912" cy="11950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600" b="1" kern="1200">
                <a:solidFill>
                  <a:schemeClr val="tx2"/>
                </a:solidFill>
                <a:latin typeface="Arial"/>
                <a:ea typeface="+mj-ea"/>
                <a:cs typeface="Arial"/>
              </a:defRPr>
            </a:lvl1pPr>
            <a:lvl2pPr algn="ctr" rtl="0" eaLnBrk="1" fontAlgn="base" hangingPunct="1">
              <a:spcBef>
                <a:spcPct val="0"/>
              </a:spcBef>
              <a:spcAft>
                <a:spcPct val="0"/>
              </a:spcAft>
              <a:defRPr sz="3600">
                <a:solidFill>
                  <a:srgbClr val="339933"/>
                </a:solidFill>
                <a:latin typeface="Calibri" pitchFamily="34" charset="0"/>
              </a:defRPr>
            </a:lvl2pPr>
            <a:lvl3pPr algn="ctr" rtl="0" eaLnBrk="1" fontAlgn="base" hangingPunct="1">
              <a:spcBef>
                <a:spcPct val="0"/>
              </a:spcBef>
              <a:spcAft>
                <a:spcPct val="0"/>
              </a:spcAft>
              <a:defRPr sz="3600">
                <a:solidFill>
                  <a:srgbClr val="339933"/>
                </a:solidFill>
                <a:latin typeface="Calibri" pitchFamily="34" charset="0"/>
              </a:defRPr>
            </a:lvl3pPr>
            <a:lvl4pPr algn="ctr" rtl="0" eaLnBrk="1" fontAlgn="base" hangingPunct="1">
              <a:spcBef>
                <a:spcPct val="0"/>
              </a:spcBef>
              <a:spcAft>
                <a:spcPct val="0"/>
              </a:spcAft>
              <a:defRPr sz="3600">
                <a:solidFill>
                  <a:srgbClr val="339933"/>
                </a:solidFill>
                <a:latin typeface="Calibri" pitchFamily="34" charset="0"/>
              </a:defRPr>
            </a:lvl4pPr>
            <a:lvl5pPr algn="ctr" rtl="0" eaLnBrk="1" fontAlgn="base" hangingPunct="1">
              <a:spcBef>
                <a:spcPct val="0"/>
              </a:spcBef>
              <a:spcAft>
                <a:spcPct val="0"/>
              </a:spcAft>
              <a:defRPr sz="3600">
                <a:solidFill>
                  <a:srgbClr val="339933"/>
                </a:solidFill>
                <a:latin typeface="Calibri" pitchFamily="34" charset="0"/>
              </a:defRPr>
            </a:lvl5pPr>
            <a:lvl6pPr marL="457200" algn="ctr" rtl="0" eaLnBrk="1" fontAlgn="base" hangingPunct="1">
              <a:spcBef>
                <a:spcPct val="0"/>
              </a:spcBef>
              <a:spcAft>
                <a:spcPct val="0"/>
              </a:spcAft>
              <a:defRPr sz="3600">
                <a:solidFill>
                  <a:srgbClr val="339933"/>
                </a:solidFill>
                <a:latin typeface="Calibri" pitchFamily="34" charset="0"/>
              </a:defRPr>
            </a:lvl6pPr>
            <a:lvl7pPr marL="914400" algn="ctr" rtl="0" eaLnBrk="1" fontAlgn="base" hangingPunct="1">
              <a:spcBef>
                <a:spcPct val="0"/>
              </a:spcBef>
              <a:spcAft>
                <a:spcPct val="0"/>
              </a:spcAft>
              <a:defRPr sz="3600">
                <a:solidFill>
                  <a:srgbClr val="339933"/>
                </a:solidFill>
                <a:latin typeface="Calibri" pitchFamily="34" charset="0"/>
              </a:defRPr>
            </a:lvl7pPr>
            <a:lvl8pPr marL="1371600" algn="ctr" rtl="0" eaLnBrk="1" fontAlgn="base" hangingPunct="1">
              <a:spcBef>
                <a:spcPct val="0"/>
              </a:spcBef>
              <a:spcAft>
                <a:spcPct val="0"/>
              </a:spcAft>
              <a:defRPr sz="3600">
                <a:solidFill>
                  <a:srgbClr val="339933"/>
                </a:solidFill>
                <a:latin typeface="Calibri" pitchFamily="34" charset="0"/>
              </a:defRPr>
            </a:lvl8pPr>
            <a:lvl9pPr marL="1828800" algn="ctr" rtl="0" eaLnBrk="1" fontAlgn="base" hangingPunct="1">
              <a:spcBef>
                <a:spcPct val="0"/>
              </a:spcBef>
              <a:spcAft>
                <a:spcPct val="0"/>
              </a:spcAft>
              <a:defRPr sz="3600">
                <a:solidFill>
                  <a:srgbClr val="339933"/>
                </a:solidFill>
                <a:latin typeface="Calibri" pitchFamily="34" charset="0"/>
              </a:defRPr>
            </a:lvl9pPr>
          </a:lstStyle>
          <a:p>
            <a:endParaRPr lang="en-US" dirty="0"/>
          </a:p>
        </p:txBody>
      </p:sp>
      <p:sp>
        <p:nvSpPr>
          <p:cNvPr id="6" name="Content Placeholder 2">
            <a:extLst>
              <a:ext uri="{FF2B5EF4-FFF2-40B4-BE49-F238E27FC236}">
                <a16:creationId xmlns:a16="http://schemas.microsoft.com/office/drawing/2014/main" id="{F0877B6B-4EA1-A04F-AD8B-924DE87517B9}"/>
              </a:ext>
            </a:extLst>
          </p:cNvPr>
          <p:cNvSpPr>
            <a:spLocks noGrp="1"/>
          </p:cNvSpPr>
          <p:nvPr>
            <p:ph idx="10" hasCustomPrompt="1"/>
          </p:nvPr>
        </p:nvSpPr>
        <p:spPr>
          <a:xfrm>
            <a:off x="467545" y="1455738"/>
            <a:ext cx="8208912" cy="44215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013119C6-E58F-144E-8D0C-8D2DE8757E9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490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ormatted Text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467545" y="1455738"/>
            <a:ext cx="8208912" cy="533102"/>
          </a:xfrm>
        </p:spPr>
        <p:txBody>
          <a:bodyPr>
            <a:normAutofit/>
          </a:bodyPr>
          <a:lstStyle>
            <a:lvl2pPr marL="457200" indent="0">
              <a:buNone/>
              <a:defRPr/>
            </a:lvl2pPr>
          </a:lstStyle>
          <a:p>
            <a:pPr lvl="0"/>
            <a:r>
              <a:rPr lang="en-US" dirty="0"/>
              <a:t>Click to edit Master text styles</a:t>
            </a:r>
          </a:p>
        </p:txBody>
      </p:sp>
      <p:sp>
        <p:nvSpPr>
          <p:cNvPr id="4" name="Content Placeholder 2">
            <a:extLst>
              <a:ext uri="{FF2B5EF4-FFF2-40B4-BE49-F238E27FC236}">
                <a16:creationId xmlns:a16="http://schemas.microsoft.com/office/drawing/2014/main" id="{E8B92681-A543-CE42-909F-65EBE29AB22B}"/>
              </a:ext>
            </a:extLst>
          </p:cNvPr>
          <p:cNvSpPr>
            <a:spLocks noGrp="1"/>
          </p:cNvSpPr>
          <p:nvPr>
            <p:ph idx="10" hasCustomPrompt="1"/>
          </p:nvPr>
        </p:nvSpPr>
        <p:spPr>
          <a:xfrm>
            <a:off x="467544" y="2091728"/>
            <a:ext cx="8208912" cy="3785544"/>
          </a:xfrm>
          <a:solidFill>
            <a:schemeClr val="bg1">
              <a:lumMod val="95000"/>
            </a:schemeClr>
          </a:solidFill>
        </p:spPr>
        <p:txBody>
          <a:bodyPr>
            <a:normAutofit/>
          </a:bodyPr>
          <a:lstStyle>
            <a:lvl1pPr marL="0" indent="0">
              <a:buNone/>
              <a:defRPr sz="1600" baseline="0">
                <a:latin typeface="PT Mono" panose="02060509020205020204" pitchFamily="49" charset="77"/>
              </a:defRPr>
            </a:lvl1pPr>
            <a:lvl2pPr marL="457200" indent="0">
              <a:buNone/>
              <a:defRPr/>
            </a:lvl2pPr>
          </a:lstStyle>
          <a:p>
            <a:pPr lvl="0"/>
            <a:r>
              <a:rPr lang="en-US" dirty="0"/>
              <a:t>Click to edit Master text styles</a:t>
            </a:r>
          </a:p>
        </p:txBody>
      </p:sp>
    </p:spTree>
    <p:extLst>
      <p:ext uri="{BB962C8B-B14F-4D97-AF65-F5344CB8AC3E}">
        <p14:creationId xmlns:p14="http://schemas.microsoft.com/office/powerpoint/2010/main" val="325188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062663"/>
            <a:ext cx="9144000" cy="795337"/>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fld id="{B3489920-24CE-0645-816E-F82BCD287C70}" type="slidenum">
              <a:rPr lang="en-US" smtClean="0"/>
              <a:t>‹#›</a:t>
            </a:fld>
            <a:endParaRPr lang="en-US" dirty="0"/>
          </a:p>
        </p:txBody>
      </p:sp>
      <p:sp>
        <p:nvSpPr>
          <p:cNvPr id="1027" name="Text Placeholder 2"/>
          <p:cNvSpPr>
            <a:spLocks noGrp="1"/>
          </p:cNvSpPr>
          <p:nvPr>
            <p:ph type="body" idx="1"/>
          </p:nvPr>
        </p:nvSpPr>
        <p:spPr bwMode="auto">
          <a:xfrm>
            <a:off x="467545" y="1455738"/>
            <a:ext cx="8208912" cy="43495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1" name="Title Placeholder 1"/>
          <p:cNvSpPr>
            <a:spLocks noGrp="1"/>
          </p:cNvSpPr>
          <p:nvPr>
            <p:ph type="title"/>
          </p:nvPr>
        </p:nvSpPr>
        <p:spPr bwMode="auto">
          <a:xfrm>
            <a:off x="467544" y="145678"/>
            <a:ext cx="8208912" cy="11950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a:t>
            </a:r>
            <a:br>
              <a:rPr lang="en-US" dirty="0"/>
            </a:br>
            <a:r>
              <a:rPr lang="en-US" dirty="0"/>
              <a:t>title style</a:t>
            </a:r>
          </a:p>
        </p:txBody>
      </p:sp>
      <p:pic>
        <p:nvPicPr>
          <p:cNvPr id="2" name="Picture 1" descr="Algonquin College Logo" title="Algonquin College Logo"/>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444208" y="6233040"/>
            <a:ext cx="2232248" cy="468772"/>
          </a:xfrm>
          <a:prstGeom prst="rect">
            <a:avLst/>
          </a:prstGeom>
        </p:spPr>
      </p:pic>
      <p:pic>
        <p:nvPicPr>
          <p:cNvPr id="11" name="Picture 10" descr="Algonquin College Icon" title="AC Icon"/>
          <p:cNvPicPr>
            <a:picLocks noChangeAspect="1"/>
          </p:cNvPicPr>
          <p:nvPr userDrawn="1"/>
        </p:nvPicPr>
        <p:blipFill rotWithShape="1">
          <a:blip r:embed="rId8" cstate="print">
            <a:extLst>
              <a:ext uri="{28A0092B-C50C-407E-A947-70E740481C1C}">
                <a14:useLocalDpi xmlns:a14="http://schemas.microsoft.com/office/drawing/2010/main" val="0"/>
              </a:ext>
            </a:extLst>
          </a:blip>
          <a:srcRect l="12779" t="5165" b="5138"/>
          <a:stretch/>
        </p:blipFill>
        <p:spPr>
          <a:xfrm>
            <a:off x="0" y="6061074"/>
            <a:ext cx="1043608" cy="796925"/>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79" r:id="rId2"/>
    <p:sldLayoutId id="2147483778" r:id="rId3"/>
    <p:sldLayoutId id="2147483782" r:id="rId4"/>
    <p:sldLayoutId id="2147483783" r:id="rId5"/>
  </p:sldLayoutIdLst>
  <p:hf hdr="0" ftr="0" dt="0"/>
  <p:txStyles>
    <p:titleStyle>
      <a:lvl1pPr algn="l" rtl="0" eaLnBrk="1" fontAlgn="base" hangingPunct="1">
        <a:spcBef>
          <a:spcPct val="0"/>
        </a:spcBef>
        <a:spcAft>
          <a:spcPct val="0"/>
        </a:spcAft>
        <a:defRPr sz="3600" b="1" kern="1200">
          <a:solidFill>
            <a:schemeClr val="tx2"/>
          </a:solidFill>
          <a:latin typeface="Arial"/>
          <a:ea typeface="+mj-ea"/>
          <a:cs typeface="Arial"/>
        </a:defRPr>
      </a:lvl1pPr>
      <a:lvl2pPr algn="ctr" rtl="0" eaLnBrk="1" fontAlgn="base" hangingPunct="1">
        <a:spcBef>
          <a:spcPct val="0"/>
        </a:spcBef>
        <a:spcAft>
          <a:spcPct val="0"/>
        </a:spcAft>
        <a:defRPr sz="3600">
          <a:solidFill>
            <a:srgbClr val="339933"/>
          </a:solidFill>
          <a:latin typeface="Calibri" pitchFamily="34" charset="0"/>
        </a:defRPr>
      </a:lvl2pPr>
      <a:lvl3pPr algn="ctr" rtl="0" eaLnBrk="1" fontAlgn="base" hangingPunct="1">
        <a:spcBef>
          <a:spcPct val="0"/>
        </a:spcBef>
        <a:spcAft>
          <a:spcPct val="0"/>
        </a:spcAft>
        <a:defRPr sz="3600">
          <a:solidFill>
            <a:srgbClr val="339933"/>
          </a:solidFill>
          <a:latin typeface="Calibri" pitchFamily="34" charset="0"/>
        </a:defRPr>
      </a:lvl3pPr>
      <a:lvl4pPr algn="ctr" rtl="0" eaLnBrk="1" fontAlgn="base" hangingPunct="1">
        <a:spcBef>
          <a:spcPct val="0"/>
        </a:spcBef>
        <a:spcAft>
          <a:spcPct val="0"/>
        </a:spcAft>
        <a:defRPr sz="3600">
          <a:solidFill>
            <a:srgbClr val="339933"/>
          </a:solidFill>
          <a:latin typeface="Calibri" pitchFamily="34" charset="0"/>
        </a:defRPr>
      </a:lvl4pPr>
      <a:lvl5pPr algn="ctr" rtl="0" eaLnBrk="1" fontAlgn="base" hangingPunct="1">
        <a:spcBef>
          <a:spcPct val="0"/>
        </a:spcBef>
        <a:spcAft>
          <a:spcPct val="0"/>
        </a:spcAft>
        <a:defRPr sz="3600">
          <a:solidFill>
            <a:srgbClr val="339933"/>
          </a:solidFill>
          <a:latin typeface="Calibri" pitchFamily="34" charset="0"/>
        </a:defRPr>
      </a:lvl5pPr>
      <a:lvl6pPr marL="457200" algn="ctr" rtl="0" eaLnBrk="1" fontAlgn="base" hangingPunct="1">
        <a:spcBef>
          <a:spcPct val="0"/>
        </a:spcBef>
        <a:spcAft>
          <a:spcPct val="0"/>
        </a:spcAft>
        <a:defRPr sz="3600">
          <a:solidFill>
            <a:srgbClr val="339933"/>
          </a:solidFill>
          <a:latin typeface="Calibri" pitchFamily="34" charset="0"/>
        </a:defRPr>
      </a:lvl6pPr>
      <a:lvl7pPr marL="914400" algn="ctr" rtl="0" eaLnBrk="1" fontAlgn="base" hangingPunct="1">
        <a:spcBef>
          <a:spcPct val="0"/>
        </a:spcBef>
        <a:spcAft>
          <a:spcPct val="0"/>
        </a:spcAft>
        <a:defRPr sz="3600">
          <a:solidFill>
            <a:srgbClr val="339933"/>
          </a:solidFill>
          <a:latin typeface="Calibri" pitchFamily="34" charset="0"/>
        </a:defRPr>
      </a:lvl7pPr>
      <a:lvl8pPr marL="1371600" algn="ctr" rtl="0" eaLnBrk="1" fontAlgn="base" hangingPunct="1">
        <a:spcBef>
          <a:spcPct val="0"/>
        </a:spcBef>
        <a:spcAft>
          <a:spcPct val="0"/>
        </a:spcAft>
        <a:defRPr sz="3600">
          <a:solidFill>
            <a:srgbClr val="339933"/>
          </a:solidFill>
          <a:latin typeface="Calibri" pitchFamily="34" charset="0"/>
        </a:defRPr>
      </a:lvl8pPr>
      <a:lvl9pPr marL="1828800" algn="ctr" rtl="0" eaLnBrk="1" fontAlgn="base" hangingPunct="1">
        <a:spcBef>
          <a:spcPct val="0"/>
        </a:spcBef>
        <a:spcAft>
          <a:spcPct val="0"/>
        </a:spcAft>
        <a:defRPr sz="3600">
          <a:solidFill>
            <a:srgbClr val="339933"/>
          </a:solidFill>
          <a:latin typeface="Calibri" pitchFamily="34" charset="0"/>
        </a:defRPr>
      </a:lvl9pPr>
    </p:titleStyle>
    <p:bodyStyle>
      <a:lvl1pPr marL="342900" indent="-342900" algn="l" rtl="0" eaLnBrk="1" fontAlgn="base" hangingPunct="1">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1" fontAlgn="base" hangingPunct="1">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1" fontAlgn="base" hangingPunct="1">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1" fontAlgn="base" hangingPunct="1">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1" fontAlgn="base" hangingPunct="1">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hyperlink" Target="https://www.projectmanagement.com/deliverables/311164/bicycle-work-breakdown-structure--wbs--exampl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Business_analysis" TargetMode="External"/><Relationship Id="rId2" Type="http://schemas.openxmlformats.org/officeDocument/2006/relationships/hyperlink" Target="https://en.wikipedia.org/wiki/Software_requirements" TargetMode="External"/><Relationship Id="rId1" Type="http://schemas.openxmlformats.org/officeDocument/2006/relationships/slideLayout" Target="../slideLayouts/slideLayout4.xml"/><Relationship Id="rId6" Type="http://schemas.openxmlformats.org/officeDocument/2006/relationships/hyperlink" Target="https://pmipicks.pmi.org/content-page/0c01287f-7e48-447a-a8a1-13e468920eae" TargetMode="External"/><Relationship Id="rId5" Type="http://schemas.openxmlformats.org/officeDocument/2006/relationships/hyperlink" Target="https://www.pmi.org/learning/library/risks-issues-changes-forms-logs-1078" TargetMode="External"/><Relationship Id="rId4" Type="http://schemas.openxmlformats.org/officeDocument/2006/relationships/hyperlink" Target="https://en.wikipedia.org/wiki/Work_breakdown_structure"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piqsels.com/en/public-domain-photo-sqfbw" TargetMode="External"/><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7.jpe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10B06C1B-759D-7449-B77F-754FE719D79F}"/>
              </a:ext>
            </a:extLst>
          </p:cNvPr>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a:latin typeface="Helvetica" panose="020B0604020202020204" pitchFamily="34" charset="0"/>
                <a:cs typeface="Helvetica" panose="020B0604020202020204" pitchFamily="34" charset="0"/>
              </a:rPr>
              <a:t>Week 3: </a:t>
            </a:r>
            <a:r>
              <a:rPr lang="en-CA" dirty="0">
                <a:latin typeface="Helvetica" panose="020B0604020202020204" pitchFamily="34" charset="0"/>
                <a:cs typeface="Helvetica" panose="020B0604020202020204" pitchFamily="34" charset="0"/>
              </a:rPr>
              <a:t>Project Planning</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7417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FE94C1-516A-9B47-8BDB-269B957CE672}"/>
              </a:ext>
            </a:extLst>
          </p:cNvPr>
          <p:cNvSpPr>
            <a:spLocks noGrp="1"/>
          </p:cNvSpPr>
          <p:nvPr>
            <p:ph type="title"/>
          </p:nvPr>
        </p:nvSpPr>
        <p:spPr>
          <a:xfrm>
            <a:off x="467544" y="145678"/>
            <a:ext cx="8208912" cy="1195090"/>
          </a:xfrm>
        </p:spPr>
        <p:txBody>
          <a:bodyPr wrap="square" anchor="t">
            <a:normAutofit/>
          </a:bodyPr>
          <a:lstStyle/>
          <a:p>
            <a:r>
              <a:rPr lang="en-CA" dirty="0"/>
              <a:t>Business Analysis</a:t>
            </a:r>
          </a:p>
        </p:txBody>
      </p:sp>
      <p:graphicFrame>
        <p:nvGraphicFramePr>
          <p:cNvPr id="5" name="Content Placeholder 1">
            <a:extLst>
              <a:ext uri="{FF2B5EF4-FFF2-40B4-BE49-F238E27FC236}">
                <a16:creationId xmlns:a16="http://schemas.microsoft.com/office/drawing/2014/main" id="{661B521E-90C1-ED0D-457B-A1F0052F8BE2}"/>
              </a:ext>
            </a:extLst>
          </p:cNvPr>
          <p:cNvGraphicFramePr>
            <a:graphicFrameLocks noGrp="1"/>
          </p:cNvGraphicFramePr>
          <p:nvPr>
            <p:ph idx="10"/>
            <p:extLst>
              <p:ext uri="{D42A27DB-BD31-4B8C-83A1-F6EECF244321}">
                <p14:modId xmlns:p14="http://schemas.microsoft.com/office/powerpoint/2010/main" val="3051637474"/>
              </p:ext>
            </p:extLst>
          </p:nvPr>
        </p:nvGraphicFramePr>
        <p:xfrm>
          <a:off x="467545" y="980728"/>
          <a:ext cx="8208912"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273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8313FC-C0A5-E74D-AD97-E58832E1F387}"/>
              </a:ext>
            </a:extLst>
          </p:cNvPr>
          <p:cNvSpPr>
            <a:spLocks noGrp="1"/>
          </p:cNvSpPr>
          <p:nvPr>
            <p:ph type="title"/>
          </p:nvPr>
        </p:nvSpPr>
        <p:spPr>
          <a:xfrm>
            <a:off x="467544" y="145678"/>
            <a:ext cx="8208912" cy="1195090"/>
          </a:xfrm>
        </p:spPr>
        <p:txBody>
          <a:bodyPr wrap="square" anchor="t">
            <a:normAutofit/>
          </a:bodyPr>
          <a:lstStyle/>
          <a:p>
            <a:r>
              <a:rPr lang="en-CA" dirty="0"/>
              <a:t>Business Analyst Responsibilities</a:t>
            </a:r>
          </a:p>
        </p:txBody>
      </p:sp>
      <p:graphicFrame>
        <p:nvGraphicFramePr>
          <p:cNvPr id="5" name="Content Placeholder 1">
            <a:extLst>
              <a:ext uri="{FF2B5EF4-FFF2-40B4-BE49-F238E27FC236}">
                <a16:creationId xmlns:a16="http://schemas.microsoft.com/office/drawing/2014/main" id="{6D9E26D4-77A3-2AD6-E966-39C5E4C72F09}"/>
              </a:ext>
            </a:extLst>
          </p:cNvPr>
          <p:cNvGraphicFramePr>
            <a:graphicFrameLocks noGrp="1"/>
          </p:cNvGraphicFramePr>
          <p:nvPr>
            <p:ph idx="10"/>
            <p:extLst>
              <p:ext uri="{D42A27DB-BD31-4B8C-83A1-F6EECF244321}">
                <p14:modId xmlns:p14="http://schemas.microsoft.com/office/powerpoint/2010/main" val="996853185"/>
              </p:ext>
            </p:extLst>
          </p:nvPr>
        </p:nvGraphicFramePr>
        <p:xfrm>
          <a:off x="467545" y="1455738"/>
          <a:ext cx="8208912" cy="4421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013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57C1-57A0-9F4F-9A61-12FC12F83BC9}"/>
              </a:ext>
            </a:extLst>
          </p:cNvPr>
          <p:cNvSpPr>
            <a:spLocks noGrp="1"/>
          </p:cNvSpPr>
          <p:nvPr>
            <p:ph type="title"/>
          </p:nvPr>
        </p:nvSpPr>
        <p:spPr/>
        <p:txBody>
          <a:bodyPr/>
          <a:lstStyle/>
          <a:p>
            <a:r>
              <a:rPr lang="en-CA" dirty="0"/>
              <a:t>Work Breakdown Structure</a:t>
            </a:r>
          </a:p>
        </p:txBody>
      </p:sp>
      <p:sp>
        <p:nvSpPr>
          <p:cNvPr id="3" name="Text Placeholder 2">
            <a:extLst>
              <a:ext uri="{FF2B5EF4-FFF2-40B4-BE49-F238E27FC236}">
                <a16:creationId xmlns:a16="http://schemas.microsoft.com/office/drawing/2014/main" id="{96B8D0AD-B514-B640-A1B6-D9D1E90908AB}"/>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429290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9172C-E8C7-A84B-B85A-834DCF7104A2}"/>
              </a:ext>
            </a:extLst>
          </p:cNvPr>
          <p:cNvSpPr>
            <a:spLocks noGrp="1"/>
          </p:cNvSpPr>
          <p:nvPr>
            <p:ph type="title"/>
          </p:nvPr>
        </p:nvSpPr>
        <p:spPr>
          <a:xfrm>
            <a:off x="467544" y="145678"/>
            <a:ext cx="8208912" cy="1195090"/>
          </a:xfrm>
        </p:spPr>
        <p:txBody>
          <a:bodyPr wrap="square" anchor="t">
            <a:normAutofit/>
          </a:bodyPr>
          <a:lstStyle/>
          <a:p>
            <a:r>
              <a:rPr lang="en-CA" dirty="0"/>
              <a:t>What is a WBS?</a:t>
            </a:r>
          </a:p>
        </p:txBody>
      </p:sp>
      <p:graphicFrame>
        <p:nvGraphicFramePr>
          <p:cNvPr id="5" name="Content Placeholder 1">
            <a:extLst>
              <a:ext uri="{FF2B5EF4-FFF2-40B4-BE49-F238E27FC236}">
                <a16:creationId xmlns:a16="http://schemas.microsoft.com/office/drawing/2014/main" id="{7D9D4DBE-56B9-DE84-6AEE-F5621E389294}"/>
              </a:ext>
            </a:extLst>
          </p:cNvPr>
          <p:cNvGraphicFramePr>
            <a:graphicFrameLocks noGrp="1"/>
          </p:cNvGraphicFramePr>
          <p:nvPr>
            <p:ph idx="10"/>
            <p:extLst>
              <p:ext uri="{D42A27DB-BD31-4B8C-83A1-F6EECF244321}">
                <p14:modId xmlns:p14="http://schemas.microsoft.com/office/powerpoint/2010/main" val="393900094"/>
              </p:ext>
            </p:extLst>
          </p:nvPr>
        </p:nvGraphicFramePr>
        <p:xfrm>
          <a:off x="467544" y="764704"/>
          <a:ext cx="864096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597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444117-D481-854B-86AD-53B0B8765C16}"/>
              </a:ext>
            </a:extLst>
          </p:cNvPr>
          <p:cNvSpPr>
            <a:spLocks noGrp="1"/>
          </p:cNvSpPr>
          <p:nvPr>
            <p:ph idx="10"/>
          </p:nvPr>
        </p:nvSpPr>
        <p:spPr>
          <a:xfrm>
            <a:off x="323528" y="980728"/>
            <a:ext cx="8208912" cy="4421534"/>
          </a:xfrm>
        </p:spPr>
        <p:txBody>
          <a:bodyPr>
            <a:normAutofit/>
          </a:bodyPr>
          <a:lstStyle/>
          <a:p>
            <a:r>
              <a:rPr lang="en-CA" sz="2000" dirty="0">
                <a:hlinkClick r:id="rId3"/>
              </a:rPr>
              <a:t>https://www.projectmanagement.com/deliverables/311164/bicycle-work-breakdown-structure--wbs--example</a:t>
            </a:r>
            <a:endParaRPr lang="en-CA" sz="2000" dirty="0"/>
          </a:p>
          <a:p>
            <a:endParaRPr lang="en-CA" sz="2000" dirty="0"/>
          </a:p>
        </p:txBody>
      </p:sp>
      <p:sp>
        <p:nvSpPr>
          <p:cNvPr id="3" name="Title 2">
            <a:extLst>
              <a:ext uri="{FF2B5EF4-FFF2-40B4-BE49-F238E27FC236}">
                <a16:creationId xmlns:a16="http://schemas.microsoft.com/office/drawing/2014/main" id="{A4E5ACC6-3444-B64E-891E-D7E27F86B253}"/>
              </a:ext>
            </a:extLst>
          </p:cNvPr>
          <p:cNvSpPr>
            <a:spLocks noGrp="1"/>
          </p:cNvSpPr>
          <p:nvPr>
            <p:ph type="title"/>
          </p:nvPr>
        </p:nvSpPr>
        <p:spPr/>
        <p:txBody>
          <a:bodyPr/>
          <a:lstStyle/>
          <a:p>
            <a:r>
              <a:rPr lang="en-CA" dirty="0"/>
              <a:t>WBS Example</a:t>
            </a:r>
          </a:p>
        </p:txBody>
      </p:sp>
      <p:pic>
        <p:nvPicPr>
          <p:cNvPr id="5" name="Picture 4">
            <a:extLst>
              <a:ext uri="{FF2B5EF4-FFF2-40B4-BE49-F238E27FC236}">
                <a16:creationId xmlns:a16="http://schemas.microsoft.com/office/drawing/2014/main" id="{FD10DCA0-CBDD-BA0F-89C1-87634A89220F}"/>
              </a:ext>
            </a:extLst>
          </p:cNvPr>
          <p:cNvPicPr>
            <a:picLocks noChangeAspect="1"/>
          </p:cNvPicPr>
          <p:nvPr/>
        </p:nvPicPr>
        <p:blipFill rotWithShape="1">
          <a:blip r:embed="rId4"/>
          <a:srcRect l="14563" t="30917" r="38975" b="9773"/>
          <a:stretch/>
        </p:blipFill>
        <p:spPr>
          <a:xfrm>
            <a:off x="1547663" y="2420888"/>
            <a:ext cx="4942117" cy="3384376"/>
          </a:xfrm>
          <a:prstGeom prst="rect">
            <a:avLst/>
          </a:prstGeom>
        </p:spPr>
      </p:pic>
      <p:sp>
        <p:nvSpPr>
          <p:cNvPr id="7" name="TextBox 6">
            <a:extLst>
              <a:ext uri="{FF2B5EF4-FFF2-40B4-BE49-F238E27FC236}">
                <a16:creationId xmlns:a16="http://schemas.microsoft.com/office/drawing/2014/main" id="{D554B0E4-9B49-2C02-AA44-BAC8DEB42A32}"/>
              </a:ext>
            </a:extLst>
          </p:cNvPr>
          <p:cNvSpPr txBox="1"/>
          <p:nvPr/>
        </p:nvSpPr>
        <p:spPr>
          <a:xfrm>
            <a:off x="2411760" y="1907540"/>
            <a:ext cx="5735188" cy="369332"/>
          </a:xfrm>
          <a:prstGeom prst="rect">
            <a:avLst/>
          </a:prstGeom>
          <a:noFill/>
        </p:spPr>
        <p:txBody>
          <a:bodyPr wrap="square">
            <a:spAutoFit/>
          </a:bodyPr>
          <a:lstStyle/>
          <a:p>
            <a:r>
              <a:rPr lang="en-CA" dirty="0"/>
              <a:t>https://unito.io/blog/work-breakdown-structure/</a:t>
            </a:r>
          </a:p>
        </p:txBody>
      </p:sp>
      <p:sp>
        <p:nvSpPr>
          <p:cNvPr id="8" name="TextBox 7">
            <a:extLst>
              <a:ext uri="{FF2B5EF4-FFF2-40B4-BE49-F238E27FC236}">
                <a16:creationId xmlns:a16="http://schemas.microsoft.com/office/drawing/2014/main" id="{9DF1F567-05F6-5ADB-40F8-F333E96F8BD7}"/>
              </a:ext>
            </a:extLst>
          </p:cNvPr>
          <p:cNvSpPr txBox="1"/>
          <p:nvPr/>
        </p:nvSpPr>
        <p:spPr>
          <a:xfrm>
            <a:off x="467544" y="1916832"/>
            <a:ext cx="3888432" cy="369332"/>
          </a:xfrm>
          <a:prstGeom prst="rect">
            <a:avLst/>
          </a:prstGeom>
          <a:noFill/>
        </p:spPr>
        <p:txBody>
          <a:bodyPr wrap="square" rtlCol="0">
            <a:spAutoFit/>
          </a:bodyPr>
          <a:lstStyle/>
          <a:p>
            <a:r>
              <a:rPr lang="en-CA" dirty="0"/>
              <a:t>More explanation: </a:t>
            </a:r>
          </a:p>
        </p:txBody>
      </p:sp>
    </p:spTree>
    <p:extLst>
      <p:ext uri="{BB962C8B-B14F-4D97-AF65-F5344CB8AC3E}">
        <p14:creationId xmlns:p14="http://schemas.microsoft.com/office/powerpoint/2010/main" val="258648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B183-3F8D-6946-9067-A1E75D206015}"/>
              </a:ext>
            </a:extLst>
          </p:cNvPr>
          <p:cNvSpPr>
            <a:spLocks noGrp="1"/>
          </p:cNvSpPr>
          <p:nvPr>
            <p:ph type="title"/>
          </p:nvPr>
        </p:nvSpPr>
        <p:spPr/>
        <p:txBody>
          <a:bodyPr/>
          <a:lstStyle/>
          <a:p>
            <a:r>
              <a:rPr lang="en-CA" dirty="0"/>
              <a:t>RAID – Risks, Actions, Issues, Decisions</a:t>
            </a:r>
          </a:p>
        </p:txBody>
      </p:sp>
      <p:sp>
        <p:nvSpPr>
          <p:cNvPr id="3" name="Text Placeholder 2">
            <a:extLst>
              <a:ext uri="{FF2B5EF4-FFF2-40B4-BE49-F238E27FC236}">
                <a16:creationId xmlns:a16="http://schemas.microsoft.com/office/drawing/2014/main" id="{B5F03CA7-F38C-B046-A12F-29AC3BB5E070}"/>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94152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A2ADE-C237-6F4D-AC88-A04724AB9A97}"/>
              </a:ext>
            </a:extLst>
          </p:cNvPr>
          <p:cNvSpPr>
            <a:spLocks noGrp="1"/>
          </p:cNvSpPr>
          <p:nvPr>
            <p:ph type="title"/>
          </p:nvPr>
        </p:nvSpPr>
        <p:spPr>
          <a:xfrm>
            <a:off x="467544" y="145678"/>
            <a:ext cx="8208912" cy="1195090"/>
          </a:xfrm>
        </p:spPr>
        <p:txBody>
          <a:bodyPr wrap="square" anchor="t">
            <a:normAutofit/>
          </a:bodyPr>
          <a:lstStyle/>
          <a:p>
            <a:r>
              <a:rPr lang="en-CA" dirty="0"/>
              <a:t>Risks</a:t>
            </a:r>
          </a:p>
        </p:txBody>
      </p:sp>
      <p:graphicFrame>
        <p:nvGraphicFramePr>
          <p:cNvPr id="7" name="Content Placeholder 4">
            <a:extLst>
              <a:ext uri="{FF2B5EF4-FFF2-40B4-BE49-F238E27FC236}">
                <a16:creationId xmlns:a16="http://schemas.microsoft.com/office/drawing/2014/main" id="{6F64FE42-0729-C955-E8F3-DD4B1FC2BD17}"/>
              </a:ext>
            </a:extLst>
          </p:cNvPr>
          <p:cNvGraphicFramePr>
            <a:graphicFrameLocks noGrp="1"/>
          </p:cNvGraphicFramePr>
          <p:nvPr>
            <p:ph idx="10"/>
            <p:extLst>
              <p:ext uri="{D42A27DB-BD31-4B8C-83A1-F6EECF244321}">
                <p14:modId xmlns:p14="http://schemas.microsoft.com/office/powerpoint/2010/main" val="2875820894"/>
              </p:ext>
            </p:extLst>
          </p:nvPr>
        </p:nvGraphicFramePr>
        <p:xfrm>
          <a:off x="467544" y="908720"/>
          <a:ext cx="8208912"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3532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5B21D6-390B-4A4D-A8CD-CC6F4EA6151B}"/>
              </a:ext>
            </a:extLst>
          </p:cNvPr>
          <p:cNvSpPr>
            <a:spLocks noGrp="1"/>
          </p:cNvSpPr>
          <p:nvPr>
            <p:ph type="title"/>
          </p:nvPr>
        </p:nvSpPr>
        <p:spPr>
          <a:xfrm>
            <a:off x="467544" y="145678"/>
            <a:ext cx="8208912" cy="1195090"/>
          </a:xfrm>
        </p:spPr>
        <p:txBody>
          <a:bodyPr wrap="square" anchor="t">
            <a:normAutofit/>
          </a:bodyPr>
          <a:lstStyle/>
          <a:p>
            <a:r>
              <a:rPr lang="en-CA" dirty="0"/>
              <a:t>Actions</a:t>
            </a:r>
          </a:p>
        </p:txBody>
      </p:sp>
      <p:graphicFrame>
        <p:nvGraphicFramePr>
          <p:cNvPr id="5" name="Content Placeholder 1">
            <a:extLst>
              <a:ext uri="{FF2B5EF4-FFF2-40B4-BE49-F238E27FC236}">
                <a16:creationId xmlns:a16="http://schemas.microsoft.com/office/drawing/2014/main" id="{DF2F6D96-BEC9-1947-A2DE-9318767D597E}"/>
              </a:ext>
            </a:extLst>
          </p:cNvPr>
          <p:cNvGraphicFramePr>
            <a:graphicFrameLocks noGrp="1"/>
          </p:cNvGraphicFramePr>
          <p:nvPr>
            <p:ph idx="10"/>
            <p:extLst>
              <p:ext uri="{D42A27DB-BD31-4B8C-83A1-F6EECF244321}">
                <p14:modId xmlns:p14="http://schemas.microsoft.com/office/powerpoint/2010/main" val="1718220419"/>
              </p:ext>
            </p:extLst>
          </p:nvPr>
        </p:nvGraphicFramePr>
        <p:xfrm>
          <a:off x="467545" y="980728"/>
          <a:ext cx="8208912"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352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92F18E-1C5A-794D-82EC-3694C13C8D0F}"/>
              </a:ext>
            </a:extLst>
          </p:cNvPr>
          <p:cNvSpPr>
            <a:spLocks noGrp="1"/>
          </p:cNvSpPr>
          <p:nvPr>
            <p:ph type="title"/>
          </p:nvPr>
        </p:nvSpPr>
        <p:spPr>
          <a:xfrm>
            <a:off x="467544" y="145678"/>
            <a:ext cx="8208912" cy="1195090"/>
          </a:xfrm>
        </p:spPr>
        <p:txBody>
          <a:bodyPr wrap="square" anchor="t">
            <a:normAutofit/>
          </a:bodyPr>
          <a:lstStyle/>
          <a:p>
            <a:r>
              <a:rPr lang="en-CA" dirty="0"/>
              <a:t>Issues</a:t>
            </a:r>
          </a:p>
        </p:txBody>
      </p:sp>
      <p:graphicFrame>
        <p:nvGraphicFramePr>
          <p:cNvPr id="5" name="Content Placeholder 1">
            <a:extLst>
              <a:ext uri="{FF2B5EF4-FFF2-40B4-BE49-F238E27FC236}">
                <a16:creationId xmlns:a16="http://schemas.microsoft.com/office/drawing/2014/main" id="{4BCEF202-2172-F449-61AD-647A8499CB79}"/>
              </a:ext>
            </a:extLst>
          </p:cNvPr>
          <p:cNvGraphicFramePr>
            <a:graphicFrameLocks noGrp="1"/>
          </p:cNvGraphicFramePr>
          <p:nvPr>
            <p:ph idx="10"/>
            <p:extLst>
              <p:ext uri="{D42A27DB-BD31-4B8C-83A1-F6EECF244321}">
                <p14:modId xmlns:p14="http://schemas.microsoft.com/office/powerpoint/2010/main" val="2784007974"/>
              </p:ext>
            </p:extLst>
          </p:nvPr>
        </p:nvGraphicFramePr>
        <p:xfrm>
          <a:off x="467545" y="836712"/>
          <a:ext cx="8208912"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23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13DAC-FCC5-2741-904F-0659E50684EF}"/>
              </a:ext>
            </a:extLst>
          </p:cNvPr>
          <p:cNvSpPr>
            <a:spLocks noGrp="1"/>
          </p:cNvSpPr>
          <p:nvPr>
            <p:ph type="title"/>
          </p:nvPr>
        </p:nvSpPr>
        <p:spPr>
          <a:xfrm>
            <a:off x="467544" y="145678"/>
            <a:ext cx="8208912" cy="1195090"/>
          </a:xfrm>
        </p:spPr>
        <p:txBody>
          <a:bodyPr wrap="square" anchor="t">
            <a:normAutofit/>
          </a:bodyPr>
          <a:lstStyle/>
          <a:p>
            <a:r>
              <a:rPr lang="en-CA" dirty="0"/>
              <a:t>Decisions</a:t>
            </a:r>
          </a:p>
        </p:txBody>
      </p:sp>
      <p:graphicFrame>
        <p:nvGraphicFramePr>
          <p:cNvPr id="5" name="Content Placeholder 1">
            <a:extLst>
              <a:ext uri="{FF2B5EF4-FFF2-40B4-BE49-F238E27FC236}">
                <a16:creationId xmlns:a16="http://schemas.microsoft.com/office/drawing/2014/main" id="{34670995-2D18-AD27-CEAD-7B07FE57A4A6}"/>
              </a:ext>
            </a:extLst>
          </p:cNvPr>
          <p:cNvGraphicFramePr>
            <a:graphicFrameLocks noGrp="1"/>
          </p:cNvGraphicFramePr>
          <p:nvPr>
            <p:ph idx="10"/>
            <p:extLst>
              <p:ext uri="{D42A27DB-BD31-4B8C-83A1-F6EECF244321}">
                <p14:modId xmlns:p14="http://schemas.microsoft.com/office/powerpoint/2010/main" val="2105929624"/>
              </p:ext>
            </p:extLst>
          </p:nvPr>
        </p:nvGraphicFramePr>
        <p:xfrm>
          <a:off x="467545" y="836712"/>
          <a:ext cx="8208912"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565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307F-A961-D443-82B2-1674B51B2414}"/>
              </a:ext>
            </a:extLst>
          </p:cNvPr>
          <p:cNvSpPr>
            <a:spLocks noGrp="1"/>
          </p:cNvSpPr>
          <p:nvPr>
            <p:ph type="title"/>
          </p:nvPr>
        </p:nvSpPr>
        <p:spPr/>
        <p:txBody>
          <a:bodyPr/>
          <a:lstStyle/>
          <a:p>
            <a:r>
              <a:rPr lang="en-CA" dirty="0"/>
              <a:t>Software Requirements</a:t>
            </a:r>
          </a:p>
        </p:txBody>
      </p:sp>
      <p:sp>
        <p:nvSpPr>
          <p:cNvPr id="3" name="Text Placeholder 2">
            <a:extLst>
              <a:ext uri="{FF2B5EF4-FFF2-40B4-BE49-F238E27FC236}">
                <a16:creationId xmlns:a16="http://schemas.microsoft.com/office/drawing/2014/main" id="{89181835-0C02-0E43-B28C-9D0C15AE7C2D}"/>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63420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2927-7597-7940-913D-5EADAD9359F1}"/>
              </a:ext>
            </a:extLst>
          </p:cNvPr>
          <p:cNvSpPr>
            <a:spLocks noGrp="1"/>
          </p:cNvSpPr>
          <p:nvPr>
            <p:ph type="title"/>
          </p:nvPr>
        </p:nvSpPr>
        <p:spPr/>
        <p:txBody>
          <a:bodyPr/>
          <a:lstStyle/>
          <a:p>
            <a:r>
              <a:rPr lang="en-CA"/>
              <a:t>Questions?</a:t>
            </a:r>
          </a:p>
        </p:txBody>
      </p:sp>
    </p:spTree>
    <p:extLst>
      <p:ext uri="{BB962C8B-B14F-4D97-AF65-F5344CB8AC3E}">
        <p14:creationId xmlns:p14="http://schemas.microsoft.com/office/powerpoint/2010/main" val="4075435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25C4C5-04D5-E54A-A89F-3B2DBADDA624}"/>
              </a:ext>
            </a:extLst>
          </p:cNvPr>
          <p:cNvSpPr>
            <a:spLocks noGrp="1"/>
          </p:cNvSpPr>
          <p:nvPr>
            <p:ph type="body" idx="10"/>
          </p:nvPr>
        </p:nvSpPr>
        <p:spPr/>
        <p:txBody>
          <a:bodyPr>
            <a:normAutofit fontScale="77500" lnSpcReduction="20000"/>
          </a:bodyPr>
          <a:lstStyle/>
          <a:p>
            <a:r>
              <a:rPr lang="en-CA" dirty="0"/>
              <a:t>Release: </a:t>
            </a:r>
            <a:fld id="{EDCFCD6F-CB4B-AE41-95A1-3DE8F0B0CAFB}" type="datetime1">
              <a:rPr lang="en-CA" smtClean="0"/>
              <a:pPr/>
              <a:t>2023-09-20</a:t>
            </a:fld>
            <a:endParaRPr lang="en-CA" dirty="0"/>
          </a:p>
          <a:p>
            <a:r>
              <a:rPr lang="en-CA" dirty="0"/>
              <a:t>Author: Melissa Sienkiewicz</a:t>
            </a:r>
          </a:p>
          <a:p>
            <a:r>
              <a:rPr lang="en-CA" dirty="0"/>
              <a:t>Credits/References:</a:t>
            </a:r>
          </a:p>
          <a:p>
            <a:pPr lvl="1"/>
            <a:r>
              <a:rPr lang="en-CA" dirty="0"/>
              <a:t>PMBOK</a:t>
            </a:r>
            <a:r>
              <a:rPr lang="en-CA" baseline="30000" dirty="0"/>
              <a:t>®</a:t>
            </a:r>
            <a:r>
              <a:rPr lang="en-CA" dirty="0"/>
              <a:t> Guide (2021)</a:t>
            </a:r>
          </a:p>
          <a:p>
            <a:pPr lvl="1"/>
            <a:r>
              <a:rPr lang="en-CA" dirty="0"/>
              <a:t>Business Analysis for Practitioners: A Practice Guide (2015).</a:t>
            </a:r>
          </a:p>
          <a:p>
            <a:pPr lvl="1"/>
            <a:r>
              <a:rPr lang="en-CA" dirty="0">
                <a:hlinkClick r:id="rId2"/>
              </a:rPr>
              <a:t>https://en.wikipedia.org/wiki/Software_requirements</a:t>
            </a:r>
            <a:endParaRPr lang="en-CA" dirty="0"/>
          </a:p>
          <a:p>
            <a:pPr lvl="1"/>
            <a:r>
              <a:rPr lang="en-CA" dirty="0">
                <a:hlinkClick r:id="rId3"/>
              </a:rPr>
              <a:t>https://en.wikipedia.org/wiki/Business_analysis</a:t>
            </a:r>
            <a:endParaRPr lang="en-CA" dirty="0"/>
          </a:p>
          <a:p>
            <a:pPr lvl="1"/>
            <a:r>
              <a:rPr lang="en-CA" dirty="0">
                <a:hlinkClick r:id="rId4"/>
              </a:rPr>
              <a:t>https://en.wikipedia.org/wiki/Work_breakdown_structure</a:t>
            </a:r>
            <a:endParaRPr lang="en-CA" dirty="0"/>
          </a:p>
          <a:p>
            <a:pPr lvl="1"/>
            <a:r>
              <a:rPr lang="en-CA" dirty="0">
                <a:hlinkClick r:id="rId5"/>
              </a:rPr>
              <a:t>https://www.pmi.org/learning/library/risks-issues-changes-forms-logs-1078</a:t>
            </a:r>
            <a:endParaRPr lang="en-CA" dirty="0"/>
          </a:p>
          <a:p>
            <a:pPr lvl="1"/>
            <a:r>
              <a:rPr lang="en-CA" dirty="0">
                <a:hlinkClick r:id="rId6"/>
              </a:rPr>
              <a:t>https://pmipicks.pmi.org/content-page/0c01287f-7e48-447a-a8a1-13e468920eae</a:t>
            </a:r>
            <a:endParaRPr lang="en-CA" dirty="0"/>
          </a:p>
          <a:p>
            <a:pPr lvl="1"/>
            <a:endParaRPr lang="en-CA" dirty="0"/>
          </a:p>
        </p:txBody>
      </p:sp>
      <p:sp>
        <p:nvSpPr>
          <p:cNvPr id="2" name="Title 1">
            <a:extLst>
              <a:ext uri="{FF2B5EF4-FFF2-40B4-BE49-F238E27FC236}">
                <a16:creationId xmlns:a16="http://schemas.microsoft.com/office/drawing/2014/main" id="{E6A48903-DFC3-4F4C-8A32-A2EF874B2DFF}"/>
              </a:ext>
            </a:extLst>
          </p:cNvPr>
          <p:cNvSpPr>
            <a:spLocks noGrp="1"/>
          </p:cNvSpPr>
          <p:nvPr>
            <p:ph type="title"/>
          </p:nvPr>
        </p:nvSpPr>
        <p:spPr/>
        <p:txBody>
          <a:bodyPr/>
          <a:lstStyle/>
          <a:p>
            <a:r>
              <a:rPr lang="en-CA" dirty="0"/>
              <a:t>Release info</a:t>
            </a:r>
          </a:p>
        </p:txBody>
      </p:sp>
    </p:spTree>
    <p:extLst>
      <p:ext uri="{BB962C8B-B14F-4D97-AF65-F5344CB8AC3E}">
        <p14:creationId xmlns:p14="http://schemas.microsoft.com/office/powerpoint/2010/main" val="113276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EDDEF-4843-7E4F-A762-8CF68F5B18B5}"/>
              </a:ext>
            </a:extLst>
          </p:cNvPr>
          <p:cNvSpPr>
            <a:spLocks noGrp="1"/>
          </p:cNvSpPr>
          <p:nvPr>
            <p:ph type="title"/>
          </p:nvPr>
        </p:nvSpPr>
        <p:spPr>
          <a:xfrm>
            <a:off x="467544" y="145678"/>
            <a:ext cx="8208912" cy="1195090"/>
          </a:xfrm>
        </p:spPr>
        <p:txBody>
          <a:bodyPr wrap="square" anchor="t">
            <a:normAutofit/>
          </a:bodyPr>
          <a:lstStyle/>
          <a:p>
            <a:r>
              <a:rPr lang="en-CA" dirty="0"/>
              <a:t>What is a Software Requirement?</a:t>
            </a:r>
          </a:p>
        </p:txBody>
      </p:sp>
      <p:graphicFrame>
        <p:nvGraphicFramePr>
          <p:cNvPr id="5" name="Content Placeholder 1">
            <a:extLst>
              <a:ext uri="{FF2B5EF4-FFF2-40B4-BE49-F238E27FC236}">
                <a16:creationId xmlns:a16="http://schemas.microsoft.com/office/drawing/2014/main" id="{3738A9BF-79C3-A6BF-3E76-3D892330A7F1}"/>
              </a:ext>
            </a:extLst>
          </p:cNvPr>
          <p:cNvGraphicFramePr>
            <a:graphicFrameLocks noGrp="1"/>
          </p:cNvGraphicFramePr>
          <p:nvPr>
            <p:ph idx="10"/>
            <p:extLst>
              <p:ext uri="{D42A27DB-BD31-4B8C-83A1-F6EECF244321}">
                <p14:modId xmlns:p14="http://schemas.microsoft.com/office/powerpoint/2010/main" val="4177782752"/>
              </p:ext>
            </p:extLst>
          </p:nvPr>
        </p:nvGraphicFramePr>
        <p:xfrm>
          <a:off x="467545" y="980728"/>
          <a:ext cx="8208912"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30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11ECE2-E2A4-7B43-8B1C-59CE46E2CDBF}"/>
              </a:ext>
            </a:extLst>
          </p:cNvPr>
          <p:cNvSpPr>
            <a:spLocks noGrp="1"/>
          </p:cNvSpPr>
          <p:nvPr>
            <p:ph type="title"/>
          </p:nvPr>
        </p:nvSpPr>
        <p:spPr>
          <a:xfrm>
            <a:off x="467544" y="145678"/>
            <a:ext cx="8208912" cy="1195090"/>
          </a:xfrm>
        </p:spPr>
        <p:txBody>
          <a:bodyPr wrap="square" anchor="t">
            <a:normAutofit/>
          </a:bodyPr>
          <a:lstStyle/>
          <a:p>
            <a:r>
              <a:rPr lang="en-CA" dirty="0"/>
              <a:t>Software Requirements Activities</a:t>
            </a:r>
          </a:p>
        </p:txBody>
      </p:sp>
      <p:graphicFrame>
        <p:nvGraphicFramePr>
          <p:cNvPr id="5" name="Content Placeholder 1">
            <a:extLst>
              <a:ext uri="{FF2B5EF4-FFF2-40B4-BE49-F238E27FC236}">
                <a16:creationId xmlns:a16="http://schemas.microsoft.com/office/drawing/2014/main" id="{FDD46C44-64DA-7E09-604D-BA40715D547E}"/>
              </a:ext>
            </a:extLst>
          </p:cNvPr>
          <p:cNvGraphicFramePr>
            <a:graphicFrameLocks noGrp="1"/>
          </p:cNvGraphicFramePr>
          <p:nvPr>
            <p:ph idx="10"/>
            <p:extLst>
              <p:ext uri="{D42A27DB-BD31-4B8C-83A1-F6EECF244321}">
                <p14:modId xmlns:p14="http://schemas.microsoft.com/office/powerpoint/2010/main" val="2695367335"/>
              </p:ext>
            </p:extLst>
          </p:nvPr>
        </p:nvGraphicFramePr>
        <p:xfrm>
          <a:off x="467545" y="1455738"/>
          <a:ext cx="8208912" cy="4421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83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D9B131-2062-0545-9212-062335E37BE7}"/>
              </a:ext>
            </a:extLst>
          </p:cNvPr>
          <p:cNvSpPr>
            <a:spLocks noGrp="1"/>
          </p:cNvSpPr>
          <p:nvPr>
            <p:ph type="title"/>
          </p:nvPr>
        </p:nvSpPr>
        <p:spPr>
          <a:xfrm>
            <a:off x="467544" y="145678"/>
            <a:ext cx="8208912" cy="1195090"/>
          </a:xfrm>
        </p:spPr>
        <p:txBody>
          <a:bodyPr wrap="square" anchor="t">
            <a:normAutofit/>
          </a:bodyPr>
          <a:lstStyle/>
          <a:p>
            <a:r>
              <a:rPr lang="en-CA" dirty="0"/>
              <a:t>Elicitation</a:t>
            </a:r>
          </a:p>
        </p:txBody>
      </p:sp>
      <p:graphicFrame>
        <p:nvGraphicFramePr>
          <p:cNvPr id="7" name="Content Placeholder 1">
            <a:extLst>
              <a:ext uri="{FF2B5EF4-FFF2-40B4-BE49-F238E27FC236}">
                <a16:creationId xmlns:a16="http://schemas.microsoft.com/office/drawing/2014/main" id="{006E4262-322F-F280-369E-A74E2F5629A2}"/>
              </a:ext>
            </a:extLst>
          </p:cNvPr>
          <p:cNvGraphicFramePr>
            <a:graphicFrameLocks noGrp="1"/>
          </p:cNvGraphicFramePr>
          <p:nvPr>
            <p:ph idx="10"/>
            <p:extLst>
              <p:ext uri="{D42A27DB-BD31-4B8C-83A1-F6EECF244321}">
                <p14:modId xmlns:p14="http://schemas.microsoft.com/office/powerpoint/2010/main" val="3509845733"/>
              </p:ext>
            </p:extLst>
          </p:nvPr>
        </p:nvGraphicFramePr>
        <p:xfrm>
          <a:off x="467544" y="1455738"/>
          <a:ext cx="8424935" cy="4421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736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8E28C1-4D44-2347-B2E9-128DFD21E17D}"/>
              </a:ext>
            </a:extLst>
          </p:cNvPr>
          <p:cNvSpPr>
            <a:spLocks noGrp="1"/>
          </p:cNvSpPr>
          <p:nvPr>
            <p:ph type="title"/>
          </p:nvPr>
        </p:nvSpPr>
        <p:spPr>
          <a:xfrm>
            <a:off x="467544" y="145678"/>
            <a:ext cx="8208912" cy="1195090"/>
          </a:xfrm>
        </p:spPr>
        <p:txBody>
          <a:bodyPr wrap="square" anchor="t">
            <a:normAutofit/>
          </a:bodyPr>
          <a:lstStyle/>
          <a:p>
            <a:r>
              <a:rPr lang="en-CA" dirty="0"/>
              <a:t>Analysis</a:t>
            </a:r>
          </a:p>
        </p:txBody>
      </p:sp>
      <p:graphicFrame>
        <p:nvGraphicFramePr>
          <p:cNvPr id="5" name="Content Placeholder 1">
            <a:extLst>
              <a:ext uri="{FF2B5EF4-FFF2-40B4-BE49-F238E27FC236}">
                <a16:creationId xmlns:a16="http://schemas.microsoft.com/office/drawing/2014/main" id="{B8E5EE13-CC79-02C6-12D2-6B1E60E0A65D}"/>
              </a:ext>
            </a:extLst>
          </p:cNvPr>
          <p:cNvGraphicFramePr>
            <a:graphicFrameLocks noGrp="1"/>
          </p:cNvGraphicFramePr>
          <p:nvPr>
            <p:ph idx="10"/>
            <p:extLst>
              <p:ext uri="{D42A27DB-BD31-4B8C-83A1-F6EECF244321}">
                <p14:modId xmlns:p14="http://schemas.microsoft.com/office/powerpoint/2010/main" val="3900442974"/>
              </p:ext>
            </p:extLst>
          </p:nvPr>
        </p:nvGraphicFramePr>
        <p:xfrm>
          <a:off x="467545" y="908720"/>
          <a:ext cx="8208912"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C3AE48-B94D-CC4B-A8E7-CFE6FC529B7D}"/>
              </a:ext>
            </a:extLst>
          </p:cNvPr>
          <p:cNvSpPr>
            <a:spLocks noGrp="1"/>
          </p:cNvSpPr>
          <p:nvPr>
            <p:ph type="title"/>
          </p:nvPr>
        </p:nvSpPr>
        <p:spPr>
          <a:xfrm>
            <a:off x="467544" y="145678"/>
            <a:ext cx="8208912" cy="1195090"/>
          </a:xfrm>
        </p:spPr>
        <p:txBody>
          <a:bodyPr wrap="square" anchor="t">
            <a:normAutofit/>
          </a:bodyPr>
          <a:lstStyle/>
          <a:p>
            <a:r>
              <a:rPr lang="en-CA" dirty="0"/>
              <a:t>Specification</a:t>
            </a:r>
          </a:p>
        </p:txBody>
      </p:sp>
      <p:graphicFrame>
        <p:nvGraphicFramePr>
          <p:cNvPr id="5" name="Content Placeholder 1">
            <a:extLst>
              <a:ext uri="{FF2B5EF4-FFF2-40B4-BE49-F238E27FC236}">
                <a16:creationId xmlns:a16="http://schemas.microsoft.com/office/drawing/2014/main" id="{8CD905C1-DB50-33EC-C984-66CA5F71B8CF}"/>
              </a:ext>
            </a:extLst>
          </p:cNvPr>
          <p:cNvGraphicFramePr>
            <a:graphicFrameLocks noGrp="1"/>
          </p:cNvGraphicFramePr>
          <p:nvPr>
            <p:ph idx="10"/>
            <p:extLst>
              <p:ext uri="{D42A27DB-BD31-4B8C-83A1-F6EECF244321}">
                <p14:modId xmlns:p14="http://schemas.microsoft.com/office/powerpoint/2010/main" val="945200550"/>
              </p:ext>
            </p:extLst>
          </p:nvPr>
        </p:nvGraphicFramePr>
        <p:xfrm>
          <a:off x="467545" y="836712"/>
          <a:ext cx="8208912"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687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D008B1-F4B3-C04B-A3CA-6D65807BB8CA}"/>
              </a:ext>
            </a:extLst>
          </p:cNvPr>
          <p:cNvSpPr>
            <a:spLocks noGrp="1"/>
          </p:cNvSpPr>
          <p:nvPr>
            <p:ph type="title"/>
          </p:nvPr>
        </p:nvSpPr>
        <p:spPr>
          <a:xfrm>
            <a:off x="467544" y="145678"/>
            <a:ext cx="8208912" cy="1195090"/>
          </a:xfrm>
        </p:spPr>
        <p:txBody>
          <a:bodyPr wrap="square" anchor="t">
            <a:normAutofit/>
          </a:bodyPr>
          <a:lstStyle/>
          <a:p>
            <a:r>
              <a:rPr lang="en-CA" dirty="0"/>
              <a:t>Validation</a:t>
            </a:r>
          </a:p>
        </p:txBody>
      </p:sp>
      <p:sp>
        <p:nvSpPr>
          <p:cNvPr id="2" name="Content Placeholder 1">
            <a:extLst>
              <a:ext uri="{FF2B5EF4-FFF2-40B4-BE49-F238E27FC236}">
                <a16:creationId xmlns:a16="http://schemas.microsoft.com/office/drawing/2014/main" id="{A6574377-6F00-BD4D-9F83-C3531FAE139E}"/>
              </a:ext>
            </a:extLst>
          </p:cNvPr>
          <p:cNvSpPr>
            <a:spLocks noGrp="1"/>
          </p:cNvSpPr>
          <p:nvPr>
            <p:ph sz="half" idx="1"/>
          </p:nvPr>
        </p:nvSpPr>
        <p:spPr>
          <a:xfrm>
            <a:off x="457200" y="1455738"/>
            <a:ext cx="4038600" cy="4421535"/>
          </a:xfrm>
        </p:spPr>
        <p:txBody>
          <a:bodyPr wrap="square" anchor="t">
            <a:normAutofit/>
          </a:bodyPr>
          <a:lstStyle/>
          <a:p>
            <a:pPr marL="0" indent="0">
              <a:buNone/>
            </a:pPr>
            <a:r>
              <a:rPr lang="en-CA" dirty="0"/>
              <a:t>Validation involves techniques to confirm that the correct set of requirements has been specified to build a solution that satisfies the project's business objectives.</a:t>
            </a:r>
          </a:p>
        </p:txBody>
      </p:sp>
      <p:pic>
        <p:nvPicPr>
          <p:cNvPr id="5" name="Content Placeholder 4" descr="A group of people in a meeting&#10;&#10;Description automatically generated">
            <a:extLst>
              <a:ext uri="{FF2B5EF4-FFF2-40B4-BE49-F238E27FC236}">
                <a16:creationId xmlns:a16="http://schemas.microsoft.com/office/drawing/2014/main" id="{C769F278-B46F-D532-7C2D-E66FC1ACC35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48200" y="1844824"/>
            <a:ext cx="4038600" cy="2693879"/>
          </a:xfrm>
        </p:spPr>
      </p:pic>
    </p:spTree>
    <p:extLst>
      <p:ext uri="{BB962C8B-B14F-4D97-AF65-F5344CB8AC3E}">
        <p14:creationId xmlns:p14="http://schemas.microsoft.com/office/powerpoint/2010/main" val="124336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156EE3-7DE9-514F-BB3B-391899C9A72E}"/>
              </a:ext>
            </a:extLst>
          </p:cNvPr>
          <p:cNvSpPr>
            <a:spLocks noGrp="1"/>
          </p:cNvSpPr>
          <p:nvPr>
            <p:ph type="title"/>
          </p:nvPr>
        </p:nvSpPr>
        <p:spPr>
          <a:xfrm>
            <a:off x="467544" y="145678"/>
            <a:ext cx="8208912" cy="1195090"/>
          </a:xfrm>
        </p:spPr>
        <p:txBody>
          <a:bodyPr wrap="square" anchor="t">
            <a:normAutofit/>
          </a:bodyPr>
          <a:lstStyle/>
          <a:p>
            <a:r>
              <a:rPr lang="en-CA" dirty="0"/>
              <a:t>Management</a:t>
            </a:r>
          </a:p>
        </p:txBody>
      </p:sp>
      <p:graphicFrame>
        <p:nvGraphicFramePr>
          <p:cNvPr id="5" name="Content Placeholder 1">
            <a:extLst>
              <a:ext uri="{FF2B5EF4-FFF2-40B4-BE49-F238E27FC236}">
                <a16:creationId xmlns:a16="http://schemas.microsoft.com/office/drawing/2014/main" id="{36DB87C7-DFA0-EDDA-8BCA-740D22B49333}"/>
              </a:ext>
            </a:extLst>
          </p:cNvPr>
          <p:cNvGraphicFramePr>
            <a:graphicFrameLocks noGrp="1"/>
          </p:cNvGraphicFramePr>
          <p:nvPr>
            <p:ph idx="10"/>
            <p:extLst>
              <p:ext uri="{D42A27DB-BD31-4B8C-83A1-F6EECF244321}">
                <p14:modId xmlns:p14="http://schemas.microsoft.com/office/powerpoint/2010/main" val="1811288009"/>
              </p:ext>
            </p:extLst>
          </p:nvPr>
        </p:nvGraphicFramePr>
        <p:xfrm>
          <a:off x="179512" y="620688"/>
          <a:ext cx="5256585"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Casually being chased by two dodos : r/funny">
            <a:extLst>
              <a:ext uri="{FF2B5EF4-FFF2-40B4-BE49-F238E27FC236}">
                <a16:creationId xmlns:a16="http://schemas.microsoft.com/office/drawing/2014/main" id="{4D50470B-798E-7BA6-3A2C-AEC9896EEA4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4129" y="1124744"/>
            <a:ext cx="3103925" cy="40050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BA8C41C1-BA0F-41C7-B002-7FCF94A9EAC5}"/>
              </a:ext>
            </a:extLst>
          </p:cNvPr>
          <p:cNvSpPr/>
          <p:nvPr/>
        </p:nvSpPr>
        <p:spPr>
          <a:xfrm>
            <a:off x="4211960" y="5373216"/>
            <a:ext cx="1512169" cy="504056"/>
          </a:xfrm>
          <a:prstGeom prst="wedgeRectCallout">
            <a:avLst>
              <a:gd name="adj1" fmla="val 97810"/>
              <a:gd name="adj2" fmla="val -3577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a:t>
            </a:r>
          </a:p>
        </p:txBody>
      </p:sp>
      <p:sp>
        <p:nvSpPr>
          <p:cNvPr id="7" name="Rectangular Callout 6">
            <a:extLst>
              <a:ext uri="{FF2B5EF4-FFF2-40B4-BE49-F238E27FC236}">
                <a16:creationId xmlns:a16="http://schemas.microsoft.com/office/drawing/2014/main" id="{52ACD90D-3A04-737E-89A8-0851BEBA0C8B}"/>
              </a:ext>
            </a:extLst>
          </p:cNvPr>
          <p:cNvSpPr/>
          <p:nvPr/>
        </p:nvSpPr>
        <p:spPr>
          <a:xfrm>
            <a:off x="6516216" y="5337212"/>
            <a:ext cx="2324527" cy="504056"/>
          </a:xfrm>
          <a:prstGeom prst="wedgeRectCallout">
            <a:avLst>
              <a:gd name="adj1" fmla="val 5558"/>
              <a:gd name="adj2" fmla="val -49320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Stakeholders with a requirement change</a:t>
            </a:r>
          </a:p>
        </p:txBody>
      </p:sp>
    </p:spTree>
    <p:extLst>
      <p:ext uri="{BB962C8B-B14F-4D97-AF65-F5344CB8AC3E}">
        <p14:creationId xmlns:p14="http://schemas.microsoft.com/office/powerpoint/2010/main" val="2825548321"/>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7AED9689-78ED-474E-994A-17C3A65A0240}" vid="{C9E6D30D-10D7-854A-96BC-A89E8CD076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1486</TotalTime>
  <Words>1486</Words>
  <Application>Microsoft Office PowerPoint</Application>
  <PresentationFormat>On-screen Show (4:3)</PresentationFormat>
  <Paragraphs>102</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Charlie Text</vt:lpstr>
      <vt:lpstr>Google Sans</vt:lpstr>
      <vt:lpstr>Helvetica</vt:lpstr>
      <vt:lpstr>Open Sans</vt:lpstr>
      <vt:lpstr>PT Mono</vt:lpstr>
      <vt:lpstr>Office Theme</vt:lpstr>
      <vt:lpstr>Week 3: Project Planning</vt:lpstr>
      <vt:lpstr>Software Requirements</vt:lpstr>
      <vt:lpstr>What is a Software Requirement?</vt:lpstr>
      <vt:lpstr>Software Requirements Activities</vt:lpstr>
      <vt:lpstr>Elicitation</vt:lpstr>
      <vt:lpstr>Analysis</vt:lpstr>
      <vt:lpstr>Specification</vt:lpstr>
      <vt:lpstr>Validation</vt:lpstr>
      <vt:lpstr>Management</vt:lpstr>
      <vt:lpstr>Business Analysis</vt:lpstr>
      <vt:lpstr>Business Analyst Responsibilities</vt:lpstr>
      <vt:lpstr>Work Breakdown Structure</vt:lpstr>
      <vt:lpstr>What is a WBS?</vt:lpstr>
      <vt:lpstr>WBS Example</vt:lpstr>
      <vt:lpstr>RAID – Risks, Actions, Issues, Decisions</vt:lpstr>
      <vt:lpstr>Risks</vt:lpstr>
      <vt:lpstr>Actions</vt:lpstr>
      <vt:lpstr>Issues</vt:lpstr>
      <vt:lpstr>Decisions</vt:lpstr>
      <vt:lpstr>Questions?</vt:lpstr>
      <vt:lpstr>Release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Intro to Project Management</dc:title>
  <dc:creator>Melissa Sienkiewicz</dc:creator>
  <cp:lastModifiedBy>Zeinab Bayati</cp:lastModifiedBy>
  <cp:revision>9</cp:revision>
  <cp:lastPrinted>2011-05-25T13:43:07Z</cp:lastPrinted>
  <dcterms:created xsi:type="dcterms:W3CDTF">2021-12-18T19:24:30Z</dcterms:created>
  <dcterms:modified xsi:type="dcterms:W3CDTF">2023-09-20T13:10:59Z</dcterms:modified>
</cp:coreProperties>
</file>