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8"/>
  </p:notesMasterIdLst>
  <p:handoutMasterIdLst>
    <p:handoutMasterId r:id="rId19"/>
  </p:handoutMasterIdLst>
  <p:sldIdLst>
    <p:sldId id="376" r:id="rId2"/>
    <p:sldId id="428" r:id="rId3"/>
    <p:sldId id="442" r:id="rId4"/>
    <p:sldId id="427" r:id="rId5"/>
    <p:sldId id="414" r:id="rId6"/>
    <p:sldId id="441" r:id="rId7"/>
    <p:sldId id="415" r:id="rId8"/>
    <p:sldId id="416" r:id="rId9"/>
    <p:sldId id="437" r:id="rId10"/>
    <p:sldId id="439" r:id="rId11"/>
    <p:sldId id="422" r:id="rId12"/>
    <p:sldId id="420" r:id="rId13"/>
    <p:sldId id="438" r:id="rId14"/>
    <p:sldId id="430" r:id="rId15"/>
    <p:sldId id="440" r:id="rId16"/>
    <p:sldId id="426" r:id="rId17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8">
          <p15:clr>
            <a:srgbClr val="A4A3A4"/>
          </p15:clr>
        </p15:guide>
        <p15:guide id="2" pos="265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48EE1F-ACB3-4E32-B068-4233933B08DF}" v="2" dt="2021-05-19T00:24:05.8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688"/>
        <p:guide pos="2654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Torunski" userId="bfccb9e8-9d93-458e-85ba-f66efb9b0289" providerId="ADAL" clId="{3FCF9BED-4578-C24A-9E3A-2B1206E7EFA2}"/>
    <pc:docChg chg="modSld">
      <pc:chgData name="Eric Torunski" userId="bfccb9e8-9d93-458e-85ba-f66efb9b0289" providerId="ADAL" clId="{3FCF9BED-4578-C24A-9E3A-2B1206E7EFA2}" dt="2020-07-08T14:54:10.919" v="59" actId="20577"/>
      <pc:docMkLst>
        <pc:docMk/>
      </pc:docMkLst>
      <pc:sldChg chg="modSp">
        <pc:chgData name="Eric Torunski" userId="bfccb9e8-9d93-458e-85ba-f66efb9b0289" providerId="ADAL" clId="{3FCF9BED-4578-C24A-9E3A-2B1206E7EFA2}" dt="2020-07-08T14:17:24.969" v="5" actId="20577"/>
        <pc:sldMkLst>
          <pc:docMk/>
          <pc:sldMk cId="710986209" sldId="415"/>
        </pc:sldMkLst>
        <pc:spChg chg="mod">
          <ac:chgData name="Eric Torunski" userId="bfccb9e8-9d93-458e-85ba-f66efb9b0289" providerId="ADAL" clId="{3FCF9BED-4578-C24A-9E3A-2B1206E7EFA2}" dt="2020-07-08T14:17:24.969" v="5" actId="20577"/>
          <ac:spMkLst>
            <pc:docMk/>
            <pc:sldMk cId="710986209" sldId="415"/>
            <ac:spMk id="3" creationId="{00000000-0000-0000-0000-000000000000}"/>
          </ac:spMkLst>
        </pc:spChg>
      </pc:sldChg>
      <pc:sldChg chg="modSp">
        <pc:chgData name="Eric Torunski" userId="bfccb9e8-9d93-458e-85ba-f66efb9b0289" providerId="ADAL" clId="{3FCF9BED-4578-C24A-9E3A-2B1206E7EFA2}" dt="2020-07-08T14:54:10.919" v="59" actId="20577"/>
        <pc:sldMkLst>
          <pc:docMk/>
          <pc:sldMk cId="2047429203" sldId="422"/>
        </pc:sldMkLst>
        <pc:spChg chg="mod">
          <ac:chgData name="Eric Torunski" userId="bfccb9e8-9d93-458e-85ba-f66efb9b0289" providerId="ADAL" clId="{3FCF9BED-4578-C24A-9E3A-2B1206E7EFA2}" dt="2020-07-08T14:54:10.919" v="59" actId="20577"/>
          <ac:spMkLst>
            <pc:docMk/>
            <pc:sldMk cId="2047429203" sldId="422"/>
            <ac:spMk id="3" creationId="{00000000-0000-0000-0000-000000000000}"/>
          </ac:spMkLst>
        </pc:spChg>
      </pc:sldChg>
      <pc:sldChg chg="modSp">
        <pc:chgData name="Eric Torunski" userId="bfccb9e8-9d93-458e-85ba-f66efb9b0289" providerId="ADAL" clId="{3FCF9BED-4578-C24A-9E3A-2B1206E7EFA2}" dt="2020-07-08T14:46:35.971" v="43" actId="20577"/>
        <pc:sldMkLst>
          <pc:docMk/>
          <pc:sldMk cId="3401558563" sldId="437"/>
        </pc:sldMkLst>
        <pc:spChg chg="mod">
          <ac:chgData name="Eric Torunski" userId="bfccb9e8-9d93-458e-85ba-f66efb9b0289" providerId="ADAL" clId="{3FCF9BED-4578-C24A-9E3A-2B1206E7EFA2}" dt="2020-07-08T14:46:35.971" v="43" actId="20577"/>
          <ac:spMkLst>
            <pc:docMk/>
            <pc:sldMk cId="3401558563" sldId="437"/>
            <ac:spMk id="3" creationId="{00000000-0000-0000-0000-000000000000}"/>
          </ac:spMkLst>
        </pc:spChg>
      </pc:sldChg>
    </pc:docChg>
  </pc:docChgLst>
  <pc:docChgLst>
    <pc:chgData name="Eric Torunski" userId="bfccb9e8-9d93-458e-85ba-f66efb9b0289" providerId="ADAL" clId="{BBBE01D4-2BBF-CF43-9B3D-2DC8ED7456B4}"/>
    <pc:docChg chg="undo custSel addSld modSld">
      <pc:chgData name="Eric Torunski" userId="bfccb9e8-9d93-458e-85ba-f66efb9b0289" providerId="ADAL" clId="{BBBE01D4-2BBF-CF43-9B3D-2DC8ED7456B4}" dt="2019-11-25T20:58:06.044" v="1502" actId="1076"/>
      <pc:docMkLst>
        <pc:docMk/>
      </pc:docMkLst>
      <pc:sldChg chg="modSp">
        <pc:chgData name="Eric Torunski" userId="bfccb9e8-9d93-458e-85ba-f66efb9b0289" providerId="ADAL" clId="{BBBE01D4-2BBF-CF43-9B3D-2DC8ED7456B4}" dt="2019-11-22T16:10:57.227" v="128" actId="1076"/>
        <pc:sldMkLst>
          <pc:docMk/>
          <pc:sldMk cId="1440026768" sldId="414"/>
        </pc:sldMkLst>
        <pc:spChg chg="mod">
          <ac:chgData name="Eric Torunski" userId="bfccb9e8-9d93-458e-85ba-f66efb9b0289" providerId="ADAL" clId="{BBBE01D4-2BBF-CF43-9B3D-2DC8ED7456B4}" dt="2019-11-22T16:10:54.246" v="127" actId="1076"/>
          <ac:spMkLst>
            <pc:docMk/>
            <pc:sldMk cId="1440026768" sldId="414"/>
            <ac:spMk id="2" creationId="{00000000-0000-0000-0000-000000000000}"/>
          </ac:spMkLst>
        </pc:spChg>
        <pc:spChg chg="mod">
          <ac:chgData name="Eric Torunski" userId="bfccb9e8-9d93-458e-85ba-f66efb9b0289" providerId="ADAL" clId="{BBBE01D4-2BBF-CF43-9B3D-2DC8ED7456B4}" dt="2019-11-22T16:10:57.227" v="128" actId="1076"/>
          <ac:spMkLst>
            <pc:docMk/>
            <pc:sldMk cId="1440026768" sldId="414"/>
            <ac:spMk id="3" creationId="{00000000-0000-0000-0000-000000000000}"/>
          </ac:spMkLst>
        </pc:spChg>
        <pc:spChg chg="mod">
          <ac:chgData name="Eric Torunski" userId="bfccb9e8-9d93-458e-85ba-f66efb9b0289" providerId="ADAL" clId="{BBBE01D4-2BBF-CF43-9B3D-2DC8ED7456B4}" dt="2019-11-22T15:43:20.211" v="4" actId="1076"/>
          <ac:spMkLst>
            <pc:docMk/>
            <pc:sldMk cId="1440026768" sldId="414"/>
            <ac:spMk id="5" creationId="{29349480-D2ED-B04F-9948-B0A29BC7A484}"/>
          </ac:spMkLst>
        </pc:spChg>
        <pc:spChg chg="mod">
          <ac:chgData name="Eric Torunski" userId="bfccb9e8-9d93-458e-85ba-f66efb9b0289" providerId="ADAL" clId="{BBBE01D4-2BBF-CF43-9B3D-2DC8ED7456B4}" dt="2019-11-22T15:43:14.349" v="1" actId="14100"/>
          <ac:spMkLst>
            <pc:docMk/>
            <pc:sldMk cId="1440026768" sldId="414"/>
            <ac:spMk id="6" creationId="{155C2F0C-B6E2-D94F-9172-3DC119DE2D1E}"/>
          </ac:spMkLst>
        </pc:spChg>
        <pc:spChg chg="mod">
          <ac:chgData name="Eric Torunski" userId="bfccb9e8-9d93-458e-85ba-f66efb9b0289" providerId="ADAL" clId="{BBBE01D4-2BBF-CF43-9B3D-2DC8ED7456B4}" dt="2019-11-22T15:43:25.117" v="6" actId="14100"/>
          <ac:spMkLst>
            <pc:docMk/>
            <pc:sldMk cId="1440026768" sldId="414"/>
            <ac:spMk id="7" creationId="{75AFB883-D731-4143-8F29-3605DC6309F5}"/>
          </ac:spMkLst>
        </pc:spChg>
      </pc:sldChg>
      <pc:sldChg chg="addSp modSp">
        <pc:chgData name="Eric Torunski" userId="bfccb9e8-9d93-458e-85ba-f66efb9b0289" providerId="ADAL" clId="{BBBE01D4-2BBF-CF43-9B3D-2DC8ED7456B4}" dt="2019-11-22T16:15:31.163" v="470"/>
        <pc:sldMkLst>
          <pc:docMk/>
          <pc:sldMk cId="1894132446" sldId="416"/>
        </pc:sldMkLst>
        <pc:spChg chg="mod">
          <ac:chgData name="Eric Torunski" userId="bfccb9e8-9d93-458e-85ba-f66efb9b0289" providerId="ADAL" clId="{BBBE01D4-2BBF-CF43-9B3D-2DC8ED7456B4}" dt="2019-11-22T16:11:36.878" v="159" actId="20577"/>
          <ac:spMkLst>
            <pc:docMk/>
            <pc:sldMk cId="1894132446" sldId="416"/>
            <ac:spMk id="2" creationId="{00000000-0000-0000-0000-000000000000}"/>
          </ac:spMkLst>
        </pc:spChg>
        <pc:spChg chg="mod">
          <ac:chgData name="Eric Torunski" userId="bfccb9e8-9d93-458e-85ba-f66efb9b0289" providerId="ADAL" clId="{BBBE01D4-2BBF-CF43-9B3D-2DC8ED7456B4}" dt="2019-11-22T16:15:31.163" v="470"/>
          <ac:spMkLst>
            <pc:docMk/>
            <pc:sldMk cId="1894132446" sldId="416"/>
            <ac:spMk id="4" creationId="{00000000-0000-0000-0000-000000000000}"/>
          </ac:spMkLst>
        </pc:spChg>
        <pc:picChg chg="add mod">
          <ac:chgData name="Eric Torunski" userId="bfccb9e8-9d93-458e-85ba-f66efb9b0289" providerId="ADAL" clId="{BBBE01D4-2BBF-CF43-9B3D-2DC8ED7456B4}" dt="2019-11-22T16:12:15.687" v="209" actId="1076"/>
          <ac:picMkLst>
            <pc:docMk/>
            <pc:sldMk cId="1894132446" sldId="416"/>
            <ac:picMk id="3" creationId="{0690AE99-7371-FB42-9EDF-39A42824018D}"/>
          </ac:picMkLst>
        </pc:picChg>
      </pc:sldChg>
      <pc:sldChg chg="modSp">
        <pc:chgData name="Eric Torunski" userId="bfccb9e8-9d93-458e-85ba-f66efb9b0289" providerId="ADAL" clId="{BBBE01D4-2BBF-CF43-9B3D-2DC8ED7456B4}" dt="2019-11-25T20:58:06.044" v="1502" actId="1076"/>
        <pc:sldMkLst>
          <pc:docMk/>
          <pc:sldMk cId="2047429203" sldId="422"/>
        </pc:sldMkLst>
        <pc:spChg chg="mod">
          <ac:chgData name="Eric Torunski" userId="bfccb9e8-9d93-458e-85ba-f66efb9b0289" providerId="ADAL" clId="{BBBE01D4-2BBF-CF43-9B3D-2DC8ED7456B4}" dt="2019-11-25T20:58:06.044" v="1502" actId="1076"/>
          <ac:spMkLst>
            <pc:docMk/>
            <pc:sldMk cId="2047429203" sldId="422"/>
            <ac:spMk id="3" creationId="{00000000-0000-0000-0000-000000000000}"/>
          </ac:spMkLst>
        </pc:spChg>
      </pc:sldChg>
      <pc:sldChg chg="modSp">
        <pc:chgData name="Eric Torunski" userId="bfccb9e8-9d93-458e-85ba-f66efb9b0289" providerId="ADAL" clId="{BBBE01D4-2BBF-CF43-9B3D-2DC8ED7456B4}" dt="2019-11-22T17:06:28.085" v="1501" actId="20577"/>
        <pc:sldMkLst>
          <pc:docMk/>
          <pc:sldMk cId="1808460504" sldId="426"/>
        </pc:sldMkLst>
        <pc:spChg chg="mod">
          <ac:chgData name="Eric Torunski" userId="bfccb9e8-9d93-458e-85ba-f66efb9b0289" providerId="ADAL" clId="{BBBE01D4-2BBF-CF43-9B3D-2DC8ED7456B4}" dt="2019-11-22T17:04:18.121" v="1063" actId="20577"/>
          <ac:spMkLst>
            <pc:docMk/>
            <pc:sldMk cId="1808460504" sldId="426"/>
            <ac:spMk id="2" creationId="{00000000-0000-0000-0000-000000000000}"/>
          </ac:spMkLst>
        </pc:spChg>
        <pc:spChg chg="mod">
          <ac:chgData name="Eric Torunski" userId="bfccb9e8-9d93-458e-85ba-f66efb9b0289" providerId="ADAL" clId="{BBBE01D4-2BBF-CF43-9B3D-2DC8ED7456B4}" dt="2019-11-22T17:06:28.085" v="1501" actId="20577"/>
          <ac:spMkLst>
            <pc:docMk/>
            <pc:sldMk cId="1808460504" sldId="426"/>
            <ac:spMk id="3" creationId="{00000000-0000-0000-0000-000000000000}"/>
          </ac:spMkLst>
        </pc:spChg>
      </pc:sldChg>
      <pc:sldChg chg="modSp">
        <pc:chgData name="Eric Torunski" userId="bfccb9e8-9d93-458e-85ba-f66efb9b0289" providerId="ADAL" clId="{BBBE01D4-2BBF-CF43-9B3D-2DC8ED7456B4}" dt="2019-11-22T16:08:37.842" v="69" actId="20577"/>
        <pc:sldMkLst>
          <pc:docMk/>
          <pc:sldMk cId="2496096414" sldId="428"/>
        </pc:sldMkLst>
        <pc:spChg chg="mod">
          <ac:chgData name="Eric Torunski" userId="bfccb9e8-9d93-458e-85ba-f66efb9b0289" providerId="ADAL" clId="{BBBE01D4-2BBF-CF43-9B3D-2DC8ED7456B4}" dt="2019-11-22T16:08:37.842" v="69" actId="20577"/>
          <ac:spMkLst>
            <pc:docMk/>
            <pc:sldMk cId="2496096414" sldId="428"/>
            <ac:spMk id="3" creationId="{00000000-0000-0000-0000-000000000000}"/>
          </ac:spMkLst>
        </pc:spChg>
      </pc:sldChg>
      <pc:sldChg chg="modSp">
        <pc:chgData name="Eric Torunski" userId="bfccb9e8-9d93-458e-85ba-f66efb9b0289" providerId="ADAL" clId="{BBBE01D4-2BBF-CF43-9B3D-2DC8ED7456B4}" dt="2019-11-22T16:22:55.778" v="931" actId="20577"/>
        <pc:sldMkLst>
          <pc:docMk/>
          <pc:sldMk cId="3401558563" sldId="437"/>
        </pc:sldMkLst>
        <pc:spChg chg="mod">
          <ac:chgData name="Eric Torunski" userId="bfccb9e8-9d93-458e-85ba-f66efb9b0289" providerId="ADAL" clId="{BBBE01D4-2BBF-CF43-9B3D-2DC8ED7456B4}" dt="2019-11-22T16:16:56.955" v="478" actId="20577"/>
          <ac:spMkLst>
            <pc:docMk/>
            <pc:sldMk cId="3401558563" sldId="437"/>
            <ac:spMk id="2" creationId="{00000000-0000-0000-0000-000000000000}"/>
          </ac:spMkLst>
        </pc:spChg>
        <pc:spChg chg="mod">
          <ac:chgData name="Eric Torunski" userId="bfccb9e8-9d93-458e-85ba-f66efb9b0289" providerId="ADAL" clId="{BBBE01D4-2BBF-CF43-9B3D-2DC8ED7456B4}" dt="2019-11-22T16:22:55.778" v="931" actId="20577"/>
          <ac:spMkLst>
            <pc:docMk/>
            <pc:sldMk cId="3401558563" sldId="437"/>
            <ac:spMk id="3" creationId="{00000000-0000-0000-0000-000000000000}"/>
          </ac:spMkLst>
        </pc:spChg>
      </pc:sldChg>
      <pc:sldChg chg="addSp modSp add">
        <pc:chgData name="Eric Torunski" userId="bfccb9e8-9d93-458e-85ba-f66efb9b0289" providerId="ADAL" clId="{BBBE01D4-2BBF-CF43-9B3D-2DC8ED7456B4}" dt="2019-11-22T16:30:47.711" v="1036" actId="1076"/>
        <pc:sldMkLst>
          <pc:docMk/>
          <pc:sldMk cId="1053685588" sldId="439"/>
        </pc:sldMkLst>
        <pc:spChg chg="mod">
          <ac:chgData name="Eric Torunski" userId="bfccb9e8-9d93-458e-85ba-f66efb9b0289" providerId="ADAL" clId="{BBBE01D4-2BBF-CF43-9B3D-2DC8ED7456B4}" dt="2019-11-22T16:30:45.710" v="1035" actId="14100"/>
          <ac:spMkLst>
            <pc:docMk/>
            <pc:sldMk cId="1053685588" sldId="439"/>
            <ac:spMk id="3" creationId="{00000000-0000-0000-0000-000000000000}"/>
          </ac:spMkLst>
        </pc:spChg>
        <pc:picChg chg="add mod">
          <ac:chgData name="Eric Torunski" userId="bfccb9e8-9d93-458e-85ba-f66efb9b0289" providerId="ADAL" clId="{BBBE01D4-2BBF-CF43-9B3D-2DC8ED7456B4}" dt="2019-11-22T16:30:47.711" v="1036" actId="1076"/>
          <ac:picMkLst>
            <pc:docMk/>
            <pc:sldMk cId="1053685588" sldId="439"/>
            <ac:picMk id="4" creationId="{46F8ADF6-37A8-FB4B-B4B4-5D4CD501D2B1}"/>
          </ac:picMkLst>
        </pc:picChg>
      </pc:sldChg>
    </pc:docChg>
  </pc:docChgLst>
  <pc:docChgLst>
    <pc:chgData name="Eric Torunski" userId="bfccb9e8-9d93-458e-85ba-f66efb9b0289" providerId="ADAL" clId="{BD48EE1F-ACB3-4E32-B068-4233933B08DF}"/>
    <pc:docChg chg="custSel modSld">
      <pc:chgData name="Eric Torunski" userId="bfccb9e8-9d93-458e-85ba-f66efb9b0289" providerId="ADAL" clId="{BD48EE1F-ACB3-4E32-B068-4233933B08DF}" dt="2021-05-19T00:24:05.892" v="1" actId="478"/>
      <pc:docMkLst>
        <pc:docMk/>
      </pc:docMkLst>
      <pc:sldChg chg="addSp delSp modSp mod delAnim modAnim">
        <pc:chgData name="Eric Torunski" userId="bfccb9e8-9d93-458e-85ba-f66efb9b0289" providerId="ADAL" clId="{BD48EE1F-ACB3-4E32-B068-4233933B08DF}" dt="2021-05-19T00:24:05.892" v="1" actId="478"/>
        <pc:sldMkLst>
          <pc:docMk/>
          <pc:sldMk cId="1204534714" sldId="376"/>
        </pc:sldMkLst>
        <pc:picChg chg="add del mod">
          <ac:chgData name="Eric Torunski" userId="bfccb9e8-9d93-458e-85ba-f66efb9b0289" providerId="ADAL" clId="{BD48EE1F-ACB3-4E32-B068-4233933B08DF}" dt="2021-05-19T00:24:05.892" v="1" actId="478"/>
          <ac:picMkLst>
            <pc:docMk/>
            <pc:sldMk cId="1204534714" sldId="376"/>
            <ac:picMk id="3" creationId="{92DB7E96-44EE-4637-B03E-371DAE041ABA}"/>
          </ac:picMkLst>
        </pc:picChg>
      </pc:sldChg>
    </pc:docChg>
  </pc:docChgLst>
  <pc:docChgLst>
    <pc:chgData name="Eric" userId="bfccb9e8-9d93-458e-85ba-f66efb9b0289" providerId="ADAL" clId="{964F2B8F-9808-455E-ABB0-32F3E6846E07}"/>
    <pc:docChg chg="undo custSel addSld modSld">
      <pc:chgData name="Eric" userId="bfccb9e8-9d93-458e-85ba-f66efb9b0289" providerId="ADAL" clId="{964F2B8F-9808-455E-ABB0-32F3E6846E07}" dt="2020-09-25T14:10:56.290" v="633" actId="20578"/>
      <pc:docMkLst>
        <pc:docMk/>
      </pc:docMkLst>
      <pc:sldChg chg="modSp mod">
        <pc:chgData name="Eric" userId="bfccb9e8-9d93-458e-85ba-f66efb9b0289" providerId="ADAL" clId="{964F2B8F-9808-455E-ABB0-32F3E6846E07}" dt="2020-09-25T14:10:56.290" v="633" actId="20578"/>
        <pc:sldMkLst>
          <pc:docMk/>
          <pc:sldMk cId="1440026768" sldId="414"/>
        </pc:sldMkLst>
        <pc:spChg chg="mod">
          <ac:chgData name="Eric" userId="bfccb9e8-9d93-458e-85ba-f66efb9b0289" providerId="ADAL" clId="{964F2B8F-9808-455E-ABB0-32F3E6846E07}" dt="2020-09-25T14:10:56.290" v="633" actId="20578"/>
          <ac:spMkLst>
            <pc:docMk/>
            <pc:sldMk cId="1440026768" sldId="414"/>
            <ac:spMk id="3" creationId="{00000000-0000-0000-0000-000000000000}"/>
          </ac:spMkLst>
        </pc:spChg>
        <pc:spChg chg="mod">
          <ac:chgData name="Eric" userId="bfccb9e8-9d93-458e-85ba-f66efb9b0289" providerId="ADAL" clId="{964F2B8F-9808-455E-ABB0-32F3E6846E07}" dt="2020-09-22T14:20:14.643" v="9" actId="1076"/>
          <ac:spMkLst>
            <pc:docMk/>
            <pc:sldMk cId="1440026768" sldId="414"/>
            <ac:spMk id="6" creationId="{155C2F0C-B6E2-D94F-9172-3DC119DE2D1E}"/>
          </ac:spMkLst>
        </pc:spChg>
      </pc:sldChg>
      <pc:sldChg chg="modSp mod">
        <pc:chgData name="Eric" userId="bfccb9e8-9d93-458e-85ba-f66efb9b0289" providerId="ADAL" clId="{964F2B8F-9808-455E-ABB0-32F3E6846E07}" dt="2020-09-22T14:55:17.277" v="293" actId="20577"/>
        <pc:sldMkLst>
          <pc:docMk/>
          <pc:sldMk cId="710986209" sldId="415"/>
        </pc:sldMkLst>
        <pc:spChg chg="mod">
          <ac:chgData name="Eric" userId="bfccb9e8-9d93-458e-85ba-f66efb9b0289" providerId="ADAL" clId="{964F2B8F-9808-455E-ABB0-32F3E6846E07}" dt="2020-09-22T14:55:17.277" v="293" actId="20577"/>
          <ac:spMkLst>
            <pc:docMk/>
            <pc:sldMk cId="710986209" sldId="415"/>
            <ac:spMk id="3" creationId="{00000000-0000-0000-0000-000000000000}"/>
          </ac:spMkLst>
        </pc:spChg>
      </pc:sldChg>
      <pc:sldChg chg="modSp mod">
        <pc:chgData name="Eric" userId="bfccb9e8-9d93-458e-85ba-f66efb9b0289" providerId="ADAL" clId="{964F2B8F-9808-455E-ABB0-32F3E6846E07}" dt="2020-09-22T14:17:57.135" v="1" actId="20577"/>
        <pc:sldMkLst>
          <pc:docMk/>
          <pc:sldMk cId="2496096414" sldId="428"/>
        </pc:sldMkLst>
        <pc:spChg chg="mod">
          <ac:chgData name="Eric" userId="bfccb9e8-9d93-458e-85ba-f66efb9b0289" providerId="ADAL" clId="{964F2B8F-9808-455E-ABB0-32F3E6846E07}" dt="2020-09-22T14:17:57.135" v="1" actId="20577"/>
          <ac:spMkLst>
            <pc:docMk/>
            <pc:sldMk cId="2496096414" sldId="428"/>
            <ac:spMk id="3" creationId="{00000000-0000-0000-0000-000000000000}"/>
          </ac:spMkLst>
        </pc:spChg>
      </pc:sldChg>
      <pc:sldChg chg="modSp mod">
        <pc:chgData name="Eric" userId="bfccb9e8-9d93-458e-85ba-f66efb9b0289" providerId="ADAL" clId="{964F2B8F-9808-455E-ABB0-32F3E6846E07}" dt="2020-09-22T23:51:40.372" v="632" actId="21"/>
        <pc:sldMkLst>
          <pc:docMk/>
          <pc:sldMk cId="728560549" sldId="430"/>
        </pc:sldMkLst>
        <pc:spChg chg="mod">
          <ac:chgData name="Eric" userId="bfccb9e8-9d93-458e-85ba-f66efb9b0289" providerId="ADAL" clId="{964F2B8F-9808-455E-ABB0-32F3E6846E07}" dt="2020-09-22T23:51:40.372" v="632" actId="21"/>
          <ac:spMkLst>
            <pc:docMk/>
            <pc:sldMk cId="728560549" sldId="430"/>
            <ac:spMk id="3" creationId="{00000000-0000-0000-0000-000000000000}"/>
          </ac:spMkLst>
        </pc:spChg>
      </pc:sldChg>
      <pc:sldChg chg="modSp mod">
        <pc:chgData name="Eric" userId="bfccb9e8-9d93-458e-85ba-f66efb9b0289" providerId="ADAL" clId="{964F2B8F-9808-455E-ABB0-32F3E6846E07}" dt="2020-09-22T15:01:30.485" v="626" actId="20577"/>
        <pc:sldMkLst>
          <pc:docMk/>
          <pc:sldMk cId="3401558563" sldId="437"/>
        </pc:sldMkLst>
        <pc:spChg chg="mod">
          <ac:chgData name="Eric" userId="bfccb9e8-9d93-458e-85ba-f66efb9b0289" providerId="ADAL" clId="{964F2B8F-9808-455E-ABB0-32F3E6846E07}" dt="2020-09-22T15:01:30.485" v="626" actId="20577"/>
          <ac:spMkLst>
            <pc:docMk/>
            <pc:sldMk cId="3401558563" sldId="437"/>
            <ac:spMk id="3" creationId="{00000000-0000-0000-0000-000000000000}"/>
          </ac:spMkLst>
        </pc:spChg>
      </pc:sldChg>
      <pc:sldChg chg="modSp mod">
        <pc:chgData name="Eric" userId="bfccb9e8-9d93-458e-85ba-f66efb9b0289" providerId="ADAL" clId="{964F2B8F-9808-455E-ABB0-32F3E6846E07}" dt="2020-09-22T15:01:59.210" v="627" actId="20577"/>
        <pc:sldMkLst>
          <pc:docMk/>
          <pc:sldMk cId="1053685588" sldId="439"/>
        </pc:sldMkLst>
        <pc:spChg chg="mod">
          <ac:chgData name="Eric" userId="bfccb9e8-9d93-458e-85ba-f66efb9b0289" providerId="ADAL" clId="{964F2B8F-9808-455E-ABB0-32F3E6846E07}" dt="2020-09-22T15:01:59.210" v="627" actId="20577"/>
          <ac:spMkLst>
            <pc:docMk/>
            <pc:sldMk cId="1053685588" sldId="439"/>
            <ac:spMk id="3" creationId="{00000000-0000-0000-0000-000000000000}"/>
          </ac:spMkLst>
        </pc:spChg>
      </pc:sldChg>
      <pc:sldChg chg="modSp mod">
        <pc:chgData name="Eric" userId="bfccb9e8-9d93-458e-85ba-f66efb9b0289" providerId="ADAL" clId="{964F2B8F-9808-455E-ABB0-32F3E6846E07}" dt="2020-09-22T15:07:43.880" v="628" actId="255"/>
        <pc:sldMkLst>
          <pc:docMk/>
          <pc:sldMk cId="3098037132" sldId="440"/>
        </pc:sldMkLst>
        <pc:spChg chg="mod">
          <ac:chgData name="Eric" userId="bfccb9e8-9d93-458e-85ba-f66efb9b0289" providerId="ADAL" clId="{964F2B8F-9808-455E-ABB0-32F3E6846E07}" dt="2020-09-22T15:07:43.880" v="628" actId="255"/>
          <ac:spMkLst>
            <pc:docMk/>
            <pc:sldMk cId="3098037132" sldId="440"/>
            <ac:spMk id="3" creationId="{00000000-0000-0000-0000-000000000000}"/>
          </ac:spMkLst>
        </pc:spChg>
      </pc:sldChg>
      <pc:sldChg chg="modSp mod">
        <pc:chgData name="Eric" userId="bfccb9e8-9d93-458e-85ba-f66efb9b0289" providerId="ADAL" clId="{964F2B8F-9808-455E-ABB0-32F3E6846E07}" dt="2020-09-22T14:54:55.997" v="283" actId="20577"/>
        <pc:sldMkLst>
          <pc:docMk/>
          <pc:sldMk cId="3389808075" sldId="441"/>
        </pc:sldMkLst>
        <pc:spChg chg="mod">
          <ac:chgData name="Eric" userId="bfccb9e8-9d93-458e-85ba-f66efb9b0289" providerId="ADAL" clId="{964F2B8F-9808-455E-ABB0-32F3E6846E07}" dt="2020-09-22T14:54:55.997" v="283" actId="20577"/>
          <ac:spMkLst>
            <pc:docMk/>
            <pc:sldMk cId="3389808075" sldId="441"/>
            <ac:spMk id="3" creationId="{00000000-0000-0000-0000-000000000000}"/>
          </ac:spMkLst>
        </pc:spChg>
      </pc:sldChg>
      <pc:sldChg chg="modSp add mod">
        <pc:chgData name="Eric" userId="bfccb9e8-9d93-458e-85ba-f66efb9b0289" providerId="ADAL" clId="{964F2B8F-9808-455E-ABB0-32F3E6846E07}" dt="2020-09-22T14:56:39.042" v="324" actId="14100"/>
        <pc:sldMkLst>
          <pc:docMk/>
          <pc:sldMk cId="1390219020" sldId="442"/>
        </pc:sldMkLst>
        <pc:spChg chg="mod">
          <ac:chgData name="Eric" userId="bfccb9e8-9d93-458e-85ba-f66efb9b0289" providerId="ADAL" clId="{964F2B8F-9808-455E-ABB0-32F3E6846E07}" dt="2020-09-22T14:52:37.250" v="28" actId="20577"/>
          <ac:spMkLst>
            <pc:docMk/>
            <pc:sldMk cId="1390219020" sldId="442"/>
            <ac:spMk id="2" creationId="{00000000-0000-0000-0000-000000000000}"/>
          </ac:spMkLst>
        </pc:spChg>
        <pc:spChg chg="mod">
          <ac:chgData name="Eric" userId="bfccb9e8-9d93-458e-85ba-f66efb9b0289" providerId="ADAL" clId="{964F2B8F-9808-455E-ABB0-32F3E6846E07}" dt="2020-09-22T14:56:39.042" v="324" actId="14100"/>
          <ac:spMkLst>
            <pc:docMk/>
            <pc:sldMk cId="1390219020" sldId="442"/>
            <ac:spMk id="3" creationId="{00000000-0000-0000-0000-000000000000}"/>
          </ac:spMkLst>
        </pc:spChg>
      </pc:sldChg>
    </pc:docChg>
  </pc:docChgLst>
  <pc:docChgLst>
    <pc:chgData name="Eric Torunski" userId="bfccb9e8-9d93-458e-85ba-f66efb9b0289" providerId="ADAL" clId="{DD6DEFFE-5E47-0B4D-A24C-B17C3389DF0F}"/>
    <pc:docChg chg="undo custSel addSld modSld">
      <pc:chgData name="Eric Torunski" userId="bfccb9e8-9d93-458e-85ba-f66efb9b0289" providerId="ADAL" clId="{DD6DEFFE-5E47-0B4D-A24C-B17C3389DF0F}" dt="2020-02-20T19:37:19.659" v="892" actId="14100"/>
      <pc:docMkLst>
        <pc:docMk/>
      </pc:docMkLst>
      <pc:sldChg chg="modSp">
        <pc:chgData name="Eric Torunski" userId="bfccb9e8-9d93-458e-85ba-f66efb9b0289" providerId="ADAL" clId="{DD6DEFFE-5E47-0B4D-A24C-B17C3389DF0F}" dt="2020-02-20T19:37:19.659" v="892" actId="14100"/>
        <pc:sldMkLst>
          <pc:docMk/>
          <pc:sldMk cId="710986209" sldId="415"/>
        </pc:sldMkLst>
        <pc:spChg chg="mod">
          <ac:chgData name="Eric Torunski" userId="bfccb9e8-9d93-458e-85ba-f66efb9b0289" providerId="ADAL" clId="{DD6DEFFE-5E47-0B4D-A24C-B17C3389DF0F}" dt="2020-02-20T19:37:19.659" v="892" actId="14100"/>
          <ac:spMkLst>
            <pc:docMk/>
            <pc:sldMk cId="710986209" sldId="415"/>
            <ac:spMk id="3" creationId="{00000000-0000-0000-0000-000000000000}"/>
          </ac:spMkLst>
        </pc:spChg>
      </pc:sldChg>
      <pc:sldChg chg="modSp">
        <pc:chgData name="Eric Torunski" userId="bfccb9e8-9d93-458e-85ba-f66efb9b0289" providerId="ADAL" clId="{DD6DEFFE-5E47-0B4D-A24C-B17C3389DF0F}" dt="2020-02-20T04:11:02.705" v="254" actId="20577"/>
        <pc:sldMkLst>
          <pc:docMk/>
          <pc:sldMk cId="2279626329" sldId="420"/>
        </pc:sldMkLst>
        <pc:spChg chg="mod">
          <ac:chgData name="Eric Torunski" userId="bfccb9e8-9d93-458e-85ba-f66efb9b0289" providerId="ADAL" clId="{DD6DEFFE-5E47-0B4D-A24C-B17C3389DF0F}" dt="2020-02-20T04:11:02.705" v="254" actId="20577"/>
          <ac:spMkLst>
            <pc:docMk/>
            <pc:sldMk cId="2279626329" sldId="420"/>
            <ac:spMk id="3" creationId="{00000000-0000-0000-0000-000000000000}"/>
          </ac:spMkLst>
        </pc:spChg>
      </pc:sldChg>
      <pc:sldChg chg="modSp">
        <pc:chgData name="Eric Torunski" userId="bfccb9e8-9d93-458e-85ba-f66efb9b0289" providerId="ADAL" clId="{DD6DEFFE-5E47-0B4D-A24C-B17C3389DF0F}" dt="2020-02-20T04:10:38.617" v="229" actId="20577"/>
        <pc:sldMkLst>
          <pc:docMk/>
          <pc:sldMk cId="2047429203" sldId="422"/>
        </pc:sldMkLst>
        <pc:spChg chg="mod">
          <ac:chgData name="Eric Torunski" userId="bfccb9e8-9d93-458e-85ba-f66efb9b0289" providerId="ADAL" clId="{DD6DEFFE-5E47-0B4D-A24C-B17C3389DF0F}" dt="2020-02-20T04:10:38.617" v="229" actId="20577"/>
          <ac:spMkLst>
            <pc:docMk/>
            <pc:sldMk cId="2047429203" sldId="422"/>
            <ac:spMk id="3" creationId="{00000000-0000-0000-0000-000000000000}"/>
          </ac:spMkLst>
        </pc:spChg>
      </pc:sldChg>
      <pc:sldChg chg="modSp">
        <pc:chgData name="Eric Torunski" userId="bfccb9e8-9d93-458e-85ba-f66efb9b0289" providerId="ADAL" clId="{DD6DEFFE-5E47-0B4D-A24C-B17C3389DF0F}" dt="2020-02-20T04:21:53.345" v="469" actId="20577"/>
        <pc:sldMkLst>
          <pc:docMk/>
          <pc:sldMk cId="1808460504" sldId="426"/>
        </pc:sldMkLst>
        <pc:spChg chg="mod">
          <ac:chgData name="Eric Torunski" userId="bfccb9e8-9d93-458e-85ba-f66efb9b0289" providerId="ADAL" clId="{DD6DEFFE-5E47-0B4D-A24C-B17C3389DF0F}" dt="2020-02-20T04:21:53.345" v="469" actId="20577"/>
          <ac:spMkLst>
            <pc:docMk/>
            <pc:sldMk cId="1808460504" sldId="426"/>
            <ac:spMk id="3" creationId="{00000000-0000-0000-0000-000000000000}"/>
          </ac:spMkLst>
        </pc:spChg>
      </pc:sldChg>
      <pc:sldChg chg="modSp">
        <pc:chgData name="Eric Torunski" userId="bfccb9e8-9d93-458e-85ba-f66efb9b0289" providerId="ADAL" clId="{DD6DEFFE-5E47-0B4D-A24C-B17C3389DF0F}" dt="2020-02-20T15:40:01.989" v="891" actId="14100"/>
        <pc:sldMkLst>
          <pc:docMk/>
          <pc:sldMk cId="2496096414" sldId="428"/>
        </pc:sldMkLst>
        <pc:spChg chg="mod">
          <ac:chgData name="Eric Torunski" userId="bfccb9e8-9d93-458e-85ba-f66efb9b0289" providerId="ADAL" clId="{DD6DEFFE-5E47-0B4D-A24C-B17C3389DF0F}" dt="2020-02-20T15:40:01.989" v="891" actId="14100"/>
          <ac:spMkLst>
            <pc:docMk/>
            <pc:sldMk cId="2496096414" sldId="428"/>
            <ac:spMk id="3" creationId="{00000000-0000-0000-0000-000000000000}"/>
          </ac:spMkLst>
        </pc:spChg>
      </pc:sldChg>
      <pc:sldChg chg="modSp">
        <pc:chgData name="Eric Torunski" userId="bfccb9e8-9d93-458e-85ba-f66efb9b0289" providerId="ADAL" clId="{DD6DEFFE-5E47-0B4D-A24C-B17C3389DF0F}" dt="2020-02-20T13:21:33.676" v="729" actId="20577"/>
        <pc:sldMkLst>
          <pc:docMk/>
          <pc:sldMk cId="728560549" sldId="430"/>
        </pc:sldMkLst>
        <pc:spChg chg="mod">
          <ac:chgData name="Eric Torunski" userId="bfccb9e8-9d93-458e-85ba-f66efb9b0289" providerId="ADAL" clId="{DD6DEFFE-5E47-0B4D-A24C-B17C3389DF0F}" dt="2020-02-20T13:21:33.676" v="729" actId="20577"/>
          <ac:spMkLst>
            <pc:docMk/>
            <pc:sldMk cId="728560549" sldId="430"/>
            <ac:spMk id="3" creationId="{00000000-0000-0000-0000-000000000000}"/>
          </ac:spMkLst>
        </pc:spChg>
      </pc:sldChg>
      <pc:sldChg chg="modSp">
        <pc:chgData name="Eric Torunski" userId="bfccb9e8-9d93-458e-85ba-f66efb9b0289" providerId="ADAL" clId="{DD6DEFFE-5E47-0B4D-A24C-B17C3389DF0F}" dt="2020-02-19T18:47:37.281" v="139" actId="20577"/>
        <pc:sldMkLst>
          <pc:docMk/>
          <pc:sldMk cId="3401558563" sldId="437"/>
        </pc:sldMkLst>
        <pc:spChg chg="mod">
          <ac:chgData name="Eric Torunski" userId="bfccb9e8-9d93-458e-85ba-f66efb9b0289" providerId="ADAL" clId="{DD6DEFFE-5E47-0B4D-A24C-B17C3389DF0F}" dt="2020-02-19T18:47:37.281" v="139" actId="20577"/>
          <ac:spMkLst>
            <pc:docMk/>
            <pc:sldMk cId="3401558563" sldId="437"/>
            <ac:spMk id="3" creationId="{00000000-0000-0000-0000-000000000000}"/>
          </ac:spMkLst>
        </pc:spChg>
      </pc:sldChg>
      <pc:sldChg chg="addSp delSp modSp">
        <pc:chgData name="Eric Torunski" userId="bfccb9e8-9d93-458e-85ba-f66efb9b0289" providerId="ADAL" clId="{DD6DEFFE-5E47-0B4D-A24C-B17C3389DF0F}" dt="2020-02-20T13:15:56.838" v="568" actId="9405"/>
        <pc:sldMkLst>
          <pc:docMk/>
          <pc:sldMk cId="1108344290" sldId="438"/>
        </pc:sldMkLst>
        <pc:spChg chg="mod">
          <ac:chgData name="Eric Torunski" userId="bfccb9e8-9d93-458e-85ba-f66efb9b0289" providerId="ADAL" clId="{DD6DEFFE-5E47-0B4D-A24C-B17C3389DF0F}" dt="2020-02-20T13:15:33.655" v="559" actId="12"/>
          <ac:spMkLst>
            <pc:docMk/>
            <pc:sldMk cId="1108344290" sldId="438"/>
            <ac:spMk id="3" creationId="{00000000-0000-0000-0000-000000000000}"/>
          </ac:spMkLst>
        </pc:spChg>
        <pc:grpChg chg="mod">
          <ac:chgData name="Eric Torunski" userId="bfccb9e8-9d93-458e-85ba-f66efb9b0289" providerId="ADAL" clId="{DD6DEFFE-5E47-0B4D-A24C-B17C3389DF0F}" dt="2020-02-20T13:15:49.881" v="566"/>
          <ac:grpSpMkLst>
            <pc:docMk/>
            <pc:sldMk cId="1108344290" sldId="438"/>
            <ac:grpSpMk id="7" creationId="{8FAA3946-9A74-D149-80AD-D3A2BD090E04}"/>
          </ac:grpSpMkLst>
        </pc:grpChg>
        <pc:picChg chg="add mod">
          <ac:chgData name="Eric Torunski" userId="bfccb9e8-9d93-458e-85ba-f66efb9b0289" providerId="ADAL" clId="{DD6DEFFE-5E47-0B4D-A24C-B17C3389DF0F}" dt="2020-02-20T13:15:37.862" v="561" actId="1076"/>
          <ac:picMkLst>
            <pc:docMk/>
            <pc:sldMk cId="1108344290" sldId="438"/>
            <ac:picMk id="4" creationId="{F1B41191-7BD9-7D4C-9D62-8D071496F21E}"/>
          </ac:picMkLst>
        </pc:picChg>
        <pc:inkChg chg="add mod">
          <ac:chgData name="Eric Torunski" userId="bfccb9e8-9d93-458e-85ba-f66efb9b0289" providerId="ADAL" clId="{DD6DEFFE-5E47-0B4D-A24C-B17C3389DF0F}" dt="2020-02-20T13:15:49.881" v="566"/>
          <ac:inkMkLst>
            <pc:docMk/>
            <pc:sldMk cId="1108344290" sldId="438"/>
            <ac:inkMk id="5" creationId="{3CA9280D-BE0A-804E-B2AD-CC123B1D57AD}"/>
          </ac:inkMkLst>
        </pc:inkChg>
        <pc:inkChg chg="add del mod">
          <ac:chgData name="Eric Torunski" userId="bfccb9e8-9d93-458e-85ba-f66efb9b0289" providerId="ADAL" clId="{DD6DEFFE-5E47-0B4D-A24C-B17C3389DF0F}" dt="2020-02-20T13:15:49.881" v="566"/>
          <ac:inkMkLst>
            <pc:docMk/>
            <pc:sldMk cId="1108344290" sldId="438"/>
            <ac:inkMk id="6" creationId="{7964016D-43C1-0E4E-BDB2-0537602285EA}"/>
          </ac:inkMkLst>
        </pc:inkChg>
        <pc:inkChg chg="add">
          <ac:chgData name="Eric Torunski" userId="bfccb9e8-9d93-458e-85ba-f66efb9b0289" providerId="ADAL" clId="{DD6DEFFE-5E47-0B4D-A24C-B17C3389DF0F}" dt="2020-02-20T13:15:53.384" v="567" actId="9405"/>
          <ac:inkMkLst>
            <pc:docMk/>
            <pc:sldMk cId="1108344290" sldId="438"/>
            <ac:inkMk id="8" creationId="{23F4855E-6F7F-5749-94CF-3BB1465772C1}"/>
          </ac:inkMkLst>
        </pc:inkChg>
        <pc:inkChg chg="add">
          <ac:chgData name="Eric Torunski" userId="bfccb9e8-9d93-458e-85ba-f66efb9b0289" providerId="ADAL" clId="{DD6DEFFE-5E47-0B4D-A24C-B17C3389DF0F}" dt="2020-02-20T13:15:56.838" v="568" actId="9405"/>
          <ac:inkMkLst>
            <pc:docMk/>
            <pc:sldMk cId="1108344290" sldId="438"/>
            <ac:inkMk id="9" creationId="{3F8A67BB-2720-C340-A12F-C29ACF42A331}"/>
          </ac:inkMkLst>
        </pc:inkChg>
      </pc:sldChg>
      <pc:sldChg chg="modSp">
        <pc:chgData name="Eric Torunski" userId="bfccb9e8-9d93-458e-85ba-f66efb9b0289" providerId="ADAL" clId="{DD6DEFFE-5E47-0B4D-A24C-B17C3389DF0F}" dt="2020-02-20T04:04:32.205" v="210" actId="20577"/>
        <pc:sldMkLst>
          <pc:docMk/>
          <pc:sldMk cId="1053685588" sldId="439"/>
        </pc:sldMkLst>
        <pc:spChg chg="mod">
          <ac:chgData name="Eric Torunski" userId="bfccb9e8-9d93-458e-85ba-f66efb9b0289" providerId="ADAL" clId="{DD6DEFFE-5E47-0B4D-A24C-B17C3389DF0F}" dt="2020-02-20T04:04:32.205" v="210" actId="20577"/>
          <ac:spMkLst>
            <pc:docMk/>
            <pc:sldMk cId="1053685588" sldId="439"/>
            <ac:spMk id="3" creationId="{00000000-0000-0000-0000-000000000000}"/>
          </ac:spMkLst>
        </pc:spChg>
      </pc:sldChg>
      <pc:sldChg chg="modSp add">
        <pc:chgData name="Eric Torunski" userId="bfccb9e8-9d93-458e-85ba-f66efb9b0289" providerId="ADAL" clId="{DD6DEFFE-5E47-0B4D-A24C-B17C3389DF0F}" dt="2020-02-20T13:23:45.377" v="890" actId="20577"/>
        <pc:sldMkLst>
          <pc:docMk/>
          <pc:sldMk cId="3098037132" sldId="440"/>
        </pc:sldMkLst>
        <pc:spChg chg="mod">
          <ac:chgData name="Eric Torunski" userId="bfccb9e8-9d93-458e-85ba-f66efb9b0289" providerId="ADAL" clId="{DD6DEFFE-5E47-0B4D-A24C-B17C3389DF0F}" dt="2020-02-20T13:23:45.377" v="890" actId="20577"/>
          <ac:spMkLst>
            <pc:docMk/>
            <pc:sldMk cId="3098037132" sldId="440"/>
            <ac:spMk id="3" creationId="{00000000-0000-0000-0000-000000000000}"/>
          </ac:spMkLst>
        </pc:spChg>
      </pc:sldChg>
    </pc:docChg>
  </pc:docChgLst>
  <pc:docChgLst>
    <pc:chgData name="Eric Torunski" userId="bfccb9e8-9d93-458e-85ba-f66efb9b0289" providerId="ADAL" clId="{8B6C579F-F8D9-874B-A74D-4875A1C47E0F}"/>
    <pc:docChg chg="custSel addSld modSld">
      <pc:chgData name="Eric Torunski" userId="bfccb9e8-9d93-458e-85ba-f66efb9b0289" providerId="ADAL" clId="{8B6C579F-F8D9-874B-A74D-4875A1C47E0F}" dt="2020-09-21T22:36:32.754" v="569" actId="20577"/>
      <pc:docMkLst>
        <pc:docMk/>
      </pc:docMkLst>
      <pc:sldChg chg="delSp modSp mod">
        <pc:chgData name="Eric Torunski" userId="bfccb9e8-9d93-458e-85ba-f66efb9b0289" providerId="ADAL" clId="{8B6C579F-F8D9-874B-A74D-4875A1C47E0F}" dt="2020-09-21T22:35:46.899" v="522" actId="20577"/>
        <pc:sldMkLst>
          <pc:docMk/>
          <pc:sldMk cId="1440026768" sldId="414"/>
        </pc:sldMkLst>
        <pc:spChg chg="mod">
          <ac:chgData name="Eric Torunski" userId="bfccb9e8-9d93-458e-85ba-f66efb9b0289" providerId="ADAL" clId="{8B6C579F-F8D9-874B-A74D-4875A1C47E0F}" dt="2020-09-21T22:32:34.151" v="240" actId="20577"/>
          <ac:spMkLst>
            <pc:docMk/>
            <pc:sldMk cId="1440026768" sldId="414"/>
            <ac:spMk id="2" creationId="{00000000-0000-0000-0000-000000000000}"/>
          </ac:spMkLst>
        </pc:spChg>
        <pc:spChg chg="mod">
          <ac:chgData name="Eric Torunski" userId="bfccb9e8-9d93-458e-85ba-f66efb9b0289" providerId="ADAL" clId="{8B6C579F-F8D9-874B-A74D-4875A1C47E0F}" dt="2020-09-21T22:35:46.899" v="522" actId="20577"/>
          <ac:spMkLst>
            <pc:docMk/>
            <pc:sldMk cId="1440026768" sldId="414"/>
            <ac:spMk id="3" creationId="{00000000-0000-0000-0000-000000000000}"/>
          </ac:spMkLst>
        </pc:spChg>
        <pc:spChg chg="del">
          <ac:chgData name="Eric Torunski" userId="bfccb9e8-9d93-458e-85ba-f66efb9b0289" providerId="ADAL" clId="{8B6C579F-F8D9-874B-A74D-4875A1C47E0F}" dt="2020-09-21T22:33:19.746" v="358" actId="478"/>
          <ac:spMkLst>
            <pc:docMk/>
            <pc:sldMk cId="1440026768" sldId="414"/>
            <ac:spMk id="5" creationId="{29349480-D2ED-B04F-9948-B0A29BC7A484}"/>
          </ac:spMkLst>
        </pc:spChg>
        <pc:spChg chg="mod">
          <ac:chgData name="Eric Torunski" userId="bfccb9e8-9d93-458e-85ba-f66efb9b0289" providerId="ADAL" clId="{8B6C579F-F8D9-874B-A74D-4875A1C47E0F}" dt="2020-09-21T22:35:26.662" v="468" actId="1076"/>
          <ac:spMkLst>
            <pc:docMk/>
            <pc:sldMk cId="1440026768" sldId="414"/>
            <ac:spMk id="6" creationId="{155C2F0C-B6E2-D94F-9172-3DC119DE2D1E}"/>
          </ac:spMkLst>
        </pc:spChg>
        <pc:spChg chg="del">
          <ac:chgData name="Eric Torunski" userId="bfccb9e8-9d93-458e-85ba-f66efb9b0289" providerId="ADAL" clId="{8B6C579F-F8D9-874B-A74D-4875A1C47E0F}" dt="2020-09-21T22:32:37.929" v="241" actId="478"/>
          <ac:spMkLst>
            <pc:docMk/>
            <pc:sldMk cId="1440026768" sldId="414"/>
            <ac:spMk id="7" creationId="{75AFB883-D731-4143-8F29-3605DC6309F5}"/>
          </ac:spMkLst>
        </pc:spChg>
      </pc:sldChg>
      <pc:sldChg chg="modSp mod">
        <pc:chgData name="Eric Torunski" userId="bfccb9e8-9d93-458e-85ba-f66efb9b0289" providerId="ADAL" clId="{8B6C579F-F8D9-874B-A74D-4875A1C47E0F}" dt="2020-09-21T22:36:32.754" v="569" actId="20577"/>
        <pc:sldMkLst>
          <pc:docMk/>
          <pc:sldMk cId="710986209" sldId="415"/>
        </pc:sldMkLst>
        <pc:spChg chg="mod">
          <ac:chgData name="Eric Torunski" userId="bfccb9e8-9d93-458e-85ba-f66efb9b0289" providerId="ADAL" clId="{8B6C579F-F8D9-874B-A74D-4875A1C47E0F}" dt="2020-09-21T22:36:32.754" v="569" actId="20577"/>
          <ac:spMkLst>
            <pc:docMk/>
            <pc:sldMk cId="710986209" sldId="415"/>
            <ac:spMk id="2" creationId="{00000000-0000-0000-0000-000000000000}"/>
          </ac:spMkLst>
        </pc:spChg>
        <pc:spChg chg="mod">
          <ac:chgData name="Eric Torunski" userId="bfccb9e8-9d93-458e-85ba-f66efb9b0289" providerId="ADAL" clId="{8B6C579F-F8D9-874B-A74D-4875A1C47E0F}" dt="2020-09-21T22:32:15.751" v="233" actId="20577"/>
          <ac:spMkLst>
            <pc:docMk/>
            <pc:sldMk cId="710986209" sldId="415"/>
            <ac:spMk id="3" creationId="{00000000-0000-0000-0000-000000000000}"/>
          </ac:spMkLst>
        </pc:spChg>
      </pc:sldChg>
      <pc:sldChg chg="delSp modSp add mod">
        <pc:chgData name="Eric Torunski" userId="bfccb9e8-9d93-458e-85ba-f66efb9b0289" providerId="ADAL" clId="{8B6C579F-F8D9-874B-A74D-4875A1C47E0F}" dt="2020-09-21T22:36:07.503" v="532" actId="20577"/>
        <pc:sldMkLst>
          <pc:docMk/>
          <pc:sldMk cId="3389808075" sldId="441"/>
        </pc:sldMkLst>
        <pc:spChg chg="mod">
          <ac:chgData name="Eric Torunski" userId="bfccb9e8-9d93-458e-85ba-f66efb9b0289" providerId="ADAL" clId="{8B6C579F-F8D9-874B-A74D-4875A1C47E0F}" dt="2020-09-21T22:36:07.503" v="532" actId="20577"/>
          <ac:spMkLst>
            <pc:docMk/>
            <pc:sldMk cId="3389808075" sldId="441"/>
            <ac:spMk id="3" creationId="{00000000-0000-0000-0000-000000000000}"/>
          </ac:spMkLst>
        </pc:spChg>
        <pc:spChg chg="del">
          <ac:chgData name="Eric Torunski" userId="bfccb9e8-9d93-458e-85ba-f66efb9b0289" providerId="ADAL" clId="{8B6C579F-F8D9-874B-A74D-4875A1C47E0F}" dt="2020-09-21T22:35:55.057" v="523" actId="478"/>
          <ac:spMkLst>
            <pc:docMk/>
            <pc:sldMk cId="3389808075" sldId="441"/>
            <ac:spMk id="5" creationId="{29349480-D2ED-B04F-9948-B0A29BC7A484}"/>
          </ac:spMkLst>
        </pc:spChg>
        <pc:spChg chg="del">
          <ac:chgData name="Eric Torunski" userId="bfccb9e8-9d93-458e-85ba-f66efb9b0289" providerId="ADAL" clId="{8B6C579F-F8D9-874B-A74D-4875A1C47E0F}" dt="2020-09-21T22:36:04.164" v="529" actId="478"/>
          <ac:spMkLst>
            <pc:docMk/>
            <pc:sldMk cId="3389808075" sldId="441"/>
            <ac:spMk id="6" creationId="{155C2F0C-B6E2-D94F-9172-3DC119DE2D1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03DC6CA-FBE5-4DF9-8ECC-D8D7E7310A50}" type="datetimeFigureOut">
              <a:rPr lang="en-US"/>
              <a:pPr>
                <a:defRPr/>
              </a:pPr>
              <a:t>5/18/2021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09868DC-7F8E-4D0E-9FEA-14E6607D9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7728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0T13:15:46.9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0 321 24575,'2'-3'0,"3"-1"0,1 3 0,8-4 0,-6 2 0,11-3 0,33-9 0,14 4 0,-13 1 0,4 1 0,6 2 0,1 0-514,7-2 1,4-2 513,17 0 0,1 0 0,-4-4 0,-2 1 0,-1 3 0,-1 0 0,-5-3 0,-3 1-192,-19 6 1,0 0 191,15-4 0,2 1 0,-2 3 0,-1 1 0,-1-1 0,1 0 0,2 3 0,1 0 0,8-2 0,-1 0 0,-14 2 0,2 0-294,-3-1 0,3 0 0,-3 0 294,6 1 0,-2 1 0,13-1 0,-1 1 0,-15 3 0,1 0 0,24 0 0,3 0 0,-17 3 0,-1 0 0,-2 0 0,1 0 0,11 7 0,-4 1 0,-29-4 0,-1 0 0,37 7 0,0-1 0,-41-9 0,1 1 0,34 7 0,2 1 0,-33-5 0,0 0 0,32 2 0,3 2-3013,-15 2 1,-4-2 3012,-20-7 0,1-1 0,16 8 0,0 1 493,33-4-493,-37 3 0,3 1 0,-5-2 0,-3-1 255,30 9-255,-32-4 0,1 1 0,-9-6 0,3 1 0,21 6 0,0 0 0,-21-9 0,-1-1 0,19 6 0,-3-2 626,-4-3-626,0 1 0,3 1 0,27 8 0,-29-10 0,1-1 0,26 11 79,-36-8 1,-4-1-80,1 2 0,37 13 0,-24-7 0,-1 1 0,-4 2 6784,-1-4-6784,13 12 0,-5-5 0,-19-4 0,1-1 0,33 6 0,-30-6 0,2 1 0,43 7 0,-12 4 0,-30-9 0,-11-3 0,-9-1 0,-17-7 0,16 7 0,-1 1 0,-6-4 0,15 8 0,-17-10 0,-2 1 0,4-2 0,-14-5 0,8 0 0,-5-2 0,10 7 0,-12-9 0,20 13 0,-1-8 0,-1 5 0,3-4 0,15 1 0,-1 6 0,14-3 0,-11 3 0,15-4 0,7 5 0,0-7 0,0 7 0,-47-15 0,7 7 0,4-2 0,-12-2 0,31 1 0,-37-5 0,10 0 0,0 0 0,12 0 0,29 0 0,1 0 0,-2-5 0,-24 4 0,-11-4 0,-19 5 0,-1 0 0,0 0 0,2 0 0,10 0 0,-5 0 0,6-3 0,0 3 0,-6-3 0,13 3 0,-17 0 0,31 5 0,-20-4 0,22 4 0,-21-5 0,-9 0 0,-9 0 0,-8 2 0,2-1 0,11 5 0,-5-3 0,22 6 0,-9-2 0,5 1 0,-9-3 0,-9-2 0,-6-1 0,0 3 0,1 7 0,6 0 0,-5 3 0,6-4 0,-5-1 0,0-2 0,-1-1 0,-4-2 0,2-2 0,-3 1 0,3-1 0,-2 2 0,2-2 0,-5 1 0,5-1 0,-3 0 0,3 1 0,0-1 0,0 2 0,0 0 0,0-2 0,0-1 0,0 0 0,0 1 0,0 0 0,0-1 0,-2 0 0,-1-1 0,-2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0T13:15:53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535 0 24575,'7'2'0,"1"3"0,9 11 0,18 18 0,24 14 0,-20-13 0,1 0 0,29 16 0,-22-12 0,0-3 0,15 3 0,-18-8 0,1 0 0,17 4 0,-15-4 0,-3-2 0,-22-14 0,11 13 0,-17-15 0,1 4 0,-9-9 0,-1 2 0,2 2 0,-5-4 0,20 16 0,-7-7 0,23 19 0,-19-15 0,3 1 0,-16-15 0,-1-2 0,-2 0 0,3 3 0,-3-3 0,5 5 0,-2-3 0,-1 4 0,1-1 0,-3-3 0,0 1 0,-2-3 0,1 0 0,1 0 0,-2 0 0,4 0 0,-4 2 0,2 1 0,-2 0 0,3 1 0,-2-1 0,3 0 0,-2-1 0,0-2 0,2 2 0,-1 1 0,3 2 0,-3-2 0,1-1 0,0 1 0,1 0 0,0-1 0,9 10 0,-9-9 0,9 7 0,-12-10 0,5 2 0,-5-2 0,2 0 0,-2 0 0,0-2 0,0 2 0,-2 0 0,2-3 0,-5 3 0,5-2 0,-5 2 0,5-3 0,-5 3 0,3-2 0,-3 2 0,2-2 0,-2 1 0,5-1 0,-5 2 0,5 0 0,-5 0 0,5 0 0,-2 0 0,-1 0 0,3 0 0,-5 0 0,5 0 0,-5 0 0,5 0 0,-2-2 0,-1 1 0,3-1 0,-5 2 0,3 0 0,-1-2 0,-2 1 0,3-1 0,-1 0 0,-2 1 0,5-1 0,-2 4 0,-1-1 0,3 1 0,-2-4 0,-1 1 0,1-1 0,-1 2 0,1-2 0,-1 1 0,1-1 0,-1 0 0,-6 1 0,3-3 0,-7 3 0,1-1 0,-1 2 0,0 0 0,-1 0 0,1 0 0,-21 2 0,2 1 0,-9 3 0,9-3 0,8 2 0,4-2 0,3-4 0,-2 3 0,5-2 0,-9 2 0,7 0 0,-3-1 0,3 1 0,1-1 0,0 3 0,2-3 0,-2 1 0,-12 10 0,5-8 0,-23 19 0,18-16 0,-3 6 0,6-6 0,-6 6 0,-4-1 0,-3 4 0,10-9 0,-11 8 0,6-6 0,-9 8 0,2-5 0,17-7 0,-23 13 0,13-10 0,-5 5 0,7-3 0,2-4 0,-6 5 0,-7 2 0,-7 6 0,17-10 0,-15 8 0,14-4 0,2-2 0,-18 13 0,28-18 0,-22 15 0,14-13 0,-9 9 0,7-9 0,3 0 0,-7-1 0,-4 9 0,-20 6 0,19-7 0,5-4 0,15-10 0,3-1 0,-8 1 0,4 3 0,2-5 0,-1 4 0,3-4 0,-1 1 0,-2 0 0,-8 2 0,9-1 0,-27 7 0,21-5 0,-15 8 0,19-12 0,0 4 0,5-5 0,2-1 0,1 3 0,-1-5 0,1 5 0,-4-5 0,1 5 0,2-5 0,3 3 0,3-3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2-20T13:15:56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778 17 24575,'-5'0'0,"0"0"0,0 0 0,2-2 0,-2 1 0,2-1 0,-2 2 0,0-2 0,-2 1 0,-5-4 0,-3 4 0,-5-2 0,7 3 0,-4 0 0,-4 0 0,0 0 0,-2 0 0,9 0 0,4 0 0,-4 0 0,5 0 0,-9 0 0,11 0 0,-18 0 0,3 0 0,-3 0 0,4 0 0,13 0 0,-2 3 0,5-1 0,-3 1 0,3 2 0,-6-5 0,-10 6 0,4-5 0,-8 6 0,16-4 0,-3 3 0,7-1 0,0-2 0,-2 3 0,1-2 0,-18 15 0,13-11 0,-14 8 0,11-10 0,3-1 0,-3 1 0,-1-1 0,4-2 0,-1 2 0,5-2 0,2 2 0,-3 2 0,3-1 0,-3 1 0,-10 4 0,9-4 0,-12 3 0,15-2 0,1-3 0,3 2 0,2-2 0,-2 3 0,1 4 0,-1-1 0,2 14 0,-4 0 0,-1 11 0,-5 7 0,1-5 0,3-2 0,2-10 0,4-13 0,0 1 0,0-7 0,0 1 0,0 2 0,0 2 0,2-3 0,2 8 0,2-4 0,0 6 0,-2-6 0,1 5 0,-4-11 0,4 6 0,1-1 0,-2-3 0,4 2 0,-8-6 0,5 0 0,-5 0 0,5 0 0,-2 0 0,4 3 0,-2-3 0,12 12 0,-7-9 0,5 9 0,-4-6 0,-5-2 0,9 6 0,-6-7 0,5 1 0,10 10 0,-10-8 0,29 18 0,-28-19 0,18 10 0,-3-2 0,0-5 0,6 8 0,-2-8 0,2 9 0,-6-8 0,19 15 0,-30-21 0,14 10 0,-18-12 0,27 12 0,-18-8 0,18 9 0,-23-13 0,0 1 0,23-4 0,-18 3 0,18-5 0,-23 1 0,30 4 0,-15-5 0,24 9 0,-29-7 0,5 2 0,24 4 0,-15-8 0,30 5 0,-35-2 0,-2-3 0,6 7 0,-24-6 0,23 2 0,-28-2 0,8-1 0,1 1 0,-9-2 0,20 0 0,-20 0 0,8 0 0,8 0 0,-14 0 0,26 0 0,-28-2 0,8-1 0,-7-5 0,-3 2 0,4-3 0,-5 4 0,4-1 0,-5 1 0,8-4 0,-10 1 0,2-2 0,-5 3 0,-3 2 0,3-2 0,-3-1 0,1-2 0,-2-1 0,0-18 0,0 10 0,0-11 0,-3 12 0,3 7 0,-8-22 0,7 14 0,-4-15 0,2 14 0,0 5 0,-9-18 0,1 14 0,-2-15 0,4 19 0,0-4 0,3 8 0,-21-24 0,11 18 0,-13-19 0,7 16 0,5 3 0,-9-8 0,-4 2 0,1-5 0,-9 3 0,-18-17 0,22 21 0,-25-17 0,38 27 0,-5-3 0,6 3 0,1-1 0,0-1 0,-11-9 0,1 5 0,-2-5 0,8 8 0,-3-1 0,9 6 0,-20-14 0,15 14 0,-3-8 0,7 11 0,-20-8 0,13 6 0,-31-17 0,33 16 0,-7-11 0,12 14 0,6-2 0,-2 2 0,-15-10 0,17 8 0,-17-7 0,21 10 0,0 3 0,1-1 0,2 0 0,0 3 0,0-2 0,-3 2 0,3-3 0,-3 3 0,5 0 0,1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F44CB2B-98E1-42E7-964D-A772C2243758}" type="datetimeFigureOut">
              <a:rPr lang="en-US"/>
              <a:pPr>
                <a:defRPr/>
              </a:pPr>
              <a:t>5/18/2021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43FE971-1D92-490D-A46B-ED988BD8BA7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1020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3FE971-1D92-490D-A46B-ED988BD8BA72}" type="slidenum">
              <a:rPr lang="en-CA" smtClean="0"/>
              <a:pPr>
                <a:defRPr/>
              </a:pPr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5151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252520" cy="5143500"/>
          </a:xfrm>
          <a:prstGeom prst="rect">
            <a:avLst/>
          </a:prstGeom>
          <a:solidFill>
            <a:srgbClr val="006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noFill/>
              </a:ln>
              <a:solidFill>
                <a:schemeClr val="tx2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16018" y="2895786"/>
            <a:ext cx="4032447" cy="1026114"/>
          </a:xfrm>
        </p:spPr>
        <p:txBody>
          <a:bodyPr anchor="t"/>
          <a:lstStyle>
            <a:lvl1pPr marL="0" indent="0" algn="r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</a:t>
            </a:r>
            <a:br>
              <a:rPr lang="en-US"/>
            </a:br>
            <a:r>
              <a:rPr lang="en-US"/>
              <a:t>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6016" y="1491630"/>
            <a:ext cx="4032448" cy="1355940"/>
          </a:xfrm>
          <a:noFill/>
        </p:spPr>
        <p:txBody>
          <a:bodyPr/>
          <a:lstStyle>
            <a:lvl1pPr algn="r">
              <a:lnSpc>
                <a:spcPct val="90000"/>
              </a:lnSpc>
              <a:defRPr sz="3200" b="1" i="0" cap="all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</a:t>
            </a:r>
            <a:br>
              <a:rPr lang="en-US"/>
            </a:br>
            <a:r>
              <a:rPr lang="en-US"/>
              <a:t>title style</a:t>
            </a:r>
          </a:p>
        </p:txBody>
      </p:sp>
      <p:pic>
        <p:nvPicPr>
          <p:cNvPr id="9" name="Picture 8" descr="The AC icon illustrates the Algonquin's connectivity theme." title="AC icon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137" b="2941"/>
          <a:stretch/>
        </p:blipFill>
        <p:spPr>
          <a:xfrm>
            <a:off x="27221" y="346348"/>
            <a:ext cx="4583701" cy="4797152"/>
          </a:xfrm>
          <a:prstGeom prst="rect">
            <a:avLst/>
          </a:prstGeom>
        </p:spPr>
      </p:pic>
      <p:pic>
        <p:nvPicPr>
          <p:cNvPr id="7" name="Picture 6" descr="algonquin_wht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68146" y="189340"/>
            <a:ext cx="2952326" cy="9001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4569972"/>
          </a:xfrm>
          <a:prstGeom prst="rect">
            <a:avLst/>
          </a:prstGeom>
          <a:solidFill>
            <a:srgbClr val="00673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1804"/>
            <a:ext cx="4038600" cy="33161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1805"/>
            <a:ext cx="4038600" cy="3316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546998"/>
            <a:ext cx="9144000" cy="59650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67545" y="1491630"/>
            <a:ext cx="8208912" cy="286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1" name="Title Placeholder 1"/>
          <p:cNvSpPr>
            <a:spLocks noGrp="1"/>
          </p:cNvSpPr>
          <p:nvPr>
            <p:ph type="title"/>
          </p:nvPr>
        </p:nvSpPr>
        <p:spPr bwMode="auto">
          <a:xfrm>
            <a:off x="467544" y="195486"/>
            <a:ext cx="8208912" cy="896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</a:t>
            </a:r>
            <a:br>
              <a:rPr lang="en-US"/>
            </a:br>
            <a:r>
              <a:rPr lang="en-US"/>
              <a:t>title style</a:t>
            </a:r>
          </a:p>
        </p:txBody>
      </p:sp>
      <p:pic>
        <p:nvPicPr>
          <p:cNvPr id="15" name="Picture 14" descr="Algonquin College Icon" title="AC Icon"/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779" t="5165" b="5138"/>
          <a:stretch/>
        </p:blipFill>
        <p:spPr>
          <a:xfrm>
            <a:off x="10411" y="4551386"/>
            <a:ext cx="775399" cy="592114"/>
          </a:xfrm>
          <a:prstGeom prst="rect">
            <a:avLst/>
          </a:prstGeom>
        </p:spPr>
      </p:pic>
      <p:pic>
        <p:nvPicPr>
          <p:cNvPr id="7" name="Picture 6" descr="algonquin_wht.eps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0232" y="4527381"/>
            <a:ext cx="2088232" cy="6366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79" r:id="rId3"/>
    <p:sldLayoutId id="2147483778" r:id="rId4"/>
    <p:sldLayoutId id="2147483776" r:id="rId5"/>
    <p:sldLayoutId id="2147483771" r:id="rId6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Arial"/>
          <a:ea typeface="+mj-ea"/>
          <a:cs typeface="Arial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339933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3200" kern="1200">
          <a:solidFill>
            <a:schemeClr val="accent5"/>
          </a:solidFill>
          <a:latin typeface="Arial"/>
          <a:ea typeface="+mn-ea"/>
          <a:cs typeface="Arial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800" kern="1200">
          <a:solidFill>
            <a:schemeClr val="accent5"/>
          </a:solidFill>
          <a:latin typeface="Arial"/>
          <a:ea typeface="+mn-ea"/>
          <a:cs typeface="Arial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400" kern="1200">
          <a:solidFill>
            <a:schemeClr val="accent5"/>
          </a:solidFill>
          <a:latin typeface="Arial"/>
          <a:ea typeface="+mn-ea"/>
          <a:cs typeface="Arial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000" kern="1200">
          <a:solidFill>
            <a:schemeClr val="accent5"/>
          </a:solidFill>
          <a:latin typeface="Arial"/>
          <a:ea typeface="+mn-ea"/>
          <a:cs typeface="Arial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/>
        <a:buChar char="•"/>
        <a:defRPr sz="2000" kern="1200">
          <a:solidFill>
            <a:schemeClr val="accent5"/>
          </a:solidFill>
          <a:latin typeface="Arial"/>
          <a:ea typeface="+mn-ea"/>
          <a:cs typeface="Arial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peach.themazzone.com/durian/movies/sintel-1280-surround.mp4" TargetMode="External"/><Relationship Id="rId2" Type="http://schemas.openxmlformats.org/officeDocument/2006/relationships/hyperlink" Target="http://ftp.halifax.rwth-aachen.de/blender/demo/movies/ToS/tears_of_steel_720p.mov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chive.org/download/ElephantsDream/ed_1024_512kb.mp4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wearables/ui/layou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032" y="1491630"/>
            <a:ext cx="3888432" cy="1355940"/>
          </a:xfrm>
        </p:spPr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CST2335</a:t>
            </a:r>
            <a:br>
              <a:rPr lang="en-US">
                <a:solidFill>
                  <a:srgbClr val="FFFFFF"/>
                </a:solidFill>
              </a:rPr>
            </a:br>
            <a:r>
              <a:rPr lang="en-US"/>
              <a:t>Graphical Interface programming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933002" y="3561860"/>
            <a:ext cx="3815463" cy="1026114"/>
          </a:xfrm>
        </p:spPr>
        <p:txBody>
          <a:bodyPr/>
          <a:lstStyle/>
          <a:p>
            <a:r>
              <a:rPr lang="en-US"/>
              <a:t>Extra material</a:t>
            </a:r>
          </a:p>
          <a:p>
            <a:r>
              <a:rPr lang="en-US"/>
              <a:t>Wear and TV applications</a:t>
            </a:r>
          </a:p>
        </p:txBody>
      </p:sp>
    </p:spTree>
    <p:extLst>
      <p:ext uri="{BB962C8B-B14F-4D97-AF65-F5344CB8AC3E}">
        <p14:creationId xmlns:p14="http://schemas.microsoft.com/office/powerpoint/2010/main" val="1204534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08912" cy="896318"/>
          </a:xfrm>
        </p:spPr>
        <p:txBody>
          <a:bodyPr/>
          <a:lstStyle/>
          <a:p>
            <a:r>
              <a:rPr lang="en-US"/>
              <a:t>TV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43558"/>
            <a:ext cx="8424936" cy="3600400"/>
          </a:xfrm>
        </p:spPr>
        <p:txBody>
          <a:bodyPr/>
          <a:lstStyle/>
          <a:p>
            <a:r>
              <a:rPr lang="en-US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TV applications are the same as normal applications only with a fixed screen ratio (1920x1080). 4K tv is 3840x2160.</a:t>
            </a:r>
          </a:p>
          <a:p>
            <a:r>
              <a:rPr lang="en-US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TV applications are mainly for navigating videos. The interfaces are really basic since there is no keyboard. The only input is the direction pad (D-pad). </a:t>
            </a:r>
          </a:p>
          <a:p>
            <a:r>
              <a:rPr lang="en-US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Look at the branch week2_TV on </a:t>
            </a:r>
            <a:r>
              <a:rPr lang="en-US" sz="24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github</a:t>
            </a:r>
            <a:r>
              <a:rPr lang="en-US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.</a:t>
            </a:r>
          </a:p>
          <a:p>
            <a:r>
              <a:rPr lang="en-US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Create a TV virtual device: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F8ADF6-37A8-FB4B-B4B4-5D4CD501D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291830"/>
            <a:ext cx="2560340" cy="122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685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08912" cy="896318"/>
          </a:xfrm>
        </p:spPr>
        <p:txBody>
          <a:bodyPr/>
          <a:lstStyle/>
          <a:p>
            <a:r>
              <a:rPr lang="en-US"/>
              <a:t>TV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312" y="643645"/>
            <a:ext cx="8424936" cy="3456384"/>
          </a:xfrm>
        </p:spPr>
        <p:txBody>
          <a:bodyPr/>
          <a:lstStyle/>
          <a:p>
            <a:endParaRPr lang="en-US" sz="16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US"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In the </a:t>
            </a:r>
            <a:r>
              <a:rPr lang="en-US" sz="16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AndroidManifest,xml</a:t>
            </a:r>
            <a:r>
              <a:rPr lang="en-US" sz="16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, specify that the TV doesn’t have touch input:</a:t>
            </a:r>
          </a:p>
          <a:p>
            <a:endParaRPr lang="en-US" sz="16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pPr marL="0" indent="0">
              <a:buNone/>
            </a:pPr>
            <a:r>
              <a:rPr lang="en-CA" sz="1600">
                <a:solidFill>
                  <a:schemeClr val="tx1"/>
                </a:solidFill>
              </a:rPr>
              <a:t>&lt;uses-feature </a:t>
            </a:r>
            <a:r>
              <a:rPr lang="en-CA" sz="1600" err="1">
                <a:solidFill>
                  <a:schemeClr val="tx1"/>
                </a:solidFill>
              </a:rPr>
              <a:t>android:name</a:t>
            </a:r>
            <a:r>
              <a:rPr lang="en-CA" sz="1600">
                <a:solidFill>
                  <a:schemeClr val="tx1"/>
                </a:solidFill>
              </a:rPr>
              <a:t>="</a:t>
            </a:r>
            <a:r>
              <a:rPr lang="en-CA" sz="1600" err="1">
                <a:solidFill>
                  <a:schemeClr val="tx1"/>
                </a:solidFill>
              </a:rPr>
              <a:t>android.hardware.touchscreen</a:t>
            </a:r>
            <a:r>
              <a:rPr lang="en-CA" sz="1600">
                <a:solidFill>
                  <a:schemeClr val="tx1"/>
                </a:solidFill>
              </a:rPr>
              <a:t>" </a:t>
            </a:r>
            <a:r>
              <a:rPr lang="en-CA" sz="1600" err="1">
                <a:solidFill>
                  <a:schemeClr val="tx1"/>
                </a:solidFill>
              </a:rPr>
              <a:t>android:required</a:t>
            </a:r>
            <a:r>
              <a:rPr lang="en-CA" sz="1600">
                <a:solidFill>
                  <a:schemeClr val="tx1"/>
                </a:solidFill>
              </a:rPr>
              <a:t>="false" /&gt;</a:t>
            </a:r>
          </a:p>
          <a:p>
            <a:pPr marL="0" indent="0">
              <a:buNone/>
            </a:pPr>
            <a:r>
              <a:rPr lang="en-CA" sz="1600">
                <a:solidFill>
                  <a:schemeClr val="tx1"/>
                </a:solidFill>
              </a:rPr>
              <a:t>&lt;uses-feature </a:t>
            </a:r>
            <a:r>
              <a:rPr lang="en-CA" sz="1600" err="1">
                <a:solidFill>
                  <a:schemeClr val="tx1"/>
                </a:solidFill>
              </a:rPr>
              <a:t>android:name</a:t>
            </a:r>
            <a:r>
              <a:rPr lang="en-CA" sz="1600">
                <a:solidFill>
                  <a:schemeClr val="tx1"/>
                </a:solidFill>
              </a:rPr>
              <a:t>="</a:t>
            </a:r>
            <a:r>
              <a:rPr lang="en-CA" sz="1600" err="1">
                <a:solidFill>
                  <a:schemeClr val="tx1"/>
                </a:solidFill>
              </a:rPr>
              <a:t>android.software.leanback</a:t>
            </a:r>
            <a:r>
              <a:rPr lang="en-CA" sz="1600">
                <a:solidFill>
                  <a:schemeClr val="tx1"/>
                </a:solidFill>
              </a:rPr>
              <a:t>" </a:t>
            </a:r>
            <a:r>
              <a:rPr lang="en-CA" sz="1600" err="1">
                <a:solidFill>
                  <a:schemeClr val="tx1"/>
                </a:solidFill>
              </a:rPr>
              <a:t>android:required</a:t>
            </a:r>
            <a:r>
              <a:rPr lang="en-CA" sz="1600">
                <a:solidFill>
                  <a:schemeClr val="tx1"/>
                </a:solidFill>
              </a:rPr>
              <a:t>="true"/&gt;</a:t>
            </a:r>
          </a:p>
          <a:p>
            <a:pPr marL="0" indent="0">
              <a:buNone/>
            </a:pPr>
            <a:endParaRPr lang="en-CA" sz="2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  <a:p>
            <a:r>
              <a:rPr lang="en-CA"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Provide a </a:t>
            </a:r>
            <a:r>
              <a:rPr lang="en-CA" sz="20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homescreen</a:t>
            </a:r>
            <a:r>
              <a:rPr lang="en-CA"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banner:</a:t>
            </a:r>
          </a:p>
          <a:p>
            <a:r>
              <a:rPr lang="en-CA"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This banner can be localized</a:t>
            </a:r>
          </a:p>
          <a:p>
            <a:pPr marL="0" indent="0">
              <a:buNone/>
            </a:pPr>
            <a:r>
              <a:rPr lang="en-CA"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    using the proper drawable folder</a:t>
            </a:r>
            <a:endParaRPr lang="en-US" sz="20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7583B-F399-0C44-9137-86BBEA618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780" y="2562717"/>
            <a:ext cx="45847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42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08912" cy="896318"/>
          </a:xfrm>
        </p:spPr>
        <p:txBody>
          <a:bodyPr/>
          <a:lstStyle/>
          <a:p>
            <a:r>
              <a:rPr lang="en-US"/>
              <a:t>Android TV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80533"/>
            <a:ext cx="8208912" cy="3467596"/>
          </a:xfrm>
        </p:spPr>
        <p:txBody>
          <a:bodyPr/>
          <a:lstStyle/>
          <a:p>
            <a:r>
              <a:rPr lang="en-CA" sz="2000">
                <a:solidFill>
                  <a:schemeClr val="tx1"/>
                </a:solidFill>
              </a:rPr>
              <a:t>Some TVs cut off part of the video to scale the image properly. In your layout files, you should add a buffer zone around the edge of the screen:</a:t>
            </a:r>
          </a:p>
          <a:p>
            <a:pPr marL="0" indent="0">
              <a:buNone/>
            </a:pPr>
            <a:r>
              <a:rPr lang="en-CA" sz="1600">
                <a:solidFill>
                  <a:schemeClr val="tx1"/>
                </a:solidFill>
              </a:rPr>
              <a:t>		</a:t>
            </a:r>
            <a:r>
              <a:rPr lang="en-CA" sz="1600" err="1">
                <a:solidFill>
                  <a:schemeClr val="tx1"/>
                </a:solidFill>
              </a:rPr>
              <a:t>android:layout_marginTop</a:t>
            </a:r>
            <a:r>
              <a:rPr lang="en-CA" sz="1600">
                <a:solidFill>
                  <a:schemeClr val="tx1"/>
                </a:solidFill>
              </a:rPr>
              <a:t>="27dp"</a:t>
            </a:r>
          </a:p>
          <a:p>
            <a:pPr marL="0" indent="0">
              <a:buNone/>
            </a:pPr>
            <a:r>
              <a:rPr lang="en-CA" sz="1600">
                <a:solidFill>
                  <a:schemeClr val="tx1"/>
                </a:solidFill>
              </a:rPr>
              <a:t>       		</a:t>
            </a:r>
            <a:r>
              <a:rPr lang="en-CA" sz="1600" err="1">
                <a:solidFill>
                  <a:schemeClr val="tx1"/>
                </a:solidFill>
              </a:rPr>
              <a:t>android:layout_marginBottom</a:t>
            </a:r>
            <a:r>
              <a:rPr lang="en-CA" sz="1600">
                <a:solidFill>
                  <a:schemeClr val="tx1"/>
                </a:solidFill>
              </a:rPr>
              <a:t>="27dp"</a:t>
            </a:r>
          </a:p>
          <a:p>
            <a:pPr marL="0" indent="0">
              <a:buNone/>
            </a:pPr>
            <a:r>
              <a:rPr lang="en-CA" sz="1600">
                <a:solidFill>
                  <a:schemeClr val="tx1"/>
                </a:solidFill>
              </a:rPr>
              <a:t>       		</a:t>
            </a:r>
            <a:r>
              <a:rPr lang="en-CA" sz="1600" err="1">
                <a:solidFill>
                  <a:schemeClr val="tx1"/>
                </a:solidFill>
              </a:rPr>
              <a:t>android:layout_marginLeft</a:t>
            </a:r>
            <a:r>
              <a:rPr lang="en-CA" sz="1600">
                <a:solidFill>
                  <a:schemeClr val="tx1"/>
                </a:solidFill>
              </a:rPr>
              <a:t>="48dp"</a:t>
            </a:r>
          </a:p>
          <a:p>
            <a:pPr marL="0" indent="0">
              <a:buNone/>
            </a:pPr>
            <a:r>
              <a:rPr lang="en-CA" sz="1600">
                <a:solidFill>
                  <a:schemeClr val="tx1"/>
                </a:solidFill>
              </a:rPr>
              <a:t>       		</a:t>
            </a:r>
            <a:r>
              <a:rPr lang="en-CA" sz="1600" err="1">
                <a:solidFill>
                  <a:schemeClr val="tx1"/>
                </a:solidFill>
              </a:rPr>
              <a:t>android:layout_marginRight</a:t>
            </a:r>
            <a:r>
              <a:rPr lang="en-CA" sz="1600">
                <a:solidFill>
                  <a:schemeClr val="tx1"/>
                </a:solidFill>
              </a:rPr>
              <a:t>="48dp"</a:t>
            </a:r>
          </a:p>
        </p:txBody>
      </p:sp>
    </p:spTree>
    <p:extLst>
      <p:ext uri="{BB962C8B-B14F-4D97-AF65-F5344CB8AC3E}">
        <p14:creationId xmlns:p14="http://schemas.microsoft.com/office/powerpoint/2010/main" val="2279626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08912" cy="896318"/>
          </a:xfrm>
        </p:spPr>
        <p:txBody>
          <a:bodyPr/>
          <a:lstStyle/>
          <a:p>
            <a:r>
              <a:rPr lang="en-US"/>
              <a:t>Android TV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880533"/>
            <a:ext cx="8208912" cy="3467596"/>
          </a:xfrm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In the layout, add buttons, </a:t>
            </a:r>
            <a:r>
              <a:rPr lang="en-US" sz="2000" err="1">
                <a:solidFill>
                  <a:schemeClr val="tx1"/>
                </a:solidFill>
              </a:rPr>
              <a:t>listViews</a:t>
            </a:r>
            <a:r>
              <a:rPr lang="en-US" sz="2000">
                <a:solidFill>
                  <a:schemeClr val="tx1"/>
                </a:solidFill>
              </a:rPr>
              <a:t>. You should handle d-pad navigation: up, down, left, right.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	</a:t>
            </a:r>
            <a:r>
              <a:rPr lang="en-US" sz="2000" err="1">
                <a:solidFill>
                  <a:schemeClr val="tx1"/>
                </a:solidFill>
              </a:rPr>
              <a:t>android:nextFocusDown</a:t>
            </a:r>
            <a:r>
              <a:rPr lang="en-US" sz="2000">
                <a:solidFill>
                  <a:schemeClr val="tx1"/>
                </a:solidFill>
              </a:rPr>
              <a:t>="@id/item1"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	</a:t>
            </a:r>
            <a:r>
              <a:rPr lang="en-US" sz="2000" err="1">
                <a:solidFill>
                  <a:schemeClr val="tx1"/>
                </a:solidFill>
              </a:rPr>
              <a:t>android:nextFocusUp</a:t>
            </a:r>
            <a:r>
              <a:rPr lang="en-US" sz="2000">
                <a:solidFill>
                  <a:schemeClr val="tx1"/>
                </a:solidFill>
              </a:rPr>
              <a:t>="@id/item2"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	</a:t>
            </a:r>
            <a:r>
              <a:rPr lang="en-US" sz="2000" err="1">
                <a:solidFill>
                  <a:schemeClr val="tx1"/>
                </a:solidFill>
              </a:rPr>
              <a:t>android:nextFocusRight</a:t>
            </a:r>
            <a:r>
              <a:rPr lang="en-US" sz="2000">
                <a:solidFill>
                  <a:schemeClr val="tx1"/>
                </a:solidFill>
              </a:rPr>
              <a:t>="@id/item3"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	</a:t>
            </a:r>
            <a:r>
              <a:rPr lang="en-US" sz="2000" err="1">
                <a:solidFill>
                  <a:schemeClr val="tx1"/>
                </a:solidFill>
              </a:rPr>
              <a:t>android:nextFocusLeft</a:t>
            </a:r>
            <a:r>
              <a:rPr lang="en-US" sz="2000">
                <a:solidFill>
                  <a:schemeClr val="tx1"/>
                </a:solidFill>
              </a:rPr>
              <a:t>="@id/item4”</a:t>
            </a:r>
          </a:p>
          <a:p>
            <a:r>
              <a:rPr lang="en-US" sz="2000">
                <a:solidFill>
                  <a:schemeClr val="tx1"/>
                </a:solidFill>
              </a:rPr>
              <a:t>The D-pad is accessible through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 the more button on the emulator:</a:t>
            </a:r>
          </a:p>
          <a:p>
            <a:pPr marL="0" indent="0">
              <a:buNone/>
            </a:pPr>
            <a:endParaRPr lang="en-US" sz="24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CA" sz="240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B41191-7BD9-7D4C-9D62-8D071496F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1414429"/>
            <a:ext cx="2425700" cy="29337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CA9280D-BE0A-804E-B2AD-CC123B1D57AD}"/>
                  </a:ext>
                </a:extLst>
              </p14:cNvPr>
              <p14:cNvContentPartPr/>
              <p14:nvPr/>
            </p14:nvContentPartPr>
            <p14:xfrm>
              <a:off x="4589969" y="3478289"/>
              <a:ext cx="3520800" cy="495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CA9280D-BE0A-804E-B2AD-CC123B1D57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80969" y="3469289"/>
                <a:ext cx="3538440" cy="51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3F4855E-6F7F-5749-94CF-3BB1465772C1}"/>
                  </a:ext>
                </a:extLst>
              </p14:cNvPr>
              <p14:cNvContentPartPr/>
              <p14:nvPr/>
            </p14:nvContentPartPr>
            <p14:xfrm>
              <a:off x="7472129" y="3563609"/>
              <a:ext cx="662400" cy="7894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3F4855E-6F7F-5749-94CF-3BB1465772C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63129" y="3554609"/>
                <a:ext cx="680040" cy="80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F8A67BB-2720-C340-A12F-C29ACF42A331}"/>
                  </a:ext>
                </a:extLst>
              </p14:cNvPr>
              <p14:cNvContentPartPr/>
              <p14:nvPr/>
            </p14:nvContentPartPr>
            <p14:xfrm>
              <a:off x="8304449" y="3836129"/>
              <a:ext cx="653040" cy="429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F8A67BB-2720-C340-A12F-C29ACF42A33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95449" y="3827129"/>
                <a:ext cx="670680" cy="44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8344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player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801189"/>
            <a:ext cx="8362858" cy="3552759"/>
          </a:xfrm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A </a:t>
            </a:r>
            <a:r>
              <a:rPr lang="en-US" sz="2000" err="1">
                <a:solidFill>
                  <a:schemeClr val="tx1"/>
                </a:solidFill>
              </a:rPr>
              <a:t>VideoView</a:t>
            </a:r>
            <a:r>
              <a:rPr lang="en-US" sz="2000">
                <a:solidFill>
                  <a:schemeClr val="tx1"/>
                </a:solidFill>
              </a:rPr>
              <a:t> is a widget that plays videos. In a layout, add &lt;</a:t>
            </a:r>
            <a:r>
              <a:rPr lang="en-US" sz="2000" err="1">
                <a:solidFill>
                  <a:schemeClr val="tx1"/>
                </a:solidFill>
              </a:rPr>
              <a:t>VideoView</a:t>
            </a:r>
            <a:r>
              <a:rPr lang="en-US" sz="2000">
                <a:solidFill>
                  <a:schemeClr val="tx1"/>
                </a:solidFill>
              </a:rPr>
              <a:t>&gt; in the XML. In Java:</a:t>
            </a:r>
            <a:endParaRPr lang="en-CA" sz="2000" i="1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err="1">
                <a:solidFill>
                  <a:schemeClr val="tx1"/>
                </a:solidFill>
              </a:rPr>
              <a:t>VideoView</a:t>
            </a:r>
            <a:r>
              <a:rPr lang="en-US" sz="1400">
                <a:solidFill>
                  <a:schemeClr val="tx1"/>
                </a:solidFill>
              </a:rPr>
              <a:t> player =(</a:t>
            </a:r>
            <a:r>
              <a:rPr lang="en-US" sz="1400" err="1">
                <a:solidFill>
                  <a:schemeClr val="tx1"/>
                </a:solidFill>
              </a:rPr>
              <a:t>VideoView</a:t>
            </a:r>
            <a:r>
              <a:rPr lang="en-US" sz="1400">
                <a:solidFill>
                  <a:schemeClr val="tx1"/>
                </a:solidFill>
              </a:rPr>
              <a:t>) </a:t>
            </a:r>
            <a:r>
              <a:rPr lang="en-US" sz="1400" err="1">
                <a:solidFill>
                  <a:schemeClr val="tx1"/>
                </a:solidFill>
              </a:rPr>
              <a:t>findViewById</a:t>
            </a:r>
            <a:r>
              <a:rPr lang="en-US" sz="1400">
                <a:solidFill>
                  <a:schemeClr val="tx1"/>
                </a:solidFill>
              </a:rPr>
              <a:t>(</a:t>
            </a:r>
            <a:r>
              <a:rPr lang="en-US" sz="1400" err="1">
                <a:solidFill>
                  <a:schemeClr val="tx1"/>
                </a:solidFill>
              </a:rPr>
              <a:t>R.id.videoView</a:t>
            </a:r>
            <a:r>
              <a:rPr lang="en-US" sz="140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400" err="1">
                <a:solidFill>
                  <a:schemeClr val="tx1"/>
                </a:solidFill>
              </a:rPr>
              <a:t>mediaController</a:t>
            </a:r>
            <a:r>
              <a:rPr lang="en-US" sz="1400">
                <a:solidFill>
                  <a:schemeClr val="tx1"/>
                </a:solidFill>
              </a:rPr>
              <a:t> = new </a:t>
            </a:r>
            <a:r>
              <a:rPr lang="en-US" sz="1400" err="1">
                <a:solidFill>
                  <a:schemeClr val="tx1"/>
                </a:solidFill>
              </a:rPr>
              <a:t>MediaController</a:t>
            </a:r>
            <a:r>
              <a:rPr lang="en-US" sz="1400">
                <a:solidFill>
                  <a:schemeClr val="tx1"/>
                </a:solidFill>
              </a:rPr>
              <a:t>(this);</a:t>
            </a:r>
          </a:p>
          <a:p>
            <a:pPr marL="0" indent="0">
              <a:buNone/>
            </a:pPr>
            <a:r>
              <a:rPr lang="en-US" sz="1400" err="1">
                <a:solidFill>
                  <a:schemeClr val="tx1"/>
                </a:solidFill>
              </a:rPr>
              <a:t>mediaController.setAnchorView</a:t>
            </a:r>
            <a:r>
              <a:rPr lang="en-US" sz="1400">
                <a:solidFill>
                  <a:schemeClr val="tx1"/>
                </a:solidFill>
              </a:rPr>
              <a:t>(player);</a:t>
            </a:r>
          </a:p>
          <a:p>
            <a:pPr marL="0" indent="0">
              <a:buNone/>
            </a:pPr>
            <a:r>
              <a:rPr lang="en-US" sz="1400" err="1">
                <a:solidFill>
                  <a:schemeClr val="tx1"/>
                </a:solidFill>
              </a:rPr>
              <a:t>mediaController.setMediaPlayer</a:t>
            </a:r>
            <a:r>
              <a:rPr lang="en-US" sz="1400">
                <a:solidFill>
                  <a:schemeClr val="tx1"/>
                </a:solidFill>
              </a:rPr>
              <a:t>(player);</a:t>
            </a:r>
          </a:p>
          <a:p>
            <a:pPr marL="0" indent="0">
              <a:buNone/>
            </a:pPr>
            <a:endParaRPr lang="en-US" sz="14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1400" err="1">
                <a:solidFill>
                  <a:schemeClr val="tx1"/>
                </a:solidFill>
              </a:rPr>
              <a:t>player.setMediaController</a:t>
            </a:r>
            <a:r>
              <a:rPr lang="en-US" sz="1400">
                <a:solidFill>
                  <a:schemeClr val="tx1"/>
                </a:solidFill>
              </a:rPr>
              <a:t>(</a:t>
            </a:r>
            <a:r>
              <a:rPr lang="en-US" sz="1400" err="1">
                <a:solidFill>
                  <a:schemeClr val="tx1"/>
                </a:solidFill>
              </a:rPr>
              <a:t>mediaController</a:t>
            </a:r>
            <a:r>
              <a:rPr lang="en-US" sz="1400">
                <a:solidFill>
                  <a:schemeClr val="tx1"/>
                </a:solidFill>
              </a:rPr>
              <a:t>);</a:t>
            </a:r>
          </a:p>
          <a:p>
            <a:pPr marL="0" indent="0">
              <a:buNone/>
            </a:pPr>
            <a:r>
              <a:rPr lang="en-US" sz="1400" err="1">
                <a:solidFill>
                  <a:schemeClr val="tx1"/>
                </a:solidFill>
              </a:rPr>
              <a:t>player.setVideoURI</a:t>
            </a:r>
            <a:r>
              <a:rPr lang="en-US" sz="1400">
                <a:solidFill>
                  <a:schemeClr val="tx1"/>
                </a:solidFill>
              </a:rPr>
              <a:t>(</a:t>
            </a:r>
            <a:r>
              <a:rPr lang="en-US" sz="1400" err="1">
                <a:solidFill>
                  <a:schemeClr val="tx1"/>
                </a:solidFill>
              </a:rPr>
              <a:t>Uri.parse</a:t>
            </a:r>
            <a:r>
              <a:rPr lang="en-US" sz="1400">
                <a:solidFill>
                  <a:schemeClr val="tx1"/>
                </a:solidFill>
              </a:rPr>
              <a:t>("https://archive.org/download/</a:t>
            </a:r>
            <a:r>
              <a:rPr lang="en-US" sz="1400" err="1">
                <a:solidFill>
                  <a:schemeClr val="tx1"/>
                </a:solidFill>
              </a:rPr>
              <a:t>ElephantsDream</a:t>
            </a:r>
            <a:r>
              <a:rPr lang="en-US" sz="1400">
                <a:solidFill>
                  <a:schemeClr val="tx1"/>
                </a:solidFill>
              </a:rPr>
              <a:t>/ed_1024_512kb.mp4"));</a:t>
            </a:r>
          </a:p>
          <a:p>
            <a:pPr marL="0" indent="0">
              <a:buNone/>
            </a:pPr>
            <a:r>
              <a:rPr lang="en-US" sz="1400" err="1">
                <a:solidFill>
                  <a:schemeClr val="tx1"/>
                </a:solidFill>
              </a:rPr>
              <a:t>player.setOnPreparedListener</a:t>
            </a:r>
            <a:r>
              <a:rPr lang="en-US" sz="1400">
                <a:solidFill>
                  <a:schemeClr val="tx1"/>
                </a:solidFill>
              </a:rPr>
              <a:t>( video -&gt;{</a:t>
            </a:r>
          </a:p>
          <a:p>
            <a:pPr marL="0" indent="0">
              <a:buNone/>
            </a:pPr>
            <a:r>
              <a:rPr lang="en-US" sz="1400">
                <a:solidFill>
                  <a:schemeClr val="tx1"/>
                </a:solidFill>
              </a:rPr>
              <a:t>    </a:t>
            </a:r>
            <a:r>
              <a:rPr lang="en-US" sz="1400" err="1">
                <a:solidFill>
                  <a:schemeClr val="tx1"/>
                </a:solidFill>
              </a:rPr>
              <a:t>player.seekTo</a:t>
            </a:r>
            <a:r>
              <a:rPr lang="en-US" sz="1400">
                <a:solidFill>
                  <a:schemeClr val="tx1"/>
                </a:solidFill>
              </a:rPr>
              <a:t>(position);</a:t>
            </a:r>
          </a:p>
          <a:p>
            <a:pPr marL="0" indent="0">
              <a:buNone/>
            </a:pPr>
            <a:r>
              <a:rPr lang="en-US" sz="1400">
                <a:solidFill>
                  <a:schemeClr val="tx1"/>
                </a:solidFill>
              </a:rPr>
              <a:t>    if(position == 0).   </a:t>
            </a:r>
            <a:r>
              <a:rPr lang="en-US" sz="1400" err="1">
                <a:solidFill>
                  <a:schemeClr val="tx1"/>
                </a:solidFill>
              </a:rPr>
              <a:t>player.start</a:t>
            </a:r>
            <a:r>
              <a:rPr lang="en-US" sz="1400">
                <a:solidFill>
                  <a:schemeClr val="tx1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1400">
                <a:solidFill>
                  <a:schemeClr val="tx1"/>
                </a:solidFill>
              </a:rPr>
              <a:t>});</a:t>
            </a:r>
          </a:p>
          <a:p>
            <a:endParaRPr lang="en-CA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560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Video player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171" y="801189"/>
            <a:ext cx="8362858" cy="3552759"/>
          </a:xfrm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Remember to enable internet permissions to the AndroidManifest.xml</a:t>
            </a:r>
          </a:p>
          <a:p>
            <a:r>
              <a:rPr lang="en-CA" sz="2000">
                <a:solidFill>
                  <a:schemeClr val="tx1"/>
                </a:solidFill>
              </a:rPr>
              <a:t>Here are some other videos you can try playing for free. They are student’s animation projects from school:</a:t>
            </a:r>
          </a:p>
          <a:p>
            <a:r>
              <a:rPr lang="en-CA" sz="1800" b="1">
                <a:solidFill>
                  <a:schemeClr val="tx1"/>
                </a:solidFill>
                <a:hlinkClick r:id="rId2"/>
              </a:rPr>
              <a:t>http://ftp.halifax.rwth-aachen.de/blender/demo/movies/ToS/tears_of_steel_720p.mov</a:t>
            </a:r>
            <a:endParaRPr lang="en-CA" sz="1800" b="1">
              <a:solidFill>
                <a:schemeClr val="tx1"/>
              </a:solidFill>
            </a:endParaRPr>
          </a:p>
          <a:p>
            <a:endParaRPr lang="en-CA" sz="1800" b="1">
              <a:solidFill>
                <a:schemeClr val="tx1"/>
              </a:solidFill>
            </a:endParaRPr>
          </a:p>
          <a:p>
            <a:r>
              <a:rPr lang="en-CA" sz="1800" b="1">
                <a:solidFill>
                  <a:schemeClr val="tx1"/>
                </a:solidFill>
                <a:hlinkClick r:id="rId3"/>
              </a:rPr>
              <a:t>http://peach.themazzone.com/durian/movies/sintel-1280-surround.mp4</a:t>
            </a:r>
            <a:endParaRPr lang="en-CA" sz="1800" b="1">
              <a:solidFill>
                <a:schemeClr val="tx1"/>
              </a:solidFill>
            </a:endParaRPr>
          </a:p>
          <a:p>
            <a:endParaRPr lang="en-CA" sz="1800" b="1">
              <a:solidFill>
                <a:schemeClr val="tx1"/>
              </a:solidFill>
            </a:endParaRPr>
          </a:p>
          <a:p>
            <a:r>
              <a:rPr lang="en-CA" sz="1800" b="1">
                <a:solidFill>
                  <a:schemeClr val="tx1"/>
                </a:solidFill>
                <a:hlinkClick r:id="rId4"/>
              </a:rPr>
              <a:t>https://archive.org/download/ElephantsDream/ed_1024_512kb.mp4</a:t>
            </a:r>
            <a:endParaRPr lang="en-CA" sz="1800" b="1">
              <a:solidFill>
                <a:schemeClr val="tx1"/>
              </a:solidFill>
            </a:endParaRPr>
          </a:p>
          <a:p>
            <a:endParaRPr lang="en-CA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037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915566"/>
            <a:ext cx="8280921" cy="3438382"/>
          </a:xfrm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Take your Android application and put an empty margin around the edge of the screen (slide 10, lines 8-11 in ActivityMain.xml)</a:t>
            </a:r>
          </a:p>
          <a:p>
            <a:r>
              <a:rPr lang="en-US" sz="2000">
                <a:solidFill>
                  <a:schemeClr val="tx1"/>
                </a:solidFill>
              </a:rPr>
              <a:t>Add a line to AndroidManifest.xml saying that the device doesn’t require a touch screen, and needs the </a:t>
            </a:r>
            <a:r>
              <a:rPr lang="en-US" sz="2000" err="1">
                <a:solidFill>
                  <a:schemeClr val="tx1"/>
                </a:solidFill>
              </a:rPr>
              <a:t>Leanback</a:t>
            </a:r>
            <a:r>
              <a:rPr lang="en-US" sz="2000">
                <a:solidFill>
                  <a:schemeClr val="tx1"/>
                </a:solidFill>
              </a:rPr>
              <a:t> libraries (TV fonts &amp; </a:t>
            </a:r>
            <a:r>
              <a:rPr lang="en-US" sz="2000" err="1">
                <a:solidFill>
                  <a:schemeClr val="tx1"/>
                </a:solidFill>
              </a:rPr>
              <a:t>colours</a:t>
            </a:r>
            <a:r>
              <a:rPr lang="en-US" sz="2000">
                <a:solidFill>
                  <a:schemeClr val="tx1"/>
                </a:solidFill>
              </a:rPr>
              <a:t>) (slide 9, lines 5 &amp; 6 in AndroidManifest.xml)</a:t>
            </a:r>
          </a:p>
          <a:p>
            <a:r>
              <a:rPr lang="en-US" sz="2000">
                <a:solidFill>
                  <a:schemeClr val="tx1"/>
                </a:solidFill>
              </a:rPr>
              <a:t>For each element in your GUI, say what the next element will be if you click the D-Pad Up, Down, Left &amp; Right. (slide 11, lines 18&amp;19 in ActivityMain.xml</a:t>
            </a:r>
          </a:p>
        </p:txBody>
      </p:sp>
    </p:spTree>
    <p:extLst>
      <p:ext uri="{BB962C8B-B14F-4D97-AF65-F5344CB8AC3E}">
        <p14:creationId xmlns:p14="http://schemas.microsoft.com/office/powerpoint/2010/main" val="1808460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5" y="915566"/>
            <a:ext cx="8208912" cy="3672408"/>
          </a:xfrm>
        </p:spPr>
        <p:txBody>
          <a:bodyPr/>
          <a:lstStyle/>
          <a:p>
            <a:r>
              <a:rPr lang="en-US" sz="2400">
                <a:solidFill>
                  <a:schemeClr val="tx1"/>
                </a:solidFill>
              </a:rPr>
              <a:t>Android wear applications are just like normal applications except they are on a watch.</a:t>
            </a:r>
          </a:p>
          <a:p>
            <a:r>
              <a:rPr lang="en-US" sz="2400">
                <a:solidFill>
                  <a:schemeClr val="tx1"/>
                </a:solidFill>
              </a:rPr>
              <a:t>You must create two special directories for the layouts on round and square watches:</a:t>
            </a:r>
          </a:p>
          <a:p>
            <a:pPr marL="0" indent="0">
              <a:buNone/>
            </a:pPr>
            <a:r>
              <a:rPr lang="en-US" sz="2400">
                <a:solidFill>
                  <a:schemeClr val="tx1"/>
                </a:solidFill>
              </a:rPr>
              <a:t>	</a:t>
            </a:r>
            <a:r>
              <a:rPr lang="en-US" sz="2400" b="1">
                <a:solidFill>
                  <a:schemeClr val="tx1"/>
                </a:solidFill>
              </a:rPr>
              <a:t>layout-round</a:t>
            </a:r>
            <a:r>
              <a:rPr lang="en-US" sz="2400">
                <a:solidFill>
                  <a:schemeClr val="tx1"/>
                </a:solidFill>
              </a:rPr>
              <a:t> and </a:t>
            </a:r>
            <a:r>
              <a:rPr lang="en-US" sz="2400" b="1">
                <a:solidFill>
                  <a:schemeClr val="tx1"/>
                </a:solidFill>
              </a:rPr>
              <a:t>layout-</a:t>
            </a:r>
            <a:r>
              <a:rPr lang="en-US" sz="2400" b="1" err="1">
                <a:solidFill>
                  <a:schemeClr val="tx1"/>
                </a:solidFill>
              </a:rPr>
              <a:t>notround</a:t>
            </a:r>
            <a:endParaRPr lang="en-US" sz="2400" b="1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Have a look at </a:t>
            </a:r>
            <a:r>
              <a:rPr lang="en-US" sz="2400" err="1">
                <a:solidFill>
                  <a:schemeClr val="tx1"/>
                </a:solidFill>
              </a:rPr>
              <a:t>github</a:t>
            </a:r>
            <a:r>
              <a:rPr lang="en-US" sz="2400">
                <a:solidFill>
                  <a:schemeClr val="tx1"/>
                </a:solidFill>
              </a:rPr>
              <a:t> branch: week2_Watch</a:t>
            </a:r>
          </a:p>
          <a:p>
            <a:r>
              <a:rPr lang="en-US" sz="2400">
                <a:solidFill>
                  <a:schemeClr val="tx1"/>
                </a:solidFill>
              </a:rPr>
              <a:t>To change an android application to a watch application, add this to AndroidManifest.xml:</a:t>
            </a:r>
          </a:p>
          <a:p>
            <a:pPr marL="0" indent="0" algn="ctr">
              <a:buNone/>
            </a:pPr>
            <a:r>
              <a:rPr lang="en-CA" sz="2000">
                <a:solidFill>
                  <a:schemeClr val="tx1"/>
                </a:solidFill>
              </a:rPr>
              <a:t>&lt;uses-feature </a:t>
            </a:r>
            <a:r>
              <a:rPr lang="en-CA" sz="2000" err="1">
                <a:solidFill>
                  <a:schemeClr val="tx1"/>
                </a:solidFill>
              </a:rPr>
              <a:t>android:name</a:t>
            </a:r>
            <a:r>
              <a:rPr lang="en-CA" sz="2000">
                <a:solidFill>
                  <a:schemeClr val="tx1"/>
                </a:solidFill>
              </a:rPr>
              <a:t>="</a:t>
            </a:r>
            <a:r>
              <a:rPr lang="en-CA" sz="2000" err="1">
                <a:solidFill>
                  <a:schemeClr val="tx1"/>
                </a:solidFill>
              </a:rPr>
              <a:t>android.hardware.type.watch</a:t>
            </a:r>
            <a:r>
              <a:rPr lang="en-CA" sz="2000">
                <a:solidFill>
                  <a:schemeClr val="tx1"/>
                </a:solidFill>
              </a:rPr>
              <a:t>"/&gt;</a:t>
            </a:r>
            <a:endParaRPr lang="en-US" sz="20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096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Small screen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771550"/>
            <a:ext cx="8568953" cy="3816424"/>
          </a:xfrm>
        </p:spPr>
        <p:txBody>
          <a:bodyPr/>
          <a:lstStyle/>
          <a:p>
            <a:r>
              <a:rPr lang="en-CA" sz="2000">
                <a:solidFill>
                  <a:schemeClr val="tx1"/>
                </a:solidFill>
              </a:rPr>
              <a:t>You will also see the toolbar in the watch application. This takes a lot of screen space, so change your application’s style to inherit from a style that has </a:t>
            </a:r>
            <a:r>
              <a:rPr lang="en-CA" sz="2000" err="1">
                <a:solidFill>
                  <a:schemeClr val="tx1"/>
                </a:solidFill>
              </a:rPr>
              <a:t>NoActionBar</a:t>
            </a:r>
            <a:r>
              <a:rPr lang="en-CA" sz="2000">
                <a:solidFill>
                  <a:schemeClr val="tx1"/>
                </a:solidFill>
              </a:rPr>
              <a:t>. In values/styles.xml, change:</a:t>
            </a:r>
          </a:p>
          <a:p>
            <a:pPr marL="457200" lvl="1" indent="0" algn="ctr">
              <a:buNone/>
            </a:pPr>
            <a:r>
              <a:rPr lang="en-CA" sz="1800">
                <a:solidFill>
                  <a:schemeClr val="tx1"/>
                </a:solidFill>
              </a:rPr>
              <a:t>&lt;style name="</a:t>
            </a:r>
            <a:r>
              <a:rPr lang="en-CA" sz="1800" err="1">
                <a:solidFill>
                  <a:schemeClr val="tx1"/>
                </a:solidFill>
              </a:rPr>
              <a:t>AppTheme</a:t>
            </a:r>
            <a:r>
              <a:rPr lang="en-CA" sz="1800">
                <a:solidFill>
                  <a:schemeClr val="tx1"/>
                </a:solidFill>
              </a:rPr>
              <a:t>" parent="</a:t>
            </a:r>
            <a:r>
              <a:rPr lang="en-CA" sz="1800" err="1">
                <a:solidFill>
                  <a:schemeClr val="tx1"/>
                </a:solidFill>
              </a:rPr>
              <a:t>Theme.AppCompat.NoActionBar</a:t>
            </a:r>
            <a:r>
              <a:rPr lang="en-CA" sz="1800">
                <a:solidFill>
                  <a:schemeClr val="tx1"/>
                </a:solidFill>
              </a:rPr>
              <a:t>"&gt;</a:t>
            </a:r>
          </a:p>
          <a:p>
            <a:pPr marL="457200" lvl="1" indent="0" algn="ctr">
              <a:buNone/>
            </a:pPr>
            <a:endParaRPr lang="en-US" sz="18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You should not use an </a:t>
            </a:r>
            <a:r>
              <a:rPr lang="en-US" sz="2000" err="1">
                <a:solidFill>
                  <a:schemeClr val="tx1"/>
                </a:solidFill>
              </a:rPr>
              <a:t>EditText</a:t>
            </a:r>
            <a:r>
              <a:rPr lang="en-US" sz="2000">
                <a:solidFill>
                  <a:schemeClr val="tx1"/>
                </a:solidFill>
              </a:rPr>
              <a:t> for the user to type in text. The screen is just too small. The watch interface should just be for text, small images, buttons, or switch/checkbox.</a:t>
            </a:r>
          </a:p>
          <a:p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Add this line in the file AndroidManifest.xml for watches:</a:t>
            </a:r>
          </a:p>
          <a:p>
            <a:pPr marL="0" indent="0" algn="ctr">
              <a:buNone/>
            </a:pPr>
            <a:r>
              <a:rPr lang="en-CA" sz="2000">
                <a:solidFill>
                  <a:schemeClr val="tx1"/>
                </a:solidFill>
              </a:rPr>
              <a:t>&lt;uses-feature </a:t>
            </a:r>
            <a:r>
              <a:rPr lang="en-CA" sz="2000" err="1">
                <a:solidFill>
                  <a:schemeClr val="tx1"/>
                </a:solidFill>
              </a:rPr>
              <a:t>android:name</a:t>
            </a:r>
            <a:r>
              <a:rPr lang="en-CA" sz="2000">
                <a:solidFill>
                  <a:schemeClr val="tx1"/>
                </a:solidFill>
              </a:rPr>
              <a:t>="</a:t>
            </a:r>
            <a:r>
              <a:rPr lang="en-CA" sz="2000" err="1">
                <a:solidFill>
                  <a:schemeClr val="tx1"/>
                </a:solidFill>
              </a:rPr>
              <a:t>android.hardware.type.watch</a:t>
            </a:r>
            <a:r>
              <a:rPr lang="en-CA" sz="2000">
                <a:solidFill>
                  <a:schemeClr val="tx1"/>
                </a:solidFill>
              </a:rPr>
              <a:t>"/&gt;</a:t>
            </a:r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021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9E019-BF37-804C-B12E-451F00587601}"/>
              </a:ext>
            </a:extLst>
          </p:cNvPr>
          <p:cNvSpPr/>
          <p:nvPr/>
        </p:nvSpPr>
        <p:spPr>
          <a:xfrm>
            <a:off x="7092280" y="1725656"/>
            <a:ext cx="1224136" cy="10621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Square, Round and Chin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843558"/>
            <a:ext cx="8424936" cy="3510390"/>
          </a:xfrm>
        </p:spPr>
        <p:txBody>
          <a:bodyPr/>
          <a:lstStyle/>
          <a:p>
            <a:r>
              <a:rPr lang="en-US" sz="2400">
                <a:solidFill>
                  <a:schemeClr val="tx1"/>
                </a:solidFill>
              </a:rPr>
              <a:t>A round interface extends past the radius of the circle: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More info:</a:t>
            </a:r>
          </a:p>
          <a:p>
            <a:r>
              <a:rPr lang="en-CA" sz="2400">
                <a:hlinkClick r:id="rId2"/>
              </a:rPr>
              <a:t>https://developer.android.com/training/wearables/ui/layouts</a:t>
            </a:r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BFC7D4-6EBA-0749-8F10-017B915F7F97}"/>
              </a:ext>
            </a:extLst>
          </p:cNvPr>
          <p:cNvSpPr/>
          <p:nvPr/>
        </p:nvSpPr>
        <p:spPr>
          <a:xfrm>
            <a:off x="4788024" y="1599642"/>
            <a:ext cx="1368152" cy="13681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92E57E-3DEB-D043-9BEA-7D56ED6D94F7}"/>
              </a:ext>
            </a:extLst>
          </p:cNvPr>
          <p:cNvSpPr/>
          <p:nvPr/>
        </p:nvSpPr>
        <p:spPr>
          <a:xfrm>
            <a:off x="4788024" y="1635646"/>
            <a:ext cx="1368152" cy="13321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Circle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403945-5928-9644-A375-634202A9C8D3}"/>
              </a:ext>
            </a:extLst>
          </p:cNvPr>
          <p:cNvSpPr/>
          <p:nvPr/>
        </p:nvSpPr>
        <p:spPr>
          <a:xfrm>
            <a:off x="2123946" y="1599642"/>
            <a:ext cx="1368152" cy="13681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Square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4CB743B-7EC3-7E41-8310-E10D5ED3BB61}"/>
              </a:ext>
            </a:extLst>
          </p:cNvPr>
          <p:cNvSpPr/>
          <p:nvPr/>
        </p:nvSpPr>
        <p:spPr>
          <a:xfrm>
            <a:off x="7092280" y="1725656"/>
            <a:ext cx="1224136" cy="124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DE3E14-3A4B-AD41-8199-AE7150D2FAF0}"/>
              </a:ext>
            </a:extLst>
          </p:cNvPr>
          <p:cNvSpPr/>
          <p:nvPr/>
        </p:nvSpPr>
        <p:spPr>
          <a:xfrm>
            <a:off x="6948264" y="2787774"/>
            <a:ext cx="1728192" cy="4320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36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55C2F0C-B6E2-D94F-9172-3DC119DE2D1E}"/>
              </a:ext>
            </a:extLst>
          </p:cNvPr>
          <p:cNvSpPr/>
          <p:nvPr/>
        </p:nvSpPr>
        <p:spPr>
          <a:xfrm>
            <a:off x="6156176" y="1419622"/>
            <a:ext cx="2736304" cy="27003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Circle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3478"/>
            <a:ext cx="8208912" cy="896318"/>
          </a:xfrm>
        </p:spPr>
        <p:txBody>
          <a:bodyPr/>
          <a:lstStyle/>
          <a:p>
            <a:r>
              <a:rPr lang="en-US"/>
              <a:t>Circle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717544"/>
            <a:ext cx="8496944" cy="3006334"/>
          </a:xfrm>
        </p:spPr>
        <p:txBody>
          <a:bodyPr/>
          <a:lstStyle/>
          <a:p>
            <a:r>
              <a:rPr lang="en-US" sz="2400">
                <a:solidFill>
                  <a:schemeClr val="tx1"/>
                </a:solidFill>
              </a:rPr>
              <a:t>In order for the widgets to appear in the middle of the screen, set the </a:t>
            </a:r>
            <a:r>
              <a:rPr lang="en-US" sz="2400" err="1">
                <a:solidFill>
                  <a:schemeClr val="tx1"/>
                </a:solidFill>
              </a:rPr>
              <a:t>layout_gravity</a:t>
            </a:r>
            <a:r>
              <a:rPr lang="en-US" sz="2400">
                <a:solidFill>
                  <a:schemeClr val="tx1"/>
                </a:solidFill>
              </a:rPr>
              <a:t>=“center”.</a:t>
            </a:r>
          </a:p>
          <a:p>
            <a:r>
              <a:rPr lang="en-US" sz="2400">
                <a:solidFill>
                  <a:schemeClr val="tx1"/>
                </a:solidFill>
              </a:rPr>
              <a:t>The first element should have</a:t>
            </a:r>
          </a:p>
          <a:p>
            <a:pPr marL="0" indent="0">
              <a:buNone/>
            </a:pPr>
            <a:r>
              <a:rPr lang="en-US" sz="2400" err="1">
                <a:solidFill>
                  <a:schemeClr val="tx1"/>
                </a:solidFill>
              </a:rPr>
              <a:t>layout_marginTop</a:t>
            </a:r>
            <a:r>
              <a:rPr lang="en-US" sz="2400">
                <a:solidFill>
                  <a:schemeClr val="tx1"/>
                </a:solidFill>
              </a:rPr>
              <a:t>=“30dp” to push it down</a:t>
            </a:r>
          </a:p>
          <a:p>
            <a:pPr marL="0" indent="0">
              <a:buNone/>
            </a:pPr>
            <a:r>
              <a:rPr lang="en-US" sz="2400">
                <a:solidFill>
                  <a:schemeClr val="tx1"/>
                </a:solidFill>
              </a:rPr>
              <a:t>from the top of the watch</a:t>
            </a:r>
          </a:p>
          <a:p>
            <a:pPr marL="0" indent="0">
              <a:buNone/>
            </a:pPr>
            <a:endParaRPr lang="en-US" sz="24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Look at </a:t>
            </a:r>
            <a:r>
              <a:rPr lang="en-US" sz="2400" err="1">
                <a:solidFill>
                  <a:schemeClr val="tx1"/>
                </a:solidFill>
              </a:rPr>
              <a:t>activity_main_linear</a:t>
            </a:r>
            <a:r>
              <a:rPr lang="en-US" sz="2400">
                <a:solidFill>
                  <a:schemeClr val="tx1"/>
                </a:solidFill>
              </a:rPr>
              <a:t> in layout-round folder</a:t>
            </a:r>
            <a:endParaRPr lang="en-US" sz="20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026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23478"/>
            <a:ext cx="8208912" cy="896318"/>
          </a:xfrm>
        </p:spPr>
        <p:txBody>
          <a:bodyPr/>
          <a:lstStyle/>
          <a:p>
            <a:r>
              <a:rPr lang="en-US" err="1"/>
              <a:t>ScrollView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717544"/>
            <a:ext cx="8208912" cy="2142238"/>
          </a:xfrm>
        </p:spPr>
        <p:txBody>
          <a:bodyPr/>
          <a:lstStyle/>
          <a:p>
            <a:r>
              <a:rPr lang="en-US" sz="2400">
                <a:solidFill>
                  <a:schemeClr val="tx1"/>
                </a:solidFill>
              </a:rPr>
              <a:t>If you put a </a:t>
            </a:r>
            <a:r>
              <a:rPr lang="en-US" sz="2400" err="1">
                <a:solidFill>
                  <a:schemeClr val="tx1"/>
                </a:solidFill>
              </a:rPr>
              <a:t>ScrollView</a:t>
            </a:r>
            <a:r>
              <a:rPr lang="en-US" sz="2400">
                <a:solidFill>
                  <a:schemeClr val="tx1"/>
                </a:solidFill>
              </a:rPr>
              <a:t> around a </a:t>
            </a:r>
            <a:r>
              <a:rPr lang="en-US" sz="2400" err="1">
                <a:solidFill>
                  <a:schemeClr val="tx1"/>
                </a:solidFill>
              </a:rPr>
              <a:t>LinearLayout</a:t>
            </a:r>
            <a:r>
              <a:rPr lang="en-US" sz="2400">
                <a:solidFill>
                  <a:schemeClr val="tx1"/>
                </a:solidFill>
              </a:rPr>
              <a:t>, it will make the </a:t>
            </a:r>
            <a:r>
              <a:rPr lang="en-US" sz="2400" err="1">
                <a:solidFill>
                  <a:schemeClr val="tx1"/>
                </a:solidFill>
              </a:rPr>
              <a:t>LinearLayout</a:t>
            </a:r>
            <a:r>
              <a:rPr lang="en-US" sz="2400">
                <a:solidFill>
                  <a:schemeClr val="tx1"/>
                </a:solidFill>
              </a:rPr>
              <a:t> scrollable off screen.</a:t>
            </a:r>
          </a:p>
          <a:p>
            <a:endParaRPr lang="en-US" sz="240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  <a:p>
            <a:r>
              <a:rPr lang="en-US" sz="2400">
                <a:solidFill>
                  <a:schemeClr val="tx1"/>
                </a:solidFill>
              </a:rPr>
              <a:t>Look at </a:t>
            </a:r>
            <a:r>
              <a:rPr lang="en-US" sz="2400" err="1">
                <a:solidFill>
                  <a:schemeClr val="tx1"/>
                </a:solidFill>
              </a:rPr>
              <a:t>activity_main_linear</a:t>
            </a:r>
            <a:r>
              <a:rPr lang="en-US" sz="2400">
                <a:solidFill>
                  <a:schemeClr val="tx1"/>
                </a:solidFill>
              </a:rPr>
              <a:t> in layout-</a:t>
            </a:r>
            <a:r>
              <a:rPr lang="en-US" sz="2400" err="1">
                <a:solidFill>
                  <a:schemeClr val="tx1"/>
                </a:solidFill>
              </a:rPr>
              <a:t>notround</a:t>
            </a:r>
            <a:r>
              <a:rPr lang="en-US" sz="2400">
                <a:solidFill>
                  <a:schemeClr val="tx1"/>
                </a:solidFill>
              </a:rPr>
              <a:t> folder</a:t>
            </a:r>
            <a:endParaRPr lang="en-US" sz="20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AFB883-D731-4143-8F29-3605DC6309F5}"/>
              </a:ext>
            </a:extLst>
          </p:cNvPr>
          <p:cNvSpPr/>
          <p:nvPr/>
        </p:nvSpPr>
        <p:spPr>
          <a:xfrm>
            <a:off x="1709996" y="1618320"/>
            <a:ext cx="2357948" cy="23935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Square</a:t>
            </a:r>
          </a:p>
        </p:txBody>
      </p:sp>
    </p:spTree>
    <p:extLst>
      <p:ext uri="{BB962C8B-B14F-4D97-AF65-F5344CB8AC3E}">
        <p14:creationId xmlns:p14="http://schemas.microsoft.com/office/powerpoint/2010/main" val="3389808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Just add </a:t>
            </a:r>
            <a:r>
              <a:rPr lang="en-US" err="1"/>
              <a:t>ScrollView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43558"/>
            <a:ext cx="8784976" cy="3672408"/>
          </a:xfrm>
        </p:spPr>
        <p:txBody>
          <a:bodyPr/>
          <a:lstStyle/>
          <a:p>
            <a:pPr marL="0" indent="0">
              <a:buNone/>
            </a:pPr>
            <a:r>
              <a:rPr lang="en-CA" sz="2000">
                <a:solidFill>
                  <a:schemeClr val="tx1"/>
                </a:solidFill>
              </a:rPr>
              <a:t>&lt;</a:t>
            </a:r>
            <a:r>
              <a:rPr lang="en-CA" sz="2000" b="1" err="1">
                <a:solidFill>
                  <a:schemeClr val="tx1"/>
                </a:solidFill>
              </a:rPr>
              <a:t>ScrollView</a:t>
            </a:r>
            <a:r>
              <a:rPr lang="en-CA" sz="2000">
                <a:solidFill>
                  <a:schemeClr val="tx1"/>
                </a:solidFill>
              </a:rPr>
              <a:t>    </a:t>
            </a:r>
            <a:r>
              <a:rPr lang="en-CA" sz="2000" err="1">
                <a:solidFill>
                  <a:schemeClr val="tx1"/>
                </a:solidFill>
              </a:rPr>
              <a:t>xmlns:android</a:t>
            </a:r>
            <a:r>
              <a:rPr lang="en-CA" sz="2000">
                <a:solidFill>
                  <a:schemeClr val="tx1"/>
                </a:solidFill>
              </a:rPr>
              <a:t>="http://schemas.android.com/</a:t>
            </a:r>
            <a:r>
              <a:rPr lang="en-CA" sz="2000" err="1">
                <a:solidFill>
                  <a:schemeClr val="tx1"/>
                </a:solidFill>
              </a:rPr>
              <a:t>apk</a:t>
            </a:r>
            <a:r>
              <a:rPr lang="en-CA" sz="2000">
                <a:solidFill>
                  <a:schemeClr val="tx1"/>
                </a:solidFill>
              </a:rPr>
              <a:t>/res/android"</a:t>
            </a:r>
            <a:br>
              <a:rPr lang="en-CA" sz="2000">
                <a:solidFill>
                  <a:schemeClr val="tx1"/>
                </a:solidFill>
              </a:rPr>
            </a:br>
            <a:r>
              <a:rPr lang="en-CA" sz="2000">
                <a:solidFill>
                  <a:schemeClr val="tx1"/>
                </a:solidFill>
              </a:rPr>
              <a:t>    </a:t>
            </a:r>
            <a:r>
              <a:rPr lang="en-CA" sz="2000" err="1">
                <a:solidFill>
                  <a:schemeClr val="tx1"/>
                </a:solidFill>
              </a:rPr>
              <a:t>xmlns:app</a:t>
            </a:r>
            <a:r>
              <a:rPr lang="en-CA" sz="2000">
                <a:solidFill>
                  <a:schemeClr val="tx1"/>
                </a:solidFill>
              </a:rPr>
              <a:t>="http://schemas.android.com/</a:t>
            </a:r>
            <a:r>
              <a:rPr lang="en-CA" sz="2000" err="1">
                <a:solidFill>
                  <a:schemeClr val="tx1"/>
                </a:solidFill>
              </a:rPr>
              <a:t>apk</a:t>
            </a:r>
            <a:r>
              <a:rPr lang="en-CA" sz="2000">
                <a:solidFill>
                  <a:schemeClr val="tx1"/>
                </a:solidFill>
              </a:rPr>
              <a:t>/res-auto"</a:t>
            </a:r>
            <a:br>
              <a:rPr lang="en-CA" sz="2000">
                <a:solidFill>
                  <a:schemeClr val="tx1"/>
                </a:solidFill>
              </a:rPr>
            </a:br>
            <a:r>
              <a:rPr lang="en-CA" sz="2000">
                <a:solidFill>
                  <a:schemeClr val="tx1"/>
                </a:solidFill>
              </a:rPr>
              <a:t>    </a:t>
            </a:r>
            <a:r>
              <a:rPr lang="en-CA" sz="2000" err="1">
                <a:solidFill>
                  <a:schemeClr val="tx1"/>
                </a:solidFill>
              </a:rPr>
              <a:t>android:layout_height</a:t>
            </a:r>
            <a:r>
              <a:rPr lang="en-CA" sz="2000">
                <a:solidFill>
                  <a:schemeClr val="tx1"/>
                </a:solidFill>
              </a:rPr>
              <a:t>="</a:t>
            </a:r>
            <a:r>
              <a:rPr lang="en-CA" sz="2000" err="1">
                <a:solidFill>
                  <a:schemeClr val="tx1"/>
                </a:solidFill>
              </a:rPr>
              <a:t>match_parent</a:t>
            </a:r>
            <a:r>
              <a:rPr lang="en-CA" sz="2000">
                <a:solidFill>
                  <a:schemeClr val="tx1"/>
                </a:solidFill>
              </a:rPr>
              <a:t>"</a:t>
            </a:r>
            <a:br>
              <a:rPr lang="en-CA" sz="2000">
                <a:solidFill>
                  <a:schemeClr val="tx1"/>
                </a:solidFill>
              </a:rPr>
            </a:br>
            <a:r>
              <a:rPr lang="en-CA" sz="2000">
                <a:solidFill>
                  <a:schemeClr val="tx1"/>
                </a:solidFill>
              </a:rPr>
              <a:t>    </a:t>
            </a:r>
            <a:r>
              <a:rPr lang="en-CA" sz="2000" err="1">
                <a:solidFill>
                  <a:schemeClr val="tx1"/>
                </a:solidFill>
              </a:rPr>
              <a:t>android:layout_width</a:t>
            </a:r>
            <a:r>
              <a:rPr lang="en-CA" sz="2000">
                <a:solidFill>
                  <a:schemeClr val="tx1"/>
                </a:solidFill>
              </a:rPr>
              <a:t>="</a:t>
            </a:r>
            <a:r>
              <a:rPr lang="en-CA" sz="2000" err="1">
                <a:solidFill>
                  <a:schemeClr val="tx1"/>
                </a:solidFill>
              </a:rPr>
              <a:t>match_parent</a:t>
            </a:r>
            <a:r>
              <a:rPr lang="en-CA" sz="2000">
                <a:solidFill>
                  <a:schemeClr val="tx1"/>
                </a:solidFill>
              </a:rPr>
              <a:t>"&gt;</a:t>
            </a:r>
          </a:p>
          <a:p>
            <a:pPr marL="0" indent="0">
              <a:buNone/>
            </a:pPr>
            <a:br>
              <a:rPr lang="en-CA" sz="2000">
                <a:solidFill>
                  <a:schemeClr val="tx1"/>
                </a:solidFill>
              </a:rPr>
            </a:br>
            <a:r>
              <a:rPr lang="en-CA" sz="2000">
                <a:solidFill>
                  <a:schemeClr val="tx1"/>
                </a:solidFill>
              </a:rPr>
              <a:t>	&lt;</a:t>
            </a:r>
            <a:r>
              <a:rPr lang="en-CA" sz="2000" err="1">
                <a:solidFill>
                  <a:schemeClr val="tx1"/>
                </a:solidFill>
              </a:rPr>
              <a:t>LinearLayout</a:t>
            </a:r>
            <a:r>
              <a:rPr lang="en-CA" sz="2000">
                <a:solidFill>
                  <a:schemeClr val="tx1"/>
                </a:solidFill>
              </a:rPr>
              <a:t> </a:t>
            </a:r>
            <a:r>
              <a:rPr lang="en-CA" sz="2000" err="1">
                <a:solidFill>
                  <a:schemeClr val="tx1"/>
                </a:solidFill>
              </a:rPr>
              <a:t>android:orientation</a:t>
            </a:r>
            <a:r>
              <a:rPr lang="en-CA" sz="2000">
                <a:solidFill>
                  <a:schemeClr val="tx1"/>
                </a:solidFill>
              </a:rPr>
              <a:t>=“vertical"&gt;</a:t>
            </a:r>
          </a:p>
          <a:p>
            <a:pPr marL="0" indent="0">
              <a:buNone/>
            </a:pPr>
            <a:endParaRPr lang="en-CA" sz="200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CA" sz="2000">
                <a:solidFill>
                  <a:schemeClr val="tx1"/>
                </a:solidFill>
              </a:rPr>
              <a:t>	&lt;/</a:t>
            </a:r>
            <a:r>
              <a:rPr lang="en-CA" sz="2000" err="1">
                <a:solidFill>
                  <a:schemeClr val="tx1"/>
                </a:solidFill>
              </a:rPr>
              <a:t>LinearLayout</a:t>
            </a:r>
            <a:r>
              <a:rPr lang="en-CA" sz="200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br>
              <a:rPr lang="en-CA" sz="2000">
                <a:solidFill>
                  <a:schemeClr val="tx1"/>
                </a:solidFill>
              </a:rPr>
            </a:br>
            <a:r>
              <a:rPr lang="en-CA" sz="2000">
                <a:solidFill>
                  <a:schemeClr val="tx1"/>
                </a:solidFill>
              </a:rPr>
              <a:t>&lt;/</a:t>
            </a:r>
            <a:r>
              <a:rPr lang="en-CA" sz="2000" err="1">
                <a:solidFill>
                  <a:schemeClr val="tx1"/>
                </a:solidFill>
              </a:rPr>
              <a:t>ScrollView</a:t>
            </a:r>
            <a:r>
              <a:rPr lang="en-CA" sz="2000">
                <a:solidFill>
                  <a:schemeClr val="tx1"/>
                </a:solidFill>
              </a:rPr>
              <a:t>&gt;</a:t>
            </a:r>
          </a:p>
          <a:p>
            <a:pPr marL="0" indent="0">
              <a:buNone/>
            </a:pPr>
            <a:endParaRPr lang="en-CA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98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Create watch virtual device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9398" y="916732"/>
            <a:ext cx="8067018" cy="3438382"/>
          </a:xfrm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Create both a square and circle face watch:</a:t>
            </a:r>
          </a:p>
          <a:p>
            <a:endParaRPr lang="en-US" sz="2000">
              <a:solidFill>
                <a:schemeClr val="tx1"/>
              </a:solidFill>
            </a:endParaRPr>
          </a:p>
          <a:p>
            <a:r>
              <a:rPr lang="en-US" sz="2000">
                <a:solidFill>
                  <a:schemeClr val="tx1"/>
                </a:solidFill>
              </a:rPr>
              <a:t>If you run the example on a phone or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     Tablet, you should see the normal weather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     application.</a:t>
            </a:r>
          </a:p>
          <a:p>
            <a:r>
              <a:rPr lang="en-US" sz="2000">
                <a:solidFill>
                  <a:schemeClr val="tx1"/>
                </a:solidFill>
              </a:rPr>
              <a:t>You can’t run this application on a watch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     emulator because it’s missing this line in </a:t>
            </a:r>
          </a:p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     the manifest:</a:t>
            </a:r>
            <a:endParaRPr lang="en-US" sz="1800">
              <a:solidFill>
                <a:schemeClr val="tx1"/>
              </a:solidFill>
            </a:endParaRPr>
          </a:p>
          <a:p>
            <a:r>
              <a:rPr lang="en-CA" sz="2000">
                <a:solidFill>
                  <a:schemeClr val="tx1"/>
                </a:solidFill>
              </a:rPr>
              <a:t>&lt;uses-feature </a:t>
            </a:r>
            <a:r>
              <a:rPr lang="en-CA" sz="2000" err="1">
                <a:solidFill>
                  <a:schemeClr val="tx1"/>
                </a:solidFill>
              </a:rPr>
              <a:t>android:name</a:t>
            </a:r>
            <a:r>
              <a:rPr lang="en-CA" sz="2000">
                <a:solidFill>
                  <a:schemeClr val="tx1"/>
                </a:solidFill>
              </a:rPr>
              <a:t>="</a:t>
            </a:r>
            <a:r>
              <a:rPr lang="en-CA" sz="2000" err="1">
                <a:solidFill>
                  <a:schemeClr val="tx1"/>
                </a:solidFill>
              </a:rPr>
              <a:t>android.hardware.type.watch</a:t>
            </a:r>
            <a:r>
              <a:rPr lang="en-CA" sz="2000">
                <a:solidFill>
                  <a:schemeClr val="tx1"/>
                </a:solidFill>
              </a:rPr>
              <a:t>"/&gt;</a:t>
            </a:r>
            <a:endParaRPr lang="en-US" sz="2000">
              <a:solidFill>
                <a:schemeClr val="tx1"/>
              </a:solidFill>
            </a:endParaRPr>
          </a:p>
          <a:p>
            <a:endParaRPr lang="en-US" sz="20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90AE99-7371-FB42-9EDF-39A428240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788386"/>
            <a:ext cx="3236914" cy="309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32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5486"/>
            <a:ext cx="8208912" cy="896318"/>
          </a:xfrm>
        </p:spPr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843558"/>
            <a:ext cx="8856984" cy="3600400"/>
          </a:xfrm>
        </p:spPr>
        <p:txBody>
          <a:bodyPr/>
          <a:lstStyle/>
          <a:p>
            <a:r>
              <a:rPr lang="en-US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Take a normal Android application but create special watch layouts in layout-round and layout-</a:t>
            </a:r>
            <a:r>
              <a:rPr lang="en-US" sz="2400" err="1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notround</a:t>
            </a:r>
            <a:r>
              <a:rPr lang="en-US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 directory.</a:t>
            </a:r>
          </a:p>
          <a:p>
            <a:r>
              <a:rPr lang="en-US"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rPr>
              <a:t>Add this line in the manifest for watches:</a:t>
            </a:r>
          </a:p>
          <a:p>
            <a:pPr marL="0" indent="0" algn="ctr">
              <a:buNone/>
            </a:pPr>
            <a:r>
              <a:rPr lang="en-CA" sz="2000">
                <a:solidFill>
                  <a:schemeClr val="tx1"/>
                </a:solidFill>
              </a:rPr>
              <a:t>&lt;uses-feature </a:t>
            </a:r>
            <a:r>
              <a:rPr lang="en-CA" sz="2000" err="1">
                <a:solidFill>
                  <a:schemeClr val="tx1"/>
                </a:solidFill>
              </a:rPr>
              <a:t>android:name</a:t>
            </a:r>
            <a:r>
              <a:rPr lang="en-CA" sz="2000">
                <a:solidFill>
                  <a:schemeClr val="tx1"/>
                </a:solidFill>
              </a:rPr>
              <a:t>="</a:t>
            </a:r>
            <a:r>
              <a:rPr lang="en-CA" sz="2000" err="1">
                <a:solidFill>
                  <a:schemeClr val="tx1"/>
                </a:solidFill>
              </a:rPr>
              <a:t>android.hardware.type.watch</a:t>
            </a:r>
            <a:r>
              <a:rPr lang="en-CA" sz="2000">
                <a:solidFill>
                  <a:schemeClr val="tx1"/>
                </a:solidFill>
              </a:rPr>
              <a:t>"/&gt;</a:t>
            </a:r>
          </a:p>
          <a:p>
            <a:r>
              <a:rPr lang="en-CA" sz="2000">
                <a:solidFill>
                  <a:schemeClr val="tx1"/>
                </a:solidFill>
              </a:rPr>
              <a:t>Add a &lt;</a:t>
            </a:r>
            <a:r>
              <a:rPr lang="en-CA" sz="2000" err="1">
                <a:solidFill>
                  <a:schemeClr val="tx1"/>
                </a:solidFill>
              </a:rPr>
              <a:t>ScrollView</a:t>
            </a:r>
            <a:r>
              <a:rPr lang="en-CA" sz="2000">
                <a:solidFill>
                  <a:schemeClr val="tx1"/>
                </a:solidFill>
              </a:rPr>
              <a:t>&gt; around a &lt;</a:t>
            </a:r>
            <a:r>
              <a:rPr lang="en-CA" sz="2000" err="1">
                <a:solidFill>
                  <a:schemeClr val="tx1"/>
                </a:solidFill>
              </a:rPr>
              <a:t>LinearLayout</a:t>
            </a:r>
            <a:r>
              <a:rPr lang="en-CA" sz="2000">
                <a:solidFill>
                  <a:schemeClr val="tx1"/>
                </a:solidFill>
              </a:rPr>
              <a:t>&gt; to make it scrollable.</a:t>
            </a:r>
          </a:p>
          <a:p>
            <a:r>
              <a:rPr lang="en-CA" sz="2000">
                <a:solidFill>
                  <a:schemeClr val="tx1"/>
                </a:solidFill>
              </a:rPr>
              <a:t>Set the </a:t>
            </a:r>
            <a:r>
              <a:rPr lang="en-CA" sz="2000" err="1">
                <a:solidFill>
                  <a:schemeClr val="tx1"/>
                </a:solidFill>
              </a:rPr>
              <a:t>layout_gravity</a:t>
            </a:r>
            <a:r>
              <a:rPr lang="en-CA" sz="2000">
                <a:solidFill>
                  <a:schemeClr val="tx1"/>
                </a:solidFill>
              </a:rPr>
              <a:t>=“center” so that Widgets are in the middle</a:t>
            </a:r>
          </a:p>
          <a:p>
            <a:r>
              <a:rPr lang="en-CA" sz="2000">
                <a:solidFill>
                  <a:schemeClr val="tx1"/>
                </a:solidFill>
              </a:rPr>
              <a:t>Add a </a:t>
            </a:r>
            <a:r>
              <a:rPr lang="en-CA" sz="2000" err="1">
                <a:solidFill>
                  <a:schemeClr val="tx1"/>
                </a:solidFill>
              </a:rPr>
              <a:t>marginTop</a:t>
            </a:r>
            <a:r>
              <a:rPr lang="en-CA" sz="2000">
                <a:solidFill>
                  <a:schemeClr val="tx1"/>
                </a:solidFill>
              </a:rPr>
              <a:t> to the </a:t>
            </a:r>
            <a:r>
              <a:rPr lang="en-CA" sz="2000" err="1">
                <a:solidFill>
                  <a:schemeClr val="tx1"/>
                </a:solidFill>
              </a:rPr>
              <a:t>LinearLayout</a:t>
            </a:r>
            <a:r>
              <a:rPr lang="en-CA" sz="2000">
                <a:solidFill>
                  <a:schemeClr val="tx1"/>
                </a:solidFill>
              </a:rPr>
              <a:t> so that the first element is not cut off</a:t>
            </a:r>
          </a:p>
          <a:p>
            <a:r>
              <a:rPr lang="en-CA" sz="2000">
                <a:solidFill>
                  <a:schemeClr val="tx1"/>
                </a:solidFill>
              </a:rPr>
              <a:t>Don’t use </a:t>
            </a:r>
            <a:r>
              <a:rPr lang="en-CA" sz="2000" err="1">
                <a:solidFill>
                  <a:schemeClr val="tx1"/>
                </a:solidFill>
              </a:rPr>
              <a:t>EditText</a:t>
            </a:r>
            <a:r>
              <a:rPr lang="en-CA" sz="2000">
                <a:solidFill>
                  <a:schemeClr val="tx1"/>
                </a:solidFill>
              </a:rPr>
              <a:t> on a watch face.</a:t>
            </a:r>
          </a:p>
          <a:p>
            <a:endParaRPr lang="en-CA" sz="2000">
              <a:solidFill>
                <a:schemeClr val="tx1"/>
              </a:solidFill>
            </a:endParaRPr>
          </a:p>
          <a:p>
            <a:endParaRPr lang="en-US" sz="2400">
              <a:solidFill>
                <a:schemeClr val="tx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558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00673E"/>
      </a:dk2>
      <a:lt2>
        <a:srgbClr val="A0C93C"/>
      </a:lt2>
      <a:accent1>
        <a:srgbClr val="00675A"/>
      </a:accent1>
      <a:accent2>
        <a:srgbClr val="009AA6"/>
      </a:accent2>
      <a:accent3>
        <a:srgbClr val="007096"/>
      </a:accent3>
      <a:accent4>
        <a:srgbClr val="EAAB00"/>
      </a:accent4>
      <a:accent5>
        <a:srgbClr val="63666A"/>
      </a:accent5>
      <a:accent6>
        <a:srgbClr val="00673E"/>
      </a:accent6>
      <a:hlink>
        <a:srgbClr val="A0C93C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(16:9)</PresentationFormat>
  <Slides>16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CST2335 Graphical Interface programming</vt:lpstr>
      <vt:lpstr>Introduction</vt:lpstr>
      <vt:lpstr>Small screen space</vt:lpstr>
      <vt:lpstr>Square, Round and Chin interfaces</vt:lpstr>
      <vt:lpstr>Circle</vt:lpstr>
      <vt:lpstr>ScrollView</vt:lpstr>
      <vt:lpstr>Just add ScrollView</vt:lpstr>
      <vt:lpstr>Create watch virtual device</vt:lpstr>
      <vt:lpstr>Summary</vt:lpstr>
      <vt:lpstr>TV Application</vt:lpstr>
      <vt:lpstr>TV Application</vt:lpstr>
      <vt:lpstr>Android TV application</vt:lpstr>
      <vt:lpstr>Android TV application</vt:lpstr>
      <vt:lpstr>Video player</vt:lpstr>
      <vt:lpstr>Video player</vt:lpstr>
      <vt:lpstr>Summary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Lisa Haggis</dc:creator>
  <cp:revision>1</cp:revision>
  <cp:lastPrinted>2011-05-25T13:43:07Z</cp:lastPrinted>
  <dcterms:created xsi:type="dcterms:W3CDTF">2010-07-27T15:40:45Z</dcterms:created>
  <dcterms:modified xsi:type="dcterms:W3CDTF">2021-05-19T00:24:07Z</dcterms:modified>
</cp:coreProperties>
</file>