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4529327"/>
            <a:ext cx="9144000" cy="612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bg object 17"/>
          <p:cNvSpPr/>
          <p:nvPr/>
        </p:nvSpPr>
        <p:spPr>
          <a:xfrm>
            <a:off x="0" y="4546996"/>
            <a:ext cx="9144000" cy="596504"/>
          </a:xfrm>
          <a:prstGeom prst="rect">
            <a:avLst/>
          </a:prstGeom>
          <a:solidFill>
            <a:srgbClr val="00673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bg object 18"/>
          <p:cNvSpPr/>
          <p:nvPr/>
        </p:nvSpPr>
        <p:spPr>
          <a:xfrm>
            <a:off x="10409" y="4551384"/>
            <a:ext cx="775400" cy="5921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bg object 19"/>
          <p:cNvSpPr/>
          <p:nvPr/>
        </p:nvSpPr>
        <p:spPr>
          <a:xfrm>
            <a:off x="7865109" y="4655265"/>
            <a:ext cx="230074" cy="173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9" y="0"/>
                </a:moveTo>
                <a:lnTo>
                  <a:pt x="6491" y="1100"/>
                </a:lnTo>
                <a:lnTo>
                  <a:pt x="3062" y="4096"/>
                </a:lnTo>
                <a:lnTo>
                  <a:pt x="810" y="8528"/>
                </a:lnTo>
                <a:lnTo>
                  <a:pt x="0" y="14016"/>
                </a:lnTo>
                <a:lnTo>
                  <a:pt x="0" y="14810"/>
                </a:lnTo>
                <a:lnTo>
                  <a:pt x="4317" y="18056"/>
                </a:lnTo>
                <a:lnTo>
                  <a:pt x="5767" y="18565"/>
                </a:lnTo>
                <a:lnTo>
                  <a:pt x="5302" y="17488"/>
                </a:lnTo>
                <a:lnTo>
                  <a:pt x="4959" y="16315"/>
                </a:lnTo>
                <a:lnTo>
                  <a:pt x="4746" y="15064"/>
                </a:lnTo>
                <a:lnTo>
                  <a:pt x="4674" y="13675"/>
                </a:lnTo>
                <a:lnTo>
                  <a:pt x="5120" y="10487"/>
                </a:lnTo>
                <a:lnTo>
                  <a:pt x="6372" y="7877"/>
                </a:lnTo>
                <a:lnTo>
                  <a:pt x="8299" y="6114"/>
                </a:lnTo>
                <a:lnTo>
                  <a:pt x="10829" y="5467"/>
                </a:lnTo>
                <a:lnTo>
                  <a:pt x="13300" y="6114"/>
                </a:lnTo>
                <a:lnTo>
                  <a:pt x="15227" y="7877"/>
                </a:lnTo>
                <a:lnTo>
                  <a:pt x="16479" y="10487"/>
                </a:lnTo>
                <a:lnTo>
                  <a:pt x="16925" y="13751"/>
                </a:lnTo>
                <a:lnTo>
                  <a:pt x="16885" y="14797"/>
                </a:lnTo>
                <a:lnTo>
                  <a:pt x="16769" y="15797"/>
                </a:lnTo>
                <a:lnTo>
                  <a:pt x="16579" y="16743"/>
                </a:lnTo>
                <a:lnTo>
                  <a:pt x="16318" y="17628"/>
                </a:lnTo>
                <a:lnTo>
                  <a:pt x="15090" y="16193"/>
                </a:lnTo>
                <a:lnTo>
                  <a:pt x="12327" y="20378"/>
                </a:lnTo>
                <a:lnTo>
                  <a:pt x="14152" y="20755"/>
                </a:lnTo>
                <a:lnTo>
                  <a:pt x="16008" y="21086"/>
                </a:lnTo>
                <a:lnTo>
                  <a:pt x="17892" y="21369"/>
                </a:lnTo>
                <a:lnTo>
                  <a:pt x="19801" y="21600"/>
                </a:lnTo>
                <a:lnTo>
                  <a:pt x="20572" y="19856"/>
                </a:lnTo>
                <a:lnTo>
                  <a:pt x="21136" y="17986"/>
                </a:lnTo>
                <a:lnTo>
                  <a:pt x="21482" y="16007"/>
                </a:lnTo>
                <a:lnTo>
                  <a:pt x="21600" y="13861"/>
                </a:lnTo>
                <a:lnTo>
                  <a:pt x="20799" y="8463"/>
                </a:lnTo>
                <a:lnTo>
                  <a:pt x="18566" y="4057"/>
                </a:lnTo>
                <a:lnTo>
                  <a:pt x="15157" y="1088"/>
                </a:lnTo>
                <a:lnTo>
                  <a:pt x="1082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8" name="bg object 20"/>
          <p:cNvGrpSpPr/>
          <p:nvPr/>
        </p:nvGrpSpPr>
        <p:grpSpPr>
          <a:xfrm>
            <a:off x="7875219" y="4658981"/>
            <a:ext cx="744844" cy="231852"/>
            <a:chOff x="0" y="0"/>
            <a:chExt cx="744842" cy="231850"/>
          </a:xfrm>
        </p:grpSpPr>
        <p:sp>
          <p:nvSpPr>
            <p:cNvPr id="48" name="Shape"/>
            <p:cNvSpPr/>
            <p:nvPr/>
          </p:nvSpPr>
          <p:spPr>
            <a:xfrm>
              <a:off x="0" y="155751"/>
              <a:ext cx="233884" cy="7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95"/>
                  </a:moveTo>
                  <a:lnTo>
                    <a:pt x="20074" y="7891"/>
                  </a:lnTo>
                  <a:lnTo>
                    <a:pt x="17175" y="7376"/>
                  </a:lnTo>
                  <a:lnTo>
                    <a:pt x="14330" y="6683"/>
                  </a:lnTo>
                  <a:lnTo>
                    <a:pt x="8812" y="4776"/>
                  </a:lnTo>
                  <a:lnTo>
                    <a:pt x="4255" y="2595"/>
                  </a:lnTo>
                  <a:lnTo>
                    <a:pt x="0" y="0"/>
                  </a:lnTo>
                  <a:lnTo>
                    <a:pt x="1556" y="7415"/>
                  </a:lnTo>
                  <a:lnTo>
                    <a:pt x="3750" y="13193"/>
                  </a:lnTo>
                  <a:lnTo>
                    <a:pt x="6484" y="16950"/>
                  </a:lnTo>
                  <a:lnTo>
                    <a:pt x="9661" y="18287"/>
                  </a:lnTo>
                  <a:lnTo>
                    <a:pt x="11296" y="17919"/>
                  </a:lnTo>
                  <a:lnTo>
                    <a:pt x="12848" y="16856"/>
                  </a:lnTo>
                  <a:lnTo>
                    <a:pt x="14299" y="15169"/>
                  </a:lnTo>
                  <a:lnTo>
                    <a:pt x="15629" y="12923"/>
                  </a:lnTo>
                  <a:lnTo>
                    <a:pt x="18785" y="21600"/>
                  </a:lnTo>
                  <a:lnTo>
                    <a:pt x="21600" y="117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Shape"/>
            <p:cNvSpPr/>
            <p:nvPr/>
          </p:nvSpPr>
          <p:spPr>
            <a:xfrm>
              <a:off x="245414" y="0"/>
              <a:ext cx="75833" cy="17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5"/>
                  </a:moveTo>
                  <a:lnTo>
                    <a:pt x="18196" y="20693"/>
                  </a:lnTo>
                  <a:lnTo>
                    <a:pt x="15671" y="19357"/>
                  </a:lnTo>
                  <a:lnTo>
                    <a:pt x="14105" y="17542"/>
                  </a:lnTo>
                  <a:lnTo>
                    <a:pt x="13566" y="15256"/>
                  </a:lnTo>
                  <a:lnTo>
                    <a:pt x="13566" y="0"/>
                  </a:lnTo>
                  <a:lnTo>
                    <a:pt x="0" y="0"/>
                  </a:lnTo>
                  <a:lnTo>
                    <a:pt x="0" y="15409"/>
                  </a:lnTo>
                  <a:lnTo>
                    <a:pt x="170" y="17142"/>
                  </a:lnTo>
                  <a:lnTo>
                    <a:pt x="684" y="18740"/>
                  </a:lnTo>
                  <a:lnTo>
                    <a:pt x="1523" y="20205"/>
                  </a:lnTo>
                  <a:lnTo>
                    <a:pt x="2681" y="21533"/>
                  </a:lnTo>
                  <a:lnTo>
                    <a:pt x="12064" y="21600"/>
                  </a:lnTo>
                  <a:lnTo>
                    <a:pt x="21600" y="215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Shape"/>
            <p:cNvSpPr/>
            <p:nvPr/>
          </p:nvSpPr>
          <p:spPr>
            <a:xfrm>
              <a:off x="261620" y="180008"/>
              <a:ext cx="158827" cy="3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816" y="1541"/>
                  </a:lnTo>
                  <a:lnTo>
                    <a:pt x="10465" y="2436"/>
                  </a:lnTo>
                  <a:lnTo>
                    <a:pt x="5190" y="2815"/>
                  </a:lnTo>
                  <a:lnTo>
                    <a:pt x="0" y="2698"/>
                  </a:lnTo>
                  <a:lnTo>
                    <a:pt x="1884" y="10941"/>
                  </a:lnTo>
                  <a:lnTo>
                    <a:pt x="4294" y="16852"/>
                  </a:lnTo>
                  <a:lnTo>
                    <a:pt x="7190" y="20410"/>
                  </a:lnTo>
                  <a:lnTo>
                    <a:pt x="10539" y="21600"/>
                  </a:lnTo>
                  <a:lnTo>
                    <a:pt x="14102" y="20258"/>
                  </a:lnTo>
                  <a:lnTo>
                    <a:pt x="17166" y="16219"/>
                  </a:lnTo>
                  <a:lnTo>
                    <a:pt x="19683" y="94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Shape"/>
            <p:cNvSpPr/>
            <p:nvPr/>
          </p:nvSpPr>
          <p:spPr>
            <a:xfrm>
              <a:off x="363093" y="0"/>
              <a:ext cx="70968" cy="17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101" y="0"/>
                  </a:lnTo>
                  <a:lnTo>
                    <a:pt x="7101" y="15666"/>
                  </a:lnTo>
                  <a:lnTo>
                    <a:pt x="6625" y="17727"/>
                  </a:lnTo>
                  <a:lnTo>
                    <a:pt x="5245" y="19407"/>
                  </a:lnTo>
                  <a:lnTo>
                    <a:pt x="3015" y="20698"/>
                  </a:lnTo>
                  <a:lnTo>
                    <a:pt x="0" y="21600"/>
                  </a:lnTo>
                  <a:lnTo>
                    <a:pt x="6092" y="21416"/>
                  </a:lnTo>
                  <a:lnTo>
                    <a:pt x="19578" y="20848"/>
                  </a:lnTo>
                  <a:lnTo>
                    <a:pt x="21600" y="154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Shape"/>
            <p:cNvSpPr/>
            <p:nvPr/>
          </p:nvSpPr>
          <p:spPr>
            <a:xfrm>
              <a:off x="467474" y="169759"/>
              <a:ext cx="47626" cy="4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43" y="2085"/>
                  </a:lnTo>
                  <a:lnTo>
                    <a:pt x="0" y="27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Shape"/>
            <p:cNvSpPr/>
            <p:nvPr/>
          </p:nvSpPr>
          <p:spPr>
            <a:xfrm>
              <a:off x="467474" y="0"/>
              <a:ext cx="47626" cy="15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86" y="21055"/>
                  </a:lnTo>
                  <a:lnTo>
                    <a:pt x="21600" y="204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Shape"/>
            <p:cNvSpPr/>
            <p:nvPr/>
          </p:nvSpPr>
          <p:spPr>
            <a:xfrm>
              <a:off x="552500" y="155828"/>
              <a:ext cx="47004" cy="6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51" y="2271"/>
                  </a:lnTo>
                  <a:lnTo>
                    <a:pt x="0" y="29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Shape"/>
            <p:cNvSpPr/>
            <p:nvPr/>
          </p:nvSpPr>
          <p:spPr>
            <a:xfrm>
              <a:off x="552500" y="0"/>
              <a:ext cx="123445" cy="14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17"/>
                  </a:moveTo>
                  <a:lnTo>
                    <a:pt x="768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153" y="20695"/>
                  </a:lnTo>
                  <a:lnTo>
                    <a:pt x="8224" y="19718"/>
                  </a:lnTo>
                  <a:lnTo>
                    <a:pt x="8224" y="11934"/>
                  </a:lnTo>
                  <a:lnTo>
                    <a:pt x="13773" y="18234"/>
                  </a:lnTo>
                  <a:lnTo>
                    <a:pt x="17738" y="17060"/>
                  </a:lnTo>
                  <a:lnTo>
                    <a:pt x="21600" y="158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Shape"/>
            <p:cNvSpPr/>
            <p:nvPr/>
          </p:nvSpPr>
          <p:spPr>
            <a:xfrm>
              <a:off x="650011" y="119798"/>
              <a:ext cx="94832" cy="9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3613" y="2287"/>
                  </a:lnTo>
                  <a:lnTo>
                    <a:pt x="10894" y="3013"/>
                  </a:lnTo>
                  <a:lnTo>
                    <a:pt x="2760" y="5028"/>
                  </a:lnTo>
                  <a:lnTo>
                    <a:pt x="0" y="5664"/>
                  </a:lnTo>
                  <a:lnTo>
                    <a:pt x="1237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hape"/>
            <p:cNvSpPr/>
            <p:nvPr/>
          </p:nvSpPr>
          <p:spPr>
            <a:xfrm>
              <a:off x="697839" y="0"/>
              <a:ext cx="47004" cy="9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1007" y="19223"/>
                  </a:lnTo>
                  <a:lnTo>
                    <a:pt x="21600" y="16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1" name="bg object 21"/>
          <p:cNvGrpSpPr/>
          <p:nvPr/>
        </p:nvGrpSpPr>
        <p:grpSpPr>
          <a:xfrm>
            <a:off x="7172097" y="4655272"/>
            <a:ext cx="447726" cy="97677"/>
            <a:chOff x="0" y="0"/>
            <a:chExt cx="447724" cy="97676"/>
          </a:xfrm>
        </p:grpSpPr>
        <p:sp>
          <p:nvSpPr>
            <p:cNvPr id="59" name="Shape"/>
            <p:cNvSpPr/>
            <p:nvPr/>
          </p:nvSpPr>
          <p:spPr>
            <a:xfrm>
              <a:off x="0" y="0"/>
              <a:ext cx="190475" cy="6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00"/>
                  </a:moveTo>
                  <a:lnTo>
                    <a:pt x="19634" y="5255"/>
                  </a:lnTo>
                  <a:lnTo>
                    <a:pt x="17474" y="2374"/>
                  </a:lnTo>
                  <a:lnTo>
                    <a:pt x="14966" y="602"/>
                  </a:lnTo>
                  <a:lnTo>
                    <a:pt x="11956" y="0"/>
                  </a:lnTo>
                  <a:lnTo>
                    <a:pt x="7971" y="1598"/>
                  </a:lnTo>
                  <a:lnTo>
                    <a:pt x="4558" y="6062"/>
                  </a:lnTo>
                  <a:lnTo>
                    <a:pt x="1853" y="12896"/>
                  </a:lnTo>
                  <a:lnTo>
                    <a:pt x="0" y="21600"/>
                  </a:lnTo>
                  <a:lnTo>
                    <a:pt x="6495" y="20707"/>
                  </a:lnTo>
                  <a:lnTo>
                    <a:pt x="7565" y="17770"/>
                  </a:lnTo>
                  <a:lnTo>
                    <a:pt x="8825" y="15534"/>
                  </a:lnTo>
                  <a:lnTo>
                    <a:pt x="10241" y="14109"/>
                  </a:lnTo>
                  <a:lnTo>
                    <a:pt x="11781" y="13609"/>
                  </a:lnTo>
                  <a:lnTo>
                    <a:pt x="13715" y="14069"/>
                  </a:lnTo>
                  <a:lnTo>
                    <a:pt x="15344" y="15396"/>
                  </a:lnTo>
                  <a:lnTo>
                    <a:pt x="16796" y="17533"/>
                  </a:lnTo>
                  <a:lnTo>
                    <a:pt x="18198" y="20415"/>
                  </a:lnTo>
                  <a:lnTo>
                    <a:pt x="21600" y="9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Shape"/>
            <p:cNvSpPr/>
            <p:nvPr/>
          </p:nvSpPr>
          <p:spPr>
            <a:xfrm>
              <a:off x="227152" y="0"/>
              <a:ext cx="220573" cy="9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438" y="13085"/>
                  </a:lnTo>
                  <a:lnTo>
                    <a:pt x="18052" y="6232"/>
                  </a:lnTo>
                  <a:lnTo>
                    <a:pt x="14652" y="1663"/>
                  </a:lnTo>
                  <a:lnTo>
                    <a:pt x="10447" y="0"/>
                  </a:lnTo>
                  <a:lnTo>
                    <a:pt x="6977" y="1118"/>
                  </a:lnTo>
                  <a:lnTo>
                    <a:pt x="4001" y="4238"/>
                  </a:lnTo>
                  <a:lnTo>
                    <a:pt x="1637" y="9024"/>
                  </a:lnTo>
                  <a:lnTo>
                    <a:pt x="0" y="15129"/>
                  </a:lnTo>
                  <a:lnTo>
                    <a:pt x="3874" y="15730"/>
                  </a:lnTo>
                  <a:lnTo>
                    <a:pt x="5143" y="15975"/>
                  </a:lnTo>
                  <a:lnTo>
                    <a:pt x="6106" y="13399"/>
                  </a:lnTo>
                  <a:lnTo>
                    <a:pt x="7323" y="11422"/>
                  </a:lnTo>
                  <a:lnTo>
                    <a:pt x="8759" y="10155"/>
                  </a:lnTo>
                  <a:lnTo>
                    <a:pt x="10386" y="9709"/>
                  </a:lnTo>
                  <a:lnTo>
                    <a:pt x="12408" y="10422"/>
                  </a:lnTo>
                  <a:lnTo>
                    <a:pt x="14126" y="12405"/>
                  </a:lnTo>
                  <a:lnTo>
                    <a:pt x="15471" y="15427"/>
                  </a:lnTo>
                  <a:lnTo>
                    <a:pt x="16382" y="19263"/>
                  </a:lnTo>
                  <a:lnTo>
                    <a:pt x="19038" y="2037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" name="bg object 22"/>
          <p:cNvSpPr/>
          <p:nvPr/>
        </p:nvSpPr>
        <p:spPr>
          <a:xfrm>
            <a:off x="7028650" y="4658978"/>
            <a:ext cx="47626" cy="80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961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bg object 23"/>
          <p:cNvSpPr/>
          <p:nvPr/>
        </p:nvSpPr>
        <p:spPr>
          <a:xfrm>
            <a:off x="7645857" y="4658978"/>
            <a:ext cx="192355" cy="2164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4" name="bg object 24"/>
          <p:cNvGrpSpPr/>
          <p:nvPr/>
        </p:nvGrpSpPr>
        <p:grpSpPr>
          <a:xfrm>
            <a:off x="6786498" y="4657431"/>
            <a:ext cx="1573112" cy="382514"/>
            <a:chOff x="0" y="0"/>
            <a:chExt cx="1573110" cy="382512"/>
          </a:xfrm>
        </p:grpSpPr>
        <p:sp>
          <p:nvSpPr>
            <p:cNvPr id="64" name="Shape"/>
            <p:cNvSpPr/>
            <p:nvPr/>
          </p:nvSpPr>
          <p:spPr>
            <a:xfrm>
              <a:off x="39903" y="0"/>
              <a:ext cx="136323" cy="12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155"/>
                  </a:moveTo>
                  <a:lnTo>
                    <a:pt x="15334" y="0"/>
                  </a:lnTo>
                  <a:lnTo>
                    <a:pt x="8377" y="0"/>
                  </a:lnTo>
                  <a:lnTo>
                    <a:pt x="0" y="21600"/>
                  </a:lnTo>
                  <a:lnTo>
                    <a:pt x="4083" y="20379"/>
                  </a:lnTo>
                  <a:lnTo>
                    <a:pt x="8295" y="19220"/>
                  </a:lnTo>
                  <a:lnTo>
                    <a:pt x="11756" y="9947"/>
                  </a:lnTo>
                  <a:lnTo>
                    <a:pt x="14633" y="17654"/>
                  </a:lnTo>
                  <a:lnTo>
                    <a:pt x="21600" y="1615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Shape"/>
            <p:cNvSpPr/>
            <p:nvPr/>
          </p:nvSpPr>
          <p:spPr>
            <a:xfrm>
              <a:off x="0" y="116992"/>
              <a:ext cx="229451" cy="10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3" y="0"/>
                  </a:lnTo>
                  <a:lnTo>
                    <a:pt x="13246" y="2873"/>
                  </a:lnTo>
                  <a:lnTo>
                    <a:pt x="9129" y="6082"/>
                  </a:lnTo>
                  <a:lnTo>
                    <a:pt x="5219" y="9615"/>
                  </a:lnTo>
                  <a:lnTo>
                    <a:pt x="1528" y="13446"/>
                  </a:lnTo>
                  <a:lnTo>
                    <a:pt x="0" y="21600"/>
                  </a:lnTo>
                  <a:lnTo>
                    <a:pt x="4569" y="21600"/>
                  </a:lnTo>
                  <a:lnTo>
                    <a:pt x="6292" y="12021"/>
                  </a:lnTo>
                  <a:lnTo>
                    <a:pt x="15192" y="12021"/>
                  </a:lnTo>
                  <a:lnTo>
                    <a:pt x="1691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Shape"/>
            <p:cNvSpPr/>
            <p:nvPr/>
          </p:nvSpPr>
          <p:spPr>
            <a:xfrm>
              <a:off x="242150" y="94170"/>
              <a:ext cx="135256" cy="1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786"/>
                  </a:moveTo>
                  <a:lnTo>
                    <a:pt x="7606" y="13786"/>
                  </a:lnTo>
                  <a:lnTo>
                    <a:pt x="7606" y="0"/>
                  </a:lnTo>
                  <a:lnTo>
                    <a:pt x="1878" y="1189"/>
                  </a:lnTo>
                  <a:lnTo>
                    <a:pt x="0" y="162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78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hape"/>
            <p:cNvSpPr/>
            <p:nvPr/>
          </p:nvSpPr>
          <p:spPr>
            <a:xfrm>
              <a:off x="377545" y="77431"/>
              <a:ext cx="206262" cy="14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90"/>
                  </a:moveTo>
                  <a:lnTo>
                    <a:pt x="11756" y="2390"/>
                  </a:lnTo>
                  <a:lnTo>
                    <a:pt x="11756" y="8547"/>
                  </a:lnTo>
                  <a:lnTo>
                    <a:pt x="16775" y="8547"/>
                  </a:lnTo>
                  <a:lnTo>
                    <a:pt x="16775" y="13174"/>
                  </a:lnTo>
                  <a:lnTo>
                    <a:pt x="15763" y="14026"/>
                  </a:lnTo>
                  <a:lnTo>
                    <a:pt x="14632" y="14634"/>
                  </a:lnTo>
                  <a:lnTo>
                    <a:pt x="13399" y="14998"/>
                  </a:lnTo>
                  <a:lnTo>
                    <a:pt x="12080" y="15119"/>
                  </a:lnTo>
                  <a:lnTo>
                    <a:pt x="9312" y="14347"/>
                  </a:lnTo>
                  <a:lnTo>
                    <a:pt x="7141" y="12203"/>
                  </a:lnTo>
                  <a:lnTo>
                    <a:pt x="5722" y="8948"/>
                  </a:lnTo>
                  <a:lnTo>
                    <a:pt x="5213" y="4751"/>
                  </a:lnTo>
                  <a:lnTo>
                    <a:pt x="5264" y="3487"/>
                  </a:lnTo>
                  <a:lnTo>
                    <a:pt x="5413" y="2266"/>
                  </a:lnTo>
                  <a:lnTo>
                    <a:pt x="5655" y="1101"/>
                  </a:lnTo>
                  <a:lnTo>
                    <a:pt x="5982" y="0"/>
                  </a:lnTo>
                  <a:lnTo>
                    <a:pt x="362" y="635"/>
                  </a:lnTo>
                  <a:lnTo>
                    <a:pt x="205" y="1656"/>
                  </a:lnTo>
                  <a:lnTo>
                    <a:pt x="92" y="2700"/>
                  </a:lnTo>
                  <a:lnTo>
                    <a:pt x="23" y="3762"/>
                  </a:lnTo>
                  <a:lnTo>
                    <a:pt x="0" y="4935"/>
                  </a:lnTo>
                  <a:lnTo>
                    <a:pt x="868" y="11581"/>
                  </a:lnTo>
                  <a:lnTo>
                    <a:pt x="3310" y="16861"/>
                  </a:lnTo>
                  <a:lnTo>
                    <a:pt x="7075" y="20343"/>
                  </a:lnTo>
                  <a:lnTo>
                    <a:pt x="11916" y="21600"/>
                  </a:lnTo>
                  <a:lnTo>
                    <a:pt x="14850" y="21195"/>
                  </a:lnTo>
                  <a:lnTo>
                    <a:pt x="17439" y="20091"/>
                  </a:lnTo>
                  <a:lnTo>
                    <a:pt x="19686" y="18456"/>
                  </a:lnTo>
                  <a:lnTo>
                    <a:pt x="21600" y="16461"/>
                  </a:lnTo>
                  <a:lnTo>
                    <a:pt x="21600" y="239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hape"/>
            <p:cNvSpPr/>
            <p:nvPr/>
          </p:nvSpPr>
          <p:spPr>
            <a:xfrm>
              <a:off x="604088" y="81762"/>
              <a:ext cx="229109" cy="13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589"/>
                  </a:moveTo>
                  <a:lnTo>
                    <a:pt x="19336" y="5390"/>
                  </a:lnTo>
                  <a:lnTo>
                    <a:pt x="16996" y="4286"/>
                  </a:lnTo>
                  <a:lnTo>
                    <a:pt x="16996" y="4323"/>
                  </a:lnTo>
                  <a:lnTo>
                    <a:pt x="16547" y="8461"/>
                  </a:lnTo>
                  <a:lnTo>
                    <a:pt x="15290" y="11769"/>
                  </a:lnTo>
                  <a:lnTo>
                    <a:pt x="13355" y="14003"/>
                  </a:lnTo>
                  <a:lnTo>
                    <a:pt x="10874" y="14823"/>
                  </a:lnTo>
                  <a:lnTo>
                    <a:pt x="8383" y="13988"/>
                  </a:lnTo>
                  <a:lnTo>
                    <a:pt x="6427" y="11722"/>
                  </a:lnTo>
                  <a:lnTo>
                    <a:pt x="5151" y="8380"/>
                  </a:lnTo>
                  <a:lnTo>
                    <a:pt x="4694" y="4230"/>
                  </a:lnTo>
                  <a:lnTo>
                    <a:pt x="4694" y="2897"/>
                  </a:lnTo>
                  <a:lnTo>
                    <a:pt x="4831" y="1623"/>
                  </a:lnTo>
                  <a:lnTo>
                    <a:pt x="5084" y="451"/>
                  </a:lnTo>
                  <a:lnTo>
                    <a:pt x="2756" y="0"/>
                  </a:lnTo>
                  <a:lnTo>
                    <a:pt x="0" y="4420"/>
                  </a:lnTo>
                  <a:lnTo>
                    <a:pt x="803" y="11111"/>
                  </a:lnTo>
                  <a:lnTo>
                    <a:pt x="3046" y="16571"/>
                  </a:lnTo>
                  <a:lnTo>
                    <a:pt x="6468" y="20252"/>
                  </a:lnTo>
                  <a:lnTo>
                    <a:pt x="10816" y="21600"/>
                  </a:lnTo>
                  <a:lnTo>
                    <a:pt x="14849" y="20442"/>
                  </a:lnTo>
                  <a:lnTo>
                    <a:pt x="18129" y="17259"/>
                  </a:lnTo>
                  <a:lnTo>
                    <a:pt x="20448" y="12494"/>
                  </a:lnTo>
                  <a:lnTo>
                    <a:pt x="21600" y="658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hape"/>
            <p:cNvSpPr/>
            <p:nvPr/>
          </p:nvSpPr>
          <p:spPr>
            <a:xfrm>
              <a:off x="973505" y="251917"/>
              <a:ext cx="115457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901"/>
                  </a:moveTo>
                  <a:lnTo>
                    <a:pt x="18934" y="15515"/>
                  </a:lnTo>
                  <a:lnTo>
                    <a:pt x="17425" y="16645"/>
                  </a:lnTo>
                  <a:lnTo>
                    <a:pt x="15869" y="17498"/>
                  </a:lnTo>
                  <a:lnTo>
                    <a:pt x="14149" y="18039"/>
                  </a:lnTo>
                  <a:lnTo>
                    <a:pt x="12151" y="18231"/>
                  </a:lnTo>
                  <a:lnTo>
                    <a:pt x="9024" y="17645"/>
                  </a:lnTo>
                  <a:lnTo>
                    <a:pt x="6555" y="16048"/>
                  </a:lnTo>
                  <a:lnTo>
                    <a:pt x="4935" y="13685"/>
                  </a:lnTo>
                  <a:lnTo>
                    <a:pt x="4355" y="10801"/>
                  </a:lnTo>
                  <a:lnTo>
                    <a:pt x="4935" y="7865"/>
                  </a:lnTo>
                  <a:lnTo>
                    <a:pt x="6555" y="5522"/>
                  </a:lnTo>
                  <a:lnTo>
                    <a:pt x="9024" y="3949"/>
                  </a:lnTo>
                  <a:lnTo>
                    <a:pt x="12151" y="3371"/>
                  </a:lnTo>
                  <a:lnTo>
                    <a:pt x="14056" y="3558"/>
                  </a:lnTo>
                  <a:lnTo>
                    <a:pt x="15760" y="4088"/>
                  </a:lnTo>
                  <a:lnTo>
                    <a:pt x="17311" y="4907"/>
                  </a:lnTo>
                  <a:lnTo>
                    <a:pt x="18763" y="5968"/>
                  </a:lnTo>
                  <a:lnTo>
                    <a:pt x="21429" y="3252"/>
                  </a:lnTo>
                  <a:lnTo>
                    <a:pt x="19642" y="1939"/>
                  </a:lnTo>
                  <a:lnTo>
                    <a:pt x="17589" y="910"/>
                  </a:lnTo>
                  <a:lnTo>
                    <a:pt x="15147" y="239"/>
                  </a:lnTo>
                  <a:lnTo>
                    <a:pt x="12184" y="0"/>
                  </a:lnTo>
                  <a:lnTo>
                    <a:pt x="7261" y="853"/>
                  </a:lnTo>
                  <a:lnTo>
                    <a:pt x="3407" y="3174"/>
                  </a:lnTo>
                  <a:lnTo>
                    <a:pt x="896" y="6608"/>
                  </a:lnTo>
                  <a:lnTo>
                    <a:pt x="0" y="10860"/>
                  </a:lnTo>
                  <a:lnTo>
                    <a:pt x="908" y="15067"/>
                  </a:lnTo>
                  <a:lnTo>
                    <a:pt x="3426" y="18479"/>
                  </a:lnTo>
                  <a:lnTo>
                    <a:pt x="7232" y="20766"/>
                  </a:lnTo>
                  <a:lnTo>
                    <a:pt x="12015" y="21600"/>
                  </a:lnTo>
                  <a:lnTo>
                    <a:pt x="15031" y="21342"/>
                  </a:lnTo>
                  <a:lnTo>
                    <a:pt x="17540" y="20600"/>
                  </a:lnTo>
                  <a:lnTo>
                    <a:pt x="19683" y="19434"/>
                  </a:lnTo>
                  <a:lnTo>
                    <a:pt x="21600" y="1790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hape"/>
            <p:cNvSpPr/>
            <p:nvPr/>
          </p:nvSpPr>
          <p:spPr>
            <a:xfrm>
              <a:off x="1100607" y="251917"/>
              <a:ext cx="132043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40"/>
                  </a:moveTo>
                  <a:lnTo>
                    <a:pt x="20808" y="6583"/>
                  </a:lnTo>
                  <a:lnTo>
                    <a:pt x="18727" y="3371"/>
                  </a:lnTo>
                  <a:lnTo>
                    <a:pt x="18594" y="3166"/>
                  </a:lnTo>
                  <a:lnTo>
                    <a:pt x="17794" y="2624"/>
                  </a:lnTo>
                  <a:lnTo>
                    <a:pt x="17794" y="10860"/>
                  </a:lnTo>
                  <a:lnTo>
                    <a:pt x="17281" y="13723"/>
                  </a:lnTo>
                  <a:lnTo>
                    <a:pt x="15849" y="16067"/>
                  </a:lnTo>
                  <a:lnTo>
                    <a:pt x="13647" y="17649"/>
                  </a:lnTo>
                  <a:lnTo>
                    <a:pt x="10830" y="18231"/>
                  </a:lnTo>
                  <a:lnTo>
                    <a:pt x="8003" y="17640"/>
                  </a:lnTo>
                  <a:lnTo>
                    <a:pt x="5780" y="16038"/>
                  </a:lnTo>
                  <a:lnTo>
                    <a:pt x="4327" y="13672"/>
                  </a:lnTo>
                  <a:lnTo>
                    <a:pt x="3819" y="10860"/>
                  </a:lnTo>
                  <a:lnTo>
                    <a:pt x="3808" y="10740"/>
                  </a:lnTo>
                  <a:lnTo>
                    <a:pt x="4319" y="7877"/>
                  </a:lnTo>
                  <a:lnTo>
                    <a:pt x="5751" y="5535"/>
                  </a:lnTo>
                  <a:lnTo>
                    <a:pt x="7953" y="3953"/>
                  </a:lnTo>
                  <a:lnTo>
                    <a:pt x="10772" y="3371"/>
                  </a:lnTo>
                  <a:lnTo>
                    <a:pt x="13597" y="3962"/>
                  </a:lnTo>
                  <a:lnTo>
                    <a:pt x="15820" y="5564"/>
                  </a:lnTo>
                  <a:lnTo>
                    <a:pt x="17273" y="7928"/>
                  </a:lnTo>
                  <a:lnTo>
                    <a:pt x="17781" y="10740"/>
                  </a:lnTo>
                  <a:lnTo>
                    <a:pt x="17794" y="10860"/>
                  </a:lnTo>
                  <a:lnTo>
                    <a:pt x="17794" y="2624"/>
                  </a:lnTo>
                  <a:lnTo>
                    <a:pt x="15189" y="851"/>
                  </a:lnTo>
                  <a:lnTo>
                    <a:pt x="10830" y="0"/>
                  </a:lnTo>
                  <a:lnTo>
                    <a:pt x="6461" y="861"/>
                  </a:lnTo>
                  <a:lnTo>
                    <a:pt x="3035" y="3197"/>
                  </a:lnTo>
                  <a:lnTo>
                    <a:pt x="800" y="6633"/>
                  </a:lnTo>
                  <a:lnTo>
                    <a:pt x="10" y="10740"/>
                  </a:lnTo>
                  <a:lnTo>
                    <a:pt x="0" y="10860"/>
                  </a:lnTo>
                  <a:lnTo>
                    <a:pt x="789" y="15019"/>
                  </a:lnTo>
                  <a:lnTo>
                    <a:pt x="3006" y="18434"/>
                  </a:lnTo>
                  <a:lnTo>
                    <a:pt x="6411" y="20749"/>
                  </a:lnTo>
                  <a:lnTo>
                    <a:pt x="10772" y="21600"/>
                  </a:lnTo>
                  <a:lnTo>
                    <a:pt x="15139" y="20739"/>
                  </a:lnTo>
                  <a:lnTo>
                    <a:pt x="18565" y="18405"/>
                  </a:lnTo>
                  <a:lnTo>
                    <a:pt x="18677" y="18231"/>
                  </a:lnTo>
                  <a:lnTo>
                    <a:pt x="20800" y="14966"/>
                  </a:lnTo>
                  <a:lnTo>
                    <a:pt x="21588" y="10860"/>
                  </a:lnTo>
                  <a:lnTo>
                    <a:pt x="21600" y="107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hape"/>
            <p:cNvSpPr/>
            <p:nvPr/>
          </p:nvSpPr>
          <p:spPr>
            <a:xfrm>
              <a:off x="1255547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12" y="18144"/>
                  </a:lnTo>
                  <a:lnTo>
                    <a:pt x="541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hape"/>
            <p:cNvSpPr/>
            <p:nvPr/>
          </p:nvSpPr>
          <p:spPr>
            <a:xfrm>
              <a:off x="1367078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09" y="18144"/>
                  </a:lnTo>
                  <a:lnTo>
                    <a:pt x="540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hape"/>
            <p:cNvSpPr/>
            <p:nvPr/>
          </p:nvSpPr>
          <p:spPr>
            <a:xfrm>
              <a:off x="1478584" y="253657"/>
              <a:ext cx="94527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070" y="18144"/>
                  </a:lnTo>
                  <a:lnTo>
                    <a:pt x="5070" y="12312"/>
                  </a:lnTo>
                  <a:lnTo>
                    <a:pt x="19540" y="12312"/>
                  </a:lnTo>
                  <a:lnTo>
                    <a:pt x="19540" y="9072"/>
                  </a:lnTo>
                  <a:lnTo>
                    <a:pt x="5070" y="9072"/>
                  </a:lnTo>
                  <a:lnTo>
                    <a:pt x="5070" y="3456"/>
                  </a:lnTo>
                  <a:lnTo>
                    <a:pt x="21394" y="3456"/>
                  </a:lnTo>
                  <a:lnTo>
                    <a:pt x="2139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" name="bg object 25"/>
          <p:cNvSpPr/>
          <p:nvPr/>
        </p:nvSpPr>
        <p:spPr>
          <a:xfrm>
            <a:off x="8378672" y="4909342"/>
            <a:ext cx="118149" cy="13059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405309" y="91945"/>
            <a:ext cx="8333380" cy="4521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371600" y="2880360"/>
            <a:ext cx="6400800" cy="1285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65892" y="27939"/>
            <a:ext cx="1924051" cy="4521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244032" y="935227"/>
            <a:ext cx="8655934" cy="34029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165892" y="27939"/>
            <a:ext cx="1924051" cy="4521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57200" y="1183005"/>
            <a:ext cx="3977641" cy="33947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65892" y="27939"/>
            <a:ext cx="1924051" cy="4521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0" y="4529327"/>
            <a:ext cx="9144000" cy="612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bg object 17"/>
          <p:cNvSpPr/>
          <p:nvPr/>
        </p:nvSpPr>
        <p:spPr>
          <a:xfrm>
            <a:off x="0" y="4546996"/>
            <a:ext cx="9144000" cy="596504"/>
          </a:xfrm>
          <a:prstGeom prst="rect">
            <a:avLst/>
          </a:prstGeom>
          <a:solidFill>
            <a:srgbClr val="00673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bg object 18"/>
          <p:cNvSpPr/>
          <p:nvPr/>
        </p:nvSpPr>
        <p:spPr>
          <a:xfrm>
            <a:off x="10409" y="4551384"/>
            <a:ext cx="775400" cy="5921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bg object 19"/>
          <p:cNvSpPr/>
          <p:nvPr/>
        </p:nvSpPr>
        <p:spPr>
          <a:xfrm>
            <a:off x="7865109" y="4655265"/>
            <a:ext cx="230074" cy="173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9" y="0"/>
                </a:moveTo>
                <a:lnTo>
                  <a:pt x="6491" y="1100"/>
                </a:lnTo>
                <a:lnTo>
                  <a:pt x="3062" y="4096"/>
                </a:lnTo>
                <a:lnTo>
                  <a:pt x="810" y="8528"/>
                </a:lnTo>
                <a:lnTo>
                  <a:pt x="0" y="14016"/>
                </a:lnTo>
                <a:lnTo>
                  <a:pt x="0" y="14810"/>
                </a:lnTo>
                <a:lnTo>
                  <a:pt x="4317" y="18056"/>
                </a:lnTo>
                <a:lnTo>
                  <a:pt x="5767" y="18565"/>
                </a:lnTo>
                <a:lnTo>
                  <a:pt x="5302" y="17488"/>
                </a:lnTo>
                <a:lnTo>
                  <a:pt x="4959" y="16315"/>
                </a:lnTo>
                <a:lnTo>
                  <a:pt x="4746" y="15064"/>
                </a:lnTo>
                <a:lnTo>
                  <a:pt x="4674" y="13675"/>
                </a:lnTo>
                <a:lnTo>
                  <a:pt x="5120" y="10487"/>
                </a:lnTo>
                <a:lnTo>
                  <a:pt x="6372" y="7877"/>
                </a:lnTo>
                <a:lnTo>
                  <a:pt x="8299" y="6114"/>
                </a:lnTo>
                <a:lnTo>
                  <a:pt x="10829" y="5467"/>
                </a:lnTo>
                <a:lnTo>
                  <a:pt x="13300" y="6114"/>
                </a:lnTo>
                <a:lnTo>
                  <a:pt x="15227" y="7877"/>
                </a:lnTo>
                <a:lnTo>
                  <a:pt x="16479" y="10487"/>
                </a:lnTo>
                <a:lnTo>
                  <a:pt x="16925" y="13751"/>
                </a:lnTo>
                <a:lnTo>
                  <a:pt x="16885" y="14797"/>
                </a:lnTo>
                <a:lnTo>
                  <a:pt x="16769" y="15797"/>
                </a:lnTo>
                <a:lnTo>
                  <a:pt x="16579" y="16743"/>
                </a:lnTo>
                <a:lnTo>
                  <a:pt x="16318" y="17628"/>
                </a:lnTo>
                <a:lnTo>
                  <a:pt x="15090" y="16193"/>
                </a:lnTo>
                <a:lnTo>
                  <a:pt x="12327" y="20378"/>
                </a:lnTo>
                <a:lnTo>
                  <a:pt x="14152" y="20755"/>
                </a:lnTo>
                <a:lnTo>
                  <a:pt x="16008" y="21086"/>
                </a:lnTo>
                <a:lnTo>
                  <a:pt x="17892" y="21369"/>
                </a:lnTo>
                <a:lnTo>
                  <a:pt x="19801" y="21600"/>
                </a:lnTo>
                <a:lnTo>
                  <a:pt x="20572" y="19856"/>
                </a:lnTo>
                <a:lnTo>
                  <a:pt x="21136" y="17986"/>
                </a:lnTo>
                <a:lnTo>
                  <a:pt x="21482" y="16007"/>
                </a:lnTo>
                <a:lnTo>
                  <a:pt x="21600" y="13861"/>
                </a:lnTo>
                <a:lnTo>
                  <a:pt x="20799" y="8463"/>
                </a:lnTo>
                <a:lnTo>
                  <a:pt x="18566" y="4057"/>
                </a:lnTo>
                <a:lnTo>
                  <a:pt x="15157" y="1088"/>
                </a:lnTo>
                <a:lnTo>
                  <a:pt x="1082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" name="bg object 20"/>
          <p:cNvGrpSpPr/>
          <p:nvPr/>
        </p:nvGrpSpPr>
        <p:grpSpPr>
          <a:xfrm>
            <a:off x="7875219" y="4658981"/>
            <a:ext cx="744844" cy="231852"/>
            <a:chOff x="0" y="0"/>
            <a:chExt cx="744842" cy="231850"/>
          </a:xfrm>
        </p:grpSpPr>
        <p:sp>
          <p:nvSpPr>
            <p:cNvPr id="6" name="Shape"/>
            <p:cNvSpPr/>
            <p:nvPr/>
          </p:nvSpPr>
          <p:spPr>
            <a:xfrm>
              <a:off x="0" y="155751"/>
              <a:ext cx="233884" cy="7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95"/>
                  </a:moveTo>
                  <a:lnTo>
                    <a:pt x="20074" y="7891"/>
                  </a:lnTo>
                  <a:lnTo>
                    <a:pt x="17175" y="7376"/>
                  </a:lnTo>
                  <a:lnTo>
                    <a:pt x="14330" y="6683"/>
                  </a:lnTo>
                  <a:lnTo>
                    <a:pt x="8812" y="4776"/>
                  </a:lnTo>
                  <a:lnTo>
                    <a:pt x="4255" y="2595"/>
                  </a:lnTo>
                  <a:lnTo>
                    <a:pt x="0" y="0"/>
                  </a:lnTo>
                  <a:lnTo>
                    <a:pt x="1556" y="7415"/>
                  </a:lnTo>
                  <a:lnTo>
                    <a:pt x="3750" y="13193"/>
                  </a:lnTo>
                  <a:lnTo>
                    <a:pt x="6484" y="16950"/>
                  </a:lnTo>
                  <a:lnTo>
                    <a:pt x="9661" y="18287"/>
                  </a:lnTo>
                  <a:lnTo>
                    <a:pt x="11296" y="17919"/>
                  </a:lnTo>
                  <a:lnTo>
                    <a:pt x="12848" y="16856"/>
                  </a:lnTo>
                  <a:lnTo>
                    <a:pt x="14299" y="15169"/>
                  </a:lnTo>
                  <a:lnTo>
                    <a:pt x="15629" y="12923"/>
                  </a:lnTo>
                  <a:lnTo>
                    <a:pt x="18785" y="21600"/>
                  </a:lnTo>
                  <a:lnTo>
                    <a:pt x="21600" y="117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"/>
            <p:cNvSpPr/>
            <p:nvPr/>
          </p:nvSpPr>
          <p:spPr>
            <a:xfrm>
              <a:off x="245414" y="0"/>
              <a:ext cx="75833" cy="17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5"/>
                  </a:moveTo>
                  <a:lnTo>
                    <a:pt x="18196" y="20693"/>
                  </a:lnTo>
                  <a:lnTo>
                    <a:pt x="15671" y="19357"/>
                  </a:lnTo>
                  <a:lnTo>
                    <a:pt x="14105" y="17542"/>
                  </a:lnTo>
                  <a:lnTo>
                    <a:pt x="13566" y="15256"/>
                  </a:lnTo>
                  <a:lnTo>
                    <a:pt x="13566" y="0"/>
                  </a:lnTo>
                  <a:lnTo>
                    <a:pt x="0" y="0"/>
                  </a:lnTo>
                  <a:lnTo>
                    <a:pt x="0" y="15409"/>
                  </a:lnTo>
                  <a:lnTo>
                    <a:pt x="170" y="17142"/>
                  </a:lnTo>
                  <a:lnTo>
                    <a:pt x="684" y="18740"/>
                  </a:lnTo>
                  <a:lnTo>
                    <a:pt x="1523" y="20205"/>
                  </a:lnTo>
                  <a:lnTo>
                    <a:pt x="2681" y="21533"/>
                  </a:lnTo>
                  <a:lnTo>
                    <a:pt x="12064" y="21600"/>
                  </a:lnTo>
                  <a:lnTo>
                    <a:pt x="21600" y="215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hape"/>
            <p:cNvSpPr/>
            <p:nvPr/>
          </p:nvSpPr>
          <p:spPr>
            <a:xfrm>
              <a:off x="261620" y="180008"/>
              <a:ext cx="158827" cy="3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816" y="1541"/>
                  </a:lnTo>
                  <a:lnTo>
                    <a:pt x="10465" y="2436"/>
                  </a:lnTo>
                  <a:lnTo>
                    <a:pt x="5190" y="2815"/>
                  </a:lnTo>
                  <a:lnTo>
                    <a:pt x="0" y="2698"/>
                  </a:lnTo>
                  <a:lnTo>
                    <a:pt x="1884" y="10941"/>
                  </a:lnTo>
                  <a:lnTo>
                    <a:pt x="4294" y="16852"/>
                  </a:lnTo>
                  <a:lnTo>
                    <a:pt x="7190" y="20410"/>
                  </a:lnTo>
                  <a:lnTo>
                    <a:pt x="10539" y="21600"/>
                  </a:lnTo>
                  <a:lnTo>
                    <a:pt x="14102" y="20258"/>
                  </a:lnTo>
                  <a:lnTo>
                    <a:pt x="17166" y="16219"/>
                  </a:lnTo>
                  <a:lnTo>
                    <a:pt x="19683" y="94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hape"/>
            <p:cNvSpPr/>
            <p:nvPr/>
          </p:nvSpPr>
          <p:spPr>
            <a:xfrm>
              <a:off x="363093" y="0"/>
              <a:ext cx="70968" cy="17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101" y="0"/>
                  </a:lnTo>
                  <a:lnTo>
                    <a:pt x="7101" y="15666"/>
                  </a:lnTo>
                  <a:lnTo>
                    <a:pt x="6625" y="17727"/>
                  </a:lnTo>
                  <a:lnTo>
                    <a:pt x="5245" y="19407"/>
                  </a:lnTo>
                  <a:lnTo>
                    <a:pt x="3015" y="20698"/>
                  </a:lnTo>
                  <a:lnTo>
                    <a:pt x="0" y="21600"/>
                  </a:lnTo>
                  <a:lnTo>
                    <a:pt x="6092" y="21416"/>
                  </a:lnTo>
                  <a:lnTo>
                    <a:pt x="19578" y="20848"/>
                  </a:lnTo>
                  <a:lnTo>
                    <a:pt x="21600" y="154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hape"/>
            <p:cNvSpPr/>
            <p:nvPr/>
          </p:nvSpPr>
          <p:spPr>
            <a:xfrm>
              <a:off x="467474" y="169759"/>
              <a:ext cx="47626" cy="4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43" y="2085"/>
                  </a:lnTo>
                  <a:lnTo>
                    <a:pt x="0" y="27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hape"/>
            <p:cNvSpPr/>
            <p:nvPr/>
          </p:nvSpPr>
          <p:spPr>
            <a:xfrm>
              <a:off x="467474" y="0"/>
              <a:ext cx="47626" cy="15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86" y="21055"/>
                  </a:lnTo>
                  <a:lnTo>
                    <a:pt x="21600" y="204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Shape"/>
            <p:cNvSpPr/>
            <p:nvPr/>
          </p:nvSpPr>
          <p:spPr>
            <a:xfrm>
              <a:off x="552500" y="155828"/>
              <a:ext cx="47004" cy="6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51" y="2271"/>
                  </a:lnTo>
                  <a:lnTo>
                    <a:pt x="0" y="29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hape"/>
            <p:cNvSpPr/>
            <p:nvPr/>
          </p:nvSpPr>
          <p:spPr>
            <a:xfrm>
              <a:off x="552500" y="0"/>
              <a:ext cx="123445" cy="14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17"/>
                  </a:moveTo>
                  <a:lnTo>
                    <a:pt x="768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153" y="20695"/>
                  </a:lnTo>
                  <a:lnTo>
                    <a:pt x="8224" y="19718"/>
                  </a:lnTo>
                  <a:lnTo>
                    <a:pt x="8224" y="11934"/>
                  </a:lnTo>
                  <a:lnTo>
                    <a:pt x="13773" y="18234"/>
                  </a:lnTo>
                  <a:lnTo>
                    <a:pt x="17738" y="17060"/>
                  </a:lnTo>
                  <a:lnTo>
                    <a:pt x="21600" y="158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Shape"/>
            <p:cNvSpPr/>
            <p:nvPr/>
          </p:nvSpPr>
          <p:spPr>
            <a:xfrm>
              <a:off x="650011" y="119798"/>
              <a:ext cx="94832" cy="9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3613" y="2287"/>
                  </a:lnTo>
                  <a:lnTo>
                    <a:pt x="10894" y="3013"/>
                  </a:lnTo>
                  <a:lnTo>
                    <a:pt x="2760" y="5028"/>
                  </a:lnTo>
                  <a:lnTo>
                    <a:pt x="0" y="5664"/>
                  </a:lnTo>
                  <a:lnTo>
                    <a:pt x="1237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Shape"/>
            <p:cNvSpPr/>
            <p:nvPr/>
          </p:nvSpPr>
          <p:spPr>
            <a:xfrm>
              <a:off x="697839" y="0"/>
              <a:ext cx="47004" cy="9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1007" y="19223"/>
                  </a:lnTo>
                  <a:lnTo>
                    <a:pt x="21600" y="16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" name="bg object 21"/>
          <p:cNvGrpSpPr/>
          <p:nvPr/>
        </p:nvGrpSpPr>
        <p:grpSpPr>
          <a:xfrm>
            <a:off x="7172097" y="4655272"/>
            <a:ext cx="447726" cy="97677"/>
            <a:chOff x="0" y="0"/>
            <a:chExt cx="447724" cy="97676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190475" cy="6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00"/>
                  </a:moveTo>
                  <a:lnTo>
                    <a:pt x="19634" y="5255"/>
                  </a:lnTo>
                  <a:lnTo>
                    <a:pt x="17474" y="2374"/>
                  </a:lnTo>
                  <a:lnTo>
                    <a:pt x="14966" y="602"/>
                  </a:lnTo>
                  <a:lnTo>
                    <a:pt x="11956" y="0"/>
                  </a:lnTo>
                  <a:lnTo>
                    <a:pt x="7971" y="1598"/>
                  </a:lnTo>
                  <a:lnTo>
                    <a:pt x="4558" y="6062"/>
                  </a:lnTo>
                  <a:lnTo>
                    <a:pt x="1853" y="12896"/>
                  </a:lnTo>
                  <a:lnTo>
                    <a:pt x="0" y="21600"/>
                  </a:lnTo>
                  <a:lnTo>
                    <a:pt x="6495" y="20707"/>
                  </a:lnTo>
                  <a:lnTo>
                    <a:pt x="7565" y="17770"/>
                  </a:lnTo>
                  <a:lnTo>
                    <a:pt x="8825" y="15534"/>
                  </a:lnTo>
                  <a:lnTo>
                    <a:pt x="10241" y="14109"/>
                  </a:lnTo>
                  <a:lnTo>
                    <a:pt x="11781" y="13609"/>
                  </a:lnTo>
                  <a:lnTo>
                    <a:pt x="13715" y="14069"/>
                  </a:lnTo>
                  <a:lnTo>
                    <a:pt x="15344" y="15396"/>
                  </a:lnTo>
                  <a:lnTo>
                    <a:pt x="16796" y="17533"/>
                  </a:lnTo>
                  <a:lnTo>
                    <a:pt x="18198" y="20415"/>
                  </a:lnTo>
                  <a:lnTo>
                    <a:pt x="21600" y="9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Shape"/>
            <p:cNvSpPr/>
            <p:nvPr/>
          </p:nvSpPr>
          <p:spPr>
            <a:xfrm>
              <a:off x="227152" y="0"/>
              <a:ext cx="220573" cy="9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438" y="13085"/>
                  </a:lnTo>
                  <a:lnTo>
                    <a:pt x="18052" y="6232"/>
                  </a:lnTo>
                  <a:lnTo>
                    <a:pt x="14652" y="1663"/>
                  </a:lnTo>
                  <a:lnTo>
                    <a:pt x="10447" y="0"/>
                  </a:lnTo>
                  <a:lnTo>
                    <a:pt x="6977" y="1118"/>
                  </a:lnTo>
                  <a:lnTo>
                    <a:pt x="4001" y="4238"/>
                  </a:lnTo>
                  <a:lnTo>
                    <a:pt x="1637" y="9024"/>
                  </a:lnTo>
                  <a:lnTo>
                    <a:pt x="0" y="15129"/>
                  </a:lnTo>
                  <a:lnTo>
                    <a:pt x="3874" y="15730"/>
                  </a:lnTo>
                  <a:lnTo>
                    <a:pt x="5143" y="15975"/>
                  </a:lnTo>
                  <a:lnTo>
                    <a:pt x="6106" y="13399"/>
                  </a:lnTo>
                  <a:lnTo>
                    <a:pt x="7323" y="11422"/>
                  </a:lnTo>
                  <a:lnTo>
                    <a:pt x="8759" y="10155"/>
                  </a:lnTo>
                  <a:lnTo>
                    <a:pt x="10386" y="9709"/>
                  </a:lnTo>
                  <a:lnTo>
                    <a:pt x="12408" y="10422"/>
                  </a:lnTo>
                  <a:lnTo>
                    <a:pt x="14126" y="12405"/>
                  </a:lnTo>
                  <a:lnTo>
                    <a:pt x="15471" y="15427"/>
                  </a:lnTo>
                  <a:lnTo>
                    <a:pt x="16382" y="19263"/>
                  </a:lnTo>
                  <a:lnTo>
                    <a:pt x="19038" y="2037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bg object 22"/>
          <p:cNvSpPr/>
          <p:nvPr/>
        </p:nvSpPr>
        <p:spPr>
          <a:xfrm>
            <a:off x="7028650" y="4658978"/>
            <a:ext cx="47626" cy="80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961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bg object 23"/>
          <p:cNvSpPr/>
          <p:nvPr/>
        </p:nvSpPr>
        <p:spPr>
          <a:xfrm>
            <a:off x="7645857" y="4658978"/>
            <a:ext cx="192355" cy="2164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" name="bg object 24"/>
          <p:cNvGrpSpPr/>
          <p:nvPr/>
        </p:nvGrpSpPr>
        <p:grpSpPr>
          <a:xfrm>
            <a:off x="6786498" y="4657431"/>
            <a:ext cx="1573112" cy="382514"/>
            <a:chOff x="0" y="0"/>
            <a:chExt cx="1573110" cy="382512"/>
          </a:xfrm>
        </p:grpSpPr>
        <p:sp>
          <p:nvSpPr>
            <p:cNvPr id="22" name="Shape"/>
            <p:cNvSpPr/>
            <p:nvPr/>
          </p:nvSpPr>
          <p:spPr>
            <a:xfrm>
              <a:off x="39903" y="0"/>
              <a:ext cx="136323" cy="12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155"/>
                  </a:moveTo>
                  <a:lnTo>
                    <a:pt x="15334" y="0"/>
                  </a:lnTo>
                  <a:lnTo>
                    <a:pt x="8377" y="0"/>
                  </a:lnTo>
                  <a:lnTo>
                    <a:pt x="0" y="21600"/>
                  </a:lnTo>
                  <a:lnTo>
                    <a:pt x="4083" y="20379"/>
                  </a:lnTo>
                  <a:lnTo>
                    <a:pt x="8295" y="19220"/>
                  </a:lnTo>
                  <a:lnTo>
                    <a:pt x="11756" y="9947"/>
                  </a:lnTo>
                  <a:lnTo>
                    <a:pt x="14633" y="17654"/>
                  </a:lnTo>
                  <a:lnTo>
                    <a:pt x="21600" y="1615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hape"/>
            <p:cNvSpPr/>
            <p:nvPr/>
          </p:nvSpPr>
          <p:spPr>
            <a:xfrm>
              <a:off x="0" y="116992"/>
              <a:ext cx="229451" cy="10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3" y="0"/>
                  </a:lnTo>
                  <a:lnTo>
                    <a:pt x="13246" y="2873"/>
                  </a:lnTo>
                  <a:lnTo>
                    <a:pt x="9129" y="6082"/>
                  </a:lnTo>
                  <a:lnTo>
                    <a:pt x="5219" y="9615"/>
                  </a:lnTo>
                  <a:lnTo>
                    <a:pt x="1528" y="13446"/>
                  </a:lnTo>
                  <a:lnTo>
                    <a:pt x="0" y="21600"/>
                  </a:lnTo>
                  <a:lnTo>
                    <a:pt x="4569" y="21600"/>
                  </a:lnTo>
                  <a:lnTo>
                    <a:pt x="6292" y="12021"/>
                  </a:lnTo>
                  <a:lnTo>
                    <a:pt x="15192" y="12021"/>
                  </a:lnTo>
                  <a:lnTo>
                    <a:pt x="1691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hape"/>
            <p:cNvSpPr/>
            <p:nvPr/>
          </p:nvSpPr>
          <p:spPr>
            <a:xfrm>
              <a:off x="242150" y="94170"/>
              <a:ext cx="135256" cy="1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786"/>
                  </a:moveTo>
                  <a:lnTo>
                    <a:pt x="7606" y="13786"/>
                  </a:lnTo>
                  <a:lnTo>
                    <a:pt x="7606" y="0"/>
                  </a:lnTo>
                  <a:lnTo>
                    <a:pt x="1878" y="1189"/>
                  </a:lnTo>
                  <a:lnTo>
                    <a:pt x="0" y="162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78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hape"/>
            <p:cNvSpPr/>
            <p:nvPr/>
          </p:nvSpPr>
          <p:spPr>
            <a:xfrm>
              <a:off x="377545" y="77431"/>
              <a:ext cx="206262" cy="14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90"/>
                  </a:moveTo>
                  <a:lnTo>
                    <a:pt x="11756" y="2390"/>
                  </a:lnTo>
                  <a:lnTo>
                    <a:pt x="11756" y="8547"/>
                  </a:lnTo>
                  <a:lnTo>
                    <a:pt x="16775" y="8547"/>
                  </a:lnTo>
                  <a:lnTo>
                    <a:pt x="16775" y="13174"/>
                  </a:lnTo>
                  <a:lnTo>
                    <a:pt x="15763" y="14026"/>
                  </a:lnTo>
                  <a:lnTo>
                    <a:pt x="14632" y="14634"/>
                  </a:lnTo>
                  <a:lnTo>
                    <a:pt x="13399" y="14998"/>
                  </a:lnTo>
                  <a:lnTo>
                    <a:pt x="12080" y="15119"/>
                  </a:lnTo>
                  <a:lnTo>
                    <a:pt x="9312" y="14347"/>
                  </a:lnTo>
                  <a:lnTo>
                    <a:pt x="7141" y="12203"/>
                  </a:lnTo>
                  <a:lnTo>
                    <a:pt x="5722" y="8948"/>
                  </a:lnTo>
                  <a:lnTo>
                    <a:pt x="5213" y="4751"/>
                  </a:lnTo>
                  <a:lnTo>
                    <a:pt x="5264" y="3487"/>
                  </a:lnTo>
                  <a:lnTo>
                    <a:pt x="5413" y="2266"/>
                  </a:lnTo>
                  <a:lnTo>
                    <a:pt x="5655" y="1101"/>
                  </a:lnTo>
                  <a:lnTo>
                    <a:pt x="5982" y="0"/>
                  </a:lnTo>
                  <a:lnTo>
                    <a:pt x="362" y="635"/>
                  </a:lnTo>
                  <a:lnTo>
                    <a:pt x="205" y="1656"/>
                  </a:lnTo>
                  <a:lnTo>
                    <a:pt x="92" y="2700"/>
                  </a:lnTo>
                  <a:lnTo>
                    <a:pt x="23" y="3762"/>
                  </a:lnTo>
                  <a:lnTo>
                    <a:pt x="0" y="4935"/>
                  </a:lnTo>
                  <a:lnTo>
                    <a:pt x="868" y="11581"/>
                  </a:lnTo>
                  <a:lnTo>
                    <a:pt x="3310" y="16861"/>
                  </a:lnTo>
                  <a:lnTo>
                    <a:pt x="7075" y="20343"/>
                  </a:lnTo>
                  <a:lnTo>
                    <a:pt x="11916" y="21600"/>
                  </a:lnTo>
                  <a:lnTo>
                    <a:pt x="14850" y="21195"/>
                  </a:lnTo>
                  <a:lnTo>
                    <a:pt x="17439" y="20091"/>
                  </a:lnTo>
                  <a:lnTo>
                    <a:pt x="19686" y="18456"/>
                  </a:lnTo>
                  <a:lnTo>
                    <a:pt x="21600" y="16461"/>
                  </a:lnTo>
                  <a:lnTo>
                    <a:pt x="21600" y="239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hape"/>
            <p:cNvSpPr/>
            <p:nvPr/>
          </p:nvSpPr>
          <p:spPr>
            <a:xfrm>
              <a:off x="604088" y="81762"/>
              <a:ext cx="229109" cy="13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589"/>
                  </a:moveTo>
                  <a:lnTo>
                    <a:pt x="19336" y="5390"/>
                  </a:lnTo>
                  <a:lnTo>
                    <a:pt x="16996" y="4286"/>
                  </a:lnTo>
                  <a:lnTo>
                    <a:pt x="16996" y="4323"/>
                  </a:lnTo>
                  <a:lnTo>
                    <a:pt x="16547" y="8461"/>
                  </a:lnTo>
                  <a:lnTo>
                    <a:pt x="15290" y="11769"/>
                  </a:lnTo>
                  <a:lnTo>
                    <a:pt x="13355" y="14003"/>
                  </a:lnTo>
                  <a:lnTo>
                    <a:pt x="10874" y="14823"/>
                  </a:lnTo>
                  <a:lnTo>
                    <a:pt x="8383" y="13988"/>
                  </a:lnTo>
                  <a:lnTo>
                    <a:pt x="6427" y="11722"/>
                  </a:lnTo>
                  <a:lnTo>
                    <a:pt x="5151" y="8380"/>
                  </a:lnTo>
                  <a:lnTo>
                    <a:pt x="4694" y="4230"/>
                  </a:lnTo>
                  <a:lnTo>
                    <a:pt x="4694" y="2897"/>
                  </a:lnTo>
                  <a:lnTo>
                    <a:pt x="4831" y="1623"/>
                  </a:lnTo>
                  <a:lnTo>
                    <a:pt x="5084" y="451"/>
                  </a:lnTo>
                  <a:lnTo>
                    <a:pt x="2756" y="0"/>
                  </a:lnTo>
                  <a:lnTo>
                    <a:pt x="0" y="4420"/>
                  </a:lnTo>
                  <a:lnTo>
                    <a:pt x="803" y="11111"/>
                  </a:lnTo>
                  <a:lnTo>
                    <a:pt x="3046" y="16571"/>
                  </a:lnTo>
                  <a:lnTo>
                    <a:pt x="6468" y="20252"/>
                  </a:lnTo>
                  <a:lnTo>
                    <a:pt x="10816" y="21600"/>
                  </a:lnTo>
                  <a:lnTo>
                    <a:pt x="14849" y="20442"/>
                  </a:lnTo>
                  <a:lnTo>
                    <a:pt x="18129" y="17259"/>
                  </a:lnTo>
                  <a:lnTo>
                    <a:pt x="20448" y="12494"/>
                  </a:lnTo>
                  <a:lnTo>
                    <a:pt x="21600" y="658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hape"/>
            <p:cNvSpPr/>
            <p:nvPr/>
          </p:nvSpPr>
          <p:spPr>
            <a:xfrm>
              <a:off x="973505" y="251917"/>
              <a:ext cx="115457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901"/>
                  </a:moveTo>
                  <a:lnTo>
                    <a:pt x="18934" y="15515"/>
                  </a:lnTo>
                  <a:lnTo>
                    <a:pt x="17425" y="16645"/>
                  </a:lnTo>
                  <a:lnTo>
                    <a:pt x="15869" y="17498"/>
                  </a:lnTo>
                  <a:lnTo>
                    <a:pt x="14149" y="18039"/>
                  </a:lnTo>
                  <a:lnTo>
                    <a:pt x="12151" y="18231"/>
                  </a:lnTo>
                  <a:lnTo>
                    <a:pt x="9024" y="17645"/>
                  </a:lnTo>
                  <a:lnTo>
                    <a:pt x="6555" y="16048"/>
                  </a:lnTo>
                  <a:lnTo>
                    <a:pt x="4935" y="13685"/>
                  </a:lnTo>
                  <a:lnTo>
                    <a:pt x="4355" y="10801"/>
                  </a:lnTo>
                  <a:lnTo>
                    <a:pt x="4935" y="7865"/>
                  </a:lnTo>
                  <a:lnTo>
                    <a:pt x="6555" y="5522"/>
                  </a:lnTo>
                  <a:lnTo>
                    <a:pt x="9024" y="3949"/>
                  </a:lnTo>
                  <a:lnTo>
                    <a:pt x="12151" y="3371"/>
                  </a:lnTo>
                  <a:lnTo>
                    <a:pt x="14056" y="3558"/>
                  </a:lnTo>
                  <a:lnTo>
                    <a:pt x="15760" y="4088"/>
                  </a:lnTo>
                  <a:lnTo>
                    <a:pt x="17311" y="4907"/>
                  </a:lnTo>
                  <a:lnTo>
                    <a:pt x="18763" y="5968"/>
                  </a:lnTo>
                  <a:lnTo>
                    <a:pt x="21429" y="3252"/>
                  </a:lnTo>
                  <a:lnTo>
                    <a:pt x="19642" y="1939"/>
                  </a:lnTo>
                  <a:lnTo>
                    <a:pt x="17589" y="910"/>
                  </a:lnTo>
                  <a:lnTo>
                    <a:pt x="15147" y="239"/>
                  </a:lnTo>
                  <a:lnTo>
                    <a:pt x="12184" y="0"/>
                  </a:lnTo>
                  <a:lnTo>
                    <a:pt x="7261" y="853"/>
                  </a:lnTo>
                  <a:lnTo>
                    <a:pt x="3407" y="3174"/>
                  </a:lnTo>
                  <a:lnTo>
                    <a:pt x="896" y="6608"/>
                  </a:lnTo>
                  <a:lnTo>
                    <a:pt x="0" y="10860"/>
                  </a:lnTo>
                  <a:lnTo>
                    <a:pt x="908" y="15067"/>
                  </a:lnTo>
                  <a:lnTo>
                    <a:pt x="3426" y="18479"/>
                  </a:lnTo>
                  <a:lnTo>
                    <a:pt x="7232" y="20766"/>
                  </a:lnTo>
                  <a:lnTo>
                    <a:pt x="12015" y="21600"/>
                  </a:lnTo>
                  <a:lnTo>
                    <a:pt x="15031" y="21342"/>
                  </a:lnTo>
                  <a:lnTo>
                    <a:pt x="17540" y="20600"/>
                  </a:lnTo>
                  <a:lnTo>
                    <a:pt x="19683" y="19434"/>
                  </a:lnTo>
                  <a:lnTo>
                    <a:pt x="21600" y="1790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hape"/>
            <p:cNvSpPr/>
            <p:nvPr/>
          </p:nvSpPr>
          <p:spPr>
            <a:xfrm>
              <a:off x="1100607" y="251917"/>
              <a:ext cx="132043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40"/>
                  </a:moveTo>
                  <a:lnTo>
                    <a:pt x="20808" y="6583"/>
                  </a:lnTo>
                  <a:lnTo>
                    <a:pt x="18727" y="3371"/>
                  </a:lnTo>
                  <a:lnTo>
                    <a:pt x="18594" y="3166"/>
                  </a:lnTo>
                  <a:lnTo>
                    <a:pt x="17794" y="2624"/>
                  </a:lnTo>
                  <a:lnTo>
                    <a:pt x="17794" y="10860"/>
                  </a:lnTo>
                  <a:lnTo>
                    <a:pt x="17281" y="13723"/>
                  </a:lnTo>
                  <a:lnTo>
                    <a:pt x="15849" y="16067"/>
                  </a:lnTo>
                  <a:lnTo>
                    <a:pt x="13647" y="17649"/>
                  </a:lnTo>
                  <a:lnTo>
                    <a:pt x="10830" y="18231"/>
                  </a:lnTo>
                  <a:lnTo>
                    <a:pt x="8003" y="17640"/>
                  </a:lnTo>
                  <a:lnTo>
                    <a:pt x="5780" y="16038"/>
                  </a:lnTo>
                  <a:lnTo>
                    <a:pt x="4327" y="13672"/>
                  </a:lnTo>
                  <a:lnTo>
                    <a:pt x="3819" y="10860"/>
                  </a:lnTo>
                  <a:lnTo>
                    <a:pt x="3808" y="10740"/>
                  </a:lnTo>
                  <a:lnTo>
                    <a:pt x="4319" y="7877"/>
                  </a:lnTo>
                  <a:lnTo>
                    <a:pt x="5751" y="5535"/>
                  </a:lnTo>
                  <a:lnTo>
                    <a:pt x="7953" y="3953"/>
                  </a:lnTo>
                  <a:lnTo>
                    <a:pt x="10772" y="3371"/>
                  </a:lnTo>
                  <a:lnTo>
                    <a:pt x="13597" y="3962"/>
                  </a:lnTo>
                  <a:lnTo>
                    <a:pt x="15820" y="5564"/>
                  </a:lnTo>
                  <a:lnTo>
                    <a:pt x="17273" y="7928"/>
                  </a:lnTo>
                  <a:lnTo>
                    <a:pt x="17781" y="10740"/>
                  </a:lnTo>
                  <a:lnTo>
                    <a:pt x="17794" y="10860"/>
                  </a:lnTo>
                  <a:lnTo>
                    <a:pt x="17794" y="2624"/>
                  </a:lnTo>
                  <a:lnTo>
                    <a:pt x="15189" y="851"/>
                  </a:lnTo>
                  <a:lnTo>
                    <a:pt x="10830" y="0"/>
                  </a:lnTo>
                  <a:lnTo>
                    <a:pt x="6461" y="861"/>
                  </a:lnTo>
                  <a:lnTo>
                    <a:pt x="3035" y="3197"/>
                  </a:lnTo>
                  <a:lnTo>
                    <a:pt x="800" y="6633"/>
                  </a:lnTo>
                  <a:lnTo>
                    <a:pt x="10" y="10740"/>
                  </a:lnTo>
                  <a:lnTo>
                    <a:pt x="0" y="10860"/>
                  </a:lnTo>
                  <a:lnTo>
                    <a:pt x="789" y="15019"/>
                  </a:lnTo>
                  <a:lnTo>
                    <a:pt x="3006" y="18434"/>
                  </a:lnTo>
                  <a:lnTo>
                    <a:pt x="6411" y="20749"/>
                  </a:lnTo>
                  <a:lnTo>
                    <a:pt x="10772" y="21600"/>
                  </a:lnTo>
                  <a:lnTo>
                    <a:pt x="15139" y="20739"/>
                  </a:lnTo>
                  <a:lnTo>
                    <a:pt x="18565" y="18405"/>
                  </a:lnTo>
                  <a:lnTo>
                    <a:pt x="18677" y="18231"/>
                  </a:lnTo>
                  <a:lnTo>
                    <a:pt x="20800" y="14966"/>
                  </a:lnTo>
                  <a:lnTo>
                    <a:pt x="21588" y="10860"/>
                  </a:lnTo>
                  <a:lnTo>
                    <a:pt x="21600" y="107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Shape"/>
            <p:cNvSpPr/>
            <p:nvPr/>
          </p:nvSpPr>
          <p:spPr>
            <a:xfrm>
              <a:off x="1255547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12" y="18144"/>
                  </a:lnTo>
                  <a:lnTo>
                    <a:pt x="541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Shape"/>
            <p:cNvSpPr/>
            <p:nvPr/>
          </p:nvSpPr>
          <p:spPr>
            <a:xfrm>
              <a:off x="1367078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09" y="18144"/>
                  </a:lnTo>
                  <a:lnTo>
                    <a:pt x="540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Shape"/>
            <p:cNvSpPr/>
            <p:nvPr/>
          </p:nvSpPr>
          <p:spPr>
            <a:xfrm>
              <a:off x="1478584" y="253657"/>
              <a:ext cx="94527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070" y="18144"/>
                  </a:lnTo>
                  <a:lnTo>
                    <a:pt x="5070" y="12312"/>
                  </a:lnTo>
                  <a:lnTo>
                    <a:pt x="19540" y="12312"/>
                  </a:lnTo>
                  <a:lnTo>
                    <a:pt x="19540" y="9072"/>
                  </a:lnTo>
                  <a:lnTo>
                    <a:pt x="5070" y="9072"/>
                  </a:lnTo>
                  <a:lnTo>
                    <a:pt x="5070" y="3456"/>
                  </a:lnTo>
                  <a:lnTo>
                    <a:pt x="21394" y="3456"/>
                  </a:lnTo>
                  <a:lnTo>
                    <a:pt x="2139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bg object 25"/>
          <p:cNvSpPr/>
          <p:nvPr/>
        </p:nvSpPr>
        <p:spPr>
          <a:xfrm>
            <a:off x="8378672" y="4909342"/>
            <a:ext cx="118149" cy="13059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bg object 26"/>
          <p:cNvSpPr/>
          <p:nvPr/>
        </p:nvSpPr>
        <p:spPr>
          <a:xfrm>
            <a:off x="8525547" y="4911090"/>
            <a:ext cx="94514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144"/>
                </a:moveTo>
                <a:lnTo>
                  <a:pt x="5070" y="18144"/>
                </a:lnTo>
                <a:lnTo>
                  <a:pt x="5070" y="12312"/>
                </a:lnTo>
                <a:lnTo>
                  <a:pt x="19539" y="12312"/>
                </a:lnTo>
                <a:lnTo>
                  <a:pt x="19539" y="9072"/>
                </a:lnTo>
                <a:lnTo>
                  <a:pt x="5070" y="9072"/>
                </a:lnTo>
                <a:lnTo>
                  <a:pt x="5070" y="3456"/>
                </a:lnTo>
                <a:lnTo>
                  <a:pt x="21394" y="3456"/>
                </a:lnTo>
                <a:lnTo>
                  <a:pt x="21394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14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8419827" y="4783454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0" y="12699"/>
            <a:ext cx="9144000" cy="5143501"/>
          </a:xfrm>
          <a:prstGeom prst="rect">
            <a:avLst/>
          </a:prstGeom>
          <a:solidFill>
            <a:srgbClr val="00673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object 3"/>
          <p:cNvSpPr/>
          <p:nvPr/>
        </p:nvSpPr>
        <p:spPr>
          <a:xfrm>
            <a:off x="27221" y="346353"/>
            <a:ext cx="4583704" cy="47971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object 4"/>
          <p:cNvSpPr/>
          <p:nvPr/>
        </p:nvSpPr>
        <p:spPr>
          <a:xfrm>
            <a:off x="7571586" y="370140"/>
            <a:ext cx="325274" cy="245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9" y="0"/>
                </a:moveTo>
                <a:lnTo>
                  <a:pt x="7849" y="500"/>
                </a:lnTo>
                <a:lnTo>
                  <a:pt x="5234" y="1911"/>
                </a:lnTo>
                <a:lnTo>
                  <a:pt x="3063" y="4096"/>
                </a:lnTo>
                <a:lnTo>
                  <a:pt x="1414" y="6920"/>
                </a:lnTo>
                <a:lnTo>
                  <a:pt x="367" y="10246"/>
                </a:lnTo>
                <a:lnTo>
                  <a:pt x="0" y="14016"/>
                </a:lnTo>
                <a:lnTo>
                  <a:pt x="9" y="14608"/>
                </a:lnTo>
                <a:lnTo>
                  <a:pt x="2896" y="17516"/>
                </a:lnTo>
                <a:lnTo>
                  <a:pt x="5768" y="18564"/>
                </a:lnTo>
                <a:lnTo>
                  <a:pt x="5302" y="17487"/>
                </a:lnTo>
                <a:lnTo>
                  <a:pt x="4959" y="16315"/>
                </a:lnTo>
                <a:lnTo>
                  <a:pt x="4747" y="15063"/>
                </a:lnTo>
                <a:lnTo>
                  <a:pt x="4674" y="13676"/>
                </a:lnTo>
                <a:lnTo>
                  <a:pt x="5120" y="10487"/>
                </a:lnTo>
                <a:lnTo>
                  <a:pt x="6372" y="7877"/>
                </a:lnTo>
                <a:lnTo>
                  <a:pt x="8299" y="6114"/>
                </a:lnTo>
                <a:lnTo>
                  <a:pt x="10770" y="5467"/>
                </a:lnTo>
                <a:lnTo>
                  <a:pt x="10829" y="5467"/>
                </a:lnTo>
                <a:lnTo>
                  <a:pt x="13300" y="6114"/>
                </a:lnTo>
                <a:lnTo>
                  <a:pt x="15227" y="7877"/>
                </a:lnTo>
                <a:lnTo>
                  <a:pt x="16479" y="10487"/>
                </a:lnTo>
                <a:lnTo>
                  <a:pt x="16925" y="13676"/>
                </a:lnTo>
                <a:lnTo>
                  <a:pt x="16886" y="14798"/>
                </a:lnTo>
                <a:lnTo>
                  <a:pt x="16769" y="15797"/>
                </a:lnTo>
                <a:lnTo>
                  <a:pt x="16579" y="16742"/>
                </a:lnTo>
                <a:lnTo>
                  <a:pt x="16318" y="17627"/>
                </a:lnTo>
                <a:lnTo>
                  <a:pt x="15090" y="16193"/>
                </a:lnTo>
                <a:lnTo>
                  <a:pt x="12327" y="20379"/>
                </a:lnTo>
                <a:lnTo>
                  <a:pt x="14153" y="20756"/>
                </a:lnTo>
                <a:lnTo>
                  <a:pt x="16008" y="21086"/>
                </a:lnTo>
                <a:lnTo>
                  <a:pt x="17893" y="21369"/>
                </a:lnTo>
                <a:lnTo>
                  <a:pt x="19802" y="21600"/>
                </a:lnTo>
                <a:lnTo>
                  <a:pt x="20573" y="19856"/>
                </a:lnTo>
                <a:lnTo>
                  <a:pt x="21136" y="17986"/>
                </a:lnTo>
                <a:lnTo>
                  <a:pt x="21482" y="16007"/>
                </a:lnTo>
                <a:lnTo>
                  <a:pt x="21600" y="13861"/>
                </a:lnTo>
                <a:lnTo>
                  <a:pt x="21082" y="9478"/>
                </a:lnTo>
                <a:lnTo>
                  <a:pt x="19615" y="5672"/>
                </a:lnTo>
                <a:lnTo>
                  <a:pt x="17329" y="2673"/>
                </a:lnTo>
                <a:lnTo>
                  <a:pt x="14357" y="706"/>
                </a:lnTo>
                <a:lnTo>
                  <a:pt x="1082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object 5"/>
          <p:cNvSpPr/>
          <p:nvPr/>
        </p:nvSpPr>
        <p:spPr>
          <a:xfrm>
            <a:off x="8099221" y="375386"/>
            <a:ext cx="100331" cy="241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7103" y="0"/>
                </a:lnTo>
                <a:lnTo>
                  <a:pt x="7103" y="15665"/>
                </a:lnTo>
                <a:lnTo>
                  <a:pt x="6630" y="17728"/>
                </a:lnTo>
                <a:lnTo>
                  <a:pt x="5249" y="19407"/>
                </a:lnTo>
                <a:lnTo>
                  <a:pt x="3019" y="20699"/>
                </a:lnTo>
                <a:lnTo>
                  <a:pt x="0" y="21600"/>
                </a:lnTo>
                <a:lnTo>
                  <a:pt x="6092" y="21416"/>
                </a:lnTo>
                <a:lnTo>
                  <a:pt x="19577" y="20849"/>
                </a:lnTo>
                <a:lnTo>
                  <a:pt x="21470" y="16932"/>
                </a:lnTo>
                <a:lnTo>
                  <a:pt x="21600" y="1543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object 6"/>
          <p:cNvSpPr/>
          <p:nvPr/>
        </p:nvSpPr>
        <p:spPr>
          <a:xfrm>
            <a:off x="8246795" y="375386"/>
            <a:ext cx="67336" cy="225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0885" y="21054"/>
                </a:lnTo>
                <a:lnTo>
                  <a:pt x="21600" y="20445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object 7"/>
          <p:cNvSpPr/>
          <p:nvPr/>
        </p:nvSpPr>
        <p:spPr>
          <a:xfrm>
            <a:off x="8367000" y="375386"/>
            <a:ext cx="174524" cy="20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85" y="0"/>
                </a:moveTo>
                <a:lnTo>
                  <a:pt x="0" y="0"/>
                </a:lnTo>
                <a:lnTo>
                  <a:pt x="0" y="21600"/>
                </a:lnTo>
                <a:lnTo>
                  <a:pt x="4155" y="20694"/>
                </a:lnTo>
                <a:lnTo>
                  <a:pt x="8225" y="19717"/>
                </a:lnTo>
                <a:lnTo>
                  <a:pt x="8225" y="11934"/>
                </a:lnTo>
                <a:lnTo>
                  <a:pt x="13774" y="18234"/>
                </a:lnTo>
                <a:lnTo>
                  <a:pt x="17739" y="17058"/>
                </a:lnTo>
                <a:lnTo>
                  <a:pt x="21600" y="15816"/>
                </a:lnTo>
                <a:lnTo>
                  <a:pt x="768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object 8"/>
          <p:cNvSpPr/>
          <p:nvPr/>
        </p:nvSpPr>
        <p:spPr>
          <a:xfrm>
            <a:off x="7932850" y="375386"/>
            <a:ext cx="107213" cy="245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66" y="0"/>
                </a:moveTo>
                <a:lnTo>
                  <a:pt x="0" y="0"/>
                </a:lnTo>
                <a:lnTo>
                  <a:pt x="0" y="15410"/>
                </a:lnTo>
                <a:lnTo>
                  <a:pt x="1524" y="20203"/>
                </a:lnTo>
                <a:lnTo>
                  <a:pt x="12066" y="21600"/>
                </a:lnTo>
                <a:lnTo>
                  <a:pt x="16815" y="21588"/>
                </a:lnTo>
                <a:lnTo>
                  <a:pt x="21600" y="21544"/>
                </a:lnTo>
                <a:lnTo>
                  <a:pt x="18197" y="20693"/>
                </a:lnTo>
                <a:lnTo>
                  <a:pt x="15674" y="19357"/>
                </a:lnTo>
                <a:lnTo>
                  <a:pt x="14105" y="17542"/>
                </a:lnTo>
                <a:lnTo>
                  <a:pt x="13566" y="15255"/>
                </a:lnTo>
                <a:lnTo>
                  <a:pt x="1356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object 9"/>
          <p:cNvSpPr/>
          <p:nvPr/>
        </p:nvSpPr>
        <p:spPr>
          <a:xfrm>
            <a:off x="8367000" y="595693"/>
            <a:ext cx="66460" cy="8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74" y="1542"/>
                </a:lnTo>
                <a:lnTo>
                  <a:pt x="0" y="29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object 10"/>
          <p:cNvSpPr/>
          <p:nvPr/>
        </p:nvSpPr>
        <p:spPr>
          <a:xfrm>
            <a:off x="8246795" y="615391"/>
            <a:ext cx="67336" cy="66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5445" y="2083"/>
                </a:lnTo>
                <a:lnTo>
                  <a:pt x="0" y="270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1" name="object 11"/>
          <p:cNvGrpSpPr/>
          <p:nvPr/>
        </p:nvGrpSpPr>
        <p:grpSpPr>
          <a:xfrm>
            <a:off x="7585874" y="595591"/>
            <a:ext cx="594424" cy="107582"/>
            <a:chOff x="0" y="0"/>
            <a:chExt cx="594422" cy="107581"/>
          </a:xfrm>
        </p:grpSpPr>
        <p:sp>
          <p:nvSpPr>
            <p:cNvPr id="129" name="Shape"/>
            <p:cNvSpPr/>
            <p:nvPr/>
          </p:nvSpPr>
          <p:spPr>
            <a:xfrm>
              <a:off x="0" y="0"/>
              <a:ext cx="330682" cy="10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96"/>
                  </a:moveTo>
                  <a:lnTo>
                    <a:pt x="20073" y="7889"/>
                  </a:lnTo>
                  <a:lnTo>
                    <a:pt x="17174" y="7377"/>
                  </a:lnTo>
                  <a:lnTo>
                    <a:pt x="14330" y="6686"/>
                  </a:lnTo>
                  <a:lnTo>
                    <a:pt x="11541" y="5816"/>
                  </a:lnTo>
                  <a:lnTo>
                    <a:pt x="8812" y="4776"/>
                  </a:lnTo>
                  <a:lnTo>
                    <a:pt x="4256" y="2598"/>
                  </a:lnTo>
                  <a:lnTo>
                    <a:pt x="0" y="0"/>
                  </a:lnTo>
                  <a:lnTo>
                    <a:pt x="1557" y="7418"/>
                  </a:lnTo>
                  <a:lnTo>
                    <a:pt x="3751" y="13196"/>
                  </a:lnTo>
                  <a:lnTo>
                    <a:pt x="6484" y="16952"/>
                  </a:lnTo>
                  <a:lnTo>
                    <a:pt x="9661" y="18288"/>
                  </a:lnTo>
                  <a:lnTo>
                    <a:pt x="11296" y="17921"/>
                  </a:lnTo>
                  <a:lnTo>
                    <a:pt x="12848" y="16857"/>
                  </a:lnTo>
                  <a:lnTo>
                    <a:pt x="14298" y="15172"/>
                  </a:lnTo>
                  <a:lnTo>
                    <a:pt x="15629" y="12925"/>
                  </a:lnTo>
                  <a:lnTo>
                    <a:pt x="18784" y="21600"/>
                  </a:lnTo>
                  <a:lnTo>
                    <a:pt x="21600" y="1179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Shape"/>
            <p:cNvSpPr/>
            <p:nvPr/>
          </p:nvSpPr>
          <p:spPr>
            <a:xfrm>
              <a:off x="369886" y="34290"/>
              <a:ext cx="224537" cy="56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816" y="1543"/>
                  </a:lnTo>
                  <a:lnTo>
                    <a:pt x="10466" y="2438"/>
                  </a:lnTo>
                  <a:lnTo>
                    <a:pt x="5191" y="2818"/>
                  </a:lnTo>
                  <a:lnTo>
                    <a:pt x="0" y="2696"/>
                  </a:lnTo>
                  <a:lnTo>
                    <a:pt x="1886" y="10946"/>
                  </a:lnTo>
                  <a:lnTo>
                    <a:pt x="4294" y="16855"/>
                  </a:lnTo>
                  <a:lnTo>
                    <a:pt x="7191" y="20412"/>
                  </a:lnTo>
                  <a:lnTo>
                    <a:pt x="10540" y="21600"/>
                  </a:lnTo>
                  <a:lnTo>
                    <a:pt x="14102" y="20262"/>
                  </a:lnTo>
                  <a:lnTo>
                    <a:pt x="17168" y="16222"/>
                  </a:lnTo>
                  <a:lnTo>
                    <a:pt x="19683" y="94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4" name="object 12"/>
          <p:cNvGrpSpPr/>
          <p:nvPr/>
        </p:nvGrpSpPr>
        <p:grpSpPr>
          <a:xfrm>
            <a:off x="8504859" y="375385"/>
            <a:ext cx="134075" cy="306046"/>
            <a:chOff x="0" y="0"/>
            <a:chExt cx="134074" cy="306044"/>
          </a:xfrm>
        </p:grpSpPr>
        <p:sp>
          <p:nvSpPr>
            <p:cNvPr id="132" name="object 13"/>
            <p:cNvSpPr/>
            <p:nvPr/>
          </p:nvSpPr>
          <p:spPr>
            <a:xfrm>
              <a:off x="0" y="169379"/>
              <a:ext cx="134074" cy="13666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object 14"/>
            <p:cNvSpPr/>
            <p:nvPr/>
          </p:nvSpPr>
          <p:spPr>
            <a:xfrm>
              <a:off x="67628" y="0"/>
              <a:ext cx="66447" cy="135267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5" name="object 15"/>
          <p:cNvSpPr/>
          <p:nvPr/>
        </p:nvSpPr>
        <p:spPr>
          <a:xfrm>
            <a:off x="6591820" y="370140"/>
            <a:ext cx="269291" cy="98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56" y="0"/>
                </a:moveTo>
                <a:lnTo>
                  <a:pt x="7972" y="1598"/>
                </a:lnTo>
                <a:lnTo>
                  <a:pt x="4558" y="6062"/>
                </a:lnTo>
                <a:lnTo>
                  <a:pt x="1854" y="12895"/>
                </a:lnTo>
                <a:lnTo>
                  <a:pt x="0" y="21600"/>
                </a:lnTo>
                <a:lnTo>
                  <a:pt x="5094" y="20855"/>
                </a:lnTo>
                <a:lnTo>
                  <a:pt x="6494" y="20706"/>
                </a:lnTo>
                <a:lnTo>
                  <a:pt x="7565" y="17770"/>
                </a:lnTo>
                <a:lnTo>
                  <a:pt x="8825" y="15533"/>
                </a:lnTo>
                <a:lnTo>
                  <a:pt x="10242" y="14109"/>
                </a:lnTo>
                <a:lnTo>
                  <a:pt x="11781" y="13609"/>
                </a:lnTo>
                <a:lnTo>
                  <a:pt x="13716" y="14066"/>
                </a:lnTo>
                <a:lnTo>
                  <a:pt x="15345" y="15396"/>
                </a:lnTo>
                <a:lnTo>
                  <a:pt x="16796" y="17534"/>
                </a:lnTo>
                <a:lnTo>
                  <a:pt x="18198" y="20417"/>
                </a:lnTo>
                <a:lnTo>
                  <a:pt x="21600" y="9202"/>
                </a:lnTo>
                <a:lnTo>
                  <a:pt x="19635" y="5257"/>
                </a:lnTo>
                <a:lnTo>
                  <a:pt x="17475" y="2373"/>
                </a:lnTo>
                <a:lnTo>
                  <a:pt x="14967" y="60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object 16"/>
          <p:cNvSpPr/>
          <p:nvPr/>
        </p:nvSpPr>
        <p:spPr>
          <a:xfrm>
            <a:off x="6912964" y="370140"/>
            <a:ext cx="311849" cy="138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7" y="0"/>
                </a:moveTo>
                <a:lnTo>
                  <a:pt x="6978" y="1117"/>
                </a:lnTo>
                <a:lnTo>
                  <a:pt x="4002" y="4240"/>
                </a:lnTo>
                <a:lnTo>
                  <a:pt x="1637" y="9025"/>
                </a:lnTo>
                <a:lnTo>
                  <a:pt x="0" y="15128"/>
                </a:lnTo>
                <a:lnTo>
                  <a:pt x="2595" y="15508"/>
                </a:lnTo>
                <a:lnTo>
                  <a:pt x="5142" y="15975"/>
                </a:lnTo>
                <a:lnTo>
                  <a:pt x="6107" y="13398"/>
                </a:lnTo>
                <a:lnTo>
                  <a:pt x="7323" y="11422"/>
                </a:lnTo>
                <a:lnTo>
                  <a:pt x="8759" y="10156"/>
                </a:lnTo>
                <a:lnTo>
                  <a:pt x="10386" y="9709"/>
                </a:lnTo>
                <a:lnTo>
                  <a:pt x="12409" y="10422"/>
                </a:lnTo>
                <a:lnTo>
                  <a:pt x="14126" y="12405"/>
                </a:lnTo>
                <a:lnTo>
                  <a:pt x="15472" y="15428"/>
                </a:lnTo>
                <a:lnTo>
                  <a:pt x="16382" y="19262"/>
                </a:lnTo>
                <a:lnTo>
                  <a:pt x="19039" y="20378"/>
                </a:lnTo>
                <a:lnTo>
                  <a:pt x="21600" y="21600"/>
                </a:lnTo>
                <a:lnTo>
                  <a:pt x="20776" y="14676"/>
                </a:lnTo>
                <a:lnTo>
                  <a:pt x="19141" y="8735"/>
                </a:lnTo>
                <a:lnTo>
                  <a:pt x="16802" y="4095"/>
                </a:lnTo>
                <a:lnTo>
                  <a:pt x="13868" y="1077"/>
                </a:lnTo>
                <a:lnTo>
                  <a:pt x="1044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object 17"/>
          <p:cNvSpPr/>
          <p:nvPr/>
        </p:nvSpPr>
        <p:spPr>
          <a:xfrm>
            <a:off x="6389013" y="375386"/>
            <a:ext cx="67323" cy="114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144" y="20343"/>
                </a:lnTo>
                <a:lnTo>
                  <a:pt x="21600" y="19961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4" name="object 18"/>
          <p:cNvGrpSpPr/>
          <p:nvPr/>
        </p:nvGrpSpPr>
        <p:grpSpPr>
          <a:xfrm>
            <a:off x="6046646" y="373202"/>
            <a:ext cx="2592288" cy="540790"/>
            <a:chOff x="0" y="0"/>
            <a:chExt cx="2592287" cy="540789"/>
          </a:xfrm>
        </p:grpSpPr>
        <p:sp>
          <p:nvSpPr>
            <p:cNvPr id="138" name="object 19"/>
            <p:cNvSpPr/>
            <p:nvPr/>
          </p:nvSpPr>
          <p:spPr>
            <a:xfrm>
              <a:off x="1214970" y="2184"/>
              <a:ext cx="271933" cy="30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32" y="0"/>
                  </a:moveTo>
                  <a:lnTo>
                    <a:pt x="0" y="0"/>
                  </a:lnTo>
                  <a:lnTo>
                    <a:pt x="0" y="9997"/>
                  </a:lnTo>
                  <a:lnTo>
                    <a:pt x="2703" y="10644"/>
                  </a:lnTo>
                  <a:lnTo>
                    <a:pt x="4006" y="10984"/>
                  </a:lnTo>
                  <a:lnTo>
                    <a:pt x="5278" y="11335"/>
                  </a:lnTo>
                  <a:lnTo>
                    <a:pt x="5278" y="7869"/>
                  </a:lnTo>
                  <a:lnTo>
                    <a:pt x="17051" y="21600"/>
                  </a:lnTo>
                  <a:lnTo>
                    <a:pt x="21600" y="21600"/>
                  </a:lnTo>
                  <a:lnTo>
                    <a:pt x="21600" y="14655"/>
                  </a:lnTo>
                  <a:lnTo>
                    <a:pt x="18916" y="13999"/>
                  </a:lnTo>
                  <a:lnTo>
                    <a:pt x="16321" y="13298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object 20"/>
            <p:cNvSpPr/>
            <p:nvPr/>
          </p:nvSpPr>
          <p:spPr>
            <a:xfrm>
              <a:off x="1214970" y="189432"/>
              <a:ext cx="66447" cy="11879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object 21"/>
            <p:cNvSpPr/>
            <p:nvPr/>
          </p:nvSpPr>
          <p:spPr>
            <a:xfrm>
              <a:off x="1420456" y="2184"/>
              <a:ext cx="66447" cy="16534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3" name="object 22"/>
            <p:cNvGrpSpPr/>
            <p:nvPr/>
          </p:nvGrpSpPr>
          <p:grpSpPr>
            <a:xfrm>
              <a:off x="533782" y="109461"/>
              <a:ext cx="644195" cy="204012"/>
              <a:chOff x="0" y="0"/>
              <a:chExt cx="644194" cy="204011"/>
            </a:xfrm>
          </p:grpSpPr>
          <p:sp>
            <p:nvSpPr>
              <p:cNvPr id="141" name="Shape"/>
              <p:cNvSpPr/>
              <p:nvPr/>
            </p:nvSpPr>
            <p:spPr>
              <a:xfrm>
                <a:off x="0" y="0"/>
                <a:ext cx="291605" cy="204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391"/>
                    </a:moveTo>
                    <a:lnTo>
                      <a:pt x="11756" y="2391"/>
                    </a:lnTo>
                    <a:lnTo>
                      <a:pt x="11756" y="8548"/>
                    </a:lnTo>
                    <a:lnTo>
                      <a:pt x="16775" y="8548"/>
                    </a:lnTo>
                    <a:lnTo>
                      <a:pt x="16775" y="13175"/>
                    </a:lnTo>
                    <a:lnTo>
                      <a:pt x="15763" y="14027"/>
                    </a:lnTo>
                    <a:lnTo>
                      <a:pt x="14633" y="14635"/>
                    </a:lnTo>
                    <a:lnTo>
                      <a:pt x="13401" y="14999"/>
                    </a:lnTo>
                    <a:lnTo>
                      <a:pt x="12080" y="15120"/>
                    </a:lnTo>
                    <a:lnTo>
                      <a:pt x="9312" y="14348"/>
                    </a:lnTo>
                    <a:lnTo>
                      <a:pt x="7140" y="12205"/>
                    </a:lnTo>
                    <a:lnTo>
                      <a:pt x="5721" y="8950"/>
                    </a:lnTo>
                    <a:lnTo>
                      <a:pt x="5213" y="4843"/>
                    </a:lnTo>
                    <a:lnTo>
                      <a:pt x="5264" y="3488"/>
                    </a:lnTo>
                    <a:lnTo>
                      <a:pt x="5414" y="2268"/>
                    </a:lnTo>
                    <a:lnTo>
                      <a:pt x="5655" y="1103"/>
                    </a:lnTo>
                    <a:lnTo>
                      <a:pt x="5983" y="0"/>
                    </a:lnTo>
                    <a:lnTo>
                      <a:pt x="2454" y="359"/>
                    </a:lnTo>
                    <a:lnTo>
                      <a:pt x="92" y="2701"/>
                    </a:lnTo>
                    <a:lnTo>
                      <a:pt x="0" y="4936"/>
                    </a:lnTo>
                    <a:lnTo>
                      <a:pt x="392" y="9498"/>
                    </a:lnTo>
                    <a:lnTo>
                      <a:pt x="1520" y="13516"/>
                    </a:lnTo>
                    <a:lnTo>
                      <a:pt x="3311" y="16862"/>
                    </a:lnTo>
                    <a:lnTo>
                      <a:pt x="5689" y="19410"/>
                    </a:lnTo>
                    <a:lnTo>
                      <a:pt x="8583" y="21031"/>
                    </a:lnTo>
                    <a:lnTo>
                      <a:pt x="11917" y="21600"/>
                    </a:lnTo>
                    <a:lnTo>
                      <a:pt x="14851" y="21195"/>
                    </a:lnTo>
                    <a:lnTo>
                      <a:pt x="17438" y="20090"/>
                    </a:lnTo>
                    <a:lnTo>
                      <a:pt x="19687" y="18456"/>
                    </a:lnTo>
                    <a:lnTo>
                      <a:pt x="21600" y="16462"/>
                    </a:lnTo>
                    <a:lnTo>
                      <a:pt x="21600" y="239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Shape"/>
              <p:cNvSpPr/>
              <p:nvPr/>
            </p:nvSpPr>
            <p:spPr>
              <a:xfrm>
                <a:off x="320281" y="6133"/>
                <a:ext cx="323914" cy="197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589"/>
                    </a:moveTo>
                    <a:lnTo>
                      <a:pt x="20478" y="5979"/>
                    </a:lnTo>
                    <a:lnTo>
                      <a:pt x="19336" y="5390"/>
                    </a:lnTo>
                    <a:lnTo>
                      <a:pt x="18176" y="4826"/>
                    </a:lnTo>
                    <a:lnTo>
                      <a:pt x="16996" y="4285"/>
                    </a:lnTo>
                    <a:lnTo>
                      <a:pt x="16997" y="4324"/>
                    </a:lnTo>
                    <a:lnTo>
                      <a:pt x="16997" y="4419"/>
                    </a:lnTo>
                    <a:lnTo>
                      <a:pt x="16548" y="8462"/>
                    </a:lnTo>
                    <a:lnTo>
                      <a:pt x="15292" y="11770"/>
                    </a:lnTo>
                    <a:lnTo>
                      <a:pt x="13356" y="14004"/>
                    </a:lnTo>
                    <a:lnTo>
                      <a:pt x="10875" y="14824"/>
                    </a:lnTo>
                    <a:lnTo>
                      <a:pt x="8383" y="13989"/>
                    </a:lnTo>
                    <a:lnTo>
                      <a:pt x="6429" y="11723"/>
                    </a:lnTo>
                    <a:lnTo>
                      <a:pt x="5151" y="8382"/>
                    </a:lnTo>
                    <a:lnTo>
                      <a:pt x="4694" y="4324"/>
                    </a:lnTo>
                    <a:lnTo>
                      <a:pt x="4719" y="3243"/>
                    </a:lnTo>
                    <a:lnTo>
                      <a:pt x="4794" y="2280"/>
                    </a:lnTo>
                    <a:lnTo>
                      <a:pt x="4916" y="1349"/>
                    </a:lnTo>
                    <a:lnTo>
                      <a:pt x="5085" y="450"/>
                    </a:lnTo>
                    <a:lnTo>
                      <a:pt x="2758" y="0"/>
                    </a:lnTo>
                    <a:lnTo>
                      <a:pt x="223" y="767"/>
                    </a:lnTo>
                    <a:lnTo>
                      <a:pt x="0" y="4419"/>
                    </a:lnTo>
                    <a:lnTo>
                      <a:pt x="520" y="9854"/>
                    </a:lnTo>
                    <a:lnTo>
                      <a:pt x="1994" y="14570"/>
                    </a:lnTo>
                    <a:lnTo>
                      <a:pt x="4288" y="18288"/>
                    </a:lnTo>
                    <a:lnTo>
                      <a:pt x="7273" y="20725"/>
                    </a:lnTo>
                    <a:lnTo>
                      <a:pt x="10817" y="21600"/>
                    </a:lnTo>
                    <a:lnTo>
                      <a:pt x="14097" y="20850"/>
                    </a:lnTo>
                    <a:lnTo>
                      <a:pt x="16922" y="18747"/>
                    </a:lnTo>
                    <a:lnTo>
                      <a:pt x="19185" y="15520"/>
                    </a:lnTo>
                    <a:lnTo>
                      <a:pt x="20779" y="11391"/>
                    </a:lnTo>
                    <a:lnTo>
                      <a:pt x="21600" y="658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44" name="object 23"/>
            <p:cNvSpPr/>
            <p:nvPr/>
          </p:nvSpPr>
          <p:spPr>
            <a:xfrm>
              <a:off x="342367" y="133120"/>
              <a:ext cx="191212" cy="175107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object 24"/>
            <p:cNvSpPr/>
            <p:nvPr/>
          </p:nvSpPr>
          <p:spPr>
            <a:xfrm>
              <a:off x="0" y="165403"/>
              <a:ext cx="324409" cy="14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53" y="0"/>
                  </a:moveTo>
                  <a:lnTo>
                    <a:pt x="14093" y="2269"/>
                  </a:lnTo>
                  <a:lnTo>
                    <a:pt x="10753" y="4758"/>
                  </a:lnTo>
                  <a:lnTo>
                    <a:pt x="7540" y="7458"/>
                  </a:lnTo>
                  <a:lnTo>
                    <a:pt x="4463" y="10357"/>
                  </a:lnTo>
                  <a:lnTo>
                    <a:pt x="1529" y="13445"/>
                  </a:lnTo>
                  <a:lnTo>
                    <a:pt x="0" y="21600"/>
                  </a:lnTo>
                  <a:lnTo>
                    <a:pt x="4570" y="21600"/>
                  </a:lnTo>
                  <a:lnTo>
                    <a:pt x="6293" y="12020"/>
                  </a:lnTo>
                  <a:lnTo>
                    <a:pt x="15192" y="12020"/>
                  </a:lnTo>
                  <a:lnTo>
                    <a:pt x="16914" y="21600"/>
                  </a:lnTo>
                  <a:lnTo>
                    <a:pt x="21600" y="21600"/>
                  </a:lnTo>
                  <a:lnTo>
                    <a:pt x="1755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object 25"/>
            <p:cNvSpPr/>
            <p:nvPr/>
          </p:nvSpPr>
          <p:spPr>
            <a:xfrm>
              <a:off x="56427" y="0"/>
              <a:ext cx="192723" cy="175653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object 26"/>
            <p:cNvSpPr/>
            <p:nvPr/>
          </p:nvSpPr>
          <p:spPr>
            <a:xfrm>
              <a:off x="1376362" y="356158"/>
              <a:ext cx="366370" cy="184632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1" name="object 27"/>
            <p:cNvGrpSpPr/>
            <p:nvPr/>
          </p:nvGrpSpPr>
          <p:grpSpPr>
            <a:xfrm>
              <a:off x="1775105" y="359586"/>
              <a:ext cx="448959" cy="177801"/>
              <a:chOff x="0" y="0"/>
              <a:chExt cx="448958" cy="177799"/>
            </a:xfrm>
          </p:grpSpPr>
          <p:sp>
            <p:nvSpPr>
              <p:cNvPr id="148" name="Shape"/>
              <p:cNvSpPr/>
              <p:nvPr/>
            </p:nvSpPr>
            <p:spPr>
              <a:xfrm>
                <a:off x="0" y="0"/>
                <a:ext cx="125197" cy="17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206"/>
                    </a:moveTo>
                    <a:lnTo>
                      <a:pt x="5410" y="18206"/>
                    </a:lnTo>
                    <a:lnTo>
                      <a:pt x="541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2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Shape"/>
              <p:cNvSpPr/>
              <p:nvPr/>
            </p:nvSpPr>
            <p:spPr>
              <a:xfrm>
                <a:off x="157670" y="0"/>
                <a:ext cx="125210" cy="17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206"/>
                    </a:moveTo>
                    <a:lnTo>
                      <a:pt x="5409" y="18206"/>
                    </a:lnTo>
                    <a:lnTo>
                      <a:pt x="5409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2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Shape"/>
              <p:cNvSpPr/>
              <p:nvPr/>
            </p:nvSpPr>
            <p:spPr>
              <a:xfrm>
                <a:off x="315328" y="0"/>
                <a:ext cx="133631" cy="17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206"/>
                    </a:moveTo>
                    <a:lnTo>
                      <a:pt x="5071" y="18206"/>
                    </a:lnTo>
                    <a:lnTo>
                      <a:pt x="5071" y="12343"/>
                    </a:lnTo>
                    <a:lnTo>
                      <a:pt x="19539" y="12343"/>
                    </a:lnTo>
                    <a:lnTo>
                      <a:pt x="19539" y="8949"/>
                    </a:lnTo>
                    <a:lnTo>
                      <a:pt x="5071" y="8949"/>
                    </a:lnTo>
                    <a:lnTo>
                      <a:pt x="5071" y="3394"/>
                    </a:lnTo>
                    <a:lnTo>
                      <a:pt x="21395" y="3394"/>
                    </a:lnTo>
                    <a:lnTo>
                      <a:pt x="21395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2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2" name="object 28"/>
            <p:cNvSpPr/>
            <p:nvPr/>
          </p:nvSpPr>
          <p:spPr>
            <a:xfrm>
              <a:off x="2251012" y="356158"/>
              <a:ext cx="167044" cy="184632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object 29"/>
            <p:cNvSpPr/>
            <p:nvPr/>
          </p:nvSpPr>
          <p:spPr>
            <a:xfrm>
              <a:off x="2458670" y="359586"/>
              <a:ext cx="13361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206"/>
                  </a:moveTo>
                  <a:lnTo>
                    <a:pt x="5071" y="18206"/>
                  </a:lnTo>
                  <a:lnTo>
                    <a:pt x="5071" y="12343"/>
                  </a:lnTo>
                  <a:lnTo>
                    <a:pt x="19541" y="12343"/>
                  </a:lnTo>
                  <a:lnTo>
                    <a:pt x="19541" y="8949"/>
                  </a:lnTo>
                  <a:lnTo>
                    <a:pt x="5071" y="8949"/>
                  </a:lnTo>
                  <a:lnTo>
                    <a:pt x="5071" y="3394"/>
                  </a:lnTo>
                  <a:lnTo>
                    <a:pt x="21397" y="3394"/>
                  </a:lnTo>
                  <a:lnTo>
                    <a:pt x="2139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20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5" name="object 30"/>
          <p:cNvSpPr txBox="1"/>
          <p:nvPr/>
        </p:nvSpPr>
        <p:spPr>
          <a:xfrm>
            <a:off x="5461063" y="1521841"/>
            <a:ext cx="3216276" cy="173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480819" algn="r">
              <a:lnSpc>
                <a:spcPct val="90200"/>
              </a:lnSpc>
              <a:spcBef>
                <a:spcPts val="400"/>
              </a:spcBef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</a:t>
            </a:r>
            <a:r>
              <a:rPr spc="-5"/>
              <a:t>T233</a:t>
            </a:r>
            <a:r>
              <a:t>5  </a:t>
            </a:r>
            <a:r>
              <a:rPr spc="-5"/>
              <a:t>G</a:t>
            </a:r>
            <a:r>
              <a:t>RAPH</a:t>
            </a:r>
            <a:r>
              <a:rPr spc="-5"/>
              <a:t>I</a:t>
            </a:r>
            <a:r>
              <a:t>CAL  </a:t>
            </a:r>
            <a:r>
              <a:rPr spc="-5"/>
              <a:t>I</a:t>
            </a:r>
            <a:r>
              <a:t>N</a:t>
            </a:r>
            <a:r>
              <a:rPr spc="-5"/>
              <a:t>T</a:t>
            </a:r>
            <a:r>
              <a:t>ER</a:t>
            </a:r>
            <a:r>
              <a:rPr spc="-185"/>
              <a:t>F</a:t>
            </a:r>
            <a:r>
              <a:t>ACE  PR</a:t>
            </a:r>
            <a:r>
              <a:rPr spc="-5"/>
              <a:t>OG</a:t>
            </a:r>
            <a:r>
              <a:t>RA</a:t>
            </a:r>
            <a:r>
              <a:rPr spc="-5"/>
              <a:t>MMI</a:t>
            </a:r>
            <a:r>
              <a:t>NG</a:t>
            </a:r>
          </a:p>
        </p:txBody>
      </p:sp>
      <p:sp>
        <p:nvSpPr>
          <p:cNvPr id="156" name="object 31"/>
          <p:cNvSpPr txBox="1"/>
          <p:nvPr/>
        </p:nvSpPr>
        <p:spPr>
          <a:xfrm>
            <a:off x="5467805" y="3531615"/>
            <a:ext cx="3202167" cy="63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694179">
              <a:lnSpc>
                <a:spcPct val="121000"/>
              </a:lnSpc>
              <a:spcBef>
                <a:spcPts val="100"/>
              </a:spcBef>
              <a:defRPr b="1" spc="-9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Week</a:t>
            </a:r>
            <a:r>
              <a:rPr spc="-110"/>
              <a:t> 3</a:t>
            </a:r>
            <a:r>
              <a:rPr spc="0"/>
              <a:t>  Using Constraint Layout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 txBox="1"/>
          <p:nvPr>
            <p:ph type="title"/>
          </p:nvPr>
        </p:nvSpPr>
        <p:spPr>
          <a:xfrm>
            <a:off x="352007" y="145795"/>
            <a:ext cx="2921001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Agenda</a:t>
            </a:r>
          </a:p>
        </p:txBody>
      </p:sp>
      <p:sp>
        <p:nvSpPr>
          <p:cNvPr id="159" name="object 3"/>
          <p:cNvSpPr txBox="1"/>
          <p:nvPr/>
        </p:nvSpPr>
        <p:spPr>
          <a:xfrm>
            <a:off x="352008" y="818894"/>
            <a:ext cx="8439985" cy="116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Why ConstraintLayout?</a:t>
            </a:r>
          </a:p>
          <a:p>
            <a:pPr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5600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Constraint Layout in 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 txBox="1"/>
          <p:nvPr>
            <p:ph type="title"/>
          </p:nvPr>
        </p:nvSpPr>
        <p:spPr>
          <a:xfrm>
            <a:off x="224595" y="118363"/>
            <a:ext cx="4386703" cy="574042"/>
          </a:xfrm>
          <a:prstGeom prst="rect">
            <a:avLst/>
          </a:prstGeom>
        </p:spPr>
        <p:txBody>
          <a:bodyPr/>
          <a:lstStyle>
            <a:lvl1pPr indent="11302" defTabSz="813816">
              <a:defRPr spc="-89" sz="3204"/>
            </a:lvl1pPr>
          </a:lstStyle>
          <a:p>
            <a:pPr/>
            <a:r>
              <a:t>Why ConstraintLayout?</a:t>
            </a:r>
          </a:p>
        </p:txBody>
      </p:sp>
      <p:sp>
        <p:nvSpPr>
          <p:cNvPr id="162" name="object 3"/>
          <p:cNvSpPr txBox="1"/>
          <p:nvPr/>
        </p:nvSpPr>
        <p:spPr>
          <a:xfrm>
            <a:off x="224594" y="876807"/>
            <a:ext cx="8322311" cy="3204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Constraint Layout was added to Android Studio 2.2 in 2016 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It became the default layout of Android Studio because of its simplicity and ease of creating complex layouts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Constraint Layout simplifies the creation of complex layout in Android by making it possible to build most of your UI using only the visual editor in Android Studio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Constraint Layout comes with powerful tools that help to define complex layouts without having deep nesting.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ConstraintLayout in Action</a:t>
            </a:r>
          </a:p>
        </p:txBody>
      </p:sp>
      <p:sp>
        <p:nvSpPr>
          <p:cNvPr id="165" name="object 3"/>
          <p:cNvSpPr txBox="1"/>
          <p:nvPr/>
        </p:nvSpPr>
        <p:spPr>
          <a:xfrm>
            <a:off x="224594" y="876807"/>
            <a:ext cx="8322311" cy="116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No need for defining an orientation like in LinearLayout 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You only need to connect the view components to one horizontal and one vertical constraint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001" y="2406830"/>
            <a:ext cx="4261497" cy="1752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Inspector</a:t>
            </a:r>
          </a:p>
        </p:txBody>
      </p:sp>
      <p:sp>
        <p:nvSpPr>
          <p:cNvPr id="169" name="object 3"/>
          <p:cNvSpPr txBox="1"/>
          <p:nvPr/>
        </p:nvSpPr>
        <p:spPr>
          <a:xfrm>
            <a:off x="224594" y="876807"/>
            <a:ext cx="8322311" cy="116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This gives the iconified view of a single widget. 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With it, we can set margins for each constraint edge of our widget. We can also use sliders to adjust the bias horizontally or vertically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993" y="2221302"/>
            <a:ext cx="2350013" cy="2536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Inference</a:t>
            </a:r>
          </a:p>
        </p:txBody>
      </p:sp>
      <p:sp>
        <p:nvSpPr>
          <p:cNvPr id="173" name="object 3"/>
          <p:cNvSpPr txBox="1"/>
          <p:nvPr/>
        </p:nvSpPr>
        <p:spPr>
          <a:xfrm>
            <a:off x="224594" y="876807"/>
            <a:ext cx="8322311" cy="116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This allows a user to automatically create constraints after positioning widget on a layout. 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It looks like a magic wand in the Constraint Layout toolbar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5048" y="2369798"/>
            <a:ext cx="4033904" cy="740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Exercise</a:t>
            </a:r>
          </a:p>
        </p:txBody>
      </p:sp>
      <p:sp>
        <p:nvSpPr>
          <p:cNvPr id="177" name="object 3"/>
          <p:cNvSpPr txBox="1"/>
          <p:nvPr/>
        </p:nvSpPr>
        <p:spPr>
          <a:xfrm>
            <a:off x="224594" y="876807"/>
            <a:ext cx="8322311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Build the layout shown in the image using the Constraint Layout in Android Studio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797" y="1494833"/>
            <a:ext cx="1917905" cy="337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Exercise</a:t>
            </a:r>
          </a:p>
        </p:txBody>
      </p:sp>
      <p:sp>
        <p:nvSpPr>
          <p:cNvPr id="181" name="object 3"/>
          <p:cNvSpPr txBox="1"/>
          <p:nvPr/>
        </p:nvSpPr>
        <p:spPr>
          <a:xfrm>
            <a:off x="224594" y="876807"/>
            <a:ext cx="8322311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Build the layout shown in the image using the Linear Layout in Android Studio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531" y="1766231"/>
            <a:ext cx="4678438" cy="2665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Exercise</a:t>
            </a:r>
          </a:p>
        </p:txBody>
      </p:sp>
      <p:sp>
        <p:nvSpPr>
          <p:cNvPr id="185" name="object 3"/>
          <p:cNvSpPr txBox="1"/>
          <p:nvPr/>
        </p:nvSpPr>
        <p:spPr>
          <a:xfrm>
            <a:off x="224594" y="876807"/>
            <a:ext cx="8322311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Build the layout shown in the image using the Constraint Layout in Android Studio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8396" y="1350778"/>
            <a:ext cx="2554873" cy="3576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