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Lung Cancer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Machine Learning Project |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Lung cancer is a leading cause of cancer-related deaths.</a:t>
            </a:r>
          </a:p>
          <a:p>
            <a:r>
              <a:t>Early detection significantly improves treatment outcomes.</a:t>
            </a:r>
          </a:p>
          <a:p>
            <a:r>
              <a:t>This project uses machine learning to predict lung cancer</a:t>
            </a:r>
          </a:p>
          <a:p>
            <a:r>
              <a:t>based on symptoms and lifestyle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 include:</a:t>
            </a:r>
          </a:p>
          <a:p>
            <a:r>
              <a:t>- Demographic: Gender, Age</a:t>
            </a:r>
          </a:p>
          <a:p>
            <a:r>
              <a:t>- Lifestyle: Smoking, Alcohol, Peer Pressure</a:t>
            </a:r>
          </a:p>
          <a:p>
            <a:r>
              <a:t>- Symptoms: Anxiety, Fatigue, Allergy, Chest Pain, etc.</a:t>
            </a:r>
          </a:p>
          <a:p>
            <a:r>
              <a:t>Target: LUNG_CANCER (YES/NO)</a:t>
            </a:r>
          </a:p>
          <a:p>
            <a:r>
              <a:t>Values are encoded (1 = Absent/Low, 2 = Present/High)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performed:</a:t>
            </a:r>
          </a:p>
          <a:p>
            <a:r>
              <a:t>- Encoded categorical features to numerical values</a:t>
            </a:r>
          </a:p>
          <a:p>
            <a:r>
              <a:t>- Ensured no missing data</a:t>
            </a:r>
          </a:p>
          <a:p>
            <a:r>
              <a:t>- Prepared inputs for model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Classification model used (e.g., Decision Tree, Random Forest).</a:t>
            </a:r>
          </a:p>
          <a:p>
            <a:r>
              <a:t>Interface allows input of patient data for real-time prediction.</a:t>
            </a:r>
          </a:p>
          <a:p>
            <a:r>
              <a:t>Model predicts 'YES' or 'NO' for lung cancer presence.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Male, Age 65, All risk factors present → Prediction: YES</a:t>
            </a:r>
          </a:p>
          <a:p>
            <a:r>
              <a:t>Most rows with multiple detected symptoms predict 'YES'.</a:t>
            </a:r>
          </a:p>
          <a:p>
            <a:r>
              <a:t>Tool shows good alignment with training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effectively predicts lung cancer risk.</a:t>
            </a:r>
          </a:p>
          <a:p>
            <a:r>
              <a:t>The model, combined with a user-friendly interface,</a:t>
            </a:r>
          </a:p>
          <a:p>
            <a:r>
              <a:t>enables real-time prediction.</a:t>
            </a:r>
          </a:p>
          <a:p>
            <a:r>
              <a:t>Future work: Evaluate metrics, improve dataset, add clinical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