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4"/>
  </p:notesMasterIdLst>
  <p:sldIdLst>
    <p:sldId id="256" r:id="rId2"/>
    <p:sldId id="258" r:id="rId3"/>
    <p:sldId id="257" r:id="rId4"/>
    <p:sldId id="261" r:id="rId5"/>
    <p:sldId id="260" r:id="rId6"/>
    <p:sldId id="263" r:id="rId7"/>
    <p:sldId id="315" r:id="rId8"/>
    <p:sldId id="317" r:id="rId9"/>
    <p:sldId id="316" r:id="rId10"/>
    <p:sldId id="319" r:id="rId11"/>
    <p:sldId id="318" r:id="rId12"/>
    <p:sldId id="267" r:id="rId13"/>
  </p:sldIdLst>
  <p:sldSz cx="9144000" cy="5143500" type="screen16x9"/>
  <p:notesSz cx="6858000" cy="9144000"/>
  <p:embeddedFontLst>
    <p:embeddedFont>
      <p:font typeface="Arial Black" panose="020B0A04020102020204" pitchFamily="34" charset="0"/>
      <p:bold r:id="rId15"/>
    </p:embeddedFont>
    <p:embeddedFont>
      <p:font typeface="Bebas Neue" panose="020B0604020202020204" pitchFamily="34" charset="0"/>
      <p:regular r:id="rId16"/>
    </p:embeddedFont>
    <p:embeddedFont>
      <p:font typeface="Mallanna" panose="020B0604020202020204" charset="0"/>
      <p:regular r:id="rId17"/>
    </p:embeddedFont>
    <p:embeddedFont>
      <p:font typeface="Russo One" panose="020B0604020202020204" charset="0"/>
      <p:regular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56593C3-4A8B-4C1C-95EE-4EC9F9FAB3D8}">
  <a:tblStyle styleId="{856593C3-4A8B-4C1C-95EE-4EC9F9FAB3D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46" y="5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69017123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2238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1037e033695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1037e03369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80305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1037e033695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1037e03369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460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1023b42abe8_0_7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1023b42abe8_0_7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8510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02009efd5e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102009efd5e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5546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023b42abe8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023b42abe8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2839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02009efd5e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02009efd5e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1470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02009efd5e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02009efd5e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7134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1037e033695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1037e03369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559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1037e033695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1037e03369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6373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1037e033695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1037e03369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5545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1037e033695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1037e03369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29274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DFDEFC">
            <a:alpha val="75840"/>
          </a:srgbClr>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100" y="1238850"/>
            <a:ext cx="6144900" cy="21804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5100" y="3547425"/>
            <a:ext cx="38187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pic>
        <p:nvPicPr>
          <p:cNvPr id="11" name="Google Shape;11;p2"/>
          <p:cNvPicPr preferRelativeResize="0"/>
          <p:nvPr/>
        </p:nvPicPr>
        <p:blipFill>
          <a:blip r:embed="rId2">
            <a:alphaModFix/>
          </a:blip>
          <a:stretch>
            <a:fillRect/>
          </a:stretch>
        </p:blipFill>
        <p:spPr>
          <a:xfrm>
            <a:off x="-1497400" y="3655442"/>
            <a:ext cx="3124200" cy="300985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64"/>
        <p:cNvGrpSpPr/>
        <p:nvPr/>
      </p:nvGrpSpPr>
      <p:grpSpPr>
        <a:xfrm>
          <a:off x="0" y="0"/>
          <a:ext cx="0" cy="0"/>
          <a:chOff x="0" y="0"/>
          <a:chExt cx="0" cy="0"/>
        </a:xfrm>
      </p:grpSpPr>
      <p:pic>
        <p:nvPicPr>
          <p:cNvPr id="265" name="Google Shape;265;p31"/>
          <p:cNvPicPr preferRelativeResize="0"/>
          <p:nvPr/>
        </p:nvPicPr>
        <p:blipFill>
          <a:blip r:embed="rId2">
            <a:alphaModFix/>
          </a:blip>
          <a:stretch>
            <a:fillRect/>
          </a:stretch>
        </p:blipFill>
        <p:spPr>
          <a:xfrm>
            <a:off x="-1385758" y="-1242275"/>
            <a:ext cx="3464467" cy="3464467"/>
          </a:xfrm>
          <a:prstGeom prst="rect">
            <a:avLst/>
          </a:prstGeom>
          <a:noFill/>
          <a:ln>
            <a:noFill/>
          </a:ln>
        </p:spPr>
      </p:pic>
      <p:pic>
        <p:nvPicPr>
          <p:cNvPr id="266" name="Google Shape;266;p31"/>
          <p:cNvPicPr preferRelativeResize="0"/>
          <p:nvPr/>
        </p:nvPicPr>
        <p:blipFill>
          <a:blip r:embed="rId3">
            <a:alphaModFix/>
          </a:blip>
          <a:stretch>
            <a:fillRect/>
          </a:stretch>
        </p:blipFill>
        <p:spPr>
          <a:xfrm>
            <a:off x="7415124" y="3398150"/>
            <a:ext cx="2833425" cy="2813100"/>
          </a:xfrm>
          <a:prstGeom prst="rect">
            <a:avLst/>
          </a:prstGeom>
          <a:noFill/>
          <a:ln>
            <a:noFill/>
          </a:ln>
        </p:spPr>
      </p:pic>
      <p:sp>
        <p:nvSpPr>
          <p:cNvPr id="267" name="Google Shape;267;p31"/>
          <p:cNvSpPr/>
          <p:nvPr/>
        </p:nvSpPr>
        <p:spPr>
          <a:xfrm rot="9057554" flipH="1">
            <a:off x="7846922" y="3092551"/>
            <a:ext cx="844815" cy="1753560"/>
          </a:xfrm>
          <a:prstGeom prst="ellipse">
            <a:avLst/>
          </a:prstGeom>
          <a:noFill/>
          <a:ln w="19050"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1"/>
          <p:cNvSpPr/>
          <p:nvPr/>
        </p:nvSpPr>
        <p:spPr>
          <a:xfrm rot="9057554" flipH="1">
            <a:off x="7635326" y="3212773"/>
            <a:ext cx="844815" cy="175356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1"/>
          <p:cNvSpPr/>
          <p:nvPr/>
        </p:nvSpPr>
        <p:spPr>
          <a:xfrm rot="7585662" flipH="1">
            <a:off x="623583" y="105826"/>
            <a:ext cx="1041751" cy="2161919"/>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rot="7585662" flipH="1">
            <a:off x="447713" y="348879"/>
            <a:ext cx="1041751" cy="2161919"/>
          </a:xfrm>
          <a:prstGeom prst="ellipse">
            <a:avLst/>
          </a:prstGeom>
          <a:noFill/>
          <a:ln w="19050"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715100" y="2237150"/>
            <a:ext cx="4061700" cy="10851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715100" y="1458875"/>
            <a:ext cx="14985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 name="Google Shape;15;p3"/>
          <p:cNvSpPr txBox="1">
            <a:spLocks noGrp="1"/>
          </p:cNvSpPr>
          <p:nvPr>
            <p:ph type="subTitle" idx="1"/>
          </p:nvPr>
        </p:nvSpPr>
        <p:spPr>
          <a:xfrm>
            <a:off x="715100" y="3322250"/>
            <a:ext cx="4061700" cy="319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16" name="Google Shape;16;p3"/>
          <p:cNvPicPr preferRelativeResize="0"/>
          <p:nvPr/>
        </p:nvPicPr>
        <p:blipFill>
          <a:blip r:embed="rId2">
            <a:alphaModFix/>
          </a:blip>
          <a:stretch>
            <a:fillRect/>
          </a:stretch>
        </p:blipFill>
        <p:spPr>
          <a:xfrm>
            <a:off x="5798351" y="198550"/>
            <a:ext cx="4725399" cy="4746400"/>
          </a:xfrm>
          <a:prstGeom prst="rect">
            <a:avLst/>
          </a:prstGeom>
          <a:noFill/>
          <a:ln>
            <a:noFill/>
          </a:ln>
        </p:spPr>
      </p:pic>
      <p:sp>
        <p:nvSpPr>
          <p:cNvPr id="17" name="Google Shape;17;p3"/>
          <p:cNvSpPr/>
          <p:nvPr/>
        </p:nvSpPr>
        <p:spPr>
          <a:xfrm rot="-2699374">
            <a:off x="7074579" y="1530727"/>
            <a:ext cx="1165241" cy="3071672"/>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rot="-2700626">
            <a:off x="6867347" y="2007355"/>
            <a:ext cx="1164817" cy="2417457"/>
          </a:xfrm>
          <a:prstGeom prst="ellipse">
            <a:avLst/>
          </a:prstGeom>
          <a:noFill/>
          <a:ln w="28575"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 name="Google Shape;21;p4"/>
          <p:cNvSpPr txBox="1">
            <a:spLocks noGrp="1"/>
          </p:cNvSpPr>
          <p:nvPr>
            <p:ph type="body" idx="1"/>
          </p:nvPr>
        </p:nvSpPr>
        <p:spPr>
          <a:xfrm>
            <a:off x="762150" y="1178497"/>
            <a:ext cx="76197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AutoNum type="arabicPeriod"/>
              <a:defRPr sz="1250">
                <a:solidFill>
                  <a:srgbClr val="434343"/>
                </a:solidFill>
              </a:defRPr>
            </a:lvl1pPr>
            <a:lvl2pPr marL="914400" lvl="1"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a:endParaRPr/>
          </a:p>
        </p:txBody>
      </p:sp>
      <p:pic>
        <p:nvPicPr>
          <p:cNvPr id="22" name="Google Shape;22;p4"/>
          <p:cNvPicPr preferRelativeResize="0"/>
          <p:nvPr/>
        </p:nvPicPr>
        <p:blipFill>
          <a:blip r:embed="rId2">
            <a:alphaModFix/>
          </a:blip>
          <a:stretch>
            <a:fillRect/>
          </a:stretch>
        </p:blipFill>
        <p:spPr>
          <a:xfrm>
            <a:off x="7264800" y="-1792162"/>
            <a:ext cx="2819400" cy="2809875"/>
          </a:xfrm>
          <a:prstGeom prst="rect">
            <a:avLst/>
          </a:prstGeom>
          <a:noFill/>
          <a:ln>
            <a:noFill/>
          </a:ln>
        </p:spPr>
      </p:pic>
      <p:pic>
        <p:nvPicPr>
          <p:cNvPr id="23" name="Google Shape;23;p4"/>
          <p:cNvPicPr preferRelativeResize="0"/>
          <p:nvPr/>
        </p:nvPicPr>
        <p:blipFill>
          <a:blip r:embed="rId3">
            <a:alphaModFix/>
          </a:blip>
          <a:stretch>
            <a:fillRect/>
          </a:stretch>
        </p:blipFill>
        <p:spPr>
          <a:xfrm>
            <a:off x="7742463" y="4037563"/>
            <a:ext cx="2695575" cy="2676525"/>
          </a:xfrm>
          <a:prstGeom prst="rect">
            <a:avLst/>
          </a:prstGeom>
          <a:noFill/>
          <a:ln>
            <a:noFill/>
          </a:ln>
        </p:spPr>
      </p:pic>
      <p:sp>
        <p:nvSpPr>
          <p:cNvPr id="24" name="Google Shape;24;p4"/>
          <p:cNvSpPr/>
          <p:nvPr/>
        </p:nvSpPr>
        <p:spPr>
          <a:xfrm rot="-8272913">
            <a:off x="8570143" y="3062470"/>
            <a:ext cx="966211" cy="2005473"/>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rot="-8272913">
            <a:off x="8774713" y="3251119"/>
            <a:ext cx="966211" cy="2005473"/>
          </a:xfrm>
          <a:prstGeom prst="ellipse">
            <a:avLst/>
          </a:prstGeom>
          <a:noFill/>
          <a:ln w="19050"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4378808" y="2461128"/>
            <a:ext cx="3645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sz="3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9" name="Google Shape;39;p7"/>
          <p:cNvSpPr txBox="1">
            <a:spLocks noGrp="1"/>
          </p:cNvSpPr>
          <p:nvPr>
            <p:ph type="body" idx="1"/>
          </p:nvPr>
        </p:nvSpPr>
        <p:spPr>
          <a:xfrm>
            <a:off x="4378800" y="3150975"/>
            <a:ext cx="3658500" cy="13080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Clr>
                <a:srgbClr val="434343"/>
              </a:buClr>
              <a:buSzPts val="1400"/>
              <a:buChar char="●"/>
              <a:defRPr sz="1600"/>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pic>
        <p:nvPicPr>
          <p:cNvPr id="40" name="Google Shape;40;p7"/>
          <p:cNvPicPr preferRelativeResize="0"/>
          <p:nvPr/>
        </p:nvPicPr>
        <p:blipFill>
          <a:blip r:embed="rId2">
            <a:alphaModFix/>
          </a:blip>
          <a:stretch>
            <a:fillRect/>
          </a:stretch>
        </p:blipFill>
        <p:spPr>
          <a:xfrm>
            <a:off x="7010273" y="-1667375"/>
            <a:ext cx="3388475" cy="3388475"/>
          </a:xfrm>
          <a:prstGeom prst="rect">
            <a:avLst/>
          </a:prstGeom>
          <a:noFill/>
          <a:ln>
            <a:noFill/>
          </a:ln>
        </p:spPr>
      </p:pic>
      <p:sp>
        <p:nvSpPr>
          <p:cNvPr id="41" name="Google Shape;41;p7"/>
          <p:cNvSpPr/>
          <p:nvPr/>
        </p:nvSpPr>
        <p:spPr>
          <a:xfrm rot="-8606991">
            <a:off x="8465587" y="307917"/>
            <a:ext cx="817093" cy="1695506"/>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7"/>
          <p:cNvSpPr/>
          <p:nvPr/>
        </p:nvSpPr>
        <p:spPr>
          <a:xfrm rot="-8606991">
            <a:off x="8295958" y="193616"/>
            <a:ext cx="817093" cy="1695506"/>
          </a:xfrm>
          <a:prstGeom prst="ellipse">
            <a:avLst/>
          </a:prstGeom>
          <a:noFill/>
          <a:ln w="19050"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715100" y="1584575"/>
            <a:ext cx="6534000" cy="25293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88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pic>
        <p:nvPicPr>
          <p:cNvPr id="45" name="Google Shape;45;p8"/>
          <p:cNvPicPr preferRelativeResize="0"/>
          <p:nvPr/>
        </p:nvPicPr>
        <p:blipFill>
          <a:blip r:embed="rId2">
            <a:alphaModFix/>
          </a:blip>
          <a:stretch>
            <a:fillRect/>
          </a:stretch>
        </p:blipFill>
        <p:spPr>
          <a:xfrm>
            <a:off x="-1317975" y="-1373125"/>
            <a:ext cx="2819400" cy="2809875"/>
          </a:xfrm>
          <a:prstGeom prst="rect">
            <a:avLst/>
          </a:prstGeom>
          <a:noFill/>
          <a:ln>
            <a:noFill/>
          </a:ln>
        </p:spPr>
      </p:pic>
      <p:sp>
        <p:nvSpPr>
          <p:cNvPr id="46" name="Google Shape;46;p8"/>
          <p:cNvSpPr/>
          <p:nvPr/>
        </p:nvSpPr>
        <p:spPr>
          <a:xfrm rot="-3098212" flipH="1">
            <a:off x="222548" y="-731322"/>
            <a:ext cx="1031510" cy="2139014"/>
          </a:xfrm>
          <a:prstGeom prst="ellipse">
            <a:avLst/>
          </a:prstGeom>
          <a:noFill/>
          <a:ln w="19050"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8"/>
          <p:cNvSpPr/>
          <p:nvPr/>
        </p:nvSpPr>
        <p:spPr>
          <a:xfrm rot="-3098212" flipH="1">
            <a:off x="404609" y="-965855"/>
            <a:ext cx="1031510" cy="2139014"/>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8" name="Google Shape;48;p8"/>
          <p:cNvPicPr preferRelativeResize="0"/>
          <p:nvPr/>
        </p:nvPicPr>
        <p:blipFill>
          <a:blip r:embed="rId3">
            <a:alphaModFix/>
          </a:blip>
          <a:stretch>
            <a:fillRect/>
          </a:stretch>
        </p:blipFill>
        <p:spPr>
          <a:xfrm>
            <a:off x="6462425" y="-884550"/>
            <a:ext cx="2981525" cy="2981525"/>
          </a:xfrm>
          <a:prstGeom prst="rect">
            <a:avLst/>
          </a:prstGeom>
          <a:noFill/>
          <a:ln>
            <a:noFill/>
          </a:ln>
        </p:spPr>
      </p:pic>
      <p:pic>
        <p:nvPicPr>
          <p:cNvPr id="49" name="Google Shape;49;p8"/>
          <p:cNvPicPr preferRelativeResize="0"/>
          <p:nvPr/>
        </p:nvPicPr>
        <p:blipFill>
          <a:blip r:embed="rId4">
            <a:alphaModFix/>
          </a:blip>
          <a:stretch>
            <a:fillRect/>
          </a:stretch>
        </p:blipFill>
        <p:spPr>
          <a:xfrm flipH="1">
            <a:off x="5160850" y="3198337"/>
            <a:ext cx="3367001" cy="3429925"/>
          </a:xfrm>
          <a:prstGeom prst="rect">
            <a:avLst/>
          </a:prstGeom>
          <a:noFill/>
          <a:ln>
            <a:noFill/>
          </a:ln>
        </p:spPr>
      </p:pic>
      <p:sp>
        <p:nvSpPr>
          <p:cNvPr id="50" name="Google Shape;50;p8"/>
          <p:cNvSpPr/>
          <p:nvPr/>
        </p:nvSpPr>
        <p:spPr>
          <a:xfrm rot="-7562400">
            <a:off x="7808956" y="232963"/>
            <a:ext cx="1201326" cy="2493017"/>
          </a:xfrm>
          <a:prstGeom prst="ellipse">
            <a:avLst/>
          </a:prstGeom>
          <a:noFill/>
          <a:ln w="19050"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8"/>
          <p:cNvSpPr/>
          <p:nvPr/>
        </p:nvSpPr>
        <p:spPr>
          <a:xfrm rot="-7562400">
            <a:off x="8009820" y="514643"/>
            <a:ext cx="1201326" cy="2493017"/>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
          <p:cNvSpPr/>
          <p:nvPr/>
        </p:nvSpPr>
        <p:spPr>
          <a:xfrm rot="-3098212" flipH="1">
            <a:off x="6928148" y="4297878"/>
            <a:ext cx="1031510" cy="2139014"/>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rot="-3098212" flipH="1">
            <a:off x="7110209" y="4063345"/>
            <a:ext cx="1031510" cy="2139014"/>
          </a:xfrm>
          <a:prstGeom prst="ellipse">
            <a:avLst/>
          </a:prstGeom>
          <a:noFill/>
          <a:ln w="19050"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7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77"/>
        <p:cNvGrpSpPr/>
        <p:nvPr/>
      </p:nvGrpSpPr>
      <p:grpSpPr>
        <a:xfrm>
          <a:off x="0" y="0"/>
          <a:ext cx="0" cy="0"/>
          <a:chOff x="0" y="0"/>
          <a:chExt cx="0" cy="0"/>
        </a:xfrm>
      </p:grpSpPr>
      <p:sp>
        <p:nvSpPr>
          <p:cNvPr id="78" name="Google Shape;78;p13"/>
          <p:cNvSpPr txBox="1">
            <a:spLocks noGrp="1"/>
          </p:cNvSpPr>
          <p:nvPr>
            <p:ph type="title"/>
          </p:nvPr>
        </p:nvSpPr>
        <p:spPr>
          <a:xfrm>
            <a:off x="826500" y="1711725"/>
            <a:ext cx="2123400" cy="437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9" name="Google Shape;79;p13"/>
          <p:cNvSpPr txBox="1">
            <a:spLocks noGrp="1"/>
          </p:cNvSpPr>
          <p:nvPr>
            <p:ph type="title" idx="2" hasCustomPrompt="1"/>
          </p:nvPr>
        </p:nvSpPr>
        <p:spPr>
          <a:xfrm>
            <a:off x="826500" y="1303800"/>
            <a:ext cx="1275300" cy="437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3"/>
          <p:cNvSpPr txBox="1">
            <a:spLocks noGrp="1"/>
          </p:cNvSpPr>
          <p:nvPr>
            <p:ph type="subTitle" idx="1"/>
          </p:nvPr>
        </p:nvSpPr>
        <p:spPr>
          <a:xfrm>
            <a:off x="826500" y="2124400"/>
            <a:ext cx="2123400" cy="437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1" name="Google Shape;81;p13"/>
          <p:cNvSpPr txBox="1">
            <a:spLocks noGrp="1"/>
          </p:cNvSpPr>
          <p:nvPr>
            <p:ph type="title" idx="3"/>
          </p:nvPr>
        </p:nvSpPr>
        <p:spPr>
          <a:xfrm>
            <a:off x="3510300" y="1711725"/>
            <a:ext cx="2123400" cy="437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2" name="Google Shape;82;p13"/>
          <p:cNvSpPr txBox="1">
            <a:spLocks noGrp="1"/>
          </p:cNvSpPr>
          <p:nvPr>
            <p:ph type="title" idx="4" hasCustomPrompt="1"/>
          </p:nvPr>
        </p:nvSpPr>
        <p:spPr>
          <a:xfrm>
            <a:off x="3510300" y="1303800"/>
            <a:ext cx="1275300" cy="437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 name="Google Shape;83;p13"/>
          <p:cNvSpPr txBox="1">
            <a:spLocks noGrp="1"/>
          </p:cNvSpPr>
          <p:nvPr>
            <p:ph type="subTitle" idx="5"/>
          </p:nvPr>
        </p:nvSpPr>
        <p:spPr>
          <a:xfrm>
            <a:off x="3510300" y="2124400"/>
            <a:ext cx="2123400" cy="437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4" name="Google Shape;84;p13"/>
          <p:cNvSpPr txBox="1">
            <a:spLocks noGrp="1"/>
          </p:cNvSpPr>
          <p:nvPr>
            <p:ph type="title" idx="6"/>
          </p:nvPr>
        </p:nvSpPr>
        <p:spPr>
          <a:xfrm>
            <a:off x="6194100" y="1711725"/>
            <a:ext cx="2123400" cy="437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5" name="Google Shape;85;p13"/>
          <p:cNvSpPr txBox="1">
            <a:spLocks noGrp="1"/>
          </p:cNvSpPr>
          <p:nvPr>
            <p:ph type="title" idx="7" hasCustomPrompt="1"/>
          </p:nvPr>
        </p:nvSpPr>
        <p:spPr>
          <a:xfrm>
            <a:off x="6194100" y="1303800"/>
            <a:ext cx="1275300" cy="437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subTitle" idx="8"/>
          </p:nvPr>
        </p:nvSpPr>
        <p:spPr>
          <a:xfrm>
            <a:off x="6194100" y="2124400"/>
            <a:ext cx="2123400" cy="437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7" name="Google Shape;87;p13"/>
          <p:cNvSpPr txBox="1">
            <a:spLocks noGrp="1"/>
          </p:cNvSpPr>
          <p:nvPr>
            <p:ph type="title" idx="9"/>
          </p:nvPr>
        </p:nvSpPr>
        <p:spPr>
          <a:xfrm>
            <a:off x="826500" y="3501125"/>
            <a:ext cx="2123400" cy="437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8" name="Google Shape;88;p13"/>
          <p:cNvSpPr txBox="1">
            <a:spLocks noGrp="1"/>
          </p:cNvSpPr>
          <p:nvPr>
            <p:ph type="title" idx="13" hasCustomPrompt="1"/>
          </p:nvPr>
        </p:nvSpPr>
        <p:spPr>
          <a:xfrm>
            <a:off x="826500" y="3093275"/>
            <a:ext cx="1275300" cy="437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3"/>
          <p:cNvSpPr txBox="1">
            <a:spLocks noGrp="1"/>
          </p:cNvSpPr>
          <p:nvPr>
            <p:ph type="subTitle" idx="14"/>
          </p:nvPr>
        </p:nvSpPr>
        <p:spPr>
          <a:xfrm>
            <a:off x="826500" y="3913800"/>
            <a:ext cx="2123400" cy="437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0" name="Google Shape;90;p13"/>
          <p:cNvSpPr txBox="1">
            <a:spLocks noGrp="1"/>
          </p:cNvSpPr>
          <p:nvPr>
            <p:ph type="title" idx="15"/>
          </p:nvPr>
        </p:nvSpPr>
        <p:spPr>
          <a:xfrm>
            <a:off x="3510300" y="3501125"/>
            <a:ext cx="2123400" cy="437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1" name="Google Shape;91;p13"/>
          <p:cNvSpPr txBox="1">
            <a:spLocks noGrp="1"/>
          </p:cNvSpPr>
          <p:nvPr>
            <p:ph type="title" idx="16" hasCustomPrompt="1"/>
          </p:nvPr>
        </p:nvSpPr>
        <p:spPr>
          <a:xfrm>
            <a:off x="3510300" y="3093275"/>
            <a:ext cx="1275300" cy="437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3"/>
          <p:cNvSpPr txBox="1">
            <a:spLocks noGrp="1"/>
          </p:cNvSpPr>
          <p:nvPr>
            <p:ph type="subTitle" idx="17"/>
          </p:nvPr>
        </p:nvSpPr>
        <p:spPr>
          <a:xfrm>
            <a:off x="3510300" y="3913800"/>
            <a:ext cx="2123400" cy="437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3" name="Google Shape;93;p13"/>
          <p:cNvSpPr txBox="1">
            <a:spLocks noGrp="1"/>
          </p:cNvSpPr>
          <p:nvPr>
            <p:ph type="title" idx="18"/>
          </p:nvPr>
        </p:nvSpPr>
        <p:spPr>
          <a:xfrm>
            <a:off x="6194100" y="3501125"/>
            <a:ext cx="2123400" cy="437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4" name="Google Shape;94;p13"/>
          <p:cNvSpPr txBox="1">
            <a:spLocks noGrp="1"/>
          </p:cNvSpPr>
          <p:nvPr>
            <p:ph type="title" idx="19" hasCustomPrompt="1"/>
          </p:nvPr>
        </p:nvSpPr>
        <p:spPr>
          <a:xfrm>
            <a:off x="6194100" y="3093275"/>
            <a:ext cx="1275300" cy="437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5" name="Google Shape;95;p13"/>
          <p:cNvSpPr txBox="1">
            <a:spLocks noGrp="1"/>
          </p:cNvSpPr>
          <p:nvPr>
            <p:ph type="subTitle" idx="20"/>
          </p:nvPr>
        </p:nvSpPr>
        <p:spPr>
          <a:xfrm>
            <a:off x="6194100" y="3913800"/>
            <a:ext cx="2123400" cy="437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6" name="Google Shape;96;p13"/>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pic>
        <p:nvPicPr>
          <p:cNvPr id="97" name="Google Shape;97;p13"/>
          <p:cNvPicPr preferRelativeResize="0"/>
          <p:nvPr/>
        </p:nvPicPr>
        <p:blipFill>
          <a:blip r:embed="rId2">
            <a:alphaModFix/>
          </a:blip>
          <a:stretch>
            <a:fillRect/>
          </a:stretch>
        </p:blipFill>
        <p:spPr>
          <a:xfrm>
            <a:off x="7087813" y="-1828575"/>
            <a:ext cx="3133725" cy="3009900"/>
          </a:xfrm>
          <a:prstGeom prst="rect">
            <a:avLst/>
          </a:prstGeom>
          <a:noFill/>
          <a:ln>
            <a:noFill/>
          </a:ln>
        </p:spPr>
      </p:pic>
      <p:sp>
        <p:nvSpPr>
          <p:cNvPr id="98" name="Google Shape;98;p13"/>
          <p:cNvSpPr/>
          <p:nvPr/>
        </p:nvSpPr>
        <p:spPr>
          <a:xfrm rot="-3636128">
            <a:off x="8690680" y="3904477"/>
            <a:ext cx="817119" cy="1695487"/>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rot="-3636128">
            <a:off x="8573216" y="4108347"/>
            <a:ext cx="817119" cy="1695487"/>
          </a:xfrm>
          <a:prstGeom prst="ellipse">
            <a:avLst/>
          </a:prstGeom>
          <a:noFill/>
          <a:ln w="19050"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5">
  <p:cSld name="CUSTOM_3_1_1">
    <p:spTree>
      <p:nvGrpSpPr>
        <p:cNvPr id="1" name="Shape 132"/>
        <p:cNvGrpSpPr/>
        <p:nvPr/>
      </p:nvGrpSpPr>
      <p:grpSpPr>
        <a:xfrm>
          <a:off x="0" y="0"/>
          <a:ext cx="0" cy="0"/>
          <a:chOff x="0" y="0"/>
          <a:chExt cx="0" cy="0"/>
        </a:xfrm>
      </p:grpSpPr>
      <p:sp>
        <p:nvSpPr>
          <p:cNvPr id="133" name="Google Shape;133;p20"/>
          <p:cNvSpPr txBox="1">
            <a:spLocks noGrp="1"/>
          </p:cNvSpPr>
          <p:nvPr>
            <p:ph type="subTitle" idx="1"/>
          </p:nvPr>
        </p:nvSpPr>
        <p:spPr>
          <a:xfrm>
            <a:off x="4125400" y="2400300"/>
            <a:ext cx="3981300" cy="220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Char char="●"/>
              <a:defRPr/>
            </a:lvl1pPr>
            <a:lvl2pPr lvl="1" algn="ctr" rtl="0">
              <a:lnSpc>
                <a:spcPct val="100000"/>
              </a:lnSpc>
              <a:spcBef>
                <a:spcPts val="1000"/>
              </a:spcBef>
              <a:spcAft>
                <a:spcPts val="0"/>
              </a:spcAft>
              <a:buClr>
                <a:srgbClr val="434343"/>
              </a:buClr>
              <a:buSzPts val="1400"/>
              <a:buChar char="○"/>
              <a:defRPr/>
            </a:lvl2pPr>
            <a:lvl3pPr lvl="2" algn="ctr" rtl="0">
              <a:lnSpc>
                <a:spcPct val="100000"/>
              </a:lnSpc>
              <a:spcBef>
                <a:spcPts val="0"/>
              </a:spcBef>
              <a:spcAft>
                <a:spcPts val="0"/>
              </a:spcAft>
              <a:buClr>
                <a:srgbClr val="434343"/>
              </a:buClr>
              <a:buSzPts val="1400"/>
              <a:buChar char="■"/>
              <a:defRPr/>
            </a:lvl3pPr>
            <a:lvl4pPr lvl="3" algn="ctr" rtl="0">
              <a:lnSpc>
                <a:spcPct val="100000"/>
              </a:lnSpc>
              <a:spcBef>
                <a:spcPts val="0"/>
              </a:spcBef>
              <a:spcAft>
                <a:spcPts val="0"/>
              </a:spcAft>
              <a:buClr>
                <a:srgbClr val="434343"/>
              </a:buClr>
              <a:buSzPts val="1400"/>
              <a:buChar char="●"/>
              <a:defRPr/>
            </a:lvl4pPr>
            <a:lvl5pPr lvl="4" algn="ctr" rtl="0">
              <a:lnSpc>
                <a:spcPct val="100000"/>
              </a:lnSpc>
              <a:spcBef>
                <a:spcPts val="0"/>
              </a:spcBef>
              <a:spcAft>
                <a:spcPts val="0"/>
              </a:spcAft>
              <a:buClr>
                <a:srgbClr val="434343"/>
              </a:buClr>
              <a:buSzPts val="1400"/>
              <a:buChar char="○"/>
              <a:defRPr/>
            </a:lvl5pPr>
            <a:lvl6pPr lvl="5" algn="ctr" rtl="0">
              <a:lnSpc>
                <a:spcPct val="100000"/>
              </a:lnSpc>
              <a:spcBef>
                <a:spcPts val="0"/>
              </a:spcBef>
              <a:spcAft>
                <a:spcPts val="0"/>
              </a:spcAft>
              <a:buClr>
                <a:srgbClr val="434343"/>
              </a:buClr>
              <a:buSzPts val="1400"/>
              <a:buChar char="■"/>
              <a:defRPr/>
            </a:lvl6pPr>
            <a:lvl7pPr lvl="6" algn="ctr" rtl="0">
              <a:lnSpc>
                <a:spcPct val="100000"/>
              </a:lnSpc>
              <a:spcBef>
                <a:spcPts val="0"/>
              </a:spcBef>
              <a:spcAft>
                <a:spcPts val="0"/>
              </a:spcAft>
              <a:buClr>
                <a:srgbClr val="434343"/>
              </a:buClr>
              <a:buSzPts val="1400"/>
              <a:buChar char="●"/>
              <a:defRPr/>
            </a:lvl7pPr>
            <a:lvl8pPr lvl="7" algn="ctr" rtl="0">
              <a:lnSpc>
                <a:spcPct val="100000"/>
              </a:lnSpc>
              <a:spcBef>
                <a:spcPts val="0"/>
              </a:spcBef>
              <a:spcAft>
                <a:spcPts val="0"/>
              </a:spcAft>
              <a:buClr>
                <a:srgbClr val="434343"/>
              </a:buClr>
              <a:buSzPts val="1400"/>
              <a:buChar char="○"/>
              <a:defRPr/>
            </a:lvl8pPr>
            <a:lvl9pPr lvl="8" algn="ctr" rtl="0">
              <a:lnSpc>
                <a:spcPct val="100000"/>
              </a:lnSpc>
              <a:spcBef>
                <a:spcPts val="0"/>
              </a:spcBef>
              <a:spcAft>
                <a:spcPts val="0"/>
              </a:spcAft>
              <a:buClr>
                <a:srgbClr val="434343"/>
              </a:buClr>
              <a:buSzPts val="1400"/>
              <a:buChar char="■"/>
              <a:defRPr/>
            </a:lvl9pPr>
          </a:lstStyle>
          <a:p>
            <a:endParaRPr/>
          </a:p>
        </p:txBody>
      </p:sp>
      <p:sp>
        <p:nvSpPr>
          <p:cNvPr id="134" name="Google Shape;134;p2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pic>
        <p:nvPicPr>
          <p:cNvPr id="135" name="Google Shape;135;p20"/>
          <p:cNvPicPr preferRelativeResize="0"/>
          <p:nvPr/>
        </p:nvPicPr>
        <p:blipFill>
          <a:blip r:embed="rId2">
            <a:alphaModFix/>
          </a:blip>
          <a:stretch>
            <a:fillRect/>
          </a:stretch>
        </p:blipFill>
        <p:spPr>
          <a:xfrm>
            <a:off x="7191700" y="-1248800"/>
            <a:ext cx="2819400" cy="2809875"/>
          </a:xfrm>
          <a:prstGeom prst="rect">
            <a:avLst/>
          </a:prstGeom>
          <a:noFill/>
          <a:ln>
            <a:noFill/>
          </a:ln>
        </p:spPr>
      </p:pic>
      <p:sp>
        <p:nvSpPr>
          <p:cNvPr id="136" name="Google Shape;136;p20"/>
          <p:cNvSpPr/>
          <p:nvPr/>
        </p:nvSpPr>
        <p:spPr>
          <a:xfrm rot="-8606852">
            <a:off x="7795245" y="-775267"/>
            <a:ext cx="1169658" cy="2427038"/>
          </a:xfrm>
          <a:prstGeom prst="ellipse">
            <a:avLst/>
          </a:prstGeom>
          <a:noFill/>
          <a:ln w="19050"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0"/>
          <p:cNvSpPr/>
          <p:nvPr/>
        </p:nvSpPr>
        <p:spPr>
          <a:xfrm rot="-8606852">
            <a:off x="7552423" y="-938887"/>
            <a:ext cx="1169658" cy="2427038"/>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56"/>
        <p:cNvGrpSpPr/>
        <p:nvPr/>
      </p:nvGrpSpPr>
      <p:grpSpPr>
        <a:xfrm>
          <a:off x="0" y="0"/>
          <a:ext cx="0" cy="0"/>
          <a:chOff x="0" y="0"/>
          <a:chExt cx="0" cy="0"/>
        </a:xfrm>
      </p:grpSpPr>
      <p:pic>
        <p:nvPicPr>
          <p:cNvPr id="257" name="Google Shape;257;p30"/>
          <p:cNvPicPr preferRelativeResize="0"/>
          <p:nvPr/>
        </p:nvPicPr>
        <p:blipFill>
          <a:blip r:embed="rId2">
            <a:alphaModFix/>
          </a:blip>
          <a:stretch>
            <a:fillRect/>
          </a:stretch>
        </p:blipFill>
        <p:spPr>
          <a:xfrm>
            <a:off x="-980100" y="876325"/>
            <a:ext cx="2801900" cy="2814350"/>
          </a:xfrm>
          <a:prstGeom prst="rect">
            <a:avLst/>
          </a:prstGeom>
          <a:noFill/>
          <a:ln>
            <a:noFill/>
          </a:ln>
        </p:spPr>
      </p:pic>
      <p:pic>
        <p:nvPicPr>
          <p:cNvPr id="258" name="Google Shape;258;p30"/>
          <p:cNvPicPr preferRelativeResize="0"/>
          <p:nvPr/>
        </p:nvPicPr>
        <p:blipFill>
          <a:blip r:embed="rId3">
            <a:alphaModFix/>
          </a:blip>
          <a:stretch>
            <a:fillRect/>
          </a:stretch>
        </p:blipFill>
        <p:spPr>
          <a:xfrm flipH="1">
            <a:off x="5236513" y="-953300"/>
            <a:ext cx="2038350" cy="2076450"/>
          </a:xfrm>
          <a:prstGeom prst="rect">
            <a:avLst/>
          </a:prstGeom>
          <a:noFill/>
          <a:ln>
            <a:noFill/>
          </a:ln>
        </p:spPr>
      </p:pic>
      <p:pic>
        <p:nvPicPr>
          <p:cNvPr id="259" name="Google Shape;259;p30"/>
          <p:cNvPicPr preferRelativeResize="0"/>
          <p:nvPr/>
        </p:nvPicPr>
        <p:blipFill>
          <a:blip r:embed="rId4">
            <a:alphaModFix/>
          </a:blip>
          <a:stretch>
            <a:fillRect/>
          </a:stretch>
        </p:blipFill>
        <p:spPr>
          <a:xfrm>
            <a:off x="7357375" y="3151875"/>
            <a:ext cx="2551683" cy="2533650"/>
          </a:xfrm>
          <a:prstGeom prst="rect">
            <a:avLst/>
          </a:prstGeom>
          <a:noFill/>
          <a:ln>
            <a:noFill/>
          </a:ln>
        </p:spPr>
      </p:pic>
      <p:sp>
        <p:nvSpPr>
          <p:cNvPr id="260" name="Google Shape;260;p30"/>
          <p:cNvSpPr/>
          <p:nvPr/>
        </p:nvSpPr>
        <p:spPr>
          <a:xfrm rot="-9057554">
            <a:off x="-448749" y="2103451"/>
            <a:ext cx="844815" cy="1753560"/>
          </a:xfrm>
          <a:prstGeom prst="ellipse">
            <a:avLst/>
          </a:prstGeom>
          <a:noFill/>
          <a:ln w="19050"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0"/>
          <p:cNvSpPr/>
          <p:nvPr/>
        </p:nvSpPr>
        <p:spPr>
          <a:xfrm rot="-9057554">
            <a:off x="-237153" y="2223673"/>
            <a:ext cx="844815" cy="175356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0"/>
          <p:cNvSpPr/>
          <p:nvPr/>
        </p:nvSpPr>
        <p:spPr>
          <a:xfrm rot="8614338">
            <a:off x="8261696" y="2540788"/>
            <a:ext cx="1041751" cy="2161919"/>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0"/>
          <p:cNvSpPr/>
          <p:nvPr/>
        </p:nvSpPr>
        <p:spPr>
          <a:xfrm rot="8614338">
            <a:off x="8504750" y="2364917"/>
            <a:ext cx="1041751" cy="2161919"/>
          </a:xfrm>
          <a:prstGeom prst="ellipse">
            <a:avLst/>
          </a:prstGeom>
          <a:noFill/>
          <a:ln w="19050"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DFDEFC">
            <a:alpha val="7584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100"/>
              <a:buFont typeface="Russo One"/>
              <a:buNone/>
              <a:defRPr sz="3100">
                <a:solidFill>
                  <a:schemeClr val="dk2"/>
                </a:solidFill>
                <a:latin typeface="Russo One"/>
                <a:ea typeface="Russo One"/>
                <a:cs typeface="Russo One"/>
                <a:sym typeface="Russo On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Mallanna"/>
              <a:buChar char="●"/>
              <a:defRPr>
                <a:solidFill>
                  <a:schemeClr val="dk2"/>
                </a:solidFill>
                <a:latin typeface="Mallanna"/>
                <a:ea typeface="Mallanna"/>
                <a:cs typeface="Mallanna"/>
                <a:sym typeface="Mallanna"/>
              </a:defRPr>
            </a:lvl1pPr>
            <a:lvl2pPr marL="914400" lvl="1" indent="-317500">
              <a:lnSpc>
                <a:spcPct val="115000"/>
              </a:lnSpc>
              <a:spcBef>
                <a:spcPts val="1600"/>
              </a:spcBef>
              <a:spcAft>
                <a:spcPts val="0"/>
              </a:spcAft>
              <a:buClr>
                <a:schemeClr val="dk2"/>
              </a:buClr>
              <a:buSzPts val="1400"/>
              <a:buFont typeface="Mallanna"/>
              <a:buChar char="○"/>
              <a:defRPr>
                <a:solidFill>
                  <a:schemeClr val="dk2"/>
                </a:solidFill>
                <a:latin typeface="Mallanna"/>
                <a:ea typeface="Mallanna"/>
                <a:cs typeface="Mallanna"/>
                <a:sym typeface="Mallanna"/>
              </a:defRPr>
            </a:lvl2pPr>
            <a:lvl3pPr marL="1371600" lvl="2" indent="-317500">
              <a:lnSpc>
                <a:spcPct val="115000"/>
              </a:lnSpc>
              <a:spcBef>
                <a:spcPts val="1600"/>
              </a:spcBef>
              <a:spcAft>
                <a:spcPts val="0"/>
              </a:spcAft>
              <a:buClr>
                <a:schemeClr val="dk2"/>
              </a:buClr>
              <a:buSzPts val="1400"/>
              <a:buFont typeface="Mallanna"/>
              <a:buChar char="■"/>
              <a:defRPr>
                <a:solidFill>
                  <a:schemeClr val="dk2"/>
                </a:solidFill>
                <a:latin typeface="Mallanna"/>
                <a:ea typeface="Mallanna"/>
                <a:cs typeface="Mallanna"/>
                <a:sym typeface="Mallanna"/>
              </a:defRPr>
            </a:lvl3pPr>
            <a:lvl4pPr marL="1828800" lvl="3" indent="-317500">
              <a:lnSpc>
                <a:spcPct val="115000"/>
              </a:lnSpc>
              <a:spcBef>
                <a:spcPts val="1600"/>
              </a:spcBef>
              <a:spcAft>
                <a:spcPts val="0"/>
              </a:spcAft>
              <a:buClr>
                <a:schemeClr val="dk2"/>
              </a:buClr>
              <a:buSzPts val="1400"/>
              <a:buFont typeface="Mallanna"/>
              <a:buChar char="●"/>
              <a:defRPr>
                <a:solidFill>
                  <a:schemeClr val="dk2"/>
                </a:solidFill>
                <a:latin typeface="Mallanna"/>
                <a:ea typeface="Mallanna"/>
                <a:cs typeface="Mallanna"/>
                <a:sym typeface="Mallanna"/>
              </a:defRPr>
            </a:lvl4pPr>
            <a:lvl5pPr marL="2286000" lvl="4" indent="-317500">
              <a:lnSpc>
                <a:spcPct val="115000"/>
              </a:lnSpc>
              <a:spcBef>
                <a:spcPts val="1600"/>
              </a:spcBef>
              <a:spcAft>
                <a:spcPts val="0"/>
              </a:spcAft>
              <a:buClr>
                <a:schemeClr val="dk2"/>
              </a:buClr>
              <a:buSzPts val="1400"/>
              <a:buFont typeface="Mallanna"/>
              <a:buChar char="○"/>
              <a:defRPr>
                <a:solidFill>
                  <a:schemeClr val="dk2"/>
                </a:solidFill>
                <a:latin typeface="Mallanna"/>
                <a:ea typeface="Mallanna"/>
                <a:cs typeface="Mallanna"/>
                <a:sym typeface="Mallanna"/>
              </a:defRPr>
            </a:lvl5pPr>
            <a:lvl6pPr marL="2743200" lvl="5" indent="-317500">
              <a:lnSpc>
                <a:spcPct val="115000"/>
              </a:lnSpc>
              <a:spcBef>
                <a:spcPts val="1600"/>
              </a:spcBef>
              <a:spcAft>
                <a:spcPts val="0"/>
              </a:spcAft>
              <a:buClr>
                <a:schemeClr val="dk2"/>
              </a:buClr>
              <a:buSzPts val="1400"/>
              <a:buFont typeface="Mallanna"/>
              <a:buChar char="■"/>
              <a:defRPr>
                <a:solidFill>
                  <a:schemeClr val="dk2"/>
                </a:solidFill>
                <a:latin typeface="Mallanna"/>
                <a:ea typeface="Mallanna"/>
                <a:cs typeface="Mallanna"/>
                <a:sym typeface="Mallanna"/>
              </a:defRPr>
            </a:lvl6pPr>
            <a:lvl7pPr marL="3200400" lvl="6" indent="-317500">
              <a:lnSpc>
                <a:spcPct val="115000"/>
              </a:lnSpc>
              <a:spcBef>
                <a:spcPts val="1600"/>
              </a:spcBef>
              <a:spcAft>
                <a:spcPts val="0"/>
              </a:spcAft>
              <a:buClr>
                <a:schemeClr val="dk2"/>
              </a:buClr>
              <a:buSzPts val="1400"/>
              <a:buFont typeface="Mallanna"/>
              <a:buChar char="●"/>
              <a:defRPr>
                <a:solidFill>
                  <a:schemeClr val="dk2"/>
                </a:solidFill>
                <a:latin typeface="Mallanna"/>
                <a:ea typeface="Mallanna"/>
                <a:cs typeface="Mallanna"/>
                <a:sym typeface="Mallanna"/>
              </a:defRPr>
            </a:lvl7pPr>
            <a:lvl8pPr marL="3657600" lvl="7" indent="-317500">
              <a:lnSpc>
                <a:spcPct val="115000"/>
              </a:lnSpc>
              <a:spcBef>
                <a:spcPts val="1600"/>
              </a:spcBef>
              <a:spcAft>
                <a:spcPts val="0"/>
              </a:spcAft>
              <a:buClr>
                <a:schemeClr val="dk2"/>
              </a:buClr>
              <a:buSzPts val="1400"/>
              <a:buFont typeface="Mallanna"/>
              <a:buChar char="○"/>
              <a:defRPr>
                <a:solidFill>
                  <a:schemeClr val="dk2"/>
                </a:solidFill>
                <a:latin typeface="Mallanna"/>
                <a:ea typeface="Mallanna"/>
                <a:cs typeface="Mallanna"/>
                <a:sym typeface="Mallanna"/>
              </a:defRPr>
            </a:lvl8pPr>
            <a:lvl9pPr marL="4114800" lvl="8" indent="-317500">
              <a:lnSpc>
                <a:spcPct val="115000"/>
              </a:lnSpc>
              <a:spcBef>
                <a:spcPts val="1600"/>
              </a:spcBef>
              <a:spcAft>
                <a:spcPts val="1600"/>
              </a:spcAft>
              <a:buClr>
                <a:schemeClr val="dk2"/>
              </a:buClr>
              <a:buSzPts val="1400"/>
              <a:buFont typeface="Mallanna"/>
              <a:buChar char="■"/>
              <a:defRPr>
                <a:solidFill>
                  <a:schemeClr val="dk2"/>
                </a:solidFill>
                <a:latin typeface="Mallanna"/>
                <a:ea typeface="Mallanna"/>
                <a:cs typeface="Mallanna"/>
                <a:sym typeface="Mallann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8" r:id="rId6"/>
    <p:sldLayoutId id="2147483659" r:id="rId7"/>
    <p:sldLayoutId id="2147483666" r:id="rId8"/>
    <p:sldLayoutId id="2147483676" r:id="rId9"/>
    <p:sldLayoutId id="214748367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281" name="Google Shape;281;p35"/>
          <p:cNvPicPr preferRelativeResize="0"/>
          <p:nvPr/>
        </p:nvPicPr>
        <p:blipFill>
          <a:blip r:embed="rId3">
            <a:alphaModFix/>
          </a:blip>
          <a:stretch>
            <a:fillRect/>
          </a:stretch>
        </p:blipFill>
        <p:spPr>
          <a:xfrm>
            <a:off x="7130400" y="3484675"/>
            <a:ext cx="2482225" cy="2482225"/>
          </a:xfrm>
          <a:prstGeom prst="rect">
            <a:avLst/>
          </a:prstGeom>
          <a:noFill/>
          <a:ln>
            <a:noFill/>
          </a:ln>
        </p:spPr>
      </p:pic>
      <p:pic>
        <p:nvPicPr>
          <p:cNvPr id="282" name="Google Shape;282;p35"/>
          <p:cNvPicPr preferRelativeResize="0"/>
          <p:nvPr/>
        </p:nvPicPr>
        <p:blipFill>
          <a:blip r:embed="rId4">
            <a:alphaModFix/>
          </a:blip>
          <a:stretch>
            <a:fillRect/>
          </a:stretch>
        </p:blipFill>
        <p:spPr>
          <a:xfrm>
            <a:off x="5855625" y="-1498297"/>
            <a:ext cx="3999125" cy="3837950"/>
          </a:xfrm>
          <a:prstGeom prst="rect">
            <a:avLst/>
          </a:prstGeom>
          <a:noFill/>
          <a:ln>
            <a:noFill/>
          </a:ln>
        </p:spPr>
      </p:pic>
      <p:sp>
        <p:nvSpPr>
          <p:cNvPr id="283" name="Google Shape;283;p35"/>
          <p:cNvSpPr/>
          <p:nvPr/>
        </p:nvSpPr>
        <p:spPr>
          <a:xfrm rot="-3636149">
            <a:off x="8329999" y="-337263"/>
            <a:ext cx="1012700" cy="2101424"/>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5"/>
          <p:cNvSpPr/>
          <p:nvPr/>
        </p:nvSpPr>
        <p:spPr>
          <a:xfrm rot="-3636149">
            <a:off x="8184399" y="-84563"/>
            <a:ext cx="1012700" cy="2101424"/>
          </a:xfrm>
          <a:prstGeom prst="ellipse">
            <a:avLst/>
          </a:prstGeom>
          <a:noFill/>
          <a:ln w="19050"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5"/>
          <p:cNvSpPr txBox="1">
            <a:spLocks noGrp="1"/>
          </p:cNvSpPr>
          <p:nvPr>
            <p:ph type="ctrTitle"/>
          </p:nvPr>
        </p:nvSpPr>
        <p:spPr>
          <a:xfrm>
            <a:off x="715100" y="1238850"/>
            <a:ext cx="6144900" cy="218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Arial Black" panose="020B0A04020102020204" pitchFamily="34" charset="0"/>
              </a:rPr>
              <a:t>CACHE </a:t>
            </a:r>
            <a:br>
              <a:rPr lang="en-US" dirty="0">
                <a:latin typeface="Arial Black" panose="020B0A04020102020204" pitchFamily="34" charset="0"/>
              </a:rPr>
            </a:br>
            <a:r>
              <a:rPr lang="en-US" dirty="0">
                <a:latin typeface="Arial Black" panose="020B0A04020102020204" pitchFamily="34" charset="0"/>
              </a:rPr>
              <a:t>COHERENCE</a:t>
            </a:r>
            <a:br>
              <a:rPr lang="en-US" dirty="0">
                <a:latin typeface="Arial Black" panose="020B0A04020102020204" pitchFamily="34" charset="0"/>
              </a:rPr>
            </a:br>
            <a:r>
              <a:rPr lang="en-US" dirty="0">
                <a:latin typeface="Arial Black" panose="020B0A04020102020204" pitchFamily="34" charset="0"/>
              </a:rPr>
              <a:t>SIMULATION</a:t>
            </a:r>
            <a:endParaRPr dirty="0">
              <a:latin typeface="Arial Black" panose="020B0A04020102020204" pitchFamily="34" charset="0"/>
            </a:endParaRPr>
          </a:p>
        </p:txBody>
      </p:sp>
      <p:cxnSp>
        <p:nvCxnSpPr>
          <p:cNvPr id="287" name="Google Shape;287;p35"/>
          <p:cNvCxnSpPr/>
          <p:nvPr/>
        </p:nvCxnSpPr>
        <p:spPr>
          <a:xfrm>
            <a:off x="724800" y="1144775"/>
            <a:ext cx="6154200" cy="0"/>
          </a:xfrm>
          <a:prstGeom prst="straightConnector1">
            <a:avLst/>
          </a:prstGeom>
          <a:noFill/>
          <a:ln w="19050" cap="flat" cmpd="sng">
            <a:solidFill>
              <a:schemeClr val="dk2"/>
            </a:solidFill>
            <a:prstDash val="solid"/>
            <a:round/>
            <a:headEnd type="none" w="med" len="med"/>
            <a:tailEnd type="none" w="med" len="med"/>
          </a:ln>
        </p:spPr>
      </p:cxnSp>
      <p:cxnSp>
        <p:nvCxnSpPr>
          <p:cNvPr id="288" name="Google Shape;288;p35"/>
          <p:cNvCxnSpPr/>
          <p:nvPr/>
        </p:nvCxnSpPr>
        <p:spPr>
          <a:xfrm>
            <a:off x="734500" y="3547421"/>
            <a:ext cx="6150000" cy="0"/>
          </a:xfrm>
          <a:prstGeom prst="straightConnector1">
            <a:avLst/>
          </a:prstGeom>
          <a:noFill/>
          <a:ln w="19050" cap="flat" cmpd="sng">
            <a:solidFill>
              <a:schemeClr val="dk2"/>
            </a:solidFill>
            <a:prstDash val="solid"/>
            <a:round/>
            <a:headEnd type="none" w="med" len="med"/>
            <a:tailEnd type="none" w="med" len="med"/>
          </a:ln>
        </p:spPr>
      </p:cxnSp>
      <p:sp>
        <p:nvSpPr>
          <p:cNvPr id="289" name="Google Shape;289;p35"/>
          <p:cNvSpPr/>
          <p:nvPr/>
        </p:nvSpPr>
        <p:spPr>
          <a:xfrm rot="-9036128">
            <a:off x="7072913" y="3056217"/>
            <a:ext cx="817119" cy="1695487"/>
          </a:xfrm>
          <a:prstGeom prst="ellipse">
            <a:avLst/>
          </a:prstGeom>
          <a:noFill/>
          <a:ln w="19050"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5"/>
          <p:cNvSpPr/>
          <p:nvPr/>
        </p:nvSpPr>
        <p:spPr>
          <a:xfrm rot="-9036128">
            <a:off x="7276782" y="3173681"/>
            <a:ext cx="817119" cy="1695487"/>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1" name="Google Shape;291;p35"/>
          <p:cNvPicPr preferRelativeResize="0"/>
          <p:nvPr/>
        </p:nvPicPr>
        <p:blipFill>
          <a:blip r:embed="rId5">
            <a:alphaModFix/>
          </a:blip>
          <a:stretch>
            <a:fillRect/>
          </a:stretch>
        </p:blipFill>
        <p:spPr>
          <a:xfrm>
            <a:off x="1395725" y="-1121000"/>
            <a:ext cx="2038350" cy="2076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4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ACCESS NUMBER 17:</a:t>
            </a:r>
            <a:endParaRPr dirty="0"/>
          </a:p>
        </p:txBody>
      </p:sp>
      <p:sp>
        <p:nvSpPr>
          <p:cNvPr id="385" name="Google Shape;385;p42"/>
          <p:cNvSpPr txBox="1">
            <a:spLocks noGrp="1"/>
          </p:cNvSpPr>
          <p:nvPr>
            <p:ph type="subTitle" idx="1"/>
          </p:nvPr>
        </p:nvSpPr>
        <p:spPr>
          <a:xfrm>
            <a:off x="5728537" y="1402241"/>
            <a:ext cx="3981300" cy="1798493"/>
          </a:xfrm>
          <a:prstGeom prst="rect">
            <a:avLst/>
          </a:prstGeom>
        </p:spPr>
        <p:txBody>
          <a:bodyPr spcFirstLastPara="1" wrap="square" lIns="91425" tIns="91425" rIns="91425" bIns="91425" anchor="ctr" anchorCtr="0">
            <a:noAutofit/>
          </a:bodyPr>
          <a:lstStyle/>
          <a:p>
            <a:pPr marL="0" lvl="0" indent="0">
              <a:buNone/>
            </a:pPr>
            <a:r>
              <a:rPr lang="en-US" dirty="0"/>
              <a:t>Node P[0] Seek block -&gt; 546	</a:t>
            </a:r>
          </a:p>
          <a:p>
            <a:pPr marL="0" lvl="0" indent="0">
              <a:buNone/>
            </a:pPr>
            <a:r>
              <a:rPr lang="en-US" dirty="0"/>
              <a:t>1.- Writing request (</a:t>
            </a:r>
            <a:r>
              <a:rPr lang="en-US" dirty="0" err="1"/>
              <a:t>PrWr</a:t>
            </a:r>
            <a:r>
              <a:rPr lang="en-US" dirty="0"/>
              <a:t>)	</a:t>
            </a:r>
          </a:p>
          <a:p>
            <a:pPr marL="0" lvl="0" indent="0">
              <a:buNone/>
            </a:pPr>
            <a:r>
              <a:rPr lang="en-US" dirty="0"/>
              <a:t>2.- Hit in cache</a:t>
            </a:r>
            <a:endParaRPr dirty="0"/>
          </a:p>
        </p:txBody>
      </p:sp>
      <p:cxnSp>
        <p:nvCxnSpPr>
          <p:cNvPr id="387" name="Google Shape;387;p42"/>
          <p:cNvCxnSpPr/>
          <p:nvPr/>
        </p:nvCxnSpPr>
        <p:spPr>
          <a:xfrm flipV="1">
            <a:off x="5685288" y="3200734"/>
            <a:ext cx="3415463" cy="9301"/>
          </a:xfrm>
          <a:prstGeom prst="straightConnector1">
            <a:avLst/>
          </a:prstGeom>
          <a:noFill/>
          <a:ln w="19050" cap="flat" cmpd="sng">
            <a:solidFill>
              <a:schemeClr val="dk2"/>
            </a:solidFill>
            <a:prstDash val="solid"/>
            <a:round/>
            <a:headEnd type="none" w="med" len="med"/>
            <a:tailEnd type="none" w="med" len="med"/>
          </a:ln>
        </p:spPr>
      </p:cxnSp>
      <p:sp>
        <p:nvSpPr>
          <p:cNvPr id="9" name="Google Shape;385;p42"/>
          <p:cNvSpPr txBox="1">
            <a:spLocks/>
          </p:cNvSpPr>
          <p:nvPr/>
        </p:nvSpPr>
        <p:spPr>
          <a:xfrm>
            <a:off x="5603789" y="3018171"/>
            <a:ext cx="3496962" cy="17984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Mallanna"/>
              <a:buChar char="●"/>
              <a:defRPr sz="1400" b="0" i="0" u="none" strike="noStrike" cap="none">
                <a:solidFill>
                  <a:schemeClr val="dk2"/>
                </a:solidFill>
                <a:latin typeface="Mallanna"/>
                <a:ea typeface="Mallanna"/>
                <a:cs typeface="Mallanna"/>
                <a:sym typeface="Mallanna"/>
              </a:defRPr>
            </a:lvl1pPr>
            <a:lvl2pPr marL="914400" marR="0" lvl="1" indent="-317500" algn="ctr" rtl="0">
              <a:lnSpc>
                <a:spcPct val="100000"/>
              </a:lnSpc>
              <a:spcBef>
                <a:spcPts val="1000"/>
              </a:spcBef>
              <a:spcAft>
                <a:spcPts val="0"/>
              </a:spcAft>
              <a:buClr>
                <a:srgbClr val="434343"/>
              </a:buClr>
              <a:buSzPts val="1400"/>
              <a:buFont typeface="Mallanna"/>
              <a:buChar char="○"/>
              <a:defRPr sz="1400" b="0" i="0" u="none" strike="noStrike" cap="none">
                <a:solidFill>
                  <a:schemeClr val="dk2"/>
                </a:solidFill>
                <a:latin typeface="Mallanna"/>
                <a:ea typeface="Mallanna"/>
                <a:cs typeface="Mallanna"/>
                <a:sym typeface="Mallanna"/>
              </a:defRPr>
            </a:lvl2pPr>
            <a:lvl3pPr marL="1371600" marR="0" lvl="2" indent="-317500" algn="ctr" rtl="0">
              <a:lnSpc>
                <a:spcPct val="100000"/>
              </a:lnSpc>
              <a:spcBef>
                <a:spcPts val="0"/>
              </a:spcBef>
              <a:spcAft>
                <a:spcPts val="0"/>
              </a:spcAft>
              <a:buClr>
                <a:srgbClr val="434343"/>
              </a:buClr>
              <a:buSzPts val="1400"/>
              <a:buFont typeface="Mallanna"/>
              <a:buChar char="■"/>
              <a:defRPr sz="1400" b="0" i="0" u="none" strike="noStrike" cap="none">
                <a:solidFill>
                  <a:schemeClr val="dk2"/>
                </a:solidFill>
                <a:latin typeface="Mallanna"/>
                <a:ea typeface="Mallanna"/>
                <a:cs typeface="Mallanna"/>
                <a:sym typeface="Mallanna"/>
              </a:defRPr>
            </a:lvl3pPr>
            <a:lvl4pPr marL="1828800" marR="0" lvl="3" indent="-317500" algn="ctr" rtl="0">
              <a:lnSpc>
                <a:spcPct val="100000"/>
              </a:lnSpc>
              <a:spcBef>
                <a:spcPts val="0"/>
              </a:spcBef>
              <a:spcAft>
                <a:spcPts val="0"/>
              </a:spcAft>
              <a:buClr>
                <a:srgbClr val="434343"/>
              </a:buClr>
              <a:buSzPts val="1400"/>
              <a:buFont typeface="Mallanna"/>
              <a:buChar char="●"/>
              <a:defRPr sz="1400" b="0" i="0" u="none" strike="noStrike" cap="none">
                <a:solidFill>
                  <a:schemeClr val="dk2"/>
                </a:solidFill>
                <a:latin typeface="Mallanna"/>
                <a:ea typeface="Mallanna"/>
                <a:cs typeface="Mallanna"/>
                <a:sym typeface="Mallanna"/>
              </a:defRPr>
            </a:lvl4pPr>
            <a:lvl5pPr marL="2286000" marR="0" lvl="4" indent="-317500" algn="ctr" rtl="0">
              <a:lnSpc>
                <a:spcPct val="100000"/>
              </a:lnSpc>
              <a:spcBef>
                <a:spcPts val="0"/>
              </a:spcBef>
              <a:spcAft>
                <a:spcPts val="0"/>
              </a:spcAft>
              <a:buClr>
                <a:srgbClr val="434343"/>
              </a:buClr>
              <a:buSzPts val="1400"/>
              <a:buFont typeface="Mallanna"/>
              <a:buChar char="○"/>
              <a:defRPr sz="1400" b="0" i="0" u="none" strike="noStrike" cap="none">
                <a:solidFill>
                  <a:schemeClr val="dk2"/>
                </a:solidFill>
                <a:latin typeface="Mallanna"/>
                <a:ea typeface="Mallanna"/>
                <a:cs typeface="Mallanna"/>
                <a:sym typeface="Mallanna"/>
              </a:defRPr>
            </a:lvl5pPr>
            <a:lvl6pPr marL="2743200" marR="0" lvl="5" indent="-317500" algn="ctr" rtl="0">
              <a:lnSpc>
                <a:spcPct val="100000"/>
              </a:lnSpc>
              <a:spcBef>
                <a:spcPts val="0"/>
              </a:spcBef>
              <a:spcAft>
                <a:spcPts val="0"/>
              </a:spcAft>
              <a:buClr>
                <a:srgbClr val="434343"/>
              </a:buClr>
              <a:buSzPts val="1400"/>
              <a:buFont typeface="Mallanna"/>
              <a:buChar char="■"/>
              <a:defRPr sz="1400" b="0" i="0" u="none" strike="noStrike" cap="none">
                <a:solidFill>
                  <a:schemeClr val="dk2"/>
                </a:solidFill>
                <a:latin typeface="Mallanna"/>
                <a:ea typeface="Mallanna"/>
                <a:cs typeface="Mallanna"/>
                <a:sym typeface="Mallanna"/>
              </a:defRPr>
            </a:lvl6pPr>
            <a:lvl7pPr marL="3200400" marR="0" lvl="6" indent="-317500" algn="ctr" rtl="0">
              <a:lnSpc>
                <a:spcPct val="100000"/>
              </a:lnSpc>
              <a:spcBef>
                <a:spcPts val="0"/>
              </a:spcBef>
              <a:spcAft>
                <a:spcPts val="0"/>
              </a:spcAft>
              <a:buClr>
                <a:srgbClr val="434343"/>
              </a:buClr>
              <a:buSzPts val="1400"/>
              <a:buFont typeface="Mallanna"/>
              <a:buChar char="●"/>
              <a:defRPr sz="1400" b="0" i="0" u="none" strike="noStrike" cap="none">
                <a:solidFill>
                  <a:schemeClr val="dk2"/>
                </a:solidFill>
                <a:latin typeface="Mallanna"/>
                <a:ea typeface="Mallanna"/>
                <a:cs typeface="Mallanna"/>
                <a:sym typeface="Mallanna"/>
              </a:defRPr>
            </a:lvl7pPr>
            <a:lvl8pPr marL="3657600" marR="0" lvl="7" indent="-317500" algn="ctr" rtl="0">
              <a:lnSpc>
                <a:spcPct val="100000"/>
              </a:lnSpc>
              <a:spcBef>
                <a:spcPts val="0"/>
              </a:spcBef>
              <a:spcAft>
                <a:spcPts val="0"/>
              </a:spcAft>
              <a:buClr>
                <a:srgbClr val="434343"/>
              </a:buClr>
              <a:buSzPts val="1400"/>
              <a:buFont typeface="Mallanna"/>
              <a:buChar char="○"/>
              <a:defRPr sz="1400" b="0" i="0" u="none" strike="noStrike" cap="none">
                <a:solidFill>
                  <a:schemeClr val="dk2"/>
                </a:solidFill>
                <a:latin typeface="Mallanna"/>
                <a:ea typeface="Mallanna"/>
                <a:cs typeface="Mallanna"/>
                <a:sym typeface="Mallanna"/>
              </a:defRPr>
            </a:lvl8pPr>
            <a:lvl9pPr marL="4114800" marR="0" lvl="8" indent="-317500" algn="ctr" rtl="0">
              <a:lnSpc>
                <a:spcPct val="100000"/>
              </a:lnSpc>
              <a:spcBef>
                <a:spcPts val="0"/>
              </a:spcBef>
              <a:spcAft>
                <a:spcPts val="0"/>
              </a:spcAft>
              <a:buClr>
                <a:srgbClr val="434343"/>
              </a:buClr>
              <a:buSzPts val="1400"/>
              <a:buFont typeface="Mallanna"/>
              <a:buChar char="■"/>
              <a:defRPr sz="1400" b="0" i="0" u="none" strike="noStrike" cap="none">
                <a:solidFill>
                  <a:schemeClr val="dk2"/>
                </a:solidFill>
                <a:latin typeface="Mallanna"/>
                <a:ea typeface="Mallanna"/>
                <a:cs typeface="Mallanna"/>
                <a:sym typeface="Mallanna"/>
              </a:defRPr>
            </a:lvl9pPr>
          </a:lstStyle>
          <a:p>
            <a:pPr marL="0" indent="0">
              <a:buFont typeface="Mallanna"/>
              <a:buNone/>
            </a:pPr>
            <a:r>
              <a:rPr lang="en-US" b="1" dirty="0"/>
              <a:t>STATE TRANSITION IN CACHE:</a:t>
            </a:r>
          </a:p>
          <a:p>
            <a:pPr marL="0" indent="0">
              <a:buFont typeface="Mallanna"/>
              <a:buNone/>
            </a:pPr>
            <a:endParaRPr lang="en-US" b="1" dirty="0"/>
          </a:p>
          <a:p>
            <a:pPr marL="0" indent="0">
              <a:buNone/>
            </a:pPr>
            <a:r>
              <a:rPr lang="en-US" dirty="0"/>
              <a:t>MODIFIED </a:t>
            </a:r>
            <a:r>
              <a:rPr lang="en-US" dirty="0">
                <a:sym typeface="Wingdings" panose="05000000000000000000" pitchFamily="2" charset="2"/>
              </a:rPr>
              <a:t></a:t>
            </a:r>
            <a:r>
              <a:rPr lang="en-US" dirty="0"/>
              <a:t> MODIFIED</a:t>
            </a:r>
          </a:p>
          <a:p>
            <a:pPr marL="0" indent="0">
              <a:buNone/>
            </a:pPr>
            <a:r>
              <a:rPr lang="en-US" b="1" dirty="0"/>
              <a:t>AFTER MODIFICATION OF P[1] ON B.546</a:t>
            </a:r>
          </a:p>
          <a:p>
            <a:pPr marL="0" indent="0">
              <a:buNone/>
            </a:pPr>
            <a:r>
              <a:rPr lang="en-US" dirty="0"/>
              <a:t>MODIFIED </a:t>
            </a:r>
            <a:r>
              <a:rPr lang="en-US" dirty="0">
                <a:sym typeface="Wingdings" panose="05000000000000000000" pitchFamily="2" charset="2"/>
              </a:rPr>
              <a:t></a:t>
            </a:r>
            <a:r>
              <a:rPr lang="en-US" dirty="0"/>
              <a:t> INVALID</a:t>
            </a:r>
          </a:p>
        </p:txBody>
      </p:sp>
      <p:pic>
        <p:nvPicPr>
          <p:cNvPr id="2" name="Picture 1"/>
          <p:cNvPicPr>
            <a:picLocks noChangeAspect="1"/>
          </p:cNvPicPr>
          <p:nvPr/>
        </p:nvPicPr>
        <p:blipFill>
          <a:blip r:embed="rId3"/>
          <a:stretch>
            <a:fillRect/>
          </a:stretch>
        </p:blipFill>
        <p:spPr>
          <a:xfrm>
            <a:off x="185618" y="1098378"/>
            <a:ext cx="5327674" cy="3644146"/>
          </a:xfrm>
          <a:prstGeom prst="rect">
            <a:avLst/>
          </a:prstGeom>
        </p:spPr>
      </p:pic>
    </p:spTree>
    <p:extLst>
      <p:ext uri="{BB962C8B-B14F-4D97-AF65-F5344CB8AC3E}">
        <p14:creationId xmlns:p14="http://schemas.microsoft.com/office/powerpoint/2010/main" val="1460116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4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ACCESS NUMBER 18:</a:t>
            </a:r>
            <a:endParaRPr dirty="0"/>
          </a:p>
        </p:txBody>
      </p:sp>
      <p:sp>
        <p:nvSpPr>
          <p:cNvPr id="385" name="Google Shape;385;p42"/>
          <p:cNvSpPr txBox="1">
            <a:spLocks noGrp="1"/>
          </p:cNvSpPr>
          <p:nvPr>
            <p:ph type="subTitle" idx="1"/>
          </p:nvPr>
        </p:nvSpPr>
        <p:spPr>
          <a:xfrm>
            <a:off x="5728537" y="1402241"/>
            <a:ext cx="3981300" cy="1798493"/>
          </a:xfrm>
          <a:prstGeom prst="rect">
            <a:avLst/>
          </a:prstGeom>
        </p:spPr>
        <p:txBody>
          <a:bodyPr spcFirstLastPara="1" wrap="square" lIns="91425" tIns="91425" rIns="91425" bIns="91425" anchor="ctr" anchorCtr="0">
            <a:noAutofit/>
          </a:bodyPr>
          <a:lstStyle/>
          <a:p>
            <a:pPr marL="0" lvl="0" indent="0">
              <a:buNone/>
            </a:pPr>
            <a:r>
              <a:rPr lang="en-US" dirty="0"/>
              <a:t>Node P[0] Seek block -&gt; 546	</a:t>
            </a:r>
          </a:p>
          <a:p>
            <a:pPr marL="0" lvl="0" indent="0">
              <a:buNone/>
            </a:pPr>
            <a:r>
              <a:rPr lang="en-US" dirty="0"/>
              <a:t>1.- Writing request (</a:t>
            </a:r>
            <a:r>
              <a:rPr lang="en-US" dirty="0" err="1"/>
              <a:t>PrWr</a:t>
            </a:r>
            <a:r>
              <a:rPr lang="en-US" dirty="0"/>
              <a:t>)	</a:t>
            </a:r>
          </a:p>
          <a:p>
            <a:pPr marL="0" lvl="0" indent="0">
              <a:buNone/>
            </a:pPr>
            <a:r>
              <a:rPr lang="en-US" dirty="0"/>
              <a:t>2.- Miss in cache	</a:t>
            </a:r>
          </a:p>
          <a:p>
            <a:pPr marL="0" lvl="0" indent="0">
              <a:buNone/>
            </a:pPr>
            <a:r>
              <a:rPr lang="en-US" dirty="0"/>
              <a:t>3.- Bus exclusive reading request (</a:t>
            </a:r>
            <a:r>
              <a:rPr lang="en-US" dirty="0" err="1"/>
              <a:t>BusRdX</a:t>
            </a:r>
            <a:r>
              <a:rPr lang="en-US" dirty="0"/>
              <a:t>)</a:t>
            </a:r>
          </a:p>
          <a:p>
            <a:pPr marL="0" lvl="0" indent="0">
              <a:buNone/>
            </a:pPr>
            <a:r>
              <a:rPr lang="en-US" dirty="0"/>
              <a:t>4.- The bus arbiter grants bus to node P0</a:t>
            </a:r>
          </a:p>
          <a:p>
            <a:pPr marL="0" lvl="0" indent="0">
              <a:buNone/>
            </a:pPr>
            <a:r>
              <a:rPr lang="en-US" dirty="0"/>
              <a:t>5.- Transfer of block 546 from node P1</a:t>
            </a:r>
            <a:endParaRPr dirty="0"/>
          </a:p>
        </p:txBody>
      </p:sp>
      <p:cxnSp>
        <p:nvCxnSpPr>
          <p:cNvPr id="387" name="Google Shape;387;p42"/>
          <p:cNvCxnSpPr/>
          <p:nvPr/>
        </p:nvCxnSpPr>
        <p:spPr>
          <a:xfrm flipV="1">
            <a:off x="5685288" y="3200734"/>
            <a:ext cx="3415463" cy="9301"/>
          </a:xfrm>
          <a:prstGeom prst="straightConnector1">
            <a:avLst/>
          </a:prstGeom>
          <a:noFill/>
          <a:ln w="19050" cap="flat" cmpd="sng">
            <a:solidFill>
              <a:schemeClr val="dk2"/>
            </a:solidFill>
            <a:prstDash val="solid"/>
            <a:round/>
            <a:headEnd type="none" w="med" len="med"/>
            <a:tailEnd type="none" w="med" len="med"/>
          </a:ln>
        </p:spPr>
      </p:cxnSp>
      <p:sp>
        <p:nvSpPr>
          <p:cNvPr id="9" name="Google Shape;385;p42"/>
          <p:cNvSpPr txBox="1">
            <a:spLocks/>
          </p:cNvSpPr>
          <p:nvPr/>
        </p:nvSpPr>
        <p:spPr>
          <a:xfrm>
            <a:off x="5728537" y="3055026"/>
            <a:ext cx="3981300" cy="17984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Mallanna"/>
              <a:buChar char="●"/>
              <a:defRPr sz="1400" b="0" i="0" u="none" strike="noStrike" cap="none">
                <a:solidFill>
                  <a:schemeClr val="dk2"/>
                </a:solidFill>
                <a:latin typeface="Mallanna"/>
                <a:ea typeface="Mallanna"/>
                <a:cs typeface="Mallanna"/>
                <a:sym typeface="Mallanna"/>
              </a:defRPr>
            </a:lvl1pPr>
            <a:lvl2pPr marL="914400" marR="0" lvl="1" indent="-317500" algn="ctr" rtl="0">
              <a:lnSpc>
                <a:spcPct val="100000"/>
              </a:lnSpc>
              <a:spcBef>
                <a:spcPts val="1000"/>
              </a:spcBef>
              <a:spcAft>
                <a:spcPts val="0"/>
              </a:spcAft>
              <a:buClr>
                <a:srgbClr val="434343"/>
              </a:buClr>
              <a:buSzPts val="1400"/>
              <a:buFont typeface="Mallanna"/>
              <a:buChar char="○"/>
              <a:defRPr sz="1400" b="0" i="0" u="none" strike="noStrike" cap="none">
                <a:solidFill>
                  <a:schemeClr val="dk2"/>
                </a:solidFill>
                <a:latin typeface="Mallanna"/>
                <a:ea typeface="Mallanna"/>
                <a:cs typeface="Mallanna"/>
                <a:sym typeface="Mallanna"/>
              </a:defRPr>
            </a:lvl2pPr>
            <a:lvl3pPr marL="1371600" marR="0" lvl="2" indent="-317500" algn="ctr" rtl="0">
              <a:lnSpc>
                <a:spcPct val="100000"/>
              </a:lnSpc>
              <a:spcBef>
                <a:spcPts val="0"/>
              </a:spcBef>
              <a:spcAft>
                <a:spcPts val="0"/>
              </a:spcAft>
              <a:buClr>
                <a:srgbClr val="434343"/>
              </a:buClr>
              <a:buSzPts val="1400"/>
              <a:buFont typeface="Mallanna"/>
              <a:buChar char="■"/>
              <a:defRPr sz="1400" b="0" i="0" u="none" strike="noStrike" cap="none">
                <a:solidFill>
                  <a:schemeClr val="dk2"/>
                </a:solidFill>
                <a:latin typeface="Mallanna"/>
                <a:ea typeface="Mallanna"/>
                <a:cs typeface="Mallanna"/>
                <a:sym typeface="Mallanna"/>
              </a:defRPr>
            </a:lvl3pPr>
            <a:lvl4pPr marL="1828800" marR="0" lvl="3" indent="-317500" algn="ctr" rtl="0">
              <a:lnSpc>
                <a:spcPct val="100000"/>
              </a:lnSpc>
              <a:spcBef>
                <a:spcPts val="0"/>
              </a:spcBef>
              <a:spcAft>
                <a:spcPts val="0"/>
              </a:spcAft>
              <a:buClr>
                <a:srgbClr val="434343"/>
              </a:buClr>
              <a:buSzPts val="1400"/>
              <a:buFont typeface="Mallanna"/>
              <a:buChar char="●"/>
              <a:defRPr sz="1400" b="0" i="0" u="none" strike="noStrike" cap="none">
                <a:solidFill>
                  <a:schemeClr val="dk2"/>
                </a:solidFill>
                <a:latin typeface="Mallanna"/>
                <a:ea typeface="Mallanna"/>
                <a:cs typeface="Mallanna"/>
                <a:sym typeface="Mallanna"/>
              </a:defRPr>
            </a:lvl4pPr>
            <a:lvl5pPr marL="2286000" marR="0" lvl="4" indent="-317500" algn="ctr" rtl="0">
              <a:lnSpc>
                <a:spcPct val="100000"/>
              </a:lnSpc>
              <a:spcBef>
                <a:spcPts val="0"/>
              </a:spcBef>
              <a:spcAft>
                <a:spcPts val="0"/>
              </a:spcAft>
              <a:buClr>
                <a:srgbClr val="434343"/>
              </a:buClr>
              <a:buSzPts val="1400"/>
              <a:buFont typeface="Mallanna"/>
              <a:buChar char="○"/>
              <a:defRPr sz="1400" b="0" i="0" u="none" strike="noStrike" cap="none">
                <a:solidFill>
                  <a:schemeClr val="dk2"/>
                </a:solidFill>
                <a:latin typeface="Mallanna"/>
                <a:ea typeface="Mallanna"/>
                <a:cs typeface="Mallanna"/>
                <a:sym typeface="Mallanna"/>
              </a:defRPr>
            </a:lvl5pPr>
            <a:lvl6pPr marL="2743200" marR="0" lvl="5" indent="-317500" algn="ctr" rtl="0">
              <a:lnSpc>
                <a:spcPct val="100000"/>
              </a:lnSpc>
              <a:spcBef>
                <a:spcPts val="0"/>
              </a:spcBef>
              <a:spcAft>
                <a:spcPts val="0"/>
              </a:spcAft>
              <a:buClr>
                <a:srgbClr val="434343"/>
              </a:buClr>
              <a:buSzPts val="1400"/>
              <a:buFont typeface="Mallanna"/>
              <a:buChar char="■"/>
              <a:defRPr sz="1400" b="0" i="0" u="none" strike="noStrike" cap="none">
                <a:solidFill>
                  <a:schemeClr val="dk2"/>
                </a:solidFill>
                <a:latin typeface="Mallanna"/>
                <a:ea typeface="Mallanna"/>
                <a:cs typeface="Mallanna"/>
                <a:sym typeface="Mallanna"/>
              </a:defRPr>
            </a:lvl6pPr>
            <a:lvl7pPr marL="3200400" marR="0" lvl="6" indent="-317500" algn="ctr" rtl="0">
              <a:lnSpc>
                <a:spcPct val="100000"/>
              </a:lnSpc>
              <a:spcBef>
                <a:spcPts val="0"/>
              </a:spcBef>
              <a:spcAft>
                <a:spcPts val="0"/>
              </a:spcAft>
              <a:buClr>
                <a:srgbClr val="434343"/>
              </a:buClr>
              <a:buSzPts val="1400"/>
              <a:buFont typeface="Mallanna"/>
              <a:buChar char="●"/>
              <a:defRPr sz="1400" b="0" i="0" u="none" strike="noStrike" cap="none">
                <a:solidFill>
                  <a:schemeClr val="dk2"/>
                </a:solidFill>
                <a:latin typeface="Mallanna"/>
                <a:ea typeface="Mallanna"/>
                <a:cs typeface="Mallanna"/>
                <a:sym typeface="Mallanna"/>
              </a:defRPr>
            </a:lvl7pPr>
            <a:lvl8pPr marL="3657600" marR="0" lvl="7" indent="-317500" algn="ctr" rtl="0">
              <a:lnSpc>
                <a:spcPct val="100000"/>
              </a:lnSpc>
              <a:spcBef>
                <a:spcPts val="0"/>
              </a:spcBef>
              <a:spcAft>
                <a:spcPts val="0"/>
              </a:spcAft>
              <a:buClr>
                <a:srgbClr val="434343"/>
              </a:buClr>
              <a:buSzPts val="1400"/>
              <a:buFont typeface="Mallanna"/>
              <a:buChar char="○"/>
              <a:defRPr sz="1400" b="0" i="0" u="none" strike="noStrike" cap="none">
                <a:solidFill>
                  <a:schemeClr val="dk2"/>
                </a:solidFill>
                <a:latin typeface="Mallanna"/>
                <a:ea typeface="Mallanna"/>
                <a:cs typeface="Mallanna"/>
                <a:sym typeface="Mallanna"/>
              </a:defRPr>
            </a:lvl8pPr>
            <a:lvl9pPr marL="4114800" marR="0" lvl="8" indent="-317500" algn="ctr" rtl="0">
              <a:lnSpc>
                <a:spcPct val="100000"/>
              </a:lnSpc>
              <a:spcBef>
                <a:spcPts val="0"/>
              </a:spcBef>
              <a:spcAft>
                <a:spcPts val="0"/>
              </a:spcAft>
              <a:buClr>
                <a:srgbClr val="434343"/>
              </a:buClr>
              <a:buSzPts val="1400"/>
              <a:buFont typeface="Mallanna"/>
              <a:buChar char="■"/>
              <a:defRPr sz="1400" b="0" i="0" u="none" strike="noStrike" cap="none">
                <a:solidFill>
                  <a:schemeClr val="dk2"/>
                </a:solidFill>
                <a:latin typeface="Mallanna"/>
                <a:ea typeface="Mallanna"/>
                <a:cs typeface="Mallanna"/>
                <a:sym typeface="Mallanna"/>
              </a:defRPr>
            </a:lvl9pPr>
          </a:lstStyle>
          <a:p>
            <a:pPr marL="0" indent="0">
              <a:buFont typeface="Mallanna"/>
              <a:buNone/>
            </a:pPr>
            <a:r>
              <a:rPr lang="en-US" b="1" dirty="0"/>
              <a:t>STATE TRANSITION IN CACHE:</a:t>
            </a:r>
          </a:p>
          <a:p>
            <a:pPr marL="0" indent="0">
              <a:buFont typeface="Mallanna"/>
              <a:buNone/>
            </a:pPr>
            <a:endParaRPr lang="en-US" b="1" dirty="0"/>
          </a:p>
          <a:p>
            <a:pPr marL="0" indent="0">
              <a:buFont typeface="Mallanna"/>
              <a:buNone/>
            </a:pPr>
            <a:r>
              <a:rPr lang="en-US" dirty="0"/>
              <a:t>INVALID </a:t>
            </a:r>
            <a:r>
              <a:rPr lang="en-US" dirty="0">
                <a:sym typeface="Wingdings" panose="05000000000000000000" pitchFamily="2" charset="2"/>
              </a:rPr>
              <a:t> MODIFIED</a:t>
            </a:r>
            <a:endParaRPr lang="en-US" dirty="0"/>
          </a:p>
          <a:p>
            <a:pPr marL="0" indent="0">
              <a:buFont typeface="Mallanna"/>
              <a:buNone/>
            </a:pPr>
            <a:endParaRPr lang="en-US" dirty="0"/>
          </a:p>
        </p:txBody>
      </p:sp>
      <p:pic>
        <p:nvPicPr>
          <p:cNvPr id="2" name="Picture 1"/>
          <p:cNvPicPr>
            <a:picLocks noChangeAspect="1"/>
          </p:cNvPicPr>
          <p:nvPr/>
        </p:nvPicPr>
        <p:blipFill>
          <a:blip r:embed="rId3"/>
          <a:stretch>
            <a:fillRect/>
          </a:stretch>
        </p:blipFill>
        <p:spPr>
          <a:xfrm>
            <a:off x="154459" y="1073474"/>
            <a:ext cx="5379458" cy="3780045"/>
          </a:xfrm>
          <a:prstGeom prst="rect">
            <a:avLst/>
          </a:prstGeom>
        </p:spPr>
      </p:pic>
    </p:spTree>
    <p:extLst>
      <p:ext uri="{BB962C8B-B14F-4D97-AF65-F5344CB8AC3E}">
        <p14:creationId xmlns:p14="http://schemas.microsoft.com/office/powerpoint/2010/main" val="3504454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46"/>
          <p:cNvSpPr txBox="1">
            <a:spLocks noGrp="1"/>
          </p:cNvSpPr>
          <p:nvPr>
            <p:ph type="title"/>
          </p:nvPr>
        </p:nvSpPr>
        <p:spPr>
          <a:xfrm>
            <a:off x="591906" y="4180717"/>
            <a:ext cx="6534000" cy="6505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 YOU</a:t>
            </a:r>
            <a:br>
              <a:rPr lang="en" dirty="0"/>
            </a:br>
            <a:br>
              <a:rPr lang="en" dirty="0"/>
            </a:br>
            <a:endParaRPr dirty="0"/>
          </a:p>
        </p:txBody>
      </p:sp>
      <p:cxnSp>
        <p:nvCxnSpPr>
          <p:cNvPr id="496" name="Google Shape;496;p46"/>
          <p:cNvCxnSpPr/>
          <p:nvPr/>
        </p:nvCxnSpPr>
        <p:spPr>
          <a:xfrm>
            <a:off x="715473" y="1525633"/>
            <a:ext cx="5739000" cy="0"/>
          </a:xfrm>
          <a:prstGeom prst="straightConnector1">
            <a:avLst/>
          </a:prstGeom>
          <a:noFill/>
          <a:ln w="19050" cap="flat" cmpd="sng">
            <a:solidFill>
              <a:schemeClr val="dk2"/>
            </a:solidFill>
            <a:prstDash val="solid"/>
            <a:round/>
            <a:headEnd type="none" w="med" len="med"/>
            <a:tailEnd type="none" w="med" len="med"/>
          </a:ln>
        </p:spPr>
      </p:cxnSp>
      <p:cxnSp>
        <p:nvCxnSpPr>
          <p:cNvPr id="497" name="Google Shape;497;p46"/>
          <p:cNvCxnSpPr/>
          <p:nvPr/>
        </p:nvCxnSpPr>
        <p:spPr>
          <a:xfrm>
            <a:off x="715473" y="4180717"/>
            <a:ext cx="5757000" cy="0"/>
          </a:xfrm>
          <a:prstGeom prst="straightConnector1">
            <a:avLst/>
          </a:prstGeom>
          <a:noFill/>
          <a:ln w="19050" cap="flat" cmpd="sng">
            <a:solidFill>
              <a:schemeClr val="dk2"/>
            </a:solidFill>
            <a:prstDash val="solid"/>
            <a:round/>
            <a:headEnd type="none" w="med" len="med"/>
            <a:tailEnd type="none" w="med" len="med"/>
          </a:ln>
        </p:spPr>
      </p:cxnSp>
      <p:sp>
        <p:nvSpPr>
          <p:cNvPr id="5" name="Google Shape;495;p46"/>
          <p:cNvSpPr txBox="1">
            <a:spLocks/>
          </p:cNvSpPr>
          <p:nvPr/>
        </p:nvSpPr>
        <p:spPr>
          <a:xfrm>
            <a:off x="715473" y="4927682"/>
            <a:ext cx="3688357" cy="43163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6000"/>
              <a:buFont typeface="Russo One"/>
              <a:buNone/>
              <a:defRPr sz="8800" b="0" i="0" u="none" strike="noStrike" cap="none">
                <a:solidFill>
                  <a:schemeClr val="dk2"/>
                </a:solidFill>
                <a:latin typeface="Russo One"/>
                <a:ea typeface="Russo One"/>
                <a:cs typeface="Russo One"/>
                <a:sym typeface="Russo One"/>
              </a:defRPr>
            </a:lvl1pPr>
            <a:lvl2pPr marR="0" lvl="1"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9pPr>
          </a:lstStyle>
          <a:p>
            <a:r>
              <a:rPr lang="en-US" sz="1800" dirty="0"/>
              <a:t>https://github.com/Nouran-Alaa/CacheCoherence_CA</a:t>
            </a:r>
            <a:br>
              <a:rPr lang="en-US" dirty="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4" name="Google Shape;304;p37"/>
          <p:cNvSpPr txBox="1">
            <a:spLocks noGrp="1"/>
          </p:cNvSpPr>
          <p:nvPr>
            <p:ph type="title" idx="2"/>
          </p:nvPr>
        </p:nvSpPr>
        <p:spPr>
          <a:xfrm>
            <a:off x="893099" y="1593087"/>
            <a:ext cx="1436149" cy="43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BN: 24</a:t>
            </a:r>
            <a:endParaRPr dirty="0"/>
          </a:p>
        </p:txBody>
      </p:sp>
      <p:sp>
        <p:nvSpPr>
          <p:cNvPr id="305" name="Google Shape;305;p37"/>
          <p:cNvSpPr txBox="1">
            <a:spLocks noGrp="1"/>
          </p:cNvSpPr>
          <p:nvPr>
            <p:ph type="subTitle" idx="1"/>
          </p:nvPr>
        </p:nvSpPr>
        <p:spPr>
          <a:xfrm>
            <a:off x="826500" y="2124400"/>
            <a:ext cx="2123400" cy="43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DIAA ELDIN HASSAN</a:t>
            </a:r>
            <a:endParaRPr dirty="0"/>
          </a:p>
        </p:txBody>
      </p:sp>
      <p:sp>
        <p:nvSpPr>
          <p:cNvPr id="307" name="Google Shape;307;p37"/>
          <p:cNvSpPr txBox="1">
            <a:spLocks noGrp="1"/>
          </p:cNvSpPr>
          <p:nvPr>
            <p:ph type="title" idx="4"/>
          </p:nvPr>
        </p:nvSpPr>
        <p:spPr>
          <a:xfrm>
            <a:off x="3545472" y="1593087"/>
            <a:ext cx="1432403" cy="43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BN: 35</a:t>
            </a:r>
            <a:endParaRPr dirty="0"/>
          </a:p>
        </p:txBody>
      </p:sp>
      <p:sp>
        <p:nvSpPr>
          <p:cNvPr id="308" name="Google Shape;308;p37"/>
          <p:cNvSpPr txBox="1">
            <a:spLocks noGrp="1"/>
          </p:cNvSpPr>
          <p:nvPr>
            <p:ph type="subTitle" idx="5"/>
          </p:nvPr>
        </p:nvSpPr>
        <p:spPr>
          <a:xfrm>
            <a:off x="3510300" y="2124400"/>
            <a:ext cx="2123400" cy="43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KAREEM MOHAMED</a:t>
            </a:r>
            <a:endParaRPr dirty="0"/>
          </a:p>
        </p:txBody>
      </p:sp>
      <p:sp>
        <p:nvSpPr>
          <p:cNvPr id="310" name="Google Shape;310;p37"/>
          <p:cNvSpPr txBox="1">
            <a:spLocks noGrp="1"/>
          </p:cNvSpPr>
          <p:nvPr>
            <p:ph type="title" idx="7"/>
          </p:nvPr>
        </p:nvSpPr>
        <p:spPr>
          <a:xfrm>
            <a:off x="6233553" y="1593087"/>
            <a:ext cx="1467089" cy="43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BN</a:t>
            </a:r>
            <a:r>
              <a:rPr lang="en"/>
              <a:t>: 41</a:t>
            </a:r>
            <a:endParaRPr dirty="0"/>
          </a:p>
        </p:txBody>
      </p:sp>
      <p:sp>
        <p:nvSpPr>
          <p:cNvPr id="311" name="Google Shape;311;p37"/>
          <p:cNvSpPr txBox="1">
            <a:spLocks noGrp="1"/>
          </p:cNvSpPr>
          <p:nvPr>
            <p:ph type="subTitle" idx="8"/>
          </p:nvPr>
        </p:nvSpPr>
        <p:spPr>
          <a:xfrm>
            <a:off x="6194100" y="2124400"/>
            <a:ext cx="2123400" cy="43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MARINA BEDEER</a:t>
            </a:r>
            <a:endParaRPr dirty="0"/>
          </a:p>
        </p:txBody>
      </p:sp>
      <p:sp>
        <p:nvSpPr>
          <p:cNvPr id="313" name="Google Shape;313;p37"/>
          <p:cNvSpPr txBox="1">
            <a:spLocks noGrp="1"/>
          </p:cNvSpPr>
          <p:nvPr>
            <p:ph type="title" idx="13"/>
          </p:nvPr>
        </p:nvSpPr>
        <p:spPr>
          <a:xfrm>
            <a:off x="826500" y="3116473"/>
            <a:ext cx="1545997" cy="43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BN: 65</a:t>
            </a:r>
            <a:endParaRPr dirty="0"/>
          </a:p>
        </p:txBody>
      </p:sp>
      <p:sp>
        <p:nvSpPr>
          <p:cNvPr id="314" name="Google Shape;314;p37"/>
          <p:cNvSpPr txBox="1">
            <a:spLocks noGrp="1"/>
          </p:cNvSpPr>
          <p:nvPr>
            <p:ph type="subTitle" idx="14"/>
          </p:nvPr>
        </p:nvSpPr>
        <p:spPr>
          <a:xfrm>
            <a:off x="826500" y="3662235"/>
            <a:ext cx="2123400" cy="43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NOURAN ALAA</a:t>
            </a:r>
            <a:endParaRPr dirty="0"/>
          </a:p>
        </p:txBody>
      </p:sp>
      <p:sp>
        <p:nvSpPr>
          <p:cNvPr id="316" name="Google Shape;316;p37"/>
          <p:cNvSpPr txBox="1">
            <a:spLocks noGrp="1"/>
          </p:cNvSpPr>
          <p:nvPr>
            <p:ph type="title" idx="16"/>
          </p:nvPr>
        </p:nvSpPr>
        <p:spPr>
          <a:xfrm>
            <a:off x="3510300" y="3116473"/>
            <a:ext cx="1467575" cy="43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BN: 67</a:t>
            </a:r>
            <a:endParaRPr dirty="0"/>
          </a:p>
        </p:txBody>
      </p:sp>
      <p:sp>
        <p:nvSpPr>
          <p:cNvPr id="317" name="Google Shape;317;p37"/>
          <p:cNvSpPr txBox="1">
            <a:spLocks noGrp="1"/>
          </p:cNvSpPr>
          <p:nvPr>
            <p:ph type="subTitle" idx="17"/>
          </p:nvPr>
        </p:nvSpPr>
        <p:spPr>
          <a:xfrm>
            <a:off x="3510300" y="3705745"/>
            <a:ext cx="2123400" cy="43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HALA ALAA ELDIN</a:t>
            </a:r>
            <a:endParaRPr dirty="0"/>
          </a:p>
        </p:txBody>
      </p:sp>
      <p:sp>
        <p:nvSpPr>
          <p:cNvPr id="321" name="Google Shape;321;p37"/>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TEAM MEMBERS</a:t>
            </a:r>
            <a:r>
              <a:rPr lang="en" sz="3100" dirty="0"/>
              <a:t>:</a:t>
            </a:r>
            <a:endParaRPr dirty="0"/>
          </a:p>
        </p:txBody>
      </p:sp>
      <p:cxnSp>
        <p:nvCxnSpPr>
          <p:cNvPr id="322" name="Google Shape;322;p37"/>
          <p:cNvCxnSpPr/>
          <p:nvPr/>
        </p:nvCxnSpPr>
        <p:spPr>
          <a:xfrm>
            <a:off x="919975" y="1181325"/>
            <a:ext cx="7244700" cy="0"/>
          </a:xfrm>
          <a:prstGeom prst="straightConnector1">
            <a:avLst/>
          </a:prstGeom>
          <a:noFill/>
          <a:ln w="19050" cap="flat" cmpd="sng">
            <a:solidFill>
              <a:schemeClr val="dk2"/>
            </a:solidFill>
            <a:prstDash val="solid"/>
            <a:round/>
            <a:headEnd type="none" w="med" len="med"/>
            <a:tailEnd type="none" w="med" len="med"/>
          </a:ln>
        </p:spPr>
      </p:cxnSp>
      <p:cxnSp>
        <p:nvCxnSpPr>
          <p:cNvPr id="323" name="Google Shape;323;p37"/>
          <p:cNvCxnSpPr/>
          <p:nvPr/>
        </p:nvCxnSpPr>
        <p:spPr>
          <a:xfrm>
            <a:off x="930070" y="2964600"/>
            <a:ext cx="72348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MSI PROTOCOL</a:t>
            </a:r>
            <a:endParaRPr dirty="0"/>
          </a:p>
        </p:txBody>
      </p:sp>
      <p:sp>
        <p:nvSpPr>
          <p:cNvPr id="297" name="Google Shape;297;p36"/>
          <p:cNvSpPr txBox="1">
            <a:spLocks noGrp="1"/>
          </p:cNvSpPr>
          <p:nvPr>
            <p:ph type="body" idx="1"/>
          </p:nvPr>
        </p:nvSpPr>
        <p:spPr>
          <a:xfrm>
            <a:off x="762150" y="1178497"/>
            <a:ext cx="7619700" cy="3416400"/>
          </a:xfrm>
          <a:prstGeom prst="rect">
            <a:avLst/>
          </a:prstGeom>
        </p:spPr>
        <p:txBody>
          <a:bodyPr spcFirstLastPara="1" wrap="square" lIns="91425" tIns="91425" rIns="91425" bIns="91425" anchor="t" anchorCtr="0">
            <a:noAutofit/>
          </a:bodyPr>
          <a:lstStyle/>
          <a:p>
            <a:pPr marL="152400" indent="0">
              <a:buNone/>
            </a:pPr>
            <a:r>
              <a:rPr lang="en-US" dirty="0"/>
              <a:t>In this repository we are presenting the Cache Coherence MSI Protocol to analyze how would cache perform under various workloads.</a:t>
            </a:r>
          </a:p>
          <a:p>
            <a:pPr marL="152400" indent="0">
              <a:buNone/>
            </a:pPr>
            <a:endParaRPr lang="en-US" dirty="0"/>
          </a:p>
          <a:p>
            <a:pPr marL="152400" indent="0">
              <a:buNone/>
            </a:pPr>
            <a:r>
              <a:rPr lang="en-US" dirty="0"/>
              <a:t>We have studied about different snooping based Cache Coherence Protocols in class. Whenever a processor wants to read or write something, it tries to use its own cache to avoid having to go to the memory each time (as it’s very slow). But, when we have multiple processors, we need to synchronize the caches, so that all processors have a coherent view of memory. For this, one approach is to use a snooping cache, where each cache monitors the memory reads and writes done by other caches and takes some action based on those requests. MSI is one simple choice but there are other protocols too which offer different kinds of benefits under specific workloads - MESI, MOSI, MOESI, etc.</a:t>
            </a:r>
          </a:p>
          <a:p>
            <a:pPr marL="152400" indent="0">
              <a:buNone/>
            </a:pPr>
            <a:endParaRPr lang="en-US" dirty="0"/>
          </a:p>
          <a:p>
            <a:pPr marL="152400" indent="0">
              <a:buNone/>
            </a:pPr>
            <a:r>
              <a:rPr lang="en-US" dirty="0"/>
              <a:t>To simulate the output we are using </a:t>
            </a:r>
            <a:r>
              <a:rPr lang="en-US" dirty="0" err="1"/>
              <a:t>SMPCache</a:t>
            </a:r>
            <a:r>
              <a:rPr lang="en-US" dirty="0"/>
              <a:t> simulator which comes with a pre-configured memory traces and different protocols configurations to be used for the simulation.</a:t>
            </a:r>
          </a:p>
          <a:p>
            <a:pPr marL="0" lvl="0" indent="0" algn="l" rtl="0">
              <a:spcBef>
                <a:spcPts val="0"/>
              </a:spcBef>
              <a:spcAft>
                <a:spcPts val="0"/>
              </a:spcAft>
              <a:buNone/>
            </a:pPr>
            <a:r>
              <a:rPr lang="en" dirty="0">
                <a:solidFill>
                  <a:schemeClr val="dk2"/>
                </a:solidFill>
              </a:rPr>
              <a:t>.</a:t>
            </a:r>
            <a:endParaRPr dirty="0">
              <a:solidFill>
                <a:schemeClr val="dk2"/>
              </a:solidFill>
            </a:endParaRPr>
          </a:p>
        </p:txBody>
      </p:sp>
      <p:cxnSp>
        <p:nvCxnSpPr>
          <p:cNvPr id="298" name="Google Shape;298;p36"/>
          <p:cNvCxnSpPr/>
          <p:nvPr/>
        </p:nvCxnSpPr>
        <p:spPr>
          <a:xfrm>
            <a:off x="724747" y="1159440"/>
            <a:ext cx="77079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9" name="TextBox 8">
            <a:extLst>
              <a:ext uri="{FF2B5EF4-FFF2-40B4-BE49-F238E27FC236}">
                <a16:creationId xmlns:a16="http://schemas.microsoft.com/office/drawing/2014/main" id="{DE9A9697-CB82-1295-8DCD-4FC046BDCF49}"/>
              </a:ext>
            </a:extLst>
          </p:cNvPr>
          <p:cNvSpPr txBox="1"/>
          <p:nvPr/>
        </p:nvSpPr>
        <p:spPr>
          <a:xfrm>
            <a:off x="159683" y="259609"/>
            <a:ext cx="8708651" cy="400110"/>
          </a:xfrm>
          <a:prstGeom prst="rect">
            <a:avLst/>
          </a:prstGeom>
          <a:noFill/>
        </p:spPr>
        <p:txBody>
          <a:bodyPr wrap="square">
            <a:spAutoFit/>
          </a:bodyPr>
          <a:lstStyle/>
          <a:p>
            <a:pPr>
              <a:buClr>
                <a:schemeClr val="dk2"/>
              </a:buClr>
              <a:buSzPts val="3100"/>
            </a:pPr>
            <a:r>
              <a:rPr lang="en-US" sz="2000" dirty="0">
                <a:solidFill>
                  <a:schemeClr val="dk2"/>
                </a:solidFill>
                <a:latin typeface="Russo One"/>
                <a:sym typeface="Russo One"/>
              </a:rPr>
              <a:t>The following is the State Transition Diagram for MSI Protocol</a:t>
            </a:r>
          </a:p>
        </p:txBody>
      </p:sp>
      <p:pic>
        <p:nvPicPr>
          <p:cNvPr id="8" name="Picture 7" descr="Diagram&#10;&#10;Description automatically generated with medium confidence">
            <a:extLst>
              <a:ext uri="{FF2B5EF4-FFF2-40B4-BE49-F238E27FC236}">
                <a16:creationId xmlns:a16="http://schemas.microsoft.com/office/drawing/2014/main" id="{ABCE9E41-397F-F5D6-9B1B-2A1513EE34EB}"/>
              </a:ext>
            </a:extLst>
          </p:cNvPr>
          <p:cNvPicPr>
            <a:picLocks noChangeAspect="1"/>
          </p:cNvPicPr>
          <p:nvPr/>
        </p:nvPicPr>
        <p:blipFill>
          <a:blip r:embed="rId3"/>
          <a:stretch>
            <a:fillRect/>
          </a:stretch>
        </p:blipFill>
        <p:spPr>
          <a:xfrm>
            <a:off x="490818" y="753035"/>
            <a:ext cx="8175811" cy="423687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40" name="Google Shape;340;p39"/>
          <p:cNvSpPr txBox="1">
            <a:spLocks noGrp="1"/>
          </p:cNvSpPr>
          <p:nvPr>
            <p:ph type="title" idx="2"/>
          </p:nvPr>
        </p:nvSpPr>
        <p:spPr>
          <a:xfrm>
            <a:off x="715100" y="1622530"/>
            <a:ext cx="5083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t>SIMULATION RESULTS</a:t>
            </a:r>
            <a:endParaRPr sz="3200" dirty="0"/>
          </a:p>
        </p:txBody>
      </p:sp>
      <p:sp>
        <p:nvSpPr>
          <p:cNvPr id="341" name="Google Shape;341;p39"/>
          <p:cNvSpPr txBox="1">
            <a:spLocks noGrp="1"/>
          </p:cNvSpPr>
          <p:nvPr>
            <p:ph type="subTitle" idx="1"/>
          </p:nvPr>
        </p:nvSpPr>
        <p:spPr>
          <a:xfrm>
            <a:off x="826311" y="2837946"/>
            <a:ext cx="4061700" cy="31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ACCESS NUMBERS: 5&amp;6</a:t>
            </a:r>
          </a:p>
          <a:p>
            <a:pPr marL="0" lvl="0" indent="0" algn="l" rtl="0">
              <a:spcBef>
                <a:spcPts val="0"/>
              </a:spcBef>
              <a:spcAft>
                <a:spcPts val="0"/>
              </a:spcAft>
              <a:buNone/>
            </a:pPr>
            <a:r>
              <a:rPr lang="en" dirty="0"/>
              <a:t>ACCESS NUMBER: 12&amp;13</a:t>
            </a:r>
          </a:p>
          <a:p>
            <a:pPr marL="0" lvl="0" indent="0" algn="l" rtl="0">
              <a:spcBef>
                <a:spcPts val="0"/>
              </a:spcBef>
              <a:spcAft>
                <a:spcPts val="0"/>
              </a:spcAft>
              <a:buNone/>
            </a:pPr>
            <a:r>
              <a:rPr lang="en" dirty="0"/>
              <a:t>ACCESS NUMBER: 17&amp;18</a:t>
            </a:r>
            <a:endParaRPr dirty="0"/>
          </a:p>
        </p:txBody>
      </p:sp>
      <p:cxnSp>
        <p:nvCxnSpPr>
          <p:cNvPr id="342" name="Google Shape;342;p39"/>
          <p:cNvCxnSpPr/>
          <p:nvPr/>
        </p:nvCxnSpPr>
        <p:spPr>
          <a:xfrm>
            <a:off x="715100" y="1292921"/>
            <a:ext cx="5083800" cy="0"/>
          </a:xfrm>
          <a:prstGeom prst="straightConnector1">
            <a:avLst/>
          </a:prstGeom>
          <a:noFill/>
          <a:ln w="19050" cap="flat" cmpd="sng">
            <a:solidFill>
              <a:schemeClr val="dk2"/>
            </a:solidFill>
            <a:prstDash val="solid"/>
            <a:round/>
            <a:headEnd type="none" w="med" len="med"/>
            <a:tailEnd type="none" w="med" len="med"/>
          </a:ln>
        </p:spPr>
      </p:cxnSp>
      <p:cxnSp>
        <p:nvCxnSpPr>
          <p:cNvPr id="343" name="Google Shape;343;p39"/>
          <p:cNvCxnSpPr/>
          <p:nvPr/>
        </p:nvCxnSpPr>
        <p:spPr>
          <a:xfrm>
            <a:off x="760700" y="3850563"/>
            <a:ext cx="50412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4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ACCESS NUMBER 5:</a:t>
            </a:r>
            <a:endParaRPr dirty="0"/>
          </a:p>
        </p:txBody>
      </p:sp>
      <p:sp>
        <p:nvSpPr>
          <p:cNvPr id="385" name="Google Shape;385;p42"/>
          <p:cNvSpPr txBox="1">
            <a:spLocks noGrp="1"/>
          </p:cNvSpPr>
          <p:nvPr>
            <p:ph type="subTitle" idx="1"/>
          </p:nvPr>
        </p:nvSpPr>
        <p:spPr>
          <a:xfrm>
            <a:off x="5800146" y="1028374"/>
            <a:ext cx="3981300" cy="1798493"/>
          </a:xfrm>
          <a:prstGeom prst="rect">
            <a:avLst/>
          </a:prstGeom>
        </p:spPr>
        <p:txBody>
          <a:bodyPr spcFirstLastPara="1" wrap="square" lIns="91425" tIns="91425" rIns="91425" bIns="91425" anchor="ctr" anchorCtr="0">
            <a:noAutofit/>
          </a:bodyPr>
          <a:lstStyle/>
          <a:p>
            <a:pPr marL="0" lvl="0" indent="0">
              <a:buNone/>
            </a:pPr>
            <a:r>
              <a:rPr lang="en-US" dirty="0"/>
              <a:t>Node P[0] Seek block -&gt; 273</a:t>
            </a:r>
          </a:p>
          <a:p>
            <a:pPr marL="0" lvl="0" indent="0">
              <a:buNone/>
            </a:pPr>
            <a:r>
              <a:rPr lang="en-US" dirty="0"/>
              <a:t>	1.- Reading request (</a:t>
            </a:r>
            <a:r>
              <a:rPr lang="en-US" dirty="0" err="1"/>
              <a:t>PrRd</a:t>
            </a:r>
            <a:r>
              <a:rPr lang="en-US" dirty="0"/>
              <a:t>)	2.- Hit in cache</a:t>
            </a:r>
            <a:endParaRPr dirty="0"/>
          </a:p>
        </p:txBody>
      </p:sp>
      <p:cxnSp>
        <p:nvCxnSpPr>
          <p:cNvPr id="387" name="Google Shape;387;p42"/>
          <p:cNvCxnSpPr/>
          <p:nvPr/>
        </p:nvCxnSpPr>
        <p:spPr>
          <a:xfrm flipV="1">
            <a:off x="5677932" y="2616874"/>
            <a:ext cx="3415463" cy="9301"/>
          </a:xfrm>
          <a:prstGeom prst="straightConnector1">
            <a:avLst/>
          </a:prstGeom>
          <a:noFill/>
          <a:ln w="19050" cap="flat" cmpd="sng">
            <a:solidFill>
              <a:schemeClr val="dk2"/>
            </a:solidFill>
            <a:prstDash val="solid"/>
            <a:round/>
            <a:headEnd type="none" w="med" len="med"/>
            <a:tailEnd type="none" w="med" len="med"/>
          </a:ln>
        </p:spPr>
      </p:cxnSp>
      <p:pic>
        <p:nvPicPr>
          <p:cNvPr id="6" name="Picture 5"/>
          <p:cNvPicPr>
            <a:picLocks noChangeAspect="1"/>
          </p:cNvPicPr>
          <p:nvPr/>
        </p:nvPicPr>
        <p:blipFill>
          <a:blip r:embed="rId3"/>
          <a:stretch>
            <a:fillRect/>
          </a:stretch>
        </p:blipFill>
        <p:spPr>
          <a:xfrm>
            <a:off x="129746" y="1160949"/>
            <a:ext cx="5178382" cy="3565511"/>
          </a:xfrm>
          <a:prstGeom prst="rect">
            <a:avLst/>
          </a:prstGeom>
        </p:spPr>
      </p:pic>
      <p:sp>
        <p:nvSpPr>
          <p:cNvPr id="9" name="Google Shape;385;p42"/>
          <p:cNvSpPr txBox="1">
            <a:spLocks/>
          </p:cNvSpPr>
          <p:nvPr/>
        </p:nvSpPr>
        <p:spPr>
          <a:xfrm>
            <a:off x="5813862" y="2430515"/>
            <a:ext cx="3981300" cy="17984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Mallanna"/>
              <a:buChar char="●"/>
              <a:defRPr sz="1400" b="0" i="0" u="none" strike="noStrike" cap="none">
                <a:solidFill>
                  <a:schemeClr val="dk2"/>
                </a:solidFill>
                <a:latin typeface="Mallanna"/>
                <a:ea typeface="Mallanna"/>
                <a:cs typeface="Mallanna"/>
                <a:sym typeface="Mallanna"/>
              </a:defRPr>
            </a:lvl1pPr>
            <a:lvl2pPr marL="914400" marR="0" lvl="1" indent="-317500" algn="ctr" rtl="0">
              <a:lnSpc>
                <a:spcPct val="100000"/>
              </a:lnSpc>
              <a:spcBef>
                <a:spcPts val="1000"/>
              </a:spcBef>
              <a:spcAft>
                <a:spcPts val="0"/>
              </a:spcAft>
              <a:buClr>
                <a:srgbClr val="434343"/>
              </a:buClr>
              <a:buSzPts val="1400"/>
              <a:buFont typeface="Mallanna"/>
              <a:buChar char="○"/>
              <a:defRPr sz="1400" b="0" i="0" u="none" strike="noStrike" cap="none">
                <a:solidFill>
                  <a:schemeClr val="dk2"/>
                </a:solidFill>
                <a:latin typeface="Mallanna"/>
                <a:ea typeface="Mallanna"/>
                <a:cs typeface="Mallanna"/>
                <a:sym typeface="Mallanna"/>
              </a:defRPr>
            </a:lvl2pPr>
            <a:lvl3pPr marL="1371600" marR="0" lvl="2" indent="-317500" algn="ctr" rtl="0">
              <a:lnSpc>
                <a:spcPct val="100000"/>
              </a:lnSpc>
              <a:spcBef>
                <a:spcPts val="0"/>
              </a:spcBef>
              <a:spcAft>
                <a:spcPts val="0"/>
              </a:spcAft>
              <a:buClr>
                <a:srgbClr val="434343"/>
              </a:buClr>
              <a:buSzPts val="1400"/>
              <a:buFont typeface="Mallanna"/>
              <a:buChar char="■"/>
              <a:defRPr sz="1400" b="0" i="0" u="none" strike="noStrike" cap="none">
                <a:solidFill>
                  <a:schemeClr val="dk2"/>
                </a:solidFill>
                <a:latin typeface="Mallanna"/>
                <a:ea typeface="Mallanna"/>
                <a:cs typeface="Mallanna"/>
                <a:sym typeface="Mallanna"/>
              </a:defRPr>
            </a:lvl3pPr>
            <a:lvl4pPr marL="1828800" marR="0" lvl="3" indent="-317500" algn="ctr" rtl="0">
              <a:lnSpc>
                <a:spcPct val="100000"/>
              </a:lnSpc>
              <a:spcBef>
                <a:spcPts val="0"/>
              </a:spcBef>
              <a:spcAft>
                <a:spcPts val="0"/>
              </a:spcAft>
              <a:buClr>
                <a:srgbClr val="434343"/>
              </a:buClr>
              <a:buSzPts val="1400"/>
              <a:buFont typeface="Mallanna"/>
              <a:buChar char="●"/>
              <a:defRPr sz="1400" b="0" i="0" u="none" strike="noStrike" cap="none">
                <a:solidFill>
                  <a:schemeClr val="dk2"/>
                </a:solidFill>
                <a:latin typeface="Mallanna"/>
                <a:ea typeface="Mallanna"/>
                <a:cs typeface="Mallanna"/>
                <a:sym typeface="Mallanna"/>
              </a:defRPr>
            </a:lvl4pPr>
            <a:lvl5pPr marL="2286000" marR="0" lvl="4" indent="-317500" algn="ctr" rtl="0">
              <a:lnSpc>
                <a:spcPct val="100000"/>
              </a:lnSpc>
              <a:spcBef>
                <a:spcPts val="0"/>
              </a:spcBef>
              <a:spcAft>
                <a:spcPts val="0"/>
              </a:spcAft>
              <a:buClr>
                <a:srgbClr val="434343"/>
              </a:buClr>
              <a:buSzPts val="1400"/>
              <a:buFont typeface="Mallanna"/>
              <a:buChar char="○"/>
              <a:defRPr sz="1400" b="0" i="0" u="none" strike="noStrike" cap="none">
                <a:solidFill>
                  <a:schemeClr val="dk2"/>
                </a:solidFill>
                <a:latin typeface="Mallanna"/>
                <a:ea typeface="Mallanna"/>
                <a:cs typeface="Mallanna"/>
                <a:sym typeface="Mallanna"/>
              </a:defRPr>
            </a:lvl5pPr>
            <a:lvl6pPr marL="2743200" marR="0" lvl="5" indent="-317500" algn="ctr" rtl="0">
              <a:lnSpc>
                <a:spcPct val="100000"/>
              </a:lnSpc>
              <a:spcBef>
                <a:spcPts val="0"/>
              </a:spcBef>
              <a:spcAft>
                <a:spcPts val="0"/>
              </a:spcAft>
              <a:buClr>
                <a:srgbClr val="434343"/>
              </a:buClr>
              <a:buSzPts val="1400"/>
              <a:buFont typeface="Mallanna"/>
              <a:buChar char="■"/>
              <a:defRPr sz="1400" b="0" i="0" u="none" strike="noStrike" cap="none">
                <a:solidFill>
                  <a:schemeClr val="dk2"/>
                </a:solidFill>
                <a:latin typeface="Mallanna"/>
                <a:ea typeface="Mallanna"/>
                <a:cs typeface="Mallanna"/>
                <a:sym typeface="Mallanna"/>
              </a:defRPr>
            </a:lvl6pPr>
            <a:lvl7pPr marL="3200400" marR="0" lvl="6" indent="-317500" algn="ctr" rtl="0">
              <a:lnSpc>
                <a:spcPct val="100000"/>
              </a:lnSpc>
              <a:spcBef>
                <a:spcPts val="0"/>
              </a:spcBef>
              <a:spcAft>
                <a:spcPts val="0"/>
              </a:spcAft>
              <a:buClr>
                <a:srgbClr val="434343"/>
              </a:buClr>
              <a:buSzPts val="1400"/>
              <a:buFont typeface="Mallanna"/>
              <a:buChar char="●"/>
              <a:defRPr sz="1400" b="0" i="0" u="none" strike="noStrike" cap="none">
                <a:solidFill>
                  <a:schemeClr val="dk2"/>
                </a:solidFill>
                <a:latin typeface="Mallanna"/>
                <a:ea typeface="Mallanna"/>
                <a:cs typeface="Mallanna"/>
                <a:sym typeface="Mallanna"/>
              </a:defRPr>
            </a:lvl7pPr>
            <a:lvl8pPr marL="3657600" marR="0" lvl="7" indent="-317500" algn="ctr" rtl="0">
              <a:lnSpc>
                <a:spcPct val="100000"/>
              </a:lnSpc>
              <a:spcBef>
                <a:spcPts val="0"/>
              </a:spcBef>
              <a:spcAft>
                <a:spcPts val="0"/>
              </a:spcAft>
              <a:buClr>
                <a:srgbClr val="434343"/>
              </a:buClr>
              <a:buSzPts val="1400"/>
              <a:buFont typeface="Mallanna"/>
              <a:buChar char="○"/>
              <a:defRPr sz="1400" b="0" i="0" u="none" strike="noStrike" cap="none">
                <a:solidFill>
                  <a:schemeClr val="dk2"/>
                </a:solidFill>
                <a:latin typeface="Mallanna"/>
                <a:ea typeface="Mallanna"/>
                <a:cs typeface="Mallanna"/>
                <a:sym typeface="Mallanna"/>
              </a:defRPr>
            </a:lvl8pPr>
            <a:lvl9pPr marL="4114800" marR="0" lvl="8" indent="-317500" algn="ctr" rtl="0">
              <a:lnSpc>
                <a:spcPct val="100000"/>
              </a:lnSpc>
              <a:spcBef>
                <a:spcPts val="0"/>
              </a:spcBef>
              <a:spcAft>
                <a:spcPts val="0"/>
              </a:spcAft>
              <a:buClr>
                <a:srgbClr val="434343"/>
              </a:buClr>
              <a:buSzPts val="1400"/>
              <a:buFont typeface="Mallanna"/>
              <a:buChar char="■"/>
              <a:defRPr sz="1400" b="0" i="0" u="none" strike="noStrike" cap="none">
                <a:solidFill>
                  <a:schemeClr val="dk2"/>
                </a:solidFill>
                <a:latin typeface="Mallanna"/>
                <a:ea typeface="Mallanna"/>
                <a:cs typeface="Mallanna"/>
                <a:sym typeface="Mallanna"/>
              </a:defRPr>
            </a:lvl9pPr>
          </a:lstStyle>
          <a:p>
            <a:pPr marL="0" indent="0">
              <a:buFont typeface="Mallanna"/>
              <a:buNone/>
            </a:pPr>
            <a:r>
              <a:rPr lang="en-US" b="1" dirty="0"/>
              <a:t>STATE TRANSITION IN CACHE:</a:t>
            </a:r>
          </a:p>
          <a:p>
            <a:pPr marL="0" indent="0">
              <a:buFont typeface="Mallanna"/>
              <a:buNone/>
            </a:pPr>
            <a:endParaRPr lang="en-US" b="1" dirty="0"/>
          </a:p>
          <a:p>
            <a:pPr marL="0" indent="0">
              <a:buFont typeface="Mallanna"/>
              <a:buNone/>
            </a:pPr>
            <a:r>
              <a:rPr lang="en-US" dirty="0"/>
              <a:t>SHARED </a:t>
            </a:r>
            <a:r>
              <a:rPr lang="en-US" dirty="0">
                <a:sym typeface="Wingdings" panose="05000000000000000000" pitchFamily="2" charset="2"/>
              </a:rPr>
              <a:t> SHARED</a:t>
            </a:r>
            <a:endParaRPr lang="en-US" dirty="0"/>
          </a:p>
          <a:p>
            <a:pPr marL="0" indent="0">
              <a:buFont typeface="Mallanna"/>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42"/>
          <p:cNvSpPr txBox="1">
            <a:spLocks noGrp="1"/>
          </p:cNvSpPr>
          <p:nvPr>
            <p:ph type="title"/>
          </p:nvPr>
        </p:nvSpPr>
        <p:spPr>
          <a:xfrm>
            <a:off x="72762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ACCESS NUMBER 6:</a:t>
            </a:r>
            <a:endParaRPr dirty="0"/>
          </a:p>
        </p:txBody>
      </p:sp>
      <p:sp>
        <p:nvSpPr>
          <p:cNvPr id="385" name="Google Shape;385;p42"/>
          <p:cNvSpPr txBox="1">
            <a:spLocks noGrp="1"/>
          </p:cNvSpPr>
          <p:nvPr>
            <p:ph type="subTitle" idx="1"/>
          </p:nvPr>
        </p:nvSpPr>
        <p:spPr>
          <a:xfrm>
            <a:off x="5728537" y="1332476"/>
            <a:ext cx="3981300" cy="1798493"/>
          </a:xfrm>
          <a:prstGeom prst="rect">
            <a:avLst/>
          </a:prstGeom>
        </p:spPr>
        <p:txBody>
          <a:bodyPr spcFirstLastPara="1" wrap="square" lIns="91425" tIns="91425" rIns="91425" bIns="91425" anchor="ctr" anchorCtr="0">
            <a:noAutofit/>
          </a:bodyPr>
          <a:lstStyle/>
          <a:p>
            <a:pPr marL="0" lvl="0" indent="0">
              <a:buNone/>
            </a:pPr>
            <a:r>
              <a:rPr lang="en-US" dirty="0"/>
              <a:t>Node P[0] Seek block -&gt; 273   </a:t>
            </a:r>
          </a:p>
          <a:p>
            <a:pPr marL="0" lvl="0" indent="0">
              <a:buNone/>
            </a:pPr>
            <a:r>
              <a:rPr lang="en-US" dirty="0"/>
              <a:t>1.- Writing request (</a:t>
            </a:r>
            <a:r>
              <a:rPr lang="en-US" dirty="0" err="1"/>
              <a:t>PrWr</a:t>
            </a:r>
            <a:r>
              <a:rPr lang="en-US" dirty="0"/>
              <a:t>)   </a:t>
            </a:r>
          </a:p>
          <a:p>
            <a:pPr marL="0" lvl="0" indent="0">
              <a:buNone/>
            </a:pPr>
            <a:r>
              <a:rPr lang="en-US" dirty="0"/>
              <a:t>2.- Hit in cache   </a:t>
            </a:r>
          </a:p>
          <a:p>
            <a:pPr marL="0" lvl="0" indent="0">
              <a:buNone/>
            </a:pPr>
            <a:r>
              <a:rPr lang="en-US" dirty="0"/>
              <a:t>3.- Bus exclusive reading request (</a:t>
            </a:r>
            <a:r>
              <a:rPr lang="en-US" dirty="0" err="1"/>
              <a:t>BusRdX</a:t>
            </a:r>
            <a:r>
              <a:rPr lang="en-US" dirty="0"/>
              <a:t>)  </a:t>
            </a:r>
          </a:p>
          <a:p>
            <a:pPr marL="0" lvl="0" indent="0">
              <a:buNone/>
            </a:pPr>
            <a:r>
              <a:rPr lang="en-US" dirty="0"/>
              <a:t>4.- The bus arbiter grants bus to node P0   </a:t>
            </a:r>
          </a:p>
          <a:p>
            <a:pPr marL="0" lvl="0" indent="0">
              <a:buNone/>
            </a:pPr>
            <a:r>
              <a:rPr lang="en-US" dirty="0"/>
              <a:t>5.- Transfer of block 273 from main memory</a:t>
            </a:r>
            <a:endParaRPr dirty="0"/>
          </a:p>
        </p:txBody>
      </p:sp>
      <p:cxnSp>
        <p:nvCxnSpPr>
          <p:cNvPr id="387" name="Google Shape;387;p42"/>
          <p:cNvCxnSpPr/>
          <p:nvPr/>
        </p:nvCxnSpPr>
        <p:spPr>
          <a:xfrm flipV="1">
            <a:off x="5685288" y="3200734"/>
            <a:ext cx="3415463" cy="9301"/>
          </a:xfrm>
          <a:prstGeom prst="straightConnector1">
            <a:avLst/>
          </a:prstGeom>
          <a:noFill/>
          <a:ln w="19050" cap="flat" cmpd="sng">
            <a:solidFill>
              <a:schemeClr val="dk2"/>
            </a:solidFill>
            <a:prstDash val="solid"/>
            <a:round/>
            <a:headEnd type="none" w="med" len="med"/>
            <a:tailEnd type="none" w="med" len="med"/>
          </a:ln>
        </p:spPr>
      </p:cxnSp>
      <p:sp>
        <p:nvSpPr>
          <p:cNvPr id="9" name="Google Shape;385;p42"/>
          <p:cNvSpPr txBox="1">
            <a:spLocks/>
          </p:cNvSpPr>
          <p:nvPr/>
        </p:nvSpPr>
        <p:spPr>
          <a:xfrm>
            <a:off x="5728537" y="3055026"/>
            <a:ext cx="3981300" cy="17984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Mallanna"/>
              <a:buChar char="●"/>
              <a:defRPr sz="1400" b="0" i="0" u="none" strike="noStrike" cap="none">
                <a:solidFill>
                  <a:schemeClr val="dk2"/>
                </a:solidFill>
                <a:latin typeface="Mallanna"/>
                <a:ea typeface="Mallanna"/>
                <a:cs typeface="Mallanna"/>
                <a:sym typeface="Mallanna"/>
              </a:defRPr>
            </a:lvl1pPr>
            <a:lvl2pPr marL="914400" marR="0" lvl="1" indent="-317500" algn="ctr" rtl="0">
              <a:lnSpc>
                <a:spcPct val="100000"/>
              </a:lnSpc>
              <a:spcBef>
                <a:spcPts val="1000"/>
              </a:spcBef>
              <a:spcAft>
                <a:spcPts val="0"/>
              </a:spcAft>
              <a:buClr>
                <a:srgbClr val="434343"/>
              </a:buClr>
              <a:buSzPts val="1400"/>
              <a:buFont typeface="Mallanna"/>
              <a:buChar char="○"/>
              <a:defRPr sz="1400" b="0" i="0" u="none" strike="noStrike" cap="none">
                <a:solidFill>
                  <a:schemeClr val="dk2"/>
                </a:solidFill>
                <a:latin typeface="Mallanna"/>
                <a:ea typeface="Mallanna"/>
                <a:cs typeface="Mallanna"/>
                <a:sym typeface="Mallanna"/>
              </a:defRPr>
            </a:lvl2pPr>
            <a:lvl3pPr marL="1371600" marR="0" lvl="2" indent="-317500" algn="ctr" rtl="0">
              <a:lnSpc>
                <a:spcPct val="100000"/>
              </a:lnSpc>
              <a:spcBef>
                <a:spcPts val="0"/>
              </a:spcBef>
              <a:spcAft>
                <a:spcPts val="0"/>
              </a:spcAft>
              <a:buClr>
                <a:srgbClr val="434343"/>
              </a:buClr>
              <a:buSzPts val="1400"/>
              <a:buFont typeface="Mallanna"/>
              <a:buChar char="■"/>
              <a:defRPr sz="1400" b="0" i="0" u="none" strike="noStrike" cap="none">
                <a:solidFill>
                  <a:schemeClr val="dk2"/>
                </a:solidFill>
                <a:latin typeface="Mallanna"/>
                <a:ea typeface="Mallanna"/>
                <a:cs typeface="Mallanna"/>
                <a:sym typeface="Mallanna"/>
              </a:defRPr>
            </a:lvl3pPr>
            <a:lvl4pPr marL="1828800" marR="0" lvl="3" indent="-317500" algn="ctr" rtl="0">
              <a:lnSpc>
                <a:spcPct val="100000"/>
              </a:lnSpc>
              <a:spcBef>
                <a:spcPts val="0"/>
              </a:spcBef>
              <a:spcAft>
                <a:spcPts val="0"/>
              </a:spcAft>
              <a:buClr>
                <a:srgbClr val="434343"/>
              </a:buClr>
              <a:buSzPts val="1400"/>
              <a:buFont typeface="Mallanna"/>
              <a:buChar char="●"/>
              <a:defRPr sz="1400" b="0" i="0" u="none" strike="noStrike" cap="none">
                <a:solidFill>
                  <a:schemeClr val="dk2"/>
                </a:solidFill>
                <a:latin typeface="Mallanna"/>
                <a:ea typeface="Mallanna"/>
                <a:cs typeface="Mallanna"/>
                <a:sym typeface="Mallanna"/>
              </a:defRPr>
            </a:lvl4pPr>
            <a:lvl5pPr marL="2286000" marR="0" lvl="4" indent="-317500" algn="ctr" rtl="0">
              <a:lnSpc>
                <a:spcPct val="100000"/>
              </a:lnSpc>
              <a:spcBef>
                <a:spcPts val="0"/>
              </a:spcBef>
              <a:spcAft>
                <a:spcPts val="0"/>
              </a:spcAft>
              <a:buClr>
                <a:srgbClr val="434343"/>
              </a:buClr>
              <a:buSzPts val="1400"/>
              <a:buFont typeface="Mallanna"/>
              <a:buChar char="○"/>
              <a:defRPr sz="1400" b="0" i="0" u="none" strike="noStrike" cap="none">
                <a:solidFill>
                  <a:schemeClr val="dk2"/>
                </a:solidFill>
                <a:latin typeface="Mallanna"/>
                <a:ea typeface="Mallanna"/>
                <a:cs typeface="Mallanna"/>
                <a:sym typeface="Mallanna"/>
              </a:defRPr>
            </a:lvl5pPr>
            <a:lvl6pPr marL="2743200" marR="0" lvl="5" indent="-317500" algn="ctr" rtl="0">
              <a:lnSpc>
                <a:spcPct val="100000"/>
              </a:lnSpc>
              <a:spcBef>
                <a:spcPts val="0"/>
              </a:spcBef>
              <a:spcAft>
                <a:spcPts val="0"/>
              </a:spcAft>
              <a:buClr>
                <a:srgbClr val="434343"/>
              </a:buClr>
              <a:buSzPts val="1400"/>
              <a:buFont typeface="Mallanna"/>
              <a:buChar char="■"/>
              <a:defRPr sz="1400" b="0" i="0" u="none" strike="noStrike" cap="none">
                <a:solidFill>
                  <a:schemeClr val="dk2"/>
                </a:solidFill>
                <a:latin typeface="Mallanna"/>
                <a:ea typeface="Mallanna"/>
                <a:cs typeface="Mallanna"/>
                <a:sym typeface="Mallanna"/>
              </a:defRPr>
            </a:lvl6pPr>
            <a:lvl7pPr marL="3200400" marR="0" lvl="6" indent="-317500" algn="ctr" rtl="0">
              <a:lnSpc>
                <a:spcPct val="100000"/>
              </a:lnSpc>
              <a:spcBef>
                <a:spcPts val="0"/>
              </a:spcBef>
              <a:spcAft>
                <a:spcPts val="0"/>
              </a:spcAft>
              <a:buClr>
                <a:srgbClr val="434343"/>
              </a:buClr>
              <a:buSzPts val="1400"/>
              <a:buFont typeface="Mallanna"/>
              <a:buChar char="●"/>
              <a:defRPr sz="1400" b="0" i="0" u="none" strike="noStrike" cap="none">
                <a:solidFill>
                  <a:schemeClr val="dk2"/>
                </a:solidFill>
                <a:latin typeface="Mallanna"/>
                <a:ea typeface="Mallanna"/>
                <a:cs typeface="Mallanna"/>
                <a:sym typeface="Mallanna"/>
              </a:defRPr>
            </a:lvl7pPr>
            <a:lvl8pPr marL="3657600" marR="0" lvl="7" indent="-317500" algn="ctr" rtl="0">
              <a:lnSpc>
                <a:spcPct val="100000"/>
              </a:lnSpc>
              <a:spcBef>
                <a:spcPts val="0"/>
              </a:spcBef>
              <a:spcAft>
                <a:spcPts val="0"/>
              </a:spcAft>
              <a:buClr>
                <a:srgbClr val="434343"/>
              </a:buClr>
              <a:buSzPts val="1400"/>
              <a:buFont typeface="Mallanna"/>
              <a:buChar char="○"/>
              <a:defRPr sz="1400" b="0" i="0" u="none" strike="noStrike" cap="none">
                <a:solidFill>
                  <a:schemeClr val="dk2"/>
                </a:solidFill>
                <a:latin typeface="Mallanna"/>
                <a:ea typeface="Mallanna"/>
                <a:cs typeface="Mallanna"/>
                <a:sym typeface="Mallanna"/>
              </a:defRPr>
            </a:lvl8pPr>
            <a:lvl9pPr marL="4114800" marR="0" lvl="8" indent="-317500" algn="ctr" rtl="0">
              <a:lnSpc>
                <a:spcPct val="100000"/>
              </a:lnSpc>
              <a:spcBef>
                <a:spcPts val="0"/>
              </a:spcBef>
              <a:spcAft>
                <a:spcPts val="0"/>
              </a:spcAft>
              <a:buClr>
                <a:srgbClr val="434343"/>
              </a:buClr>
              <a:buSzPts val="1400"/>
              <a:buFont typeface="Mallanna"/>
              <a:buChar char="■"/>
              <a:defRPr sz="1400" b="0" i="0" u="none" strike="noStrike" cap="none">
                <a:solidFill>
                  <a:schemeClr val="dk2"/>
                </a:solidFill>
                <a:latin typeface="Mallanna"/>
                <a:ea typeface="Mallanna"/>
                <a:cs typeface="Mallanna"/>
                <a:sym typeface="Mallanna"/>
              </a:defRPr>
            </a:lvl9pPr>
          </a:lstStyle>
          <a:p>
            <a:pPr marL="0" indent="0">
              <a:buFont typeface="Mallanna"/>
              <a:buNone/>
            </a:pPr>
            <a:r>
              <a:rPr lang="en-US" b="1" dirty="0"/>
              <a:t>STATE TRANSITION IN CACHE:</a:t>
            </a:r>
          </a:p>
          <a:p>
            <a:pPr marL="0" indent="0">
              <a:buFont typeface="Mallanna"/>
              <a:buNone/>
            </a:pPr>
            <a:endParaRPr lang="en-US" b="1" dirty="0"/>
          </a:p>
          <a:p>
            <a:pPr marL="0" indent="0">
              <a:buFont typeface="Mallanna"/>
              <a:buNone/>
            </a:pPr>
            <a:r>
              <a:rPr lang="en-US" dirty="0"/>
              <a:t>SHARED </a:t>
            </a:r>
            <a:r>
              <a:rPr lang="en-US" dirty="0">
                <a:sym typeface="Wingdings" panose="05000000000000000000" pitchFamily="2" charset="2"/>
              </a:rPr>
              <a:t> MODIFIED</a:t>
            </a:r>
            <a:endParaRPr lang="en-US" dirty="0"/>
          </a:p>
          <a:p>
            <a:pPr marL="0" indent="0">
              <a:buFont typeface="Mallanna"/>
              <a:buNone/>
            </a:pPr>
            <a:endParaRPr lang="en-US" dirty="0"/>
          </a:p>
        </p:txBody>
      </p:sp>
      <p:pic>
        <p:nvPicPr>
          <p:cNvPr id="2" name="Picture 1"/>
          <p:cNvPicPr>
            <a:picLocks noChangeAspect="1"/>
          </p:cNvPicPr>
          <p:nvPr/>
        </p:nvPicPr>
        <p:blipFill>
          <a:blip r:embed="rId3"/>
          <a:stretch>
            <a:fillRect/>
          </a:stretch>
        </p:blipFill>
        <p:spPr>
          <a:xfrm>
            <a:off x="181343" y="1017725"/>
            <a:ext cx="5111421" cy="3480288"/>
          </a:xfrm>
          <a:prstGeom prst="rect">
            <a:avLst/>
          </a:prstGeom>
        </p:spPr>
      </p:pic>
    </p:spTree>
    <p:extLst>
      <p:ext uri="{BB962C8B-B14F-4D97-AF65-F5344CB8AC3E}">
        <p14:creationId xmlns:p14="http://schemas.microsoft.com/office/powerpoint/2010/main" val="3952937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4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ACCESS NUMBER 12:</a:t>
            </a:r>
            <a:endParaRPr dirty="0"/>
          </a:p>
        </p:txBody>
      </p:sp>
      <p:sp>
        <p:nvSpPr>
          <p:cNvPr id="385" name="Google Shape;385;p42"/>
          <p:cNvSpPr txBox="1">
            <a:spLocks noGrp="1"/>
          </p:cNvSpPr>
          <p:nvPr>
            <p:ph type="subTitle" idx="1"/>
          </p:nvPr>
        </p:nvSpPr>
        <p:spPr>
          <a:xfrm>
            <a:off x="5355785" y="1334038"/>
            <a:ext cx="3981300" cy="1798493"/>
          </a:xfrm>
          <a:prstGeom prst="rect">
            <a:avLst/>
          </a:prstGeom>
        </p:spPr>
        <p:txBody>
          <a:bodyPr spcFirstLastPara="1" wrap="square" lIns="91425" tIns="91425" rIns="91425" bIns="91425" anchor="ctr" anchorCtr="0">
            <a:noAutofit/>
          </a:bodyPr>
          <a:lstStyle/>
          <a:p>
            <a:pPr marL="0" lvl="0" indent="0">
              <a:buNone/>
            </a:pPr>
            <a:r>
              <a:rPr lang="en-US" dirty="0"/>
              <a:t>Node P[0] Seek block -&gt; 273	</a:t>
            </a:r>
          </a:p>
          <a:p>
            <a:pPr marL="0" lvl="0" indent="0">
              <a:buNone/>
            </a:pPr>
            <a:r>
              <a:rPr lang="en-US" dirty="0"/>
              <a:t>1.- Reading request (</a:t>
            </a:r>
            <a:r>
              <a:rPr lang="en-US" dirty="0" err="1"/>
              <a:t>PrRd</a:t>
            </a:r>
            <a:r>
              <a:rPr lang="en-US" dirty="0"/>
              <a:t>)	</a:t>
            </a:r>
          </a:p>
          <a:p>
            <a:pPr marL="0" lvl="0" indent="0">
              <a:buNone/>
            </a:pPr>
            <a:r>
              <a:rPr lang="en-US" dirty="0"/>
              <a:t>2.- Miss in cache	</a:t>
            </a:r>
          </a:p>
          <a:p>
            <a:pPr marL="0" lvl="0" indent="0">
              <a:buNone/>
            </a:pPr>
            <a:r>
              <a:rPr lang="en-US" dirty="0"/>
              <a:t>3.- Bus reading request (</a:t>
            </a:r>
            <a:r>
              <a:rPr lang="en-US" dirty="0" err="1"/>
              <a:t>BusRd</a:t>
            </a:r>
            <a:r>
              <a:rPr lang="en-US" dirty="0"/>
              <a:t>)	</a:t>
            </a:r>
          </a:p>
          <a:p>
            <a:pPr marL="0" lvl="0" indent="0">
              <a:buNone/>
            </a:pPr>
            <a:r>
              <a:rPr lang="en-US" dirty="0"/>
              <a:t>4.- The bus arbiter grants bus to node P0</a:t>
            </a:r>
          </a:p>
          <a:p>
            <a:pPr marL="0" lvl="0" indent="0">
              <a:buNone/>
            </a:pPr>
            <a:r>
              <a:rPr lang="en-US" dirty="0"/>
              <a:t>5.- Transfer of block 273 from node P1</a:t>
            </a:r>
          </a:p>
          <a:p>
            <a:pPr marL="0" lvl="0" indent="0">
              <a:buNone/>
            </a:pPr>
            <a:r>
              <a:rPr lang="en-US" dirty="0"/>
              <a:t>6.- </a:t>
            </a:r>
            <a:r>
              <a:rPr lang="en-US" dirty="0" err="1"/>
              <a:t>Writeback</a:t>
            </a:r>
            <a:r>
              <a:rPr lang="en-US" dirty="0"/>
              <a:t> in node P1 block 273	</a:t>
            </a:r>
          </a:p>
          <a:p>
            <a:pPr marL="0" lvl="0" indent="0">
              <a:buNone/>
            </a:pPr>
            <a:r>
              <a:rPr lang="en-US" dirty="0"/>
              <a:t>      6a.- </a:t>
            </a:r>
            <a:r>
              <a:rPr lang="en-US" dirty="0" err="1"/>
              <a:t>Writeback</a:t>
            </a:r>
            <a:r>
              <a:rPr lang="en-US" dirty="0"/>
              <a:t> request (</a:t>
            </a:r>
            <a:r>
              <a:rPr lang="en-US" dirty="0" err="1"/>
              <a:t>BusWb</a:t>
            </a:r>
            <a:r>
              <a:rPr lang="en-US" dirty="0"/>
              <a:t>)	</a:t>
            </a:r>
          </a:p>
          <a:p>
            <a:pPr marL="0" lvl="0" indent="0">
              <a:buNone/>
            </a:pPr>
            <a:r>
              <a:rPr lang="en-US" dirty="0"/>
              <a:t>      6b.- Transfer of block 273 to main memory</a:t>
            </a:r>
            <a:endParaRPr dirty="0"/>
          </a:p>
        </p:txBody>
      </p:sp>
      <p:cxnSp>
        <p:nvCxnSpPr>
          <p:cNvPr id="387" name="Google Shape;387;p42"/>
          <p:cNvCxnSpPr/>
          <p:nvPr/>
        </p:nvCxnSpPr>
        <p:spPr>
          <a:xfrm flipV="1">
            <a:off x="5685288" y="3200734"/>
            <a:ext cx="3415463" cy="9301"/>
          </a:xfrm>
          <a:prstGeom prst="straightConnector1">
            <a:avLst/>
          </a:prstGeom>
          <a:noFill/>
          <a:ln w="19050" cap="flat" cmpd="sng">
            <a:solidFill>
              <a:schemeClr val="dk2"/>
            </a:solidFill>
            <a:prstDash val="solid"/>
            <a:round/>
            <a:headEnd type="none" w="med" len="med"/>
            <a:tailEnd type="none" w="med" len="med"/>
          </a:ln>
        </p:spPr>
      </p:cxnSp>
      <p:sp>
        <p:nvSpPr>
          <p:cNvPr id="9" name="Google Shape;385;p42"/>
          <p:cNvSpPr txBox="1">
            <a:spLocks/>
          </p:cNvSpPr>
          <p:nvPr/>
        </p:nvSpPr>
        <p:spPr>
          <a:xfrm>
            <a:off x="5728537" y="3055026"/>
            <a:ext cx="3981300" cy="17984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Mallanna"/>
              <a:buChar char="●"/>
              <a:defRPr sz="1400" b="0" i="0" u="none" strike="noStrike" cap="none">
                <a:solidFill>
                  <a:schemeClr val="dk2"/>
                </a:solidFill>
                <a:latin typeface="Mallanna"/>
                <a:ea typeface="Mallanna"/>
                <a:cs typeface="Mallanna"/>
                <a:sym typeface="Mallanna"/>
              </a:defRPr>
            </a:lvl1pPr>
            <a:lvl2pPr marL="914400" marR="0" lvl="1" indent="-317500" algn="ctr" rtl="0">
              <a:lnSpc>
                <a:spcPct val="100000"/>
              </a:lnSpc>
              <a:spcBef>
                <a:spcPts val="1000"/>
              </a:spcBef>
              <a:spcAft>
                <a:spcPts val="0"/>
              </a:spcAft>
              <a:buClr>
                <a:srgbClr val="434343"/>
              </a:buClr>
              <a:buSzPts val="1400"/>
              <a:buFont typeface="Mallanna"/>
              <a:buChar char="○"/>
              <a:defRPr sz="1400" b="0" i="0" u="none" strike="noStrike" cap="none">
                <a:solidFill>
                  <a:schemeClr val="dk2"/>
                </a:solidFill>
                <a:latin typeface="Mallanna"/>
                <a:ea typeface="Mallanna"/>
                <a:cs typeface="Mallanna"/>
                <a:sym typeface="Mallanna"/>
              </a:defRPr>
            </a:lvl2pPr>
            <a:lvl3pPr marL="1371600" marR="0" lvl="2" indent="-317500" algn="ctr" rtl="0">
              <a:lnSpc>
                <a:spcPct val="100000"/>
              </a:lnSpc>
              <a:spcBef>
                <a:spcPts val="0"/>
              </a:spcBef>
              <a:spcAft>
                <a:spcPts val="0"/>
              </a:spcAft>
              <a:buClr>
                <a:srgbClr val="434343"/>
              </a:buClr>
              <a:buSzPts val="1400"/>
              <a:buFont typeface="Mallanna"/>
              <a:buChar char="■"/>
              <a:defRPr sz="1400" b="0" i="0" u="none" strike="noStrike" cap="none">
                <a:solidFill>
                  <a:schemeClr val="dk2"/>
                </a:solidFill>
                <a:latin typeface="Mallanna"/>
                <a:ea typeface="Mallanna"/>
                <a:cs typeface="Mallanna"/>
                <a:sym typeface="Mallanna"/>
              </a:defRPr>
            </a:lvl3pPr>
            <a:lvl4pPr marL="1828800" marR="0" lvl="3" indent="-317500" algn="ctr" rtl="0">
              <a:lnSpc>
                <a:spcPct val="100000"/>
              </a:lnSpc>
              <a:spcBef>
                <a:spcPts val="0"/>
              </a:spcBef>
              <a:spcAft>
                <a:spcPts val="0"/>
              </a:spcAft>
              <a:buClr>
                <a:srgbClr val="434343"/>
              </a:buClr>
              <a:buSzPts val="1400"/>
              <a:buFont typeface="Mallanna"/>
              <a:buChar char="●"/>
              <a:defRPr sz="1400" b="0" i="0" u="none" strike="noStrike" cap="none">
                <a:solidFill>
                  <a:schemeClr val="dk2"/>
                </a:solidFill>
                <a:latin typeface="Mallanna"/>
                <a:ea typeface="Mallanna"/>
                <a:cs typeface="Mallanna"/>
                <a:sym typeface="Mallanna"/>
              </a:defRPr>
            </a:lvl4pPr>
            <a:lvl5pPr marL="2286000" marR="0" lvl="4" indent="-317500" algn="ctr" rtl="0">
              <a:lnSpc>
                <a:spcPct val="100000"/>
              </a:lnSpc>
              <a:spcBef>
                <a:spcPts val="0"/>
              </a:spcBef>
              <a:spcAft>
                <a:spcPts val="0"/>
              </a:spcAft>
              <a:buClr>
                <a:srgbClr val="434343"/>
              </a:buClr>
              <a:buSzPts val="1400"/>
              <a:buFont typeface="Mallanna"/>
              <a:buChar char="○"/>
              <a:defRPr sz="1400" b="0" i="0" u="none" strike="noStrike" cap="none">
                <a:solidFill>
                  <a:schemeClr val="dk2"/>
                </a:solidFill>
                <a:latin typeface="Mallanna"/>
                <a:ea typeface="Mallanna"/>
                <a:cs typeface="Mallanna"/>
                <a:sym typeface="Mallanna"/>
              </a:defRPr>
            </a:lvl5pPr>
            <a:lvl6pPr marL="2743200" marR="0" lvl="5" indent="-317500" algn="ctr" rtl="0">
              <a:lnSpc>
                <a:spcPct val="100000"/>
              </a:lnSpc>
              <a:spcBef>
                <a:spcPts val="0"/>
              </a:spcBef>
              <a:spcAft>
                <a:spcPts val="0"/>
              </a:spcAft>
              <a:buClr>
                <a:srgbClr val="434343"/>
              </a:buClr>
              <a:buSzPts val="1400"/>
              <a:buFont typeface="Mallanna"/>
              <a:buChar char="■"/>
              <a:defRPr sz="1400" b="0" i="0" u="none" strike="noStrike" cap="none">
                <a:solidFill>
                  <a:schemeClr val="dk2"/>
                </a:solidFill>
                <a:latin typeface="Mallanna"/>
                <a:ea typeface="Mallanna"/>
                <a:cs typeface="Mallanna"/>
                <a:sym typeface="Mallanna"/>
              </a:defRPr>
            </a:lvl6pPr>
            <a:lvl7pPr marL="3200400" marR="0" lvl="6" indent="-317500" algn="ctr" rtl="0">
              <a:lnSpc>
                <a:spcPct val="100000"/>
              </a:lnSpc>
              <a:spcBef>
                <a:spcPts val="0"/>
              </a:spcBef>
              <a:spcAft>
                <a:spcPts val="0"/>
              </a:spcAft>
              <a:buClr>
                <a:srgbClr val="434343"/>
              </a:buClr>
              <a:buSzPts val="1400"/>
              <a:buFont typeface="Mallanna"/>
              <a:buChar char="●"/>
              <a:defRPr sz="1400" b="0" i="0" u="none" strike="noStrike" cap="none">
                <a:solidFill>
                  <a:schemeClr val="dk2"/>
                </a:solidFill>
                <a:latin typeface="Mallanna"/>
                <a:ea typeface="Mallanna"/>
                <a:cs typeface="Mallanna"/>
                <a:sym typeface="Mallanna"/>
              </a:defRPr>
            </a:lvl7pPr>
            <a:lvl8pPr marL="3657600" marR="0" lvl="7" indent="-317500" algn="ctr" rtl="0">
              <a:lnSpc>
                <a:spcPct val="100000"/>
              </a:lnSpc>
              <a:spcBef>
                <a:spcPts val="0"/>
              </a:spcBef>
              <a:spcAft>
                <a:spcPts val="0"/>
              </a:spcAft>
              <a:buClr>
                <a:srgbClr val="434343"/>
              </a:buClr>
              <a:buSzPts val="1400"/>
              <a:buFont typeface="Mallanna"/>
              <a:buChar char="○"/>
              <a:defRPr sz="1400" b="0" i="0" u="none" strike="noStrike" cap="none">
                <a:solidFill>
                  <a:schemeClr val="dk2"/>
                </a:solidFill>
                <a:latin typeface="Mallanna"/>
                <a:ea typeface="Mallanna"/>
                <a:cs typeface="Mallanna"/>
                <a:sym typeface="Mallanna"/>
              </a:defRPr>
            </a:lvl8pPr>
            <a:lvl9pPr marL="4114800" marR="0" lvl="8" indent="-317500" algn="ctr" rtl="0">
              <a:lnSpc>
                <a:spcPct val="100000"/>
              </a:lnSpc>
              <a:spcBef>
                <a:spcPts val="0"/>
              </a:spcBef>
              <a:spcAft>
                <a:spcPts val="0"/>
              </a:spcAft>
              <a:buClr>
                <a:srgbClr val="434343"/>
              </a:buClr>
              <a:buSzPts val="1400"/>
              <a:buFont typeface="Mallanna"/>
              <a:buChar char="■"/>
              <a:defRPr sz="1400" b="0" i="0" u="none" strike="noStrike" cap="none">
                <a:solidFill>
                  <a:schemeClr val="dk2"/>
                </a:solidFill>
                <a:latin typeface="Mallanna"/>
                <a:ea typeface="Mallanna"/>
                <a:cs typeface="Mallanna"/>
                <a:sym typeface="Mallanna"/>
              </a:defRPr>
            </a:lvl9pPr>
          </a:lstStyle>
          <a:p>
            <a:pPr marL="0" indent="0">
              <a:buFont typeface="Mallanna"/>
              <a:buNone/>
            </a:pPr>
            <a:r>
              <a:rPr lang="en-US" b="1" dirty="0"/>
              <a:t>STATE TRANSITION IN CACHE:</a:t>
            </a:r>
          </a:p>
          <a:p>
            <a:pPr marL="0" indent="0">
              <a:buFont typeface="Mallanna"/>
              <a:buNone/>
            </a:pPr>
            <a:endParaRPr lang="en-US" b="1" dirty="0"/>
          </a:p>
          <a:p>
            <a:pPr marL="0" indent="0">
              <a:buFont typeface="Mallanna"/>
              <a:buNone/>
            </a:pPr>
            <a:r>
              <a:rPr lang="en-US" dirty="0"/>
              <a:t>INVALID </a:t>
            </a:r>
            <a:r>
              <a:rPr lang="en-US" dirty="0">
                <a:sym typeface="Wingdings" panose="05000000000000000000" pitchFamily="2" charset="2"/>
              </a:rPr>
              <a:t> SHARED</a:t>
            </a:r>
            <a:endParaRPr lang="en-US" dirty="0"/>
          </a:p>
          <a:p>
            <a:pPr marL="0" indent="0">
              <a:buFont typeface="Mallanna"/>
              <a:buNone/>
            </a:pPr>
            <a:endParaRPr lang="en-US" dirty="0"/>
          </a:p>
        </p:txBody>
      </p:sp>
      <p:pic>
        <p:nvPicPr>
          <p:cNvPr id="3" name="Picture 2"/>
          <p:cNvPicPr>
            <a:picLocks noChangeAspect="1"/>
          </p:cNvPicPr>
          <p:nvPr/>
        </p:nvPicPr>
        <p:blipFill>
          <a:blip r:embed="rId3"/>
          <a:stretch>
            <a:fillRect/>
          </a:stretch>
        </p:blipFill>
        <p:spPr>
          <a:xfrm>
            <a:off x="154459" y="1067153"/>
            <a:ext cx="5083936" cy="3457397"/>
          </a:xfrm>
          <a:prstGeom prst="rect">
            <a:avLst/>
          </a:prstGeom>
        </p:spPr>
      </p:pic>
    </p:spTree>
    <p:extLst>
      <p:ext uri="{BB962C8B-B14F-4D97-AF65-F5344CB8AC3E}">
        <p14:creationId xmlns:p14="http://schemas.microsoft.com/office/powerpoint/2010/main" val="3054646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4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ACCESS NUMBER 13:</a:t>
            </a:r>
            <a:endParaRPr dirty="0"/>
          </a:p>
        </p:txBody>
      </p:sp>
      <p:sp>
        <p:nvSpPr>
          <p:cNvPr id="385" name="Google Shape;385;p42"/>
          <p:cNvSpPr txBox="1">
            <a:spLocks noGrp="1"/>
          </p:cNvSpPr>
          <p:nvPr>
            <p:ph type="subTitle" idx="1"/>
          </p:nvPr>
        </p:nvSpPr>
        <p:spPr>
          <a:xfrm>
            <a:off x="5728537" y="1402241"/>
            <a:ext cx="3981300" cy="1798493"/>
          </a:xfrm>
          <a:prstGeom prst="rect">
            <a:avLst/>
          </a:prstGeom>
        </p:spPr>
        <p:txBody>
          <a:bodyPr spcFirstLastPara="1" wrap="square" lIns="91425" tIns="91425" rIns="91425" bIns="91425" anchor="ctr" anchorCtr="0">
            <a:noAutofit/>
          </a:bodyPr>
          <a:lstStyle/>
          <a:p>
            <a:pPr marL="0" lvl="0" indent="0">
              <a:buNone/>
            </a:pPr>
            <a:r>
              <a:rPr lang="en-US" dirty="0"/>
              <a:t>Node P[0] Seek block -&gt; 273	</a:t>
            </a:r>
          </a:p>
          <a:p>
            <a:pPr marL="0" lvl="0" indent="0">
              <a:buNone/>
            </a:pPr>
            <a:r>
              <a:rPr lang="en-US" dirty="0"/>
              <a:t>1.- Reading request (</a:t>
            </a:r>
            <a:r>
              <a:rPr lang="en-US" dirty="0" err="1"/>
              <a:t>PrRd</a:t>
            </a:r>
            <a:r>
              <a:rPr lang="en-US" dirty="0"/>
              <a:t>)	</a:t>
            </a:r>
          </a:p>
          <a:p>
            <a:pPr marL="0" lvl="0" indent="0">
              <a:buNone/>
            </a:pPr>
            <a:r>
              <a:rPr lang="en-US" dirty="0"/>
              <a:t>2.- Hit in cache</a:t>
            </a:r>
            <a:endParaRPr dirty="0"/>
          </a:p>
        </p:txBody>
      </p:sp>
      <p:cxnSp>
        <p:nvCxnSpPr>
          <p:cNvPr id="387" name="Google Shape;387;p42"/>
          <p:cNvCxnSpPr/>
          <p:nvPr/>
        </p:nvCxnSpPr>
        <p:spPr>
          <a:xfrm flipV="1">
            <a:off x="5685288" y="3200734"/>
            <a:ext cx="3415463" cy="9301"/>
          </a:xfrm>
          <a:prstGeom prst="straightConnector1">
            <a:avLst/>
          </a:prstGeom>
          <a:noFill/>
          <a:ln w="19050" cap="flat" cmpd="sng">
            <a:solidFill>
              <a:schemeClr val="dk2"/>
            </a:solidFill>
            <a:prstDash val="solid"/>
            <a:round/>
            <a:headEnd type="none" w="med" len="med"/>
            <a:tailEnd type="none" w="med" len="med"/>
          </a:ln>
        </p:spPr>
      </p:cxnSp>
      <p:sp>
        <p:nvSpPr>
          <p:cNvPr id="9" name="Google Shape;385;p42"/>
          <p:cNvSpPr txBox="1">
            <a:spLocks/>
          </p:cNvSpPr>
          <p:nvPr/>
        </p:nvSpPr>
        <p:spPr>
          <a:xfrm>
            <a:off x="5728537" y="3055026"/>
            <a:ext cx="3981300" cy="17984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Mallanna"/>
              <a:buChar char="●"/>
              <a:defRPr sz="1400" b="0" i="0" u="none" strike="noStrike" cap="none">
                <a:solidFill>
                  <a:schemeClr val="dk2"/>
                </a:solidFill>
                <a:latin typeface="Mallanna"/>
                <a:ea typeface="Mallanna"/>
                <a:cs typeface="Mallanna"/>
                <a:sym typeface="Mallanna"/>
              </a:defRPr>
            </a:lvl1pPr>
            <a:lvl2pPr marL="914400" marR="0" lvl="1" indent="-317500" algn="ctr" rtl="0">
              <a:lnSpc>
                <a:spcPct val="100000"/>
              </a:lnSpc>
              <a:spcBef>
                <a:spcPts val="1000"/>
              </a:spcBef>
              <a:spcAft>
                <a:spcPts val="0"/>
              </a:spcAft>
              <a:buClr>
                <a:srgbClr val="434343"/>
              </a:buClr>
              <a:buSzPts val="1400"/>
              <a:buFont typeface="Mallanna"/>
              <a:buChar char="○"/>
              <a:defRPr sz="1400" b="0" i="0" u="none" strike="noStrike" cap="none">
                <a:solidFill>
                  <a:schemeClr val="dk2"/>
                </a:solidFill>
                <a:latin typeface="Mallanna"/>
                <a:ea typeface="Mallanna"/>
                <a:cs typeface="Mallanna"/>
                <a:sym typeface="Mallanna"/>
              </a:defRPr>
            </a:lvl2pPr>
            <a:lvl3pPr marL="1371600" marR="0" lvl="2" indent="-317500" algn="ctr" rtl="0">
              <a:lnSpc>
                <a:spcPct val="100000"/>
              </a:lnSpc>
              <a:spcBef>
                <a:spcPts val="0"/>
              </a:spcBef>
              <a:spcAft>
                <a:spcPts val="0"/>
              </a:spcAft>
              <a:buClr>
                <a:srgbClr val="434343"/>
              </a:buClr>
              <a:buSzPts val="1400"/>
              <a:buFont typeface="Mallanna"/>
              <a:buChar char="■"/>
              <a:defRPr sz="1400" b="0" i="0" u="none" strike="noStrike" cap="none">
                <a:solidFill>
                  <a:schemeClr val="dk2"/>
                </a:solidFill>
                <a:latin typeface="Mallanna"/>
                <a:ea typeface="Mallanna"/>
                <a:cs typeface="Mallanna"/>
                <a:sym typeface="Mallanna"/>
              </a:defRPr>
            </a:lvl3pPr>
            <a:lvl4pPr marL="1828800" marR="0" lvl="3" indent="-317500" algn="ctr" rtl="0">
              <a:lnSpc>
                <a:spcPct val="100000"/>
              </a:lnSpc>
              <a:spcBef>
                <a:spcPts val="0"/>
              </a:spcBef>
              <a:spcAft>
                <a:spcPts val="0"/>
              </a:spcAft>
              <a:buClr>
                <a:srgbClr val="434343"/>
              </a:buClr>
              <a:buSzPts val="1400"/>
              <a:buFont typeface="Mallanna"/>
              <a:buChar char="●"/>
              <a:defRPr sz="1400" b="0" i="0" u="none" strike="noStrike" cap="none">
                <a:solidFill>
                  <a:schemeClr val="dk2"/>
                </a:solidFill>
                <a:latin typeface="Mallanna"/>
                <a:ea typeface="Mallanna"/>
                <a:cs typeface="Mallanna"/>
                <a:sym typeface="Mallanna"/>
              </a:defRPr>
            </a:lvl4pPr>
            <a:lvl5pPr marL="2286000" marR="0" lvl="4" indent="-317500" algn="ctr" rtl="0">
              <a:lnSpc>
                <a:spcPct val="100000"/>
              </a:lnSpc>
              <a:spcBef>
                <a:spcPts val="0"/>
              </a:spcBef>
              <a:spcAft>
                <a:spcPts val="0"/>
              </a:spcAft>
              <a:buClr>
                <a:srgbClr val="434343"/>
              </a:buClr>
              <a:buSzPts val="1400"/>
              <a:buFont typeface="Mallanna"/>
              <a:buChar char="○"/>
              <a:defRPr sz="1400" b="0" i="0" u="none" strike="noStrike" cap="none">
                <a:solidFill>
                  <a:schemeClr val="dk2"/>
                </a:solidFill>
                <a:latin typeface="Mallanna"/>
                <a:ea typeface="Mallanna"/>
                <a:cs typeface="Mallanna"/>
                <a:sym typeface="Mallanna"/>
              </a:defRPr>
            </a:lvl5pPr>
            <a:lvl6pPr marL="2743200" marR="0" lvl="5" indent="-317500" algn="ctr" rtl="0">
              <a:lnSpc>
                <a:spcPct val="100000"/>
              </a:lnSpc>
              <a:spcBef>
                <a:spcPts val="0"/>
              </a:spcBef>
              <a:spcAft>
                <a:spcPts val="0"/>
              </a:spcAft>
              <a:buClr>
                <a:srgbClr val="434343"/>
              </a:buClr>
              <a:buSzPts val="1400"/>
              <a:buFont typeface="Mallanna"/>
              <a:buChar char="■"/>
              <a:defRPr sz="1400" b="0" i="0" u="none" strike="noStrike" cap="none">
                <a:solidFill>
                  <a:schemeClr val="dk2"/>
                </a:solidFill>
                <a:latin typeface="Mallanna"/>
                <a:ea typeface="Mallanna"/>
                <a:cs typeface="Mallanna"/>
                <a:sym typeface="Mallanna"/>
              </a:defRPr>
            </a:lvl6pPr>
            <a:lvl7pPr marL="3200400" marR="0" lvl="6" indent="-317500" algn="ctr" rtl="0">
              <a:lnSpc>
                <a:spcPct val="100000"/>
              </a:lnSpc>
              <a:spcBef>
                <a:spcPts val="0"/>
              </a:spcBef>
              <a:spcAft>
                <a:spcPts val="0"/>
              </a:spcAft>
              <a:buClr>
                <a:srgbClr val="434343"/>
              </a:buClr>
              <a:buSzPts val="1400"/>
              <a:buFont typeface="Mallanna"/>
              <a:buChar char="●"/>
              <a:defRPr sz="1400" b="0" i="0" u="none" strike="noStrike" cap="none">
                <a:solidFill>
                  <a:schemeClr val="dk2"/>
                </a:solidFill>
                <a:latin typeface="Mallanna"/>
                <a:ea typeface="Mallanna"/>
                <a:cs typeface="Mallanna"/>
                <a:sym typeface="Mallanna"/>
              </a:defRPr>
            </a:lvl7pPr>
            <a:lvl8pPr marL="3657600" marR="0" lvl="7" indent="-317500" algn="ctr" rtl="0">
              <a:lnSpc>
                <a:spcPct val="100000"/>
              </a:lnSpc>
              <a:spcBef>
                <a:spcPts val="0"/>
              </a:spcBef>
              <a:spcAft>
                <a:spcPts val="0"/>
              </a:spcAft>
              <a:buClr>
                <a:srgbClr val="434343"/>
              </a:buClr>
              <a:buSzPts val="1400"/>
              <a:buFont typeface="Mallanna"/>
              <a:buChar char="○"/>
              <a:defRPr sz="1400" b="0" i="0" u="none" strike="noStrike" cap="none">
                <a:solidFill>
                  <a:schemeClr val="dk2"/>
                </a:solidFill>
                <a:latin typeface="Mallanna"/>
                <a:ea typeface="Mallanna"/>
                <a:cs typeface="Mallanna"/>
                <a:sym typeface="Mallanna"/>
              </a:defRPr>
            </a:lvl8pPr>
            <a:lvl9pPr marL="4114800" marR="0" lvl="8" indent="-317500" algn="ctr" rtl="0">
              <a:lnSpc>
                <a:spcPct val="100000"/>
              </a:lnSpc>
              <a:spcBef>
                <a:spcPts val="0"/>
              </a:spcBef>
              <a:spcAft>
                <a:spcPts val="0"/>
              </a:spcAft>
              <a:buClr>
                <a:srgbClr val="434343"/>
              </a:buClr>
              <a:buSzPts val="1400"/>
              <a:buFont typeface="Mallanna"/>
              <a:buChar char="■"/>
              <a:defRPr sz="1400" b="0" i="0" u="none" strike="noStrike" cap="none">
                <a:solidFill>
                  <a:schemeClr val="dk2"/>
                </a:solidFill>
                <a:latin typeface="Mallanna"/>
                <a:ea typeface="Mallanna"/>
                <a:cs typeface="Mallanna"/>
                <a:sym typeface="Mallanna"/>
              </a:defRPr>
            </a:lvl9pPr>
          </a:lstStyle>
          <a:p>
            <a:pPr marL="0" indent="0">
              <a:buFont typeface="Mallanna"/>
              <a:buNone/>
            </a:pPr>
            <a:r>
              <a:rPr lang="en-US" b="1" dirty="0"/>
              <a:t>STATE TRANSITION IN CACHE:</a:t>
            </a:r>
          </a:p>
          <a:p>
            <a:pPr marL="0" indent="0">
              <a:buFont typeface="Mallanna"/>
              <a:buNone/>
            </a:pPr>
            <a:endParaRPr lang="en-US" b="1" dirty="0"/>
          </a:p>
          <a:p>
            <a:pPr marL="0" indent="0">
              <a:buFont typeface="Mallanna"/>
              <a:buNone/>
            </a:pPr>
            <a:r>
              <a:rPr lang="en-US" dirty="0"/>
              <a:t>SHARED </a:t>
            </a:r>
            <a:r>
              <a:rPr lang="en-US" dirty="0">
                <a:sym typeface="Wingdings" panose="05000000000000000000" pitchFamily="2" charset="2"/>
              </a:rPr>
              <a:t> SHARED</a:t>
            </a:r>
            <a:endParaRPr lang="en-US" dirty="0"/>
          </a:p>
          <a:p>
            <a:pPr marL="0" indent="0">
              <a:buFont typeface="Mallanna"/>
              <a:buNone/>
            </a:pPr>
            <a:endParaRPr lang="en-US" dirty="0"/>
          </a:p>
        </p:txBody>
      </p:sp>
      <p:pic>
        <p:nvPicPr>
          <p:cNvPr id="3" name="Picture 2"/>
          <p:cNvPicPr>
            <a:picLocks noChangeAspect="1"/>
          </p:cNvPicPr>
          <p:nvPr/>
        </p:nvPicPr>
        <p:blipFill>
          <a:blip r:embed="rId3"/>
          <a:stretch>
            <a:fillRect/>
          </a:stretch>
        </p:blipFill>
        <p:spPr>
          <a:xfrm>
            <a:off x="203885" y="1067152"/>
            <a:ext cx="5154728" cy="3519210"/>
          </a:xfrm>
          <a:prstGeom prst="rect">
            <a:avLst/>
          </a:prstGeom>
        </p:spPr>
      </p:pic>
    </p:spTree>
    <p:extLst>
      <p:ext uri="{BB962C8B-B14F-4D97-AF65-F5344CB8AC3E}">
        <p14:creationId xmlns:p14="http://schemas.microsoft.com/office/powerpoint/2010/main" val="2929035339"/>
      </p:ext>
    </p:extLst>
  </p:cSld>
  <p:clrMapOvr>
    <a:masterClrMapping/>
  </p:clrMapOvr>
</p:sld>
</file>

<file path=ppt/theme/theme1.xml><?xml version="1.0" encoding="utf-8"?>
<a:theme xmlns:a="http://schemas.openxmlformats.org/drawingml/2006/main" name="Aeronautical Engineering Major for College by Slidesgo">
  <a:themeElements>
    <a:clrScheme name="Simple Light">
      <a:dk1>
        <a:srgbClr val="191919"/>
      </a:dk1>
      <a:lt1>
        <a:srgbClr val="FFFFFF"/>
      </a:lt1>
      <a:dk2>
        <a:srgbClr val="29235C"/>
      </a:dk2>
      <a:lt2>
        <a:srgbClr val="C7B0FF"/>
      </a:lt2>
      <a:accent1>
        <a:srgbClr val="00F5FF"/>
      </a:accent1>
      <a:accent2>
        <a:srgbClr val="9EFCE5"/>
      </a:accent2>
      <a:accent3>
        <a:srgbClr val="FFFFFF"/>
      </a:accent3>
      <a:accent4>
        <a:srgbClr val="FFFFFF"/>
      </a:accent4>
      <a:accent5>
        <a:srgbClr val="FFFFFF"/>
      </a:accent5>
      <a:accent6>
        <a:srgbClr val="FFFFFF"/>
      </a:accent6>
      <a:hlink>
        <a:srgbClr val="29235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597</Words>
  <Application>Microsoft Office PowerPoint</Application>
  <PresentationFormat>On-screen Show (16:9)</PresentationFormat>
  <Paragraphs>81</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 Black</vt:lpstr>
      <vt:lpstr>Mallanna</vt:lpstr>
      <vt:lpstr>Roboto Condensed Light</vt:lpstr>
      <vt:lpstr>Arial</vt:lpstr>
      <vt:lpstr>Bebas Neue</vt:lpstr>
      <vt:lpstr>Russo One</vt:lpstr>
      <vt:lpstr>Aeronautical Engineering Major for College by Slidesgo</vt:lpstr>
      <vt:lpstr>CACHE  COHERENCE SIMULATION</vt:lpstr>
      <vt:lpstr>BN: 24</vt:lpstr>
      <vt:lpstr>MSI PROTOCOL</vt:lpstr>
      <vt:lpstr>PowerPoint Presentation</vt:lpstr>
      <vt:lpstr>SIMULATION RESULTS</vt:lpstr>
      <vt:lpstr>ACCESS NUMBER 5:</vt:lpstr>
      <vt:lpstr>ACCESS NUMBER 6:</vt:lpstr>
      <vt:lpstr>ACCESS NUMBER 12:</vt:lpstr>
      <vt:lpstr>ACCESS NUMBER 13:</vt:lpstr>
      <vt:lpstr>ACCESS NUMBER 17:</vt:lpstr>
      <vt:lpstr>ACCESS NUMBER 18:</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CACHE COHERENCE SIMULATION</dc:title>
  <cp:lastModifiedBy>Diaa Hassan</cp:lastModifiedBy>
  <cp:revision>23</cp:revision>
  <dcterms:modified xsi:type="dcterms:W3CDTF">2022-05-24T09:09:32Z</dcterms:modified>
</cp:coreProperties>
</file>