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7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8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6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4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3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6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F4EB3-2831-4618-9F2E-26582AD9846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1BAB7F-94E9-4B60-B4DF-9C698A772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136877-B739-4E72-BD31-1A4E44A00EA3}"/>
              </a:ext>
            </a:extLst>
          </p:cNvPr>
          <p:cNvSpPr txBox="1"/>
          <p:nvPr/>
        </p:nvSpPr>
        <p:spPr>
          <a:xfrm>
            <a:off x="3754200" y="944193"/>
            <a:ext cx="72845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  <a:latin typeface="Algerian" panose="04020705040A02060702" pitchFamily="82" charset="0"/>
              </a:rPr>
              <a:t>Welcome to our project</a:t>
            </a:r>
          </a:p>
        </p:txBody>
      </p:sp>
    </p:spTree>
    <p:extLst>
      <p:ext uri="{BB962C8B-B14F-4D97-AF65-F5344CB8AC3E}">
        <p14:creationId xmlns:p14="http://schemas.microsoft.com/office/powerpoint/2010/main" val="25062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2AA02-AE0F-4112-9A5F-E0B2825B4D10}"/>
              </a:ext>
            </a:extLst>
          </p:cNvPr>
          <p:cNvSpPr txBox="1"/>
          <p:nvPr/>
        </p:nvSpPr>
        <p:spPr>
          <a:xfrm flipH="1">
            <a:off x="2421271" y="1442299"/>
            <a:ext cx="9277391" cy="583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Bahnschrift Light SemiCondensed" panose="020B0502040204020203" pitchFamily="34" charset="0"/>
              </a:rPr>
              <a:t>Ahmed Ashraf Mohamed _ 202000563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Bahnschrift Light SemiCondensed" panose="020B0502040204020203" pitchFamily="34" charset="0"/>
              </a:rPr>
              <a:t>Mohamed Hany Ramadan _ 202000165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 err="1">
                <a:latin typeface="Bahnschrift Light SemiCondensed" panose="020B0502040204020203" pitchFamily="34" charset="0"/>
              </a:rPr>
              <a:t>Nouran</a:t>
            </a:r>
            <a:r>
              <a:rPr lang="en-US" sz="3200" dirty="0">
                <a:latin typeface="Bahnschrift Light SemiCondensed" panose="020B0502040204020203" pitchFamily="34" charset="0"/>
              </a:rPr>
              <a:t> Hady Shaaban _ 202001903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Bahnschrift Light SemiCondensed" panose="020B0502040204020203" pitchFamily="34" charset="0"/>
              </a:rPr>
              <a:t>Marwa Mohamed </a:t>
            </a:r>
            <a:r>
              <a:rPr lang="en-US" sz="3200" dirty="0" err="1">
                <a:latin typeface="Bahnschrift Light SemiCondensed" panose="020B0502040204020203" pitchFamily="34" charset="0"/>
              </a:rPr>
              <a:t>Alsayed</a:t>
            </a:r>
            <a:r>
              <a:rPr lang="en-US" sz="3200" dirty="0">
                <a:latin typeface="Bahnschrift Light SemiCondensed" panose="020B0502040204020203" pitchFamily="34" charset="0"/>
              </a:rPr>
              <a:t> _ 202001356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Bahnschrift Light SemiCondensed" panose="020B0502040204020203" pitchFamily="34" charset="0"/>
              </a:rPr>
              <a:t>Abd </a:t>
            </a:r>
            <a:r>
              <a:rPr lang="en-US" sz="3200" dirty="0" err="1">
                <a:latin typeface="Bahnschrift Light SemiCondensed" panose="020B0502040204020203" pitchFamily="34" charset="0"/>
              </a:rPr>
              <a:t>El_Rahman</a:t>
            </a:r>
            <a:r>
              <a:rPr lang="en-US" sz="3200" dirty="0">
                <a:latin typeface="Bahnschrift Light SemiCondensed" panose="020B0502040204020203" pitchFamily="34" charset="0"/>
              </a:rPr>
              <a:t> Yasser </a:t>
            </a:r>
            <a:r>
              <a:rPr lang="en-US" sz="3200" dirty="0" err="1">
                <a:latin typeface="Bahnschrift Light SemiCondensed" panose="020B0502040204020203" pitchFamily="34" charset="0"/>
              </a:rPr>
              <a:t>Ghonaim</a:t>
            </a:r>
            <a:r>
              <a:rPr lang="en-US" sz="3200" dirty="0">
                <a:latin typeface="Bahnschrift Light SemiCondensed" panose="020B0502040204020203" pitchFamily="34" charset="0"/>
              </a:rPr>
              <a:t> 202001502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32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41A8C-BB3C-4CFB-8828-618DA9401EFF}"/>
              </a:ext>
            </a:extLst>
          </p:cNvPr>
          <p:cNvSpPr/>
          <p:nvPr/>
        </p:nvSpPr>
        <p:spPr>
          <a:xfrm>
            <a:off x="1357460" y="-1"/>
            <a:ext cx="10834540" cy="1140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27F84-9987-4D86-81BD-7E0B0E8DC29F}"/>
              </a:ext>
            </a:extLst>
          </p:cNvPr>
          <p:cNvSpPr txBox="1"/>
          <p:nvPr/>
        </p:nvSpPr>
        <p:spPr>
          <a:xfrm flipH="1">
            <a:off x="5018200" y="-405352"/>
            <a:ext cx="717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380043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7C435D-86D0-4078-8F6B-4B56CBB789FA}"/>
              </a:ext>
            </a:extLst>
          </p:cNvPr>
          <p:cNvSpPr/>
          <p:nvPr/>
        </p:nvSpPr>
        <p:spPr>
          <a:xfrm>
            <a:off x="1357460" y="-1"/>
            <a:ext cx="10834540" cy="1140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3538A-32D5-4561-B026-52EE46C1CE09}"/>
              </a:ext>
            </a:extLst>
          </p:cNvPr>
          <p:cNvSpPr txBox="1"/>
          <p:nvPr/>
        </p:nvSpPr>
        <p:spPr>
          <a:xfrm flipH="1">
            <a:off x="5018200" y="-405352"/>
            <a:ext cx="717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55C6A-C9BC-46D4-9212-CD790D89C47B}"/>
              </a:ext>
            </a:extLst>
          </p:cNvPr>
          <p:cNvSpPr txBox="1"/>
          <p:nvPr/>
        </p:nvSpPr>
        <p:spPr>
          <a:xfrm>
            <a:off x="2092750" y="1282046"/>
            <a:ext cx="9521073" cy="436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We have created a program that allows the user to add and delete medicines from the stock .Also, it allows him to update in the medicine details and he can see the medicines stored.</a:t>
            </a:r>
          </a:p>
        </p:txBody>
      </p:sp>
    </p:spTree>
    <p:extLst>
      <p:ext uri="{BB962C8B-B14F-4D97-AF65-F5344CB8AC3E}">
        <p14:creationId xmlns:p14="http://schemas.microsoft.com/office/powerpoint/2010/main" val="99999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741A8C-BB3C-4CFB-8828-618DA9401EFF}"/>
              </a:ext>
            </a:extLst>
          </p:cNvPr>
          <p:cNvSpPr/>
          <p:nvPr/>
        </p:nvSpPr>
        <p:spPr>
          <a:xfrm>
            <a:off x="1357460" y="0"/>
            <a:ext cx="10834540" cy="65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27F84-9987-4D86-81BD-7E0B0E8DC29F}"/>
              </a:ext>
            </a:extLst>
          </p:cNvPr>
          <p:cNvSpPr txBox="1"/>
          <p:nvPr/>
        </p:nvSpPr>
        <p:spPr>
          <a:xfrm flipH="1">
            <a:off x="4688262" y="-622169"/>
            <a:ext cx="717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Flow chart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921380-A97A-4DF9-9121-00EA60B8EEFC}"/>
              </a:ext>
            </a:extLst>
          </p:cNvPr>
          <p:cNvSpPr/>
          <p:nvPr/>
        </p:nvSpPr>
        <p:spPr>
          <a:xfrm>
            <a:off x="3110845" y="716438"/>
            <a:ext cx="1857081" cy="2073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351EDC-195E-4CEF-8652-05D6A5ADF345}"/>
              </a:ext>
            </a:extLst>
          </p:cNvPr>
          <p:cNvSpPr/>
          <p:nvPr/>
        </p:nvSpPr>
        <p:spPr>
          <a:xfrm>
            <a:off x="10202945" y="6155701"/>
            <a:ext cx="1857080" cy="518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BB1A0AF-7068-4810-B85D-1D8CBB39296D}"/>
              </a:ext>
            </a:extLst>
          </p:cNvPr>
          <p:cNvSpPr/>
          <p:nvPr/>
        </p:nvSpPr>
        <p:spPr>
          <a:xfrm>
            <a:off x="3091993" y="2432115"/>
            <a:ext cx="1932494" cy="4807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8E7ADC91-B864-4AAF-9490-BD3FAF7DA4D1}"/>
              </a:ext>
            </a:extLst>
          </p:cNvPr>
          <p:cNvSpPr/>
          <p:nvPr/>
        </p:nvSpPr>
        <p:spPr>
          <a:xfrm>
            <a:off x="3073139" y="3676455"/>
            <a:ext cx="1932494" cy="4807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4FE0A34-DB2B-4621-A4AD-E461BF8218FB}"/>
              </a:ext>
            </a:extLst>
          </p:cNvPr>
          <p:cNvSpPr/>
          <p:nvPr/>
        </p:nvSpPr>
        <p:spPr>
          <a:xfrm>
            <a:off x="3091991" y="3054286"/>
            <a:ext cx="1932494" cy="4807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5F997F1-EEFE-4BFB-8A92-6D372A8624CD}"/>
              </a:ext>
            </a:extLst>
          </p:cNvPr>
          <p:cNvSpPr/>
          <p:nvPr/>
        </p:nvSpPr>
        <p:spPr>
          <a:xfrm>
            <a:off x="3110846" y="4826524"/>
            <a:ext cx="1932494" cy="4807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0C8E5DC-0AFB-4AF6-A40D-3A172F38E92D}"/>
              </a:ext>
            </a:extLst>
          </p:cNvPr>
          <p:cNvSpPr/>
          <p:nvPr/>
        </p:nvSpPr>
        <p:spPr>
          <a:xfrm>
            <a:off x="3101419" y="4260916"/>
            <a:ext cx="1932494" cy="4807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D0767E5-105E-41C5-8CFC-B96C51C1BB1A}"/>
              </a:ext>
            </a:extLst>
          </p:cNvPr>
          <p:cNvSpPr/>
          <p:nvPr/>
        </p:nvSpPr>
        <p:spPr>
          <a:xfrm>
            <a:off x="3139127" y="5354426"/>
            <a:ext cx="1932494" cy="4807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9544866-C0FF-4B7D-B29B-4EDBDCBD5F80}"/>
              </a:ext>
            </a:extLst>
          </p:cNvPr>
          <p:cNvSpPr/>
          <p:nvPr/>
        </p:nvSpPr>
        <p:spPr>
          <a:xfrm>
            <a:off x="3091993" y="1838226"/>
            <a:ext cx="1932494" cy="48076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46302D-6548-4A3F-B819-941CB19B70E2}"/>
              </a:ext>
            </a:extLst>
          </p:cNvPr>
          <p:cNvSpPr/>
          <p:nvPr/>
        </p:nvSpPr>
        <p:spPr>
          <a:xfrm>
            <a:off x="3044858" y="1159496"/>
            <a:ext cx="2111604" cy="461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A41E0-FCA8-4E7F-8BCD-5982BEECB885}"/>
              </a:ext>
            </a:extLst>
          </p:cNvPr>
          <p:cNvSpPr/>
          <p:nvPr/>
        </p:nvSpPr>
        <p:spPr>
          <a:xfrm>
            <a:off x="3044858" y="6132136"/>
            <a:ext cx="2111604" cy="461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DF5B7-543D-4C2E-8D6F-1D0912FB8F30}"/>
              </a:ext>
            </a:extLst>
          </p:cNvPr>
          <p:cNvSpPr txBox="1"/>
          <p:nvPr/>
        </p:nvSpPr>
        <p:spPr>
          <a:xfrm>
            <a:off x="3308808" y="1187777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 choice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4203D2-43D7-4339-89B6-2420011CD2CC}"/>
              </a:ext>
            </a:extLst>
          </p:cNvPr>
          <p:cNvSpPr txBox="1"/>
          <p:nvPr/>
        </p:nvSpPr>
        <p:spPr>
          <a:xfrm>
            <a:off x="3535052" y="1923068"/>
            <a:ext cx="21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Choice==1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78E368-264B-4833-B3C8-3C79AA894B5A}"/>
              </a:ext>
            </a:extLst>
          </p:cNvPr>
          <p:cNvSpPr txBox="1"/>
          <p:nvPr/>
        </p:nvSpPr>
        <p:spPr>
          <a:xfrm>
            <a:off x="3544479" y="2516956"/>
            <a:ext cx="21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Choice==2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8CBE2-8C5B-40EB-9BF8-9E835DF9E12A}"/>
              </a:ext>
            </a:extLst>
          </p:cNvPr>
          <p:cNvSpPr txBox="1"/>
          <p:nvPr/>
        </p:nvSpPr>
        <p:spPr>
          <a:xfrm>
            <a:off x="3487918" y="3139125"/>
            <a:ext cx="21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Choice==3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75B32A-3C1F-4D7D-8ACB-BA12A06B8A82}"/>
              </a:ext>
            </a:extLst>
          </p:cNvPr>
          <p:cNvSpPr txBox="1"/>
          <p:nvPr/>
        </p:nvSpPr>
        <p:spPr>
          <a:xfrm>
            <a:off x="3469064" y="3789574"/>
            <a:ext cx="21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Choice==4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5FBC3-87DA-4384-9BBA-52220A5DC3D7}"/>
              </a:ext>
            </a:extLst>
          </p:cNvPr>
          <p:cNvSpPr txBox="1"/>
          <p:nvPr/>
        </p:nvSpPr>
        <p:spPr>
          <a:xfrm>
            <a:off x="3469064" y="4317475"/>
            <a:ext cx="21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Choice==5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DF881D-8468-429A-9668-E70C9E4D4B3E}"/>
              </a:ext>
            </a:extLst>
          </p:cNvPr>
          <p:cNvSpPr txBox="1"/>
          <p:nvPr/>
        </p:nvSpPr>
        <p:spPr>
          <a:xfrm>
            <a:off x="3478491" y="4892511"/>
            <a:ext cx="21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Choice==6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757BF7-9ED8-49B3-A722-7F168C86FC85}"/>
              </a:ext>
            </a:extLst>
          </p:cNvPr>
          <p:cNvSpPr txBox="1"/>
          <p:nvPr/>
        </p:nvSpPr>
        <p:spPr>
          <a:xfrm>
            <a:off x="3506772" y="5448692"/>
            <a:ext cx="2111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Choice==7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C0BF7-8A62-4013-8352-C190A01B3991}"/>
              </a:ext>
            </a:extLst>
          </p:cNvPr>
          <p:cNvCxnSpPr>
            <a:stCxn id="2" idx="4"/>
          </p:cNvCxnSpPr>
          <p:nvPr/>
        </p:nvCxnSpPr>
        <p:spPr>
          <a:xfrm>
            <a:off x="4039386" y="923827"/>
            <a:ext cx="23567" cy="28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0149DC-6A89-4910-B0F5-3B22A63440D3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4058240" y="1621410"/>
            <a:ext cx="42420" cy="216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260E8-5328-4819-B337-6E70583FFFCB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4058240" y="2318991"/>
            <a:ext cx="0" cy="11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3FAB55-655E-44CB-AE4E-FFFF72346E2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058238" y="2875175"/>
            <a:ext cx="4716" cy="179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E1AF01-CD67-40BA-AEA4-A1E0F9A6AC4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029960" y="3535051"/>
            <a:ext cx="28278" cy="160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A04C4E-531E-4B6B-A7F8-9E8B35216B2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29960" y="4157220"/>
            <a:ext cx="9426" cy="150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CB80AB-69E0-440A-9F77-E09688C5948B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4067666" y="4741681"/>
            <a:ext cx="9427" cy="8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3C7B9F-EA7F-4E64-8FBD-4315F35C7AC6}"/>
              </a:ext>
            </a:extLst>
          </p:cNvPr>
          <p:cNvCxnSpPr>
            <a:cxnSpLocks/>
            <a:stCxn id="15" idx="0"/>
            <a:endCxn id="15" idx="0"/>
          </p:cNvCxnSpPr>
          <p:nvPr/>
        </p:nvCxnSpPr>
        <p:spPr>
          <a:xfrm>
            <a:off x="4105374" y="53544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49043A-46BA-4A95-B9D7-654DA9771CE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100660" y="5835191"/>
            <a:ext cx="14140" cy="296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29345C-4581-4C10-A6DE-0E9283232241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5156462" y="6363093"/>
            <a:ext cx="5046483" cy="5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ACD70C7-CB23-4FE4-AEC4-8DF36255045C}"/>
              </a:ext>
            </a:extLst>
          </p:cNvPr>
          <p:cNvSpPr txBox="1"/>
          <p:nvPr/>
        </p:nvSpPr>
        <p:spPr>
          <a:xfrm>
            <a:off x="3563332" y="6146275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E24511-9498-482B-9AAD-74E6849A0865}"/>
              </a:ext>
            </a:extLst>
          </p:cNvPr>
          <p:cNvSpPr txBox="1"/>
          <p:nvPr/>
        </p:nvSpPr>
        <p:spPr>
          <a:xfrm>
            <a:off x="10953946" y="6315958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5A9333-C885-4B33-90D9-E3CAF7F710C8}"/>
              </a:ext>
            </a:extLst>
          </p:cNvPr>
          <p:cNvSpPr/>
          <p:nvPr/>
        </p:nvSpPr>
        <p:spPr>
          <a:xfrm>
            <a:off x="6843861" y="1734530"/>
            <a:ext cx="2111604" cy="461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DFF50C-2CB4-4251-A943-FCCC7CEB2EED}"/>
              </a:ext>
            </a:extLst>
          </p:cNvPr>
          <p:cNvSpPr txBox="1"/>
          <p:nvPr/>
        </p:nvSpPr>
        <p:spPr>
          <a:xfrm>
            <a:off x="7126665" y="1762811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medicine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CABD15-537A-4BC0-8193-78F6D822FA33}"/>
              </a:ext>
            </a:extLst>
          </p:cNvPr>
          <p:cNvSpPr/>
          <p:nvPr/>
        </p:nvSpPr>
        <p:spPr>
          <a:xfrm>
            <a:off x="6843862" y="2337846"/>
            <a:ext cx="2111604" cy="461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3F2DC4-61B8-4090-BA74-E59C8B39B05A}"/>
              </a:ext>
            </a:extLst>
          </p:cNvPr>
          <p:cNvSpPr txBox="1"/>
          <p:nvPr/>
        </p:nvSpPr>
        <p:spPr>
          <a:xfrm>
            <a:off x="7145519" y="2337847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medicine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7E9B62-51C9-40B9-97FD-1B1761350BF9}"/>
              </a:ext>
            </a:extLst>
          </p:cNvPr>
          <p:cNvSpPr/>
          <p:nvPr/>
        </p:nvSpPr>
        <p:spPr>
          <a:xfrm>
            <a:off x="6843862" y="2950588"/>
            <a:ext cx="2111604" cy="461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9CA867-A276-4A9B-944E-B7FC753109DF}"/>
              </a:ext>
            </a:extLst>
          </p:cNvPr>
          <p:cNvSpPr txBox="1"/>
          <p:nvPr/>
        </p:nvSpPr>
        <p:spPr>
          <a:xfrm>
            <a:off x="7154946" y="2950589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medicine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8B9F011-4DB5-4CD3-A59B-B0E324087A41}"/>
              </a:ext>
            </a:extLst>
          </p:cNvPr>
          <p:cNvSpPr/>
          <p:nvPr/>
        </p:nvSpPr>
        <p:spPr>
          <a:xfrm>
            <a:off x="6843862" y="3544477"/>
            <a:ext cx="2111604" cy="461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D34A4B-F63E-40A1-AC08-735418D197CC}"/>
              </a:ext>
            </a:extLst>
          </p:cNvPr>
          <p:cNvSpPr txBox="1"/>
          <p:nvPr/>
        </p:nvSpPr>
        <p:spPr>
          <a:xfrm>
            <a:off x="6985263" y="3619893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all medicines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6292B0-A3BA-4068-B5D1-C1C83B7316AD}"/>
              </a:ext>
            </a:extLst>
          </p:cNvPr>
          <p:cNvSpPr/>
          <p:nvPr/>
        </p:nvSpPr>
        <p:spPr>
          <a:xfrm>
            <a:off x="6843862" y="4176073"/>
            <a:ext cx="2111604" cy="461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564817-48D8-450E-9B36-A5226AE622D5}"/>
              </a:ext>
            </a:extLst>
          </p:cNvPr>
          <p:cNvSpPr txBox="1"/>
          <p:nvPr/>
        </p:nvSpPr>
        <p:spPr>
          <a:xfrm>
            <a:off x="6825007" y="4242062"/>
            <a:ext cx="345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info of medicine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7156F02-7879-4F5C-ABD4-5D95B9C8D463}"/>
              </a:ext>
            </a:extLst>
          </p:cNvPr>
          <p:cNvSpPr/>
          <p:nvPr/>
        </p:nvSpPr>
        <p:spPr>
          <a:xfrm>
            <a:off x="6834435" y="4817095"/>
            <a:ext cx="2111604" cy="461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71D5FA-676A-47B2-A121-29F807AC98FC}"/>
              </a:ext>
            </a:extLst>
          </p:cNvPr>
          <p:cNvSpPr txBox="1"/>
          <p:nvPr/>
        </p:nvSpPr>
        <p:spPr>
          <a:xfrm>
            <a:off x="7145519" y="4817096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 medicine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0ED94AC-3C17-4B79-99D0-963D194DF5A5}"/>
              </a:ext>
            </a:extLst>
          </p:cNvPr>
          <p:cNvSpPr/>
          <p:nvPr/>
        </p:nvSpPr>
        <p:spPr>
          <a:xfrm>
            <a:off x="6872143" y="5476971"/>
            <a:ext cx="2111604" cy="461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AF122F-A898-4641-9394-4E181B573EB1}"/>
              </a:ext>
            </a:extLst>
          </p:cNvPr>
          <p:cNvSpPr txBox="1"/>
          <p:nvPr/>
        </p:nvSpPr>
        <p:spPr>
          <a:xfrm>
            <a:off x="7626287" y="5514679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06E6C2F-6A6E-4D3A-AA56-018BA7F5C8D1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4911365" y="1965487"/>
            <a:ext cx="1932496" cy="8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F241064-A159-4A00-BDEC-46B4584A9421}"/>
              </a:ext>
            </a:extLst>
          </p:cNvPr>
          <p:cNvCxnSpPr>
            <a:cxnSpLocks/>
          </p:cNvCxnSpPr>
          <p:nvPr/>
        </p:nvCxnSpPr>
        <p:spPr>
          <a:xfrm flipV="1">
            <a:off x="4873658" y="2568803"/>
            <a:ext cx="1932496" cy="8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930FDFB-9212-47C5-9E83-6CDFB571FBC1}"/>
              </a:ext>
            </a:extLst>
          </p:cNvPr>
          <p:cNvCxnSpPr>
            <a:cxnSpLocks/>
          </p:cNvCxnSpPr>
          <p:nvPr/>
        </p:nvCxnSpPr>
        <p:spPr>
          <a:xfrm flipV="1">
            <a:off x="4920792" y="3190971"/>
            <a:ext cx="1932496" cy="8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5B3A5B-1519-460C-8FA3-557519CE0768}"/>
              </a:ext>
            </a:extLst>
          </p:cNvPr>
          <p:cNvCxnSpPr>
            <a:cxnSpLocks/>
          </p:cNvCxnSpPr>
          <p:nvPr/>
        </p:nvCxnSpPr>
        <p:spPr>
          <a:xfrm flipV="1">
            <a:off x="4930218" y="3822567"/>
            <a:ext cx="1932496" cy="8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94D7429-D45A-4468-A56E-C1E9157702A2}"/>
              </a:ext>
            </a:extLst>
          </p:cNvPr>
          <p:cNvCxnSpPr>
            <a:cxnSpLocks/>
          </p:cNvCxnSpPr>
          <p:nvPr/>
        </p:nvCxnSpPr>
        <p:spPr>
          <a:xfrm flipV="1">
            <a:off x="4930218" y="4444736"/>
            <a:ext cx="1932496" cy="8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C4F47EB-AD81-4D52-BCCA-41D5C2780876}"/>
              </a:ext>
            </a:extLst>
          </p:cNvPr>
          <p:cNvCxnSpPr>
            <a:cxnSpLocks/>
          </p:cNvCxnSpPr>
          <p:nvPr/>
        </p:nvCxnSpPr>
        <p:spPr>
          <a:xfrm flipV="1">
            <a:off x="4949072" y="4991491"/>
            <a:ext cx="1932496" cy="8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A6EEE3E-4BBA-41E5-87D3-3689D468FC36}"/>
              </a:ext>
            </a:extLst>
          </p:cNvPr>
          <p:cNvCxnSpPr>
            <a:cxnSpLocks/>
          </p:cNvCxnSpPr>
          <p:nvPr/>
        </p:nvCxnSpPr>
        <p:spPr>
          <a:xfrm flipV="1">
            <a:off x="4939645" y="5618375"/>
            <a:ext cx="192306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A22C50-A385-4F43-BD0D-54A36156D7E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1131485" y="1960775"/>
            <a:ext cx="0" cy="4194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F17E1AE-901C-459F-9DCB-343CAB4231A3}"/>
              </a:ext>
            </a:extLst>
          </p:cNvPr>
          <p:cNvCxnSpPr>
            <a:cxnSpLocks/>
          </p:cNvCxnSpPr>
          <p:nvPr/>
        </p:nvCxnSpPr>
        <p:spPr>
          <a:xfrm>
            <a:off x="8946037" y="1989057"/>
            <a:ext cx="2196445" cy="1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C7D0BE4-8983-4609-AF56-20027CF9D0DE}"/>
              </a:ext>
            </a:extLst>
          </p:cNvPr>
          <p:cNvCxnSpPr>
            <a:cxnSpLocks/>
          </p:cNvCxnSpPr>
          <p:nvPr/>
        </p:nvCxnSpPr>
        <p:spPr>
          <a:xfrm>
            <a:off x="8946037" y="2601799"/>
            <a:ext cx="2196445" cy="1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E4D568F-A3E6-4816-9245-8EAD87676A9D}"/>
              </a:ext>
            </a:extLst>
          </p:cNvPr>
          <p:cNvCxnSpPr>
            <a:cxnSpLocks/>
          </p:cNvCxnSpPr>
          <p:nvPr/>
        </p:nvCxnSpPr>
        <p:spPr>
          <a:xfrm>
            <a:off x="8955463" y="3252249"/>
            <a:ext cx="2196445" cy="1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2239B52-3F13-4A50-BD2F-49B8FAA70775}"/>
              </a:ext>
            </a:extLst>
          </p:cNvPr>
          <p:cNvCxnSpPr>
            <a:cxnSpLocks/>
          </p:cNvCxnSpPr>
          <p:nvPr/>
        </p:nvCxnSpPr>
        <p:spPr>
          <a:xfrm>
            <a:off x="8927183" y="3799003"/>
            <a:ext cx="2196445" cy="1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230C89E-4D3B-4CFD-85C9-4A2AC1C392F5}"/>
              </a:ext>
            </a:extLst>
          </p:cNvPr>
          <p:cNvCxnSpPr>
            <a:cxnSpLocks/>
          </p:cNvCxnSpPr>
          <p:nvPr/>
        </p:nvCxnSpPr>
        <p:spPr>
          <a:xfrm>
            <a:off x="8955463" y="4364612"/>
            <a:ext cx="2196445" cy="1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4A50D17-A4BC-4046-9BE9-DF6B16EC9F86}"/>
              </a:ext>
            </a:extLst>
          </p:cNvPr>
          <p:cNvCxnSpPr>
            <a:cxnSpLocks/>
          </p:cNvCxnSpPr>
          <p:nvPr/>
        </p:nvCxnSpPr>
        <p:spPr>
          <a:xfrm>
            <a:off x="8955463" y="5052768"/>
            <a:ext cx="2196445" cy="1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545A035-36A8-49FC-9802-F1C9A1256CEE}"/>
              </a:ext>
            </a:extLst>
          </p:cNvPr>
          <p:cNvCxnSpPr>
            <a:cxnSpLocks/>
          </p:cNvCxnSpPr>
          <p:nvPr/>
        </p:nvCxnSpPr>
        <p:spPr>
          <a:xfrm>
            <a:off x="8993170" y="5693790"/>
            <a:ext cx="2196445" cy="1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64D471F-2ED8-4980-A185-FC2180EEB457}"/>
              </a:ext>
            </a:extLst>
          </p:cNvPr>
          <p:cNvSpPr txBox="1"/>
          <p:nvPr/>
        </p:nvSpPr>
        <p:spPr>
          <a:xfrm>
            <a:off x="5572816" y="1613553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C8B442-882B-4A05-AF7B-519B3EEC84AF}"/>
              </a:ext>
            </a:extLst>
          </p:cNvPr>
          <p:cNvSpPr txBox="1"/>
          <p:nvPr/>
        </p:nvSpPr>
        <p:spPr>
          <a:xfrm>
            <a:off x="5619949" y="2801331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41F78A-938E-4ACE-84F6-A82A96953992}"/>
              </a:ext>
            </a:extLst>
          </p:cNvPr>
          <p:cNvSpPr txBox="1"/>
          <p:nvPr/>
        </p:nvSpPr>
        <p:spPr>
          <a:xfrm>
            <a:off x="5638803" y="3461207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445711B-438E-4948-B96D-3BB5006B6F17}"/>
              </a:ext>
            </a:extLst>
          </p:cNvPr>
          <p:cNvSpPr txBox="1"/>
          <p:nvPr/>
        </p:nvSpPr>
        <p:spPr>
          <a:xfrm>
            <a:off x="5572815" y="5195739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50492DC-E2B7-45AA-A753-32204ADBB3FD}"/>
              </a:ext>
            </a:extLst>
          </p:cNvPr>
          <p:cNvSpPr txBox="1"/>
          <p:nvPr/>
        </p:nvSpPr>
        <p:spPr>
          <a:xfrm>
            <a:off x="5648230" y="4611277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335AFF-1EBC-4491-B55E-0D844D0555E1}"/>
              </a:ext>
            </a:extLst>
          </p:cNvPr>
          <p:cNvSpPr txBox="1"/>
          <p:nvPr/>
        </p:nvSpPr>
        <p:spPr>
          <a:xfrm>
            <a:off x="5695364" y="4045669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7D12BD4-3372-43C0-AAF4-08698CD339C2}"/>
              </a:ext>
            </a:extLst>
          </p:cNvPr>
          <p:cNvSpPr txBox="1"/>
          <p:nvPr/>
        </p:nvSpPr>
        <p:spPr>
          <a:xfrm>
            <a:off x="5582242" y="2282856"/>
            <a:ext cx="218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2605B6A-F9E0-4CEC-879C-08557C4B0F1F}"/>
              </a:ext>
            </a:extLst>
          </p:cNvPr>
          <p:cNvSpPr txBox="1"/>
          <p:nvPr/>
        </p:nvSpPr>
        <p:spPr>
          <a:xfrm>
            <a:off x="3508345" y="2179160"/>
            <a:ext cx="218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D3FA0B-B024-4F39-93DC-99FB403D4333}"/>
              </a:ext>
            </a:extLst>
          </p:cNvPr>
          <p:cNvSpPr txBox="1"/>
          <p:nvPr/>
        </p:nvSpPr>
        <p:spPr>
          <a:xfrm>
            <a:off x="3451784" y="2848463"/>
            <a:ext cx="218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690F232-FB01-4AF1-8DC9-847E88E8468B}"/>
              </a:ext>
            </a:extLst>
          </p:cNvPr>
          <p:cNvSpPr txBox="1"/>
          <p:nvPr/>
        </p:nvSpPr>
        <p:spPr>
          <a:xfrm>
            <a:off x="3451784" y="3470632"/>
            <a:ext cx="218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A3B84D-74A9-4AFF-8C2A-5AD63733E4FC}"/>
              </a:ext>
            </a:extLst>
          </p:cNvPr>
          <p:cNvSpPr txBox="1"/>
          <p:nvPr/>
        </p:nvSpPr>
        <p:spPr>
          <a:xfrm>
            <a:off x="3489491" y="4064521"/>
            <a:ext cx="218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F893B7A-16C4-4510-8509-ECBAAE78871D}"/>
              </a:ext>
            </a:extLst>
          </p:cNvPr>
          <p:cNvSpPr txBox="1"/>
          <p:nvPr/>
        </p:nvSpPr>
        <p:spPr>
          <a:xfrm>
            <a:off x="3451784" y="4648983"/>
            <a:ext cx="218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D50B9B4-EBE5-45E0-858A-86DCBD559CFC}"/>
              </a:ext>
            </a:extLst>
          </p:cNvPr>
          <p:cNvSpPr txBox="1"/>
          <p:nvPr/>
        </p:nvSpPr>
        <p:spPr>
          <a:xfrm>
            <a:off x="3546052" y="5799053"/>
            <a:ext cx="218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4327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42F68-4E30-46E9-8298-A8971793D38A}"/>
              </a:ext>
            </a:extLst>
          </p:cNvPr>
          <p:cNvSpPr/>
          <p:nvPr/>
        </p:nvSpPr>
        <p:spPr>
          <a:xfrm>
            <a:off x="659875" y="4336330"/>
            <a:ext cx="2752628" cy="509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B2EBE-F2A3-40D5-AD53-A92B052FA462}"/>
              </a:ext>
            </a:extLst>
          </p:cNvPr>
          <p:cNvSpPr/>
          <p:nvPr/>
        </p:nvSpPr>
        <p:spPr>
          <a:xfrm>
            <a:off x="1489435" y="0"/>
            <a:ext cx="2073897" cy="509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9D1B5-62ED-47D2-A15C-EDD52CF8BE8A}"/>
              </a:ext>
            </a:extLst>
          </p:cNvPr>
          <p:cNvSpPr/>
          <p:nvPr/>
        </p:nvSpPr>
        <p:spPr>
          <a:xfrm flipV="1">
            <a:off x="659876" y="4308046"/>
            <a:ext cx="1136244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B40F3-71B8-4AE5-A97F-1A174AD5C079}"/>
              </a:ext>
            </a:extLst>
          </p:cNvPr>
          <p:cNvSpPr txBox="1"/>
          <p:nvPr/>
        </p:nvSpPr>
        <p:spPr>
          <a:xfrm flipH="1">
            <a:off x="1629422" y="0"/>
            <a:ext cx="2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Add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8A14-76D5-43A0-B39E-4D53E88ACE21}"/>
              </a:ext>
            </a:extLst>
          </p:cNvPr>
          <p:cNvSpPr txBox="1"/>
          <p:nvPr/>
        </p:nvSpPr>
        <p:spPr>
          <a:xfrm flipH="1">
            <a:off x="1092094" y="4392890"/>
            <a:ext cx="2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delete function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5CFC37F-21F8-40EC-9E7B-9F147B273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18" y="103696"/>
            <a:ext cx="7641182" cy="4015704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E774D36-C91C-4F35-B560-8C6333DBC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4"/>
          <a:stretch/>
        </p:blipFill>
        <p:spPr>
          <a:xfrm>
            <a:off x="4581427" y="4524868"/>
            <a:ext cx="6623680" cy="22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42F68-4E30-46E9-8298-A8971793D38A}"/>
              </a:ext>
            </a:extLst>
          </p:cNvPr>
          <p:cNvSpPr/>
          <p:nvPr/>
        </p:nvSpPr>
        <p:spPr>
          <a:xfrm>
            <a:off x="829558" y="3242821"/>
            <a:ext cx="2752628" cy="509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B2EBE-F2A3-40D5-AD53-A92B052FA462}"/>
              </a:ext>
            </a:extLst>
          </p:cNvPr>
          <p:cNvSpPr/>
          <p:nvPr/>
        </p:nvSpPr>
        <p:spPr>
          <a:xfrm>
            <a:off x="1489435" y="0"/>
            <a:ext cx="2073897" cy="509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B40F3-71B8-4AE5-A97F-1A174AD5C079}"/>
              </a:ext>
            </a:extLst>
          </p:cNvPr>
          <p:cNvSpPr txBox="1"/>
          <p:nvPr/>
        </p:nvSpPr>
        <p:spPr>
          <a:xfrm flipH="1">
            <a:off x="1412605" y="0"/>
            <a:ext cx="2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update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8A14-76D5-43A0-B39E-4D53E88ACE21}"/>
              </a:ext>
            </a:extLst>
          </p:cNvPr>
          <p:cNvSpPr txBox="1"/>
          <p:nvPr/>
        </p:nvSpPr>
        <p:spPr>
          <a:xfrm flipH="1">
            <a:off x="1224070" y="3271101"/>
            <a:ext cx="2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Print all function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83B448C-6CF1-47DC-9172-2FF45E9C1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13" y="3928307"/>
            <a:ext cx="9411093" cy="292969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9653178-F585-4935-A5A5-B405466B0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6" r="4139"/>
          <a:stretch/>
        </p:blipFill>
        <p:spPr>
          <a:xfrm>
            <a:off x="3940402" y="121551"/>
            <a:ext cx="7739408" cy="34929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7FDA48-F7B3-46B0-9C44-33A0EBAD7E60}"/>
              </a:ext>
            </a:extLst>
          </p:cNvPr>
          <p:cNvSpPr/>
          <p:nvPr/>
        </p:nvSpPr>
        <p:spPr>
          <a:xfrm flipV="1">
            <a:off x="821703" y="3696875"/>
            <a:ext cx="1136244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42F68-4E30-46E9-8298-A8971793D38A}"/>
              </a:ext>
            </a:extLst>
          </p:cNvPr>
          <p:cNvSpPr/>
          <p:nvPr/>
        </p:nvSpPr>
        <p:spPr>
          <a:xfrm>
            <a:off x="829558" y="3242821"/>
            <a:ext cx="2752628" cy="509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B2EBE-F2A3-40D5-AD53-A92B052FA462}"/>
              </a:ext>
            </a:extLst>
          </p:cNvPr>
          <p:cNvSpPr/>
          <p:nvPr/>
        </p:nvSpPr>
        <p:spPr>
          <a:xfrm>
            <a:off x="1489435" y="0"/>
            <a:ext cx="2073897" cy="509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B40F3-71B8-4AE5-A97F-1A174AD5C079}"/>
              </a:ext>
            </a:extLst>
          </p:cNvPr>
          <p:cNvSpPr txBox="1"/>
          <p:nvPr/>
        </p:nvSpPr>
        <p:spPr>
          <a:xfrm flipH="1">
            <a:off x="1412605" y="0"/>
            <a:ext cx="2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update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8A14-76D5-43A0-B39E-4D53E88ACE21}"/>
              </a:ext>
            </a:extLst>
          </p:cNvPr>
          <p:cNvSpPr txBox="1"/>
          <p:nvPr/>
        </p:nvSpPr>
        <p:spPr>
          <a:xfrm flipH="1">
            <a:off x="1224070" y="3271101"/>
            <a:ext cx="2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Print all function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83B448C-6CF1-47DC-9172-2FF45E9C1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13" y="3928307"/>
            <a:ext cx="9411093" cy="292969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9653178-F585-4935-A5A5-B405466B0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6" r="4139"/>
          <a:stretch/>
        </p:blipFill>
        <p:spPr>
          <a:xfrm>
            <a:off x="3940402" y="121551"/>
            <a:ext cx="7739408" cy="34929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7FDA48-F7B3-46B0-9C44-33A0EBAD7E60}"/>
              </a:ext>
            </a:extLst>
          </p:cNvPr>
          <p:cNvSpPr/>
          <p:nvPr/>
        </p:nvSpPr>
        <p:spPr>
          <a:xfrm flipV="1">
            <a:off x="821703" y="3696875"/>
            <a:ext cx="1136244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5B2EBE-F2A3-40D5-AD53-A92B052FA462}"/>
              </a:ext>
            </a:extLst>
          </p:cNvPr>
          <p:cNvSpPr/>
          <p:nvPr/>
        </p:nvSpPr>
        <p:spPr>
          <a:xfrm>
            <a:off x="1489435" y="0"/>
            <a:ext cx="2073897" cy="509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B40F3-71B8-4AE5-A97F-1A174AD5C079}"/>
              </a:ext>
            </a:extLst>
          </p:cNvPr>
          <p:cNvSpPr txBox="1"/>
          <p:nvPr/>
        </p:nvSpPr>
        <p:spPr>
          <a:xfrm flipH="1">
            <a:off x="1412605" y="0"/>
            <a:ext cx="231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sell function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B719A5F-38C6-41F7-BD28-DAE7346DB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0"/>
          <a:stretch/>
        </p:blipFill>
        <p:spPr>
          <a:xfrm>
            <a:off x="1944957" y="722208"/>
            <a:ext cx="10121873" cy="54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4E1B1-BD25-4F48-8DE9-B5357F2533C0}"/>
              </a:ext>
            </a:extLst>
          </p:cNvPr>
          <p:cNvSpPr txBox="1"/>
          <p:nvPr/>
        </p:nvSpPr>
        <p:spPr>
          <a:xfrm>
            <a:off x="1847655" y="2347275"/>
            <a:ext cx="101173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  <a:latin typeface="Colonna MT" panose="04020805060202030203" pitchFamily="82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418267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376</TotalTime>
  <Words>147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Aldhabi</vt:lpstr>
      <vt:lpstr>Algerian</vt:lpstr>
      <vt:lpstr>Arial</vt:lpstr>
      <vt:lpstr>Bahnschrift Light SemiCondensed</vt:lpstr>
      <vt:lpstr>Colonna MT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ashraf Mohamed</dc:creator>
  <cp:lastModifiedBy>Ahmed ashraf Mohamed</cp:lastModifiedBy>
  <cp:revision>12</cp:revision>
  <dcterms:created xsi:type="dcterms:W3CDTF">2021-06-06T12:57:51Z</dcterms:created>
  <dcterms:modified xsi:type="dcterms:W3CDTF">2021-06-06T19:13:54Z</dcterms:modified>
</cp:coreProperties>
</file>