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C57"/>
    <a:srgbClr val="FFA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3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6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08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C9817-8801-4169-8E8D-D4A1F2DF7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41FBB-CA60-4E8C-A9B8-9A12F130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28" y="938953"/>
            <a:ext cx="4452326" cy="143306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WELCOME TO OUR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      </a:t>
            </a:r>
            <a:r>
              <a:rPr lang="en-US" sz="2800" dirty="0">
                <a:solidFill>
                  <a:srgbClr val="FFFFFF"/>
                </a:solidFill>
              </a:rPr>
              <a:t>MEMORY  TILE 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F755E-2F24-4486-B532-3CA59CE4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221502"/>
            <a:ext cx="4320228" cy="221727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We  will </a:t>
            </a:r>
            <a:r>
              <a:rPr lang="en-US" sz="4000" dirty="0">
                <a:solidFill>
                  <a:srgbClr val="FFFFFF">
                    <a:alpha val="75000"/>
                  </a:srgbClr>
                </a:solidFill>
              </a:rPr>
              <a:t>discuss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 the process of building our 				</a:t>
            </a:r>
            <a:r>
              <a:rPr lang="en-US" sz="3600" dirty="0">
                <a:solidFill>
                  <a:srgbClr val="FFFFFF">
                    <a:alpha val="75000"/>
                  </a:srgbClr>
                </a:solidFill>
              </a:rPr>
              <a:t>game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matching !!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6C480-3DFD-42F7-9ED6-6028A43CF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49696"/>
            <a:ext cx="12191980" cy="685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6519E8-5A78-4066-8FD9-BB2B8794A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8" y="211604"/>
            <a:ext cx="2637182" cy="215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5D8FC-84A0-47A3-91AB-65322DDE9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37" y="49695"/>
            <a:ext cx="2888974" cy="2153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BE0002-3FFC-4491-889B-AB10E3284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57" y="2731021"/>
            <a:ext cx="3034846" cy="2153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BC9235-3439-47C4-BBB5-356865A76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3" y="49695"/>
            <a:ext cx="2414805" cy="21532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1A94D-087E-4EAF-B146-78CC3D3F8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47" y="3140215"/>
            <a:ext cx="3372679" cy="29204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BA91B0-E32C-4552-9705-23A3474832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60" y="5446165"/>
            <a:ext cx="1060831" cy="16416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8240A9-6D41-4776-92E3-79FC268DCC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61" y="5396481"/>
            <a:ext cx="1456913" cy="1461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121D1-DA54-485D-83E4-C0BFEB6E94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" y="2364865"/>
            <a:ext cx="3276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44164" y="0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385011" y="368968"/>
            <a:ext cx="4379495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EACH MEMBER’S </a:t>
            </a:r>
            <a:r>
              <a:rPr lang="en-US" sz="4000" dirty="0">
                <a:solidFill>
                  <a:srgbClr val="FFA1B7"/>
                </a:solidFill>
              </a:rPr>
              <a:t>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1A6-47DA-4BEC-B2FB-143E1E286F58}"/>
              </a:ext>
            </a:extLst>
          </p:cNvPr>
          <p:cNvSpPr txBox="1"/>
          <p:nvPr/>
        </p:nvSpPr>
        <p:spPr>
          <a:xfrm>
            <a:off x="385012" y="1445822"/>
            <a:ext cx="205338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NOURAN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153" y="4060931"/>
            <a:ext cx="2603113" cy="2999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A6C67-4527-41EF-855D-6F4E78624168}"/>
              </a:ext>
            </a:extLst>
          </p:cNvPr>
          <p:cNvSpPr txBox="1"/>
          <p:nvPr/>
        </p:nvSpPr>
        <p:spPr>
          <a:xfrm>
            <a:off x="560853" y="2794698"/>
            <a:ext cx="5422232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buttons of  the levels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sure the two selected buttons have the same answer.</a:t>
            </a:r>
          </a:p>
        </p:txBody>
      </p:sp>
    </p:spTree>
    <p:extLst>
      <p:ext uri="{BB962C8B-B14F-4D97-AF65-F5344CB8AC3E}">
        <p14:creationId xmlns:p14="http://schemas.microsoft.com/office/powerpoint/2010/main" val="40759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88328" y="0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385011" y="368968"/>
            <a:ext cx="4379495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EACH MEMBER’S </a:t>
            </a:r>
            <a:r>
              <a:rPr lang="en-US" sz="4000" dirty="0">
                <a:solidFill>
                  <a:srgbClr val="FFA1B7"/>
                </a:solidFill>
              </a:rPr>
              <a:t>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1A6-47DA-4BEC-B2FB-143E1E286F58}"/>
              </a:ext>
            </a:extLst>
          </p:cNvPr>
          <p:cNvSpPr txBox="1"/>
          <p:nvPr/>
        </p:nvSpPr>
        <p:spPr>
          <a:xfrm>
            <a:off x="385012" y="1445822"/>
            <a:ext cx="205338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NOURAN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0" y="4092471"/>
            <a:ext cx="2603113" cy="299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A3F1F-F7BE-42FF-967F-A99E07B22539}"/>
              </a:ext>
            </a:extLst>
          </p:cNvPr>
          <p:cNvSpPr txBox="1"/>
          <p:nvPr/>
        </p:nvSpPr>
        <p:spPr>
          <a:xfrm>
            <a:off x="578283" y="2476757"/>
            <a:ext cx="5100622" cy="147732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inserting images to be matched </a:t>
            </a: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 of fli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pping the buttons to show our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44164" y="0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385011" y="368968"/>
            <a:ext cx="4379495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EACH MEMBER’S </a:t>
            </a:r>
            <a:r>
              <a:rPr lang="en-US" sz="4000" dirty="0">
                <a:solidFill>
                  <a:srgbClr val="FFA1B7"/>
                </a:solidFill>
              </a:rPr>
              <a:t>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1A6-47DA-4BEC-B2FB-143E1E286F58}"/>
              </a:ext>
            </a:extLst>
          </p:cNvPr>
          <p:cNvSpPr txBox="1"/>
          <p:nvPr/>
        </p:nvSpPr>
        <p:spPr>
          <a:xfrm>
            <a:off x="385011" y="1270584"/>
            <a:ext cx="205338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DOAA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0" y="4092471"/>
            <a:ext cx="2603113" cy="2999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A6C67-4527-41EF-855D-6F4E78624168}"/>
              </a:ext>
            </a:extLst>
          </p:cNvPr>
          <p:cNvSpPr txBox="1"/>
          <p:nvPr/>
        </p:nvSpPr>
        <p:spPr>
          <a:xfrm>
            <a:off x="1138379" y="1938848"/>
            <a:ext cx="5422232" cy="29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Matches: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list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 list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Colors list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Active background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6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88328" y="0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385011" y="368968"/>
            <a:ext cx="4379495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EACH MEMBER’S </a:t>
            </a:r>
            <a:r>
              <a:rPr lang="en-US" sz="4000" dirty="0">
                <a:solidFill>
                  <a:srgbClr val="FFA1B7"/>
                </a:solidFill>
              </a:rPr>
              <a:t>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1A6-47DA-4BEC-B2FB-143E1E286F58}"/>
              </a:ext>
            </a:extLst>
          </p:cNvPr>
          <p:cNvSpPr txBox="1"/>
          <p:nvPr/>
        </p:nvSpPr>
        <p:spPr>
          <a:xfrm>
            <a:off x="385012" y="1445822"/>
            <a:ext cx="205338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MARWA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0" y="4092471"/>
            <a:ext cx="2603113" cy="299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A3F1F-F7BE-42FF-967F-A99E07B22539}"/>
              </a:ext>
            </a:extLst>
          </p:cNvPr>
          <p:cNvSpPr txBox="1"/>
          <p:nvPr/>
        </p:nvSpPr>
        <p:spPr>
          <a:xfrm>
            <a:off x="385011" y="2145610"/>
            <a:ext cx="4603317" cy="123110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sure that there are only two selected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88328" y="12201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385011" y="368968"/>
            <a:ext cx="4379495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EACH MEMBER’S </a:t>
            </a:r>
            <a:r>
              <a:rPr lang="en-US" sz="4000" dirty="0">
                <a:solidFill>
                  <a:srgbClr val="FFA1B7"/>
                </a:solidFill>
              </a:rPr>
              <a:t>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1A6-47DA-4BEC-B2FB-143E1E286F58}"/>
              </a:ext>
            </a:extLst>
          </p:cNvPr>
          <p:cNvSpPr txBox="1"/>
          <p:nvPr/>
        </p:nvSpPr>
        <p:spPr>
          <a:xfrm>
            <a:off x="385011" y="1445822"/>
            <a:ext cx="425325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NOURAN &amp; MARWA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153" y="4060931"/>
            <a:ext cx="2603113" cy="2999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A6C67-4527-41EF-855D-6F4E78624168}"/>
              </a:ext>
            </a:extLst>
          </p:cNvPr>
          <p:cNvSpPr txBox="1"/>
          <p:nvPr/>
        </p:nvSpPr>
        <p:spPr>
          <a:xfrm>
            <a:off x="-133181" y="2237643"/>
            <a:ext cx="5415878" cy="348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Transferring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between levels</a:t>
            </a:r>
            <a:endParaRPr lang="en-US" sz="2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the windows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the </a:t>
            </a:r>
            <a:r>
              <a:rPr lang="en-US" sz="4000" b="1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DEF99-DF73-459F-8B46-D8CEC894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88328" y="12201"/>
            <a:ext cx="12280328" cy="69076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0D6D6-8042-4043-8EE9-FA57C275D415}"/>
              </a:ext>
            </a:extLst>
          </p:cNvPr>
          <p:cNvSpPr txBox="1"/>
          <p:nvPr/>
        </p:nvSpPr>
        <p:spPr>
          <a:xfrm>
            <a:off x="1067399" y="1160538"/>
            <a:ext cx="9741628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TRY OUR GAME AND SEND TO US YOUR  			    FEEDBACK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B8656-1E79-4237-B16C-85E10900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153" y="4060931"/>
            <a:ext cx="2603113" cy="29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096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DividendVTI</vt:lpstr>
      <vt:lpstr> WELCOME TO OUR        MEMORY  TILE 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TO OUR        MEMORY  TILE  GAME</dc:title>
  <dc:creator>Nouran Shaaban</dc:creator>
  <cp:lastModifiedBy>Nouran Shaaban</cp:lastModifiedBy>
  <cp:revision>2</cp:revision>
  <dcterms:created xsi:type="dcterms:W3CDTF">2021-01-16T22:24:35Z</dcterms:created>
  <dcterms:modified xsi:type="dcterms:W3CDTF">2021-01-17T00:15:42Z</dcterms:modified>
</cp:coreProperties>
</file>