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1" r:id="rId7"/>
    <p:sldId id="277" r:id="rId8"/>
    <p:sldId id="262" r:id="rId9"/>
    <p:sldId id="278" r:id="rId10"/>
    <p:sldId id="283" r:id="rId11"/>
    <p:sldId id="284" r:id="rId12"/>
    <p:sldId id="263" r:id="rId13"/>
    <p:sldId id="274" r:id="rId14"/>
    <p:sldId id="281" r:id="rId15"/>
    <p:sldId id="282" r:id="rId16"/>
    <p:sldId id="264" r:id="rId17"/>
    <p:sldId id="275" r:id="rId18"/>
    <p:sldId id="279" r:id="rId19"/>
    <p:sldId id="280" r:id="rId20"/>
    <p:sldId id="265" r:id="rId21"/>
    <p:sldId id="260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D560-32D1-5904-6B99-7E4B233C5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3461" y="1089330"/>
            <a:ext cx="7613843" cy="336001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Deep Learning</a:t>
            </a:r>
            <a:br>
              <a:rPr lang="en-GB" dirty="0"/>
            </a:br>
            <a:r>
              <a:rPr lang="en-GB" dirty="0" err="1"/>
              <a:t>cse</a:t>
            </a:r>
            <a:r>
              <a:rPr lang="en-GB" dirty="0"/>
              <a:t> 485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PROJECT : FACE MASK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3A503-2A26-6746-43EF-F6E07C190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3461" y="4886664"/>
            <a:ext cx="7197726" cy="385051"/>
          </a:xfrm>
        </p:spPr>
        <p:txBody>
          <a:bodyPr/>
          <a:lstStyle/>
          <a:p>
            <a:pPr algn="ctr"/>
            <a:r>
              <a:rPr lang="en-GB" dirty="0"/>
              <a:t>Nouran Ahmed </a:t>
            </a:r>
            <a:r>
              <a:rPr lang="en-GB" dirty="0" err="1"/>
              <a:t>Abdelhameed</a:t>
            </a:r>
            <a:r>
              <a:rPr lang="en-GB" dirty="0"/>
              <a:t>  18p4496</a:t>
            </a:r>
          </a:p>
        </p:txBody>
      </p:sp>
    </p:spTree>
    <p:extLst>
      <p:ext uri="{BB962C8B-B14F-4D97-AF65-F5344CB8AC3E}">
        <p14:creationId xmlns:p14="http://schemas.microsoft.com/office/powerpoint/2010/main" val="184817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A5B-CE78-9721-E30B-6811A453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File mask_detect.py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6F6A1F-CB7D-AC15-3B8C-AB0AB87EB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973" y="2200533"/>
            <a:ext cx="5935028" cy="34907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1AFB4-3BAE-4C08-4E0A-0F2B6E3E0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808" y="1911776"/>
            <a:ext cx="5688218" cy="41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A5B-CE78-9721-E30B-6811A453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File mask_detect.py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D48916-6F4A-B5A3-28DA-97930D0C2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153" y="2261418"/>
            <a:ext cx="5064706" cy="36496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8E0EC-6E02-2FCD-A7CA-BADDCFDC0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427" y="2743199"/>
            <a:ext cx="6496317" cy="24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4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7AAC-9B7D-2105-B9E6-A9C6767D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Training</a:t>
            </a:r>
            <a:br>
              <a:rPr lang="en-GB" sz="3300" dirty="0"/>
            </a:b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15C9-F10A-3C04-A749-59B81D7E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1844703"/>
            <a:ext cx="4099947" cy="407106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trained my model by 12 epochs and here is the result of every epoch in the training process and the last epoch with accuracy 97.33%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we can see the classification report which is says that the model is very good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674F0-3FEE-2395-BC53-EF7D0B334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255" y="1548076"/>
            <a:ext cx="5949190" cy="32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7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7AAC-9B7D-2105-B9E6-A9C6767D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sz="3600" dirty="0"/>
              <a:t>Training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15C9-F10A-3C04-A749-59B81D7E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099144"/>
            <a:ext cx="4002936" cy="3800211"/>
          </a:xfrm>
        </p:spPr>
        <p:txBody>
          <a:bodyPr>
            <a:normAutofit/>
          </a:bodyPr>
          <a:lstStyle/>
          <a:p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also see that at the graph of loss and accuracy throughout the 12 epochs and it seems the loss is decreasing, and the accuracy is increasing which is a very good model.</a:t>
            </a:r>
          </a:p>
          <a:p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707F8857-F54A-65A5-17F1-90403C11A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00" r="-1943"/>
          <a:stretch/>
        </p:blipFill>
        <p:spPr bwMode="auto">
          <a:xfrm>
            <a:off x="5289752" y="1287991"/>
            <a:ext cx="6095593" cy="41197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91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7AAC-9B7D-2105-B9E6-A9C6767D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Training</a:t>
            </a:r>
            <a:br>
              <a:rPr lang="en-GB" sz="3300" dirty="0"/>
            </a:b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15C9-F10A-3C04-A749-59B81D7E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5" y="1548077"/>
            <a:ext cx="4434687" cy="5613619"/>
          </a:xfrm>
        </p:spPr>
        <p:txBody>
          <a:bodyPr>
            <a:normAutofit/>
          </a:bodyPr>
          <a:lstStyle/>
          <a:p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ResNet50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also see that at the graph of loss and accuracy throughout the 12 epochs and it seems the loss is decreasing, and the accuracy is increasing which is a very good model.</a:t>
            </a:r>
          </a:p>
          <a:p>
            <a:pPr marL="0" indent="0"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trained my model by 12 epochs and here is the result of every epoch in the training process and the last epoch with accuracy 99.08%</a:t>
            </a:r>
          </a:p>
          <a:p>
            <a:pPr marL="0" indent="0">
              <a:buNone/>
            </a:pP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F1B6CCB1-5345-D642-B89C-05615DA0B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64" t="22756"/>
          <a:stretch/>
        </p:blipFill>
        <p:spPr bwMode="auto">
          <a:xfrm>
            <a:off x="6764800" y="639097"/>
            <a:ext cx="3921717" cy="277608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2BFE25A-DD37-C444-DC05-499199EF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24" y="3522111"/>
            <a:ext cx="482946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58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7AAC-9B7D-2105-B9E6-A9C6767D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Training</a:t>
            </a:r>
            <a:br>
              <a:rPr lang="en-GB" sz="3300" dirty="0"/>
            </a:b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15C9-F10A-3C04-A749-59B81D7E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764" y="1799304"/>
            <a:ext cx="4099947" cy="5329084"/>
          </a:xfrm>
        </p:spPr>
        <p:txBody>
          <a:bodyPr>
            <a:normAutofit/>
          </a:bodyPr>
          <a:lstStyle/>
          <a:p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InceptionV3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also see that at the graph of loss and accuracy throughout the 12 epochs and it seems the loss is decreasing, and the accuracy is increasing which is a very good model.</a:t>
            </a:r>
          </a:p>
          <a:p>
            <a:pPr marL="0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trained my model by 12 epochs and here is the result of every epoch in the training process and the last epoch with accuracy 92.75%</a:t>
            </a:r>
          </a:p>
          <a:p>
            <a:pPr marL="0" indent="0">
              <a:buNone/>
            </a:pP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3074454-07B6-6A15-FC0B-0D056CE8F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43"/>
          <a:stretch/>
        </p:blipFill>
        <p:spPr bwMode="auto">
          <a:xfrm>
            <a:off x="6626942" y="639098"/>
            <a:ext cx="4016227" cy="290930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4CB7EBD-5388-68E3-8731-5808787A18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" b="3843"/>
          <a:stretch/>
        </p:blipFill>
        <p:spPr bwMode="auto">
          <a:xfrm>
            <a:off x="6385038" y="3738991"/>
            <a:ext cx="477977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739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998-EEB5-192D-1D64-BEF49FE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F228-817F-2983-EBD1-03E49B15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 marL="342900" lvl="0" indent="-342900" rtl="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real time video streams with mask and no mask.</a:t>
            </a:r>
          </a:p>
          <a:p>
            <a:pPr lvl="0" rtl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</a:t>
            </a:r>
            <a:endParaRPr lang="en-GB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 detected that there is a person wearing mask or not with very high accuracy.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Picture 3" descr="A screenshot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B4AC0275-09C4-3091-1E70-7A15528BF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6" r="1865" b="-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6" name="Picture 5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F5C56153-2262-2399-45A6-C79B6AC65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71" r="978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273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998-EEB5-192D-1D64-BEF49FE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F228-817F-2983-EBD1-03E49B15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 marL="342900" lvl="0" indent="-342900" rtl="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images with mask and no mask.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 detected that there is a person wearing mask or not with very high accuracy.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Picture 3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D7F72BC-246A-ED1B-1D7E-E1F8F33E1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6" r="3" b="1130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2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460B53E6-65B2-C9D0-EAD1-86A8BBB58B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0" r="1" b="662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927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998-EEB5-192D-1D64-BEF49FE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F228-817F-2983-EBD1-03E49B15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 marL="342900" lvl="0" indent="-342900" rtl="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images with mask and no mask.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ResNet50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 detected that there is a person wearing mask or not with the highest accuracy.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5" name="Picture 4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1CBE4DCF-09FA-8A10-89F0-8B49C51CB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6" r="3" b="3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79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1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B081B994-90B0-9714-B89A-47FA13817D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8" b="5866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53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998-EEB5-192D-1D64-BEF49FE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F228-817F-2983-EBD1-03E49B15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 marL="342900" lvl="0" indent="-342900" rtl="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images with mask and no mask.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InceptionV3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 detected that there is a person wearing mask or not with the lowest accuracy.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Picture 3" descr="A person taking a selfie&#10;&#10;Description automatically generated">
            <a:extLst>
              <a:ext uri="{FF2B5EF4-FFF2-40B4-BE49-F238E27FC236}">
                <a16:creationId xmlns:a16="http://schemas.microsoft.com/office/drawing/2014/main" id="{8263918F-3408-1945-30BC-D50324985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8" r="1" b="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346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428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3BBC7A8F-0EF6-0C8A-D31E-A55F89ED43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9" r="1" b="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23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C283-E475-EA85-518F-27C5A05E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agenda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A298-73D1-2A79-C1D2-21F6AC56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Problem Statement</a:t>
            </a:r>
          </a:p>
          <a:p>
            <a:r>
              <a:rPr lang="en-GB" dirty="0"/>
              <a:t>Diagram</a:t>
            </a:r>
          </a:p>
          <a:p>
            <a:r>
              <a:rPr lang="en-GB" dirty="0"/>
              <a:t>Applications</a:t>
            </a:r>
          </a:p>
          <a:p>
            <a:r>
              <a:rPr lang="en-GB" dirty="0"/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MobileNetV2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Transfer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File mask_detect.py</a:t>
            </a:r>
          </a:p>
          <a:p>
            <a:r>
              <a:rPr lang="en-GB" dirty="0"/>
              <a:t>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Comparison between other architectures </a:t>
            </a:r>
          </a:p>
        </p:txBody>
      </p:sp>
    </p:spTree>
    <p:extLst>
      <p:ext uri="{BB962C8B-B14F-4D97-AF65-F5344CB8AC3E}">
        <p14:creationId xmlns:p14="http://schemas.microsoft.com/office/powerpoint/2010/main" val="18191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A8C2-EAD3-DA0C-6379-FC5BEEED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96" y="349417"/>
            <a:ext cx="9912034" cy="1392950"/>
          </a:xfrm>
        </p:spPr>
        <p:txBody>
          <a:bodyPr/>
          <a:lstStyle/>
          <a:p>
            <a:r>
              <a:rPr lang="en-GB" dirty="0"/>
              <a:t>Comparison between other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3D07-5318-2DDC-E458-4A6DE2F8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95" y="1742367"/>
            <a:ext cx="10826433" cy="462662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 :</a:t>
            </a:r>
          </a:p>
          <a:p>
            <a:pPr marL="171450" indent="0">
              <a:lnSpc>
                <a:spcPct val="107000"/>
              </a:lnSpc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it’s accurate model with accuracy 97.33% and when we tested it on images it worked well with a good prediction value but still resNet50 better than it.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model takes to finish the 12 epochs 18 minutes and it the shortest time between all the models.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ResNet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it’s the most accurate model with accuracy 99.08% and when we tested it on images it worked so well with the highest prediction values among the remaining models. 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model takes to finish the 12 epochs 53 minutes and it the longest time between all the models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InceptionV3 :</a:t>
            </a:r>
          </a:p>
          <a:p>
            <a:pPr marL="171450" indent="0">
              <a:lnSpc>
                <a:spcPct val="107000"/>
              </a:lnSpc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it’s the most accurate model with accuracy 92.75 % and when we tested it on images it worked so well with the lowest prediction values among the other models. 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model takes to finish the 12 epochs 34 minutes and it is an average time between the other models.</a:t>
            </a:r>
          </a:p>
        </p:txBody>
      </p:sp>
    </p:spTree>
    <p:extLst>
      <p:ext uri="{BB962C8B-B14F-4D97-AF65-F5344CB8AC3E}">
        <p14:creationId xmlns:p14="http://schemas.microsoft.com/office/powerpoint/2010/main" val="275560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52541-7D14-58E0-31E7-ECF5DD7B0C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15730"/>
          <a:stretch/>
        </p:blipFill>
        <p:spPr>
          <a:xfrm>
            <a:off x="6350" y="-2674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6F367-8BAB-91DB-1DD1-DF9B0EEC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4B01-82D7-CAE0-3341-BC9F740D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6" y="2065867"/>
            <a:ext cx="10131425" cy="364913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Healthcare Facilities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 be utilized in hospitals, clinics, and other healthcare settings to reinforce infection control measures. By identifying individuals who are not wearing masks , healthcare providers can take immediate action to prevent the spread of infections.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 Spaces and Transportation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 be deployed in public spaces such as shopping malls, airports, train stations, and bus terminals. These systems help ensuring a safer environment for both staff and visitors.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Educational Institutions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Schools, colleges, and universities can benefit from face mask detection systems to ensure the safety of students, teachers, and staff.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Workplaces and Offices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 be implemented in office buildings, factories, and other work environments to ensure that employees adhere to mask-wearing protocols. By automating the monitoring process, these systems help maintain a healthy and productive workplace.</a:t>
            </a:r>
          </a:p>
        </p:txBody>
      </p:sp>
    </p:spTree>
    <p:extLst>
      <p:ext uri="{BB962C8B-B14F-4D97-AF65-F5344CB8AC3E}">
        <p14:creationId xmlns:p14="http://schemas.microsoft.com/office/powerpoint/2010/main" val="417027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80942F42-7A76-3342-1CDA-1C0D14A00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5858" b="191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DB46-0139-0AEA-0F03-58EBC9D9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505860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4650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A58E-6E1E-18BA-1294-E80F1629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9B1A-624C-8138-7FBD-99E453F87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GB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face of the COVID-19 pandemic, public health measures such as wearing face masks have become paramount in preventing the spread of the virus</a:t>
            </a:r>
            <a:r>
              <a:rPr lang="en-GB" sz="1700" dirty="0"/>
              <a:t>.</a:t>
            </a:r>
          </a:p>
          <a:p>
            <a:r>
              <a:rPr lang="en-GB" sz="17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GB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 mask detection systems have emerged as a powerful tool to monitor and enforce compliance with face mask regulations in various settings, including public spaces, workplaces, and transportation hubs.</a:t>
            </a:r>
          </a:p>
          <a:p>
            <a:r>
              <a:rPr lang="en-GB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development and implementation of face mask detection systems have significant implications for public health and safety. </a:t>
            </a:r>
            <a:endParaRPr lang="en-GB" sz="1700" dirty="0"/>
          </a:p>
        </p:txBody>
      </p:sp>
      <p:pic>
        <p:nvPicPr>
          <p:cNvPr id="4" name="Picture 3" descr="A person wearing a face mask&#10;&#10;Description automatically generated">
            <a:extLst>
              <a:ext uri="{FF2B5EF4-FFF2-40B4-BE49-F238E27FC236}">
                <a16:creationId xmlns:a16="http://schemas.microsoft.com/office/drawing/2014/main" id="{B4C38226-1869-5AC1-A8AE-7FAB3A838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r="21273" b="3"/>
          <a:stretch/>
        </p:blipFill>
        <p:spPr bwMode="auto">
          <a:xfrm>
            <a:off x="7590936" y="990600"/>
            <a:ext cx="3445714" cy="48005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84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8B36-B330-FE60-80FE-2BDA6764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4C7D-6635-A6A1-FA69-CC7C16CB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40690"/>
            <a:ext cx="11113935" cy="5780597"/>
          </a:xfrm>
        </p:spPr>
        <p:txBody>
          <a:bodyPr/>
          <a:lstStyle/>
          <a:p>
            <a:r>
              <a:rPr lang="en-GB" sz="1700" dirty="0"/>
              <a:t>The goal is to create an automated system that can analyse video frames, identify faces, and accurately classify whether a person is wearing a mask or not wearing a mask at all.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address this problem, we will utilize Python,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OpenCV, which are popular tools and libraries for computer vision and deep learning tasks.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 leveraging pre-trained deep learning models and image processing techniques, we can develop an efficient and effective face mask detection system that operates on real video streams and images.</a:t>
            </a:r>
          </a:p>
        </p:txBody>
      </p:sp>
    </p:spTree>
    <p:extLst>
      <p:ext uri="{BB962C8B-B14F-4D97-AF65-F5344CB8AC3E}">
        <p14:creationId xmlns:p14="http://schemas.microsoft.com/office/powerpoint/2010/main" val="319347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EA58E-6E1E-18BA-1294-E80F1629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811569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4" name="Picture 3" descr="A picture containing diagram, text, line, plan&#10;&#10;Description automatically generated">
            <a:extLst>
              <a:ext uri="{FF2B5EF4-FFF2-40B4-BE49-F238E27FC236}">
                <a16:creationId xmlns:a16="http://schemas.microsoft.com/office/drawing/2014/main" id="{F8635FC0-533D-3723-DFEA-FB73E26E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1" y="2506234"/>
            <a:ext cx="10346266" cy="30780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62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6058-5EA3-E440-A97C-24D23E21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7" y="609600"/>
            <a:ext cx="10173170" cy="1076077"/>
          </a:xfrm>
        </p:spPr>
        <p:txBody>
          <a:bodyPr/>
          <a:lstStyle/>
          <a:p>
            <a:r>
              <a:rPr lang="en-GB" dirty="0"/>
              <a:t>IMPLMENTATION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4981-4D73-334D-2E97-2EF3B0F3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" y="1439186"/>
            <a:ext cx="10682304" cy="6830170"/>
          </a:xfrm>
        </p:spPr>
        <p:txBody>
          <a:bodyPr/>
          <a:lstStyle/>
          <a:p>
            <a:r>
              <a:rPr lang="en-GB" dirty="0"/>
              <a:t>Dataset: From Kaggle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With Mask: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Without Mask: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person wearing a face mask&#10;&#10;Description automatically generated with medium confidence">
            <a:extLst>
              <a:ext uri="{FF2B5EF4-FFF2-40B4-BE49-F238E27FC236}">
                <a16:creationId xmlns:a16="http://schemas.microsoft.com/office/drawing/2014/main" id="{64D2C323-9357-0B60-D4AC-0FE324598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66" y="2529840"/>
            <a:ext cx="2637790" cy="179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erson wearing a face mask&#10;&#10;Description automatically generated with medium confidence">
            <a:extLst>
              <a:ext uri="{FF2B5EF4-FFF2-40B4-BE49-F238E27FC236}">
                <a16:creationId xmlns:a16="http://schemas.microsoft.com/office/drawing/2014/main" id="{62E2DD14-32B5-29A7-0041-6568CA17D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81" y="2396363"/>
            <a:ext cx="1296063" cy="193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close up of a person's face&#10;&#10;Description automatically generated">
            <a:extLst>
              <a:ext uri="{FF2B5EF4-FFF2-40B4-BE49-F238E27FC236}">
                <a16:creationId xmlns:a16="http://schemas.microsoft.com/office/drawing/2014/main" id="{6CF814FC-DBA6-A255-CCC0-F9DE17C11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26" y="4884420"/>
            <a:ext cx="2007870" cy="166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 up of a person's face&#10;&#10;Description automatically generated">
            <a:extLst>
              <a:ext uri="{FF2B5EF4-FFF2-40B4-BE49-F238E27FC236}">
                <a16:creationId xmlns:a16="http://schemas.microsoft.com/office/drawing/2014/main" id="{7C606B81-4FC0-0A45-40CC-D13A9B68D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95" y="4884420"/>
            <a:ext cx="1551305" cy="156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8707C737-0D41-24E8-2DED-F762A8E1EB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537" y="2396363"/>
            <a:ext cx="2058697" cy="205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person's face&#10;&#10;Description automatically generated">
            <a:extLst>
              <a:ext uri="{FF2B5EF4-FFF2-40B4-BE49-F238E27FC236}">
                <a16:creationId xmlns:a16="http://schemas.microsoft.com/office/drawing/2014/main" id="{13DE566C-5872-3D93-310F-4ED421C35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14" y="4869180"/>
            <a:ext cx="196342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69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6058-5EA3-E440-A97C-24D23E21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7" y="609600"/>
            <a:ext cx="10173170" cy="1076077"/>
          </a:xfrm>
        </p:spPr>
        <p:txBody>
          <a:bodyPr/>
          <a:lstStyle/>
          <a:p>
            <a:r>
              <a:rPr lang="en-GB" dirty="0"/>
              <a:t>IMPLMENTATION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4981-4D73-334D-2E97-2EF3B0F3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" y="1439186"/>
            <a:ext cx="10682304" cy="683017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Pre-processing: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Pre-process the label so we performed one-hot encoding on the labels by the LabelBinarizer which is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SciKit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Learn class that accepts Categorical data as input and returns a NumPy array. 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 data augmentation on images to generate new images by ImageDataGenerator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FaceNet</a:t>
            </a:r>
            <a:r>
              <a:rPr lang="en-GB" dirty="0"/>
              <a:t>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 deep learning architecture for face recognition developed by researchers at Google. It uses a deep convolutional neural network (CNN) to extract high-level features from face images and then maps these features into a lower-dimensional space called an embedding and I used pre-trained Caffe models to Detect and classify faces with third-party DNNs which is res10_300x300_ssd_iter_140000. And 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prototxt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which is model definition files that are required when you train a model. </a:t>
            </a:r>
            <a:endParaRPr lang="en-GB" dirty="0"/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79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A5B-CE78-9721-E30B-6811A453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MOBILENET V2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354C-AC0A-E929-4F99-6F312810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52" y="2261418"/>
            <a:ext cx="4487574" cy="453173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GB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  employs a depth-wise convolution which is , it applies a separate filter to each input channel and produces a set of intermediate output channels followed by a point-wise linear projection to change the number of channels and It takes the intermediate output channels from the depth-wise convolution and performs a 1 × 1 convolution on them. </a:t>
            </a:r>
          </a:p>
          <a:p>
            <a:pPr>
              <a:lnSpc>
                <a:spcPct val="90000"/>
              </a:lnSpc>
            </a:pPr>
            <a:r>
              <a:rPr lang="en-GB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structure reduces the number of parameters and computations compared to traditional residuals.</a:t>
            </a:r>
          </a:p>
          <a:p>
            <a:pPr>
              <a:lnSpc>
                <a:spcPct val="90000"/>
              </a:lnSpc>
            </a:pPr>
            <a:r>
              <a:rPr lang="en-GB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concept of linear bottlenecks, which are used to increase the non-linearity of the network By applying a lightweight non-linearity, such as a </a:t>
            </a:r>
            <a:r>
              <a:rPr lang="en-GB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GB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the depth-wise convolution, the network can capture more complex features while keeping the model size small.</a:t>
            </a:r>
          </a:p>
          <a:p>
            <a:pPr>
              <a:lnSpc>
                <a:spcPct val="90000"/>
              </a:lnSpc>
            </a:pPr>
            <a:endParaRPr lang="en-GB" sz="1300" dirty="0"/>
          </a:p>
        </p:txBody>
      </p:sp>
      <p:pic>
        <p:nvPicPr>
          <p:cNvPr id="4" name="Picture 3" descr="A picture containing diagram, line, screenshot, plot&#10;&#10;Description automatically generated">
            <a:extLst>
              <a:ext uri="{FF2B5EF4-FFF2-40B4-BE49-F238E27FC236}">
                <a16:creationId xmlns:a16="http://schemas.microsoft.com/office/drawing/2014/main" id="{57F824D1-09EC-5B96-450E-02498B854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31" t="3927"/>
          <a:stretch/>
        </p:blipFill>
        <p:spPr bwMode="auto">
          <a:xfrm>
            <a:off x="5453255" y="3260430"/>
            <a:ext cx="6095593" cy="13835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670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A5B-CE78-9721-E30B-6811A453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GB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354C-AC0A-E929-4F99-6F312810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Loading the base model as MobileNetV2, Resnet50 and InceptionV3, we freeze the output layer to adjust it with our goal, so we add an average2Dpool with 7*7 kernel size then 2 dense layer (fully connected) with 128 units and the last one 2 units to predict which is a person wearing a mask or not.</a:t>
            </a:r>
          </a:p>
        </p:txBody>
      </p:sp>
      <p:pic>
        <p:nvPicPr>
          <p:cNvPr id="5" name="Picture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2691510-F17F-8B04-FFCE-85890933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32" y="2065867"/>
            <a:ext cx="3801460" cy="30411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92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1229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Wingdings</vt:lpstr>
      <vt:lpstr>Celestial</vt:lpstr>
      <vt:lpstr>Deep Learning cse 485  PROJECT : FACE MASK DETECTION</vt:lpstr>
      <vt:lpstr>agenda</vt:lpstr>
      <vt:lpstr>Introduction</vt:lpstr>
      <vt:lpstr>Problem statement</vt:lpstr>
      <vt:lpstr>Diagram</vt:lpstr>
      <vt:lpstr>IMPLMENTATION</vt:lpstr>
      <vt:lpstr>IMPLMENTATION</vt:lpstr>
      <vt:lpstr>MOBILENET V2 ARCHITECTURE</vt:lpstr>
      <vt:lpstr>Transfer Learning</vt:lpstr>
      <vt:lpstr>File mask_detect.py</vt:lpstr>
      <vt:lpstr>File mask_detect.py</vt:lpstr>
      <vt:lpstr>Training </vt:lpstr>
      <vt:lpstr>Training </vt:lpstr>
      <vt:lpstr>Training </vt:lpstr>
      <vt:lpstr>Training </vt:lpstr>
      <vt:lpstr>Results </vt:lpstr>
      <vt:lpstr>Results </vt:lpstr>
      <vt:lpstr>Results </vt:lpstr>
      <vt:lpstr>Results </vt:lpstr>
      <vt:lpstr>Comparison between other architectures </vt:lpstr>
      <vt:lpstr>Applications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cse 483 Phase 2</dc:title>
  <dc:creator>Nouran Ahmed Abd Elhameed Mohamed Saad 18P4496</dc:creator>
  <cp:lastModifiedBy>Nouran Ahmed Abd Elhameed Mohamed Saad 18P4496</cp:lastModifiedBy>
  <cp:revision>19</cp:revision>
  <dcterms:created xsi:type="dcterms:W3CDTF">2022-05-21T23:49:25Z</dcterms:created>
  <dcterms:modified xsi:type="dcterms:W3CDTF">2023-06-12T16:24:55Z</dcterms:modified>
</cp:coreProperties>
</file>