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<Relationships xmlns="http://schemas.openxmlformats.org/package/2006/relationships">
    <Relationship Id="rId3" Type="http://schemas.openxmlformats.org/package/2006/relationships/metadata/core-properties" Target="docProps/core.xml"/>
    <Relationship Id="rId2" Type="http://schemas.openxmlformats.org/package/2006/relationships/metadata/thumbnail" Target="docProps/thumbnail.jpeg"/>
    <Relationship Id="rId1" Type="http://schemas.openxmlformats.org/officeDocument/2006/relationships/officeDocument" Target="ppt/presentation.xml"/>
    <Relationship Id="rId4" Type="http://schemas.openxmlformats.org/officeDocument/2006/relationships/extended-properties" Target="docProps/app.xml"/>
    <Relationship Id="rId5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8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EFCAA-0619-4CA3-8452-FBC9BC10E63E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BCE3-7CA2-40AC-89D3-418276E69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77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EFCAA-0619-4CA3-8452-FBC9BC10E63E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BCE3-7CA2-40AC-89D3-418276E69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012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EFCAA-0619-4CA3-8452-FBC9BC10E63E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BCE3-7CA2-40AC-89D3-418276E69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586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EFCAA-0619-4CA3-8452-FBC9BC10E63E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BCE3-7CA2-40AC-89D3-418276E69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954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EFCAA-0619-4CA3-8452-FBC9BC10E63E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BCE3-7CA2-40AC-89D3-418276E69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51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EFCAA-0619-4CA3-8452-FBC9BC10E63E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BCE3-7CA2-40AC-89D3-418276E69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02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EFCAA-0619-4CA3-8452-FBC9BC10E63E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BCE3-7CA2-40AC-89D3-418276E69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65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EFCAA-0619-4CA3-8452-FBC9BC10E63E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BCE3-7CA2-40AC-89D3-418276E69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26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EFCAA-0619-4CA3-8452-FBC9BC10E63E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BCE3-7CA2-40AC-89D3-418276E69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556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EFCAA-0619-4CA3-8452-FBC9BC10E63E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BCE3-7CA2-40AC-89D3-418276E69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921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EFCAA-0619-4CA3-8452-FBC9BC10E63E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BCE3-7CA2-40AC-89D3-418276E69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4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EFCAA-0619-4CA3-8452-FBC9BC10E63E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CBCE3-7CA2-40AC-89D3-418276E69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812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8257"/>
            <a:ext cx="12192000" cy="590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371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9057"/>
            <a:ext cx="12192000" cy="485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920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huawei</dc:creator>
  <cp:lastModifiedBy>huawei</cp:lastModifiedBy>
  <cp:revision>2</cp:revision>
  <dcterms:created xsi:type="dcterms:W3CDTF">2023-10-15T21:48:22Z</dcterms:created>
  <dcterms:modified xsi:type="dcterms:W3CDTF">2023-10-15T21:49:26Z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(2)RYd9apt4lI/NebzB3noR1fSLqNHk97NDcVPsmK2e2suJAa+Nqor3M9Hl3KHqnBcYjewY6t3n
MChrJYiug40zvZ4S6f2Y53qlSHt+u6vMmiCSJctsCASSdTSpnAS5lXlFH6UKvrYNUB1x6BAf
IdnPhBl2YFa9yzPLS4Q05BQdmSgt80Z6TjB9/TzgJWoGsgREEsiPE58MImu8e2vigx4+pqjB
C0nGvVRxHTzNN6oYVW</vt:lpwstr>
  </property>
  <property fmtid="{D5CDD505-2E9C-101B-9397-08002B2CF9AE}" pid="3" name="_2015_ms_pID_7253431">
    <vt:lpwstr>aJ3OYaxqJcentNhhoQ07FfXvibEoDL+WvFJvWx3/1C4++MyvlrBmEO
pw2wSGCAP3N5xXtIbCiSU9me7Wmf44r2SBI4QG1FxVjpNJY1Uro/qwdvICDSUzgr+iU7LrMu
OI1eWXPAv5/xctVLZJn7ydokNCmZZUOceo9lNFCQHSKv/JxqRY6dpS5cDmRAB9rmWaY=</vt:lpwstr>
  </property>
</Properties>
</file>