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ACE1-9DAA-43C6-ABB6-1F99C5DD500E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1A70D88-6FC9-413C-B50A-090094D5068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ACE1-9DAA-43C6-ABB6-1F99C5DD500E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0D88-6FC9-413C-B50A-090094D5068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1A70D88-6FC9-413C-B50A-090094D5068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ACE1-9DAA-43C6-ABB6-1F99C5DD500E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ACE1-9DAA-43C6-ABB6-1F99C5DD500E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1A70D88-6FC9-413C-B50A-090094D5068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ACE1-9DAA-43C6-ABB6-1F99C5DD500E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1A70D88-6FC9-413C-B50A-090094D5068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DBACE1-9DAA-43C6-ABB6-1F99C5DD500E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0D88-6FC9-413C-B50A-090094D5068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ACE1-9DAA-43C6-ABB6-1F99C5DD500E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1A70D88-6FC9-413C-B50A-090094D5068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ACE1-9DAA-43C6-ABB6-1F99C5DD500E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1A70D88-6FC9-413C-B50A-090094D506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ACE1-9DAA-43C6-ABB6-1F99C5DD500E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A70D88-6FC9-413C-B50A-090094D506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1A70D88-6FC9-413C-B50A-090094D5068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ACE1-9DAA-43C6-ABB6-1F99C5DD500E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1A70D88-6FC9-413C-B50A-090094D5068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DBACE1-9DAA-43C6-ABB6-1F99C5DD500E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DBACE1-9DAA-43C6-ABB6-1F99C5DD500E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1A70D88-6FC9-413C-B50A-090094D5068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971800"/>
            <a:ext cx="6400800" cy="1752600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400" dirty="0" err="1" smtClean="0">
                <a:latin typeface="Perpetua" pitchFamily="18" charset="0"/>
              </a:rPr>
              <a:t>Reem</a:t>
            </a:r>
            <a:r>
              <a:rPr lang="en-US" sz="2400" dirty="0" smtClean="0">
                <a:latin typeface="Perpetua" pitchFamily="18" charset="0"/>
              </a:rPr>
              <a:t> Mohamed     20120489    IS-6</a:t>
            </a:r>
            <a:endParaRPr lang="en-US" sz="2400" dirty="0" smtClean="0">
              <a:latin typeface="Perpetua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dirty="0" err="1" smtClean="0">
                <a:latin typeface="Perpetua" pitchFamily="18" charset="0"/>
              </a:rPr>
              <a:t>Malak</a:t>
            </a:r>
            <a:r>
              <a:rPr lang="en-US" sz="2400" dirty="0" smtClean="0">
                <a:latin typeface="Perpetua" pitchFamily="18" charset="0"/>
              </a:rPr>
              <a:t> </a:t>
            </a:r>
            <a:r>
              <a:rPr lang="en-US" sz="2400" dirty="0" err="1" smtClean="0">
                <a:latin typeface="Perpetua" pitchFamily="18" charset="0"/>
              </a:rPr>
              <a:t>Medhat</a:t>
            </a:r>
            <a:r>
              <a:rPr lang="en-US" sz="2400" dirty="0" smtClean="0">
                <a:latin typeface="Perpetua" pitchFamily="18" charset="0"/>
              </a:rPr>
              <a:t>      </a:t>
            </a:r>
            <a:r>
              <a:rPr lang="en-US" sz="2400" dirty="0" smtClean="0">
                <a:latin typeface="Perpetua" pitchFamily="18" charset="0"/>
              </a:rPr>
              <a:t>20120396</a:t>
            </a:r>
            <a:r>
              <a:rPr lang="en-US" sz="2400" dirty="0" smtClean="0">
                <a:latin typeface="Perpetua" pitchFamily="18" charset="0"/>
              </a:rPr>
              <a:t>    </a:t>
            </a:r>
            <a:r>
              <a:rPr lang="en-US" sz="2400" dirty="0" smtClean="0">
                <a:latin typeface="Perpetua" pitchFamily="18" charset="0"/>
              </a:rPr>
              <a:t>IS-5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err="1" smtClean="0">
                <a:latin typeface="Perpetua" pitchFamily="18" charset="0"/>
              </a:rPr>
              <a:t>Yussuf</a:t>
            </a:r>
            <a:r>
              <a:rPr lang="en-US" sz="2400" dirty="0" smtClean="0">
                <a:latin typeface="Perpetua" pitchFamily="18" charset="0"/>
              </a:rPr>
              <a:t> Mohamed  20120460    IS-6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err="1" smtClean="0">
                <a:latin typeface="Perpetua" pitchFamily="18" charset="0"/>
              </a:rPr>
              <a:t>Mostafa</a:t>
            </a:r>
            <a:r>
              <a:rPr lang="en-US" sz="2400" dirty="0" smtClean="0">
                <a:latin typeface="Perpetua" pitchFamily="18" charset="0"/>
              </a:rPr>
              <a:t> </a:t>
            </a:r>
            <a:r>
              <a:rPr lang="en-US" sz="2400" dirty="0" err="1" smtClean="0">
                <a:latin typeface="Perpetua" pitchFamily="18" charset="0"/>
              </a:rPr>
              <a:t>nasser</a:t>
            </a:r>
            <a:r>
              <a:rPr lang="en-US" sz="2400" dirty="0" smtClean="0">
                <a:latin typeface="Perpetua" pitchFamily="18" charset="0"/>
              </a:rPr>
              <a:t>     20120389    IS-5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latin typeface="Perpetua" pitchFamily="18" charset="0"/>
              </a:rPr>
              <a:t>Nouran </a:t>
            </a:r>
            <a:r>
              <a:rPr lang="en-US" sz="2400" dirty="0" err="1" smtClean="0">
                <a:latin typeface="Perpetua" pitchFamily="18" charset="0"/>
              </a:rPr>
              <a:t>atef</a:t>
            </a:r>
            <a:r>
              <a:rPr lang="en-US" sz="2400" dirty="0" smtClean="0">
                <a:latin typeface="Perpetua" pitchFamily="18" charset="0"/>
              </a:rPr>
              <a:t>          20120434    IS-5</a:t>
            </a:r>
            <a:endParaRPr lang="en-US" sz="2400" dirty="0">
              <a:latin typeface="Perpetu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/>
          <a:lstStyle/>
          <a:p>
            <a:r>
              <a:rPr lang="en-US" dirty="0" err="1" smtClean="0"/>
              <a:t>Evently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Connecting the database to the java application</a:t>
            </a:r>
          </a:p>
          <a:p>
            <a:r>
              <a:rPr lang="en-US" dirty="0" smtClean="0"/>
              <a:t>Dividing the code to model , view , and control methods</a:t>
            </a:r>
          </a:p>
          <a:p>
            <a:r>
              <a:rPr lang="en-US" dirty="0" smtClean="0"/>
              <a:t>Non-fixed errors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New Design tools</a:t>
            </a:r>
          </a:p>
          <a:p>
            <a:r>
              <a:rPr lang="en-US" dirty="0" smtClean="0"/>
              <a:t>New methods implemented in java</a:t>
            </a:r>
          </a:p>
          <a:p>
            <a:r>
              <a:rPr lang="en-US" dirty="0" smtClean="0"/>
              <a:t>Using tools like </a:t>
            </a:r>
            <a:r>
              <a:rPr lang="en-US" dirty="0" err="1" smtClean="0"/>
              <a:t>github</a:t>
            </a:r>
            <a:r>
              <a:rPr lang="en-US" dirty="0" smtClean="0"/>
              <a:t> to share the work together</a:t>
            </a:r>
          </a:p>
          <a:p>
            <a:r>
              <a:rPr lang="en-US" dirty="0" smtClean="0"/>
              <a:t>More tolerance while working in teams</a:t>
            </a:r>
          </a:p>
          <a:p>
            <a:r>
              <a:rPr lang="en-US" dirty="0" smtClean="0"/>
              <a:t>Learning software engineering concepts 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Develop a mobile application for our system</a:t>
            </a:r>
          </a:p>
          <a:p>
            <a:r>
              <a:rPr lang="en-US" dirty="0" smtClean="0"/>
              <a:t>Better web design </a:t>
            </a:r>
          </a:p>
          <a:p>
            <a:r>
              <a:rPr lang="en-US" dirty="0" smtClean="0"/>
              <a:t>Implement more functions and satisfy more requirements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Evently</a:t>
            </a:r>
            <a:r>
              <a:rPr lang="en-US" dirty="0" smtClean="0"/>
              <a:t> Website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software will make creating and scheduling events easier, and will </a:t>
            </a:r>
            <a:r>
              <a:rPr lang="en-US" dirty="0" smtClean="0"/>
              <a:t>reduce effort </a:t>
            </a:r>
            <a:r>
              <a:rPr lang="en-US" dirty="0" smtClean="0"/>
              <a:t>and time in inviting people to the event. Also it will document all </a:t>
            </a:r>
            <a:r>
              <a:rPr lang="en-US" dirty="0" smtClean="0"/>
              <a:t>the previous </a:t>
            </a:r>
            <a:r>
              <a:rPr lang="en-US" dirty="0" smtClean="0"/>
              <a:t>events which will make searching for the events easier than before.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Create Account</a:t>
            </a:r>
          </a:p>
          <a:p>
            <a:r>
              <a:rPr lang="en-US" sz="2000" dirty="0" smtClean="0"/>
              <a:t>Edit Account</a:t>
            </a:r>
          </a:p>
          <a:p>
            <a:r>
              <a:rPr lang="en-US" sz="2000" dirty="0" smtClean="0"/>
              <a:t>Create Event</a:t>
            </a:r>
          </a:p>
          <a:p>
            <a:r>
              <a:rPr lang="en-US" sz="2000" dirty="0" smtClean="0"/>
              <a:t>Edit Event</a:t>
            </a:r>
          </a:p>
          <a:p>
            <a:r>
              <a:rPr lang="en-US" sz="2000" dirty="0" smtClean="0"/>
              <a:t>Manage Event</a:t>
            </a:r>
          </a:p>
          <a:p>
            <a:r>
              <a:rPr lang="en-US" sz="2000" dirty="0" smtClean="0"/>
              <a:t>Delete Event</a:t>
            </a:r>
          </a:p>
          <a:p>
            <a:r>
              <a:rPr lang="en-US" sz="2000" dirty="0" smtClean="0"/>
              <a:t>Join Event</a:t>
            </a:r>
          </a:p>
          <a:p>
            <a:r>
              <a:rPr lang="en-US" sz="2000" dirty="0" smtClean="0"/>
              <a:t>Buy Tickets</a:t>
            </a:r>
          </a:p>
          <a:p>
            <a:r>
              <a:rPr lang="en-US" sz="2000" dirty="0" smtClean="0"/>
              <a:t>Leave Event</a:t>
            </a:r>
          </a:p>
          <a:p>
            <a:r>
              <a:rPr lang="en-US" sz="2000" dirty="0" smtClean="0"/>
              <a:t>Create Stream</a:t>
            </a:r>
          </a:p>
          <a:p>
            <a:r>
              <a:rPr lang="en-US" sz="2000" dirty="0" smtClean="0"/>
              <a:t>Follow Users</a:t>
            </a:r>
          </a:p>
          <a:p>
            <a:r>
              <a:rPr lang="en-US" sz="2000" dirty="0" smtClean="0"/>
              <a:t>Receive Notifications</a:t>
            </a:r>
          </a:p>
          <a:p>
            <a:r>
              <a:rPr lang="en-US" sz="2000" dirty="0" smtClean="0"/>
              <a:t>Suggest Events</a:t>
            </a:r>
          </a:p>
          <a:p>
            <a:r>
              <a:rPr lang="en-US" sz="2000" dirty="0" smtClean="0"/>
              <a:t>Search for Different Events</a:t>
            </a:r>
          </a:p>
          <a:p>
            <a:r>
              <a:rPr lang="en-US" sz="2000" dirty="0" smtClean="0"/>
              <a:t>Add Photos and videos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48737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Usability</a:t>
            </a:r>
          </a:p>
          <a:p>
            <a:r>
              <a:rPr lang="en-US" dirty="0" smtClean="0"/>
              <a:t>Reliability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Supportability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Interface</a:t>
            </a:r>
          </a:p>
          <a:p>
            <a:r>
              <a:rPr lang="en-US" dirty="0" smtClean="0"/>
              <a:t>Legal</a:t>
            </a:r>
          </a:p>
          <a:p>
            <a:r>
              <a:rPr lang="en-US" dirty="0" smtClean="0"/>
              <a:t>Availability</a:t>
            </a:r>
          </a:p>
          <a:p>
            <a:r>
              <a:rPr lang="en-US" dirty="0" smtClean="0"/>
              <a:t>Maintainability</a:t>
            </a:r>
          </a:p>
          <a:p>
            <a:r>
              <a:rPr lang="en-US" dirty="0" smtClean="0"/>
              <a:t>Recovery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Designs</a:t>
            </a:r>
            <a:endParaRPr lang="en-US" dirty="0"/>
          </a:p>
        </p:txBody>
      </p:sp>
      <p:pic>
        <p:nvPicPr>
          <p:cNvPr id="4" name="Picture 3" descr="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52600"/>
            <a:ext cx="7134225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Designs</a:t>
            </a:r>
            <a:endParaRPr lang="en-US" dirty="0"/>
          </a:p>
        </p:txBody>
      </p:sp>
      <p:pic>
        <p:nvPicPr>
          <p:cNvPr id="5" name="Picture 4" descr="slid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69248"/>
            <a:ext cx="6353967" cy="48315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Designs</a:t>
            </a:r>
            <a:endParaRPr lang="en-US" dirty="0"/>
          </a:p>
        </p:txBody>
      </p:sp>
      <p:pic>
        <p:nvPicPr>
          <p:cNvPr id="4" name="Picture 3" descr="slid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491629"/>
            <a:ext cx="6438608" cy="49091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Application , using Database connected to the code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99</TotalTime>
  <Words>200</Words>
  <Application>Microsoft Office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Evently</vt:lpstr>
      <vt:lpstr>Overview</vt:lpstr>
      <vt:lpstr>Objective</vt:lpstr>
      <vt:lpstr>Functional Requirements</vt:lpstr>
      <vt:lpstr>Non-Functional Requirements</vt:lpstr>
      <vt:lpstr>Designs</vt:lpstr>
      <vt:lpstr>Designs</vt:lpstr>
      <vt:lpstr>Designs</vt:lpstr>
      <vt:lpstr>Implementation</vt:lpstr>
      <vt:lpstr>Challenges and Difficulties</vt:lpstr>
      <vt:lpstr>Lessons learned</vt:lpstr>
      <vt:lpstr>Next time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</dc:title>
  <dc:creator>Nouran</dc:creator>
  <cp:lastModifiedBy>Nouran</cp:lastModifiedBy>
  <cp:revision>13</cp:revision>
  <dcterms:created xsi:type="dcterms:W3CDTF">2014-12-20T14:28:16Z</dcterms:created>
  <dcterms:modified xsi:type="dcterms:W3CDTF">2014-12-20T16:07:30Z</dcterms:modified>
</cp:coreProperties>
</file>