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7562850" cy="10688638"/>
  <p:notesSz cx="6858000" cy="9144000"/>
  <p:defaultTextStyle>
    <a:defPPr>
      <a:defRPr lang="fr-FR"/>
    </a:defPPr>
    <a:lvl1pPr marL="0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BF3533"/>
    <a:srgbClr val="444444"/>
    <a:srgbClr val="5C5C5C"/>
    <a:srgbClr val="39596E"/>
    <a:srgbClr val="404040"/>
    <a:srgbClr val="627A88"/>
    <a:srgbClr val="C87E27"/>
    <a:srgbClr val="09182D"/>
    <a:srgbClr val="EDA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6" autoAdjust="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2604" y="7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46F8502-5CB7-44F9-823B-D446AE085621}" type="datetimeFigureOut">
              <a:rPr lang="ar-MA" smtClean="0"/>
              <a:t>25-05-1439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058BE03-DB5B-49B1-A885-A41BD9C03775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854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5" y="3320408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6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1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1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4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4" y="4530302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4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4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4" y="2392574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4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4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4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5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4" y="2236698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50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5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6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5" y="9906786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6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403BA2-02FF-4B2C-9CAF-5E149362D946}"/>
              </a:ext>
            </a:extLst>
          </p:cNvPr>
          <p:cNvSpPr/>
          <p:nvPr/>
        </p:nvSpPr>
        <p:spPr>
          <a:xfrm>
            <a:off x="-48909" y="1"/>
            <a:ext cx="2338705" cy="10688638"/>
          </a:xfrm>
          <a:prstGeom prst="rect">
            <a:avLst/>
          </a:prstGeom>
          <a:solidFill>
            <a:srgbClr val="0D9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F7661-9A15-4F62-9100-8686F9B049A8}"/>
              </a:ext>
            </a:extLst>
          </p:cNvPr>
          <p:cNvSpPr/>
          <p:nvPr/>
        </p:nvSpPr>
        <p:spPr>
          <a:xfrm>
            <a:off x="-50330" y="6971246"/>
            <a:ext cx="2337449" cy="391795"/>
          </a:xfrm>
          <a:prstGeom prst="rect">
            <a:avLst/>
          </a:prstGeom>
          <a:solidFill>
            <a:srgbClr val="091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LANGUAGES</a:t>
            </a:r>
            <a:r>
              <a:rPr lang="fr-FR" sz="2400" b="1" dirty="0">
                <a:solidFill>
                  <a:srgbClr val="26262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0">
            <a:extLst>
              <a:ext uri="{FF2B5EF4-FFF2-40B4-BE49-F238E27FC236}">
                <a16:creationId xmlns:a16="http://schemas.microsoft.com/office/drawing/2014/main" id="{006AC11E-B3E3-401F-986F-C6322619583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1" r="7275" b="8655"/>
          <a:stretch/>
        </p:blipFill>
        <p:spPr bwMode="auto">
          <a:xfrm>
            <a:off x="75132" y="136943"/>
            <a:ext cx="2057089" cy="2053272"/>
          </a:xfrm>
          <a:prstGeom prst="ellipse">
            <a:avLst/>
          </a:prstGeom>
          <a:ln w="50800">
            <a:solidFill>
              <a:schemeClr val="bg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7D728D-E045-4148-831E-AA98C48DA198}"/>
              </a:ext>
            </a:extLst>
          </p:cNvPr>
          <p:cNvSpPr/>
          <p:nvPr/>
        </p:nvSpPr>
        <p:spPr>
          <a:xfrm>
            <a:off x="2288540" y="5780948"/>
            <a:ext cx="5274310" cy="391795"/>
          </a:xfrm>
          <a:prstGeom prst="rect">
            <a:avLst/>
          </a:prstGeom>
          <a:solidFill>
            <a:srgbClr val="0D9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467D7-4FE0-49E7-AB06-6CE6F87EA031}"/>
              </a:ext>
            </a:extLst>
          </p:cNvPr>
          <p:cNvSpPr/>
          <p:nvPr/>
        </p:nvSpPr>
        <p:spPr>
          <a:xfrm>
            <a:off x="2290020" y="1589811"/>
            <a:ext cx="5273966" cy="391795"/>
          </a:xfrm>
          <a:prstGeom prst="rect">
            <a:avLst/>
          </a:prstGeom>
          <a:solidFill>
            <a:srgbClr val="0D9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1910"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 EXPERIENCES</a:t>
            </a:r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2CCFE1-6412-471C-AC6E-BD1D06930C00}"/>
              </a:ext>
            </a:extLst>
          </p:cNvPr>
          <p:cNvSpPr/>
          <p:nvPr/>
        </p:nvSpPr>
        <p:spPr>
          <a:xfrm>
            <a:off x="-52596" y="4128724"/>
            <a:ext cx="2344729" cy="391795"/>
          </a:xfrm>
          <a:prstGeom prst="rect">
            <a:avLst/>
          </a:prstGeom>
          <a:solidFill>
            <a:srgbClr val="091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SKILLS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A74691-46DB-4205-A1A6-0AD8EF4E9F57}"/>
              </a:ext>
            </a:extLst>
          </p:cNvPr>
          <p:cNvSpPr/>
          <p:nvPr/>
        </p:nvSpPr>
        <p:spPr>
          <a:xfrm>
            <a:off x="-44548" y="2344552"/>
            <a:ext cx="23526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0510">
              <a:lnSpc>
                <a:spcPct val="107000"/>
              </a:lnSpc>
            </a:pPr>
            <a:r>
              <a:rPr lang="fr-FR" sz="1300" dirty="0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0600-00-00-00 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A13FF8-73D5-4CD7-9827-9ACF5C65A7E0}"/>
              </a:ext>
            </a:extLst>
          </p:cNvPr>
          <p:cNvSpPr/>
          <p:nvPr/>
        </p:nvSpPr>
        <p:spPr>
          <a:xfrm>
            <a:off x="-44548" y="2663957"/>
            <a:ext cx="2333088" cy="323850"/>
          </a:xfrm>
          <a:prstGeom prst="rect">
            <a:avLst/>
          </a:prstGeom>
          <a:solidFill>
            <a:srgbClr val="091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0510">
              <a:lnSpc>
                <a:spcPct val="107000"/>
              </a:lnSpc>
            </a:pPr>
            <a:r>
              <a:rPr lang="fr-FR" sz="13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Email@gmail.com</a:t>
            </a:r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EF3EA5-7716-4DD5-88C1-8ACB0F1F57AB}"/>
              </a:ext>
            </a:extLst>
          </p:cNvPr>
          <p:cNvSpPr/>
          <p:nvPr/>
        </p:nvSpPr>
        <p:spPr>
          <a:xfrm>
            <a:off x="-52596" y="2987516"/>
            <a:ext cx="2360723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22years old</a:t>
            </a:r>
            <a:endParaRPr lang="en-US" sz="11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F67168-E5F8-4120-9C4B-591874EBA3E0}"/>
              </a:ext>
            </a:extLst>
          </p:cNvPr>
          <p:cNvSpPr/>
          <p:nvPr/>
        </p:nvSpPr>
        <p:spPr>
          <a:xfrm>
            <a:off x="-48909" y="3311366"/>
            <a:ext cx="2337450" cy="357824"/>
          </a:xfrm>
          <a:prstGeom prst="rect">
            <a:avLst/>
          </a:prstGeom>
          <a:solidFill>
            <a:srgbClr val="091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0510">
              <a:lnSpc>
                <a:spcPct val="107000"/>
              </a:lnSpc>
            </a:pPr>
            <a:r>
              <a:rPr lang="fr-FR" sz="1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MAAZIZ, MOROCCO</a:t>
            </a:r>
            <a:endParaRPr lang="fr-FR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C4A03B-CCE1-4C45-AF55-A972F787F0D0}"/>
              </a:ext>
            </a:extLst>
          </p:cNvPr>
          <p:cNvSpPr/>
          <p:nvPr/>
        </p:nvSpPr>
        <p:spPr>
          <a:xfrm>
            <a:off x="2706370" y="18434"/>
            <a:ext cx="4438650" cy="440139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</a:pPr>
            <a:r>
              <a:rPr lang="fr-FR" sz="3600" b="1" dirty="0">
                <a:solidFill>
                  <a:srgbClr val="0D92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BAHLA</a:t>
            </a:r>
            <a:r>
              <a:rPr lang="fr-FR" sz="3600" b="1" dirty="0">
                <a:solidFill>
                  <a:srgbClr val="0918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YOUSSEF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208674-39DB-4686-85B3-17F72A19C5ED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5051" y="3380154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39F067-FDC8-4F84-8EDA-230F4186553C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9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2212" y="2406625"/>
            <a:ext cx="180512" cy="18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4698DF-D60E-4E3C-9481-100F80865EF0}"/>
              </a:ext>
            </a:extLst>
          </p:cNvPr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7034" y="2730263"/>
            <a:ext cx="190868" cy="19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7D3234-AA00-4F0C-BB03-3448A5BDB546}"/>
              </a:ext>
            </a:extLst>
          </p:cNvPr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9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5234" y="3064445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5B88FC0-08E3-425F-80AB-8F7DB6896F20}"/>
              </a:ext>
            </a:extLst>
          </p:cNvPr>
          <p:cNvSpPr/>
          <p:nvPr/>
        </p:nvSpPr>
        <p:spPr>
          <a:xfrm>
            <a:off x="3066453" y="493751"/>
            <a:ext cx="3753479" cy="229020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9182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POSITION TITLE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8A942C7C-2116-401D-B6E7-BD277D11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438" y="789385"/>
            <a:ext cx="4961299" cy="6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300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in a few lines your career path, your key skills for the position and your career goals. This is actually an introduction to your cover letter.</a:t>
            </a:r>
            <a:endParaRPr lang="fr-FR" sz="1300" dirty="0">
              <a:solidFill>
                <a:srgbClr val="4040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52DD3C-1B8E-48C2-A4F0-0747E4B7670C}"/>
              </a:ext>
            </a:extLst>
          </p:cNvPr>
          <p:cNvSpPr/>
          <p:nvPr/>
        </p:nvSpPr>
        <p:spPr>
          <a:xfrm>
            <a:off x="2290022" y="8806754"/>
            <a:ext cx="5273966" cy="391795"/>
          </a:xfrm>
          <a:prstGeom prst="rect">
            <a:avLst/>
          </a:prstGeom>
          <a:solidFill>
            <a:srgbClr val="0D9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1910"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6" name="Picture 35" descr="C:\Users\YOUSSEF\AppData\Local\Microsoft\Windows\INetCache\Content.Word\world-icon-png-3014.png">
            <a:extLst>
              <a:ext uri="{FF2B5EF4-FFF2-40B4-BE49-F238E27FC236}">
                <a16:creationId xmlns:a16="http://schemas.microsoft.com/office/drawing/2014/main" id="{BED2B8AD-7FF1-497F-A601-3AC7D90AD5EB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93" y="9496890"/>
            <a:ext cx="662940" cy="662940"/>
          </a:xfrm>
          <a:prstGeom prst="ellipse">
            <a:avLst/>
          </a:prstGeom>
          <a:noFill/>
          <a:ln w="25400">
            <a:solidFill>
              <a:srgbClr val="34393C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0F3AF69-8A55-4B2A-98C5-BA05A4BC6A02}"/>
              </a:ext>
            </a:extLst>
          </p:cNvPr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05" t="-18692" r="-15090" b="-14558"/>
          <a:stretch/>
        </p:blipFill>
        <p:spPr bwMode="auto">
          <a:xfrm>
            <a:off x="3573349" y="9506415"/>
            <a:ext cx="686327" cy="662940"/>
          </a:xfrm>
          <a:prstGeom prst="ellipse">
            <a:avLst/>
          </a:prstGeom>
          <a:noFill/>
          <a:ln w="25400" cap="flat" cmpd="sng" algn="ctr">
            <a:solidFill>
              <a:srgbClr val="34393C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F8137E6-3C3A-4795-BCEC-1F9C167F2D7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7119" y="9507050"/>
            <a:ext cx="662940" cy="662940"/>
          </a:xfrm>
          <a:prstGeom prst="ellipse">
            <a:avLst/>
          </a:prstGeom>
          <a:noFill/>
          <a:ln w="25400">
            <a:solidFill>
              <a:srgbClr val="34393C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CD2D0B3-44CF-4A51-8326-B92DEB2DDACD}"/>
              </a:ext>
            </a:extLst>
          </p:cNvPr>
          <p:cNvPicPr/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38" t="-14538" r="-9114" b="-9114"/>
          <a:stretch/>
        </p:blipFill>
        <p:spPr bwMode="auto">
          <a:xfrm>
            <a:off x="5432650" y="9510860"/>
            <a:ext cx="662940" cy="662940"/>
          </a:xfrm>
          <a:prstGeom prst="ellipse">
            <a:avLst/>
          </a:prstGeom>
          <a:noFill/>
          <a:ln w="25400" cap="flat" cmpd="sng" algn="ctr">
            <a:solidFill>
              <a:srgbClr val="34393C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4554117-1ACF-4689-A0AF-1FAFBC99381C}"/>
              </a:ext>
            </a:extLst>
          </p:cNvPr>
          <p:cNvSpPr/>
          <p:nvPr/>
        </p:nvSpPr>
        <p:spPr>
          <a:xfrm>
            <a:off x="2586308" y="10187134"/>
            <a:ext cx="83502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</a:t>
            </a:r>
            <a:endParaRPr lang="fr-FR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EB5F79-D1A0-4879-B630-A1B19E36DBFF}"/>
              </a:ext>
            </a:extLst>
          </p:cNvPr>
          <p:cNvSpPr/>
          <p:nvPr/>
        </p:nvSpPr>
        <p:spPr>
          <a:xfrm>
            <a:off x="3509205" y="10194119"/>
            <a:ext cx="83502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64E148-68A7-41AD-A772-88935F0E52A4}"/>
              </a:ext>
            </a:extLst>
          </p:cNvPr>
          <p:cNvSpPr/>
          <p:nvPr/>
        </p:nvSpPr>
        <p:spPr>
          <a:xfrm>
            <a:off x="4384984" y="10182689"/>
            <a:ext cx="83502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Sport</a:t>
            </a:r>
            <a:endParaRPr lang="fr-FR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DDB8-5456-4729-B160-71E0CBC7E7BA}"/>
              </a:ext>
            </a:extLst>
          </p:cNvPr>
          <p:cNvSpPr/>
          <p:nvPr/>
        </p:nvSpPr>
        <p:spPr>
          <a:xfrm>
            <a:off x="5339405" y="10194119"/>
            <a:ext cx="835025" cy="307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8F6EDF-C941-4D4D-B259-3C8AF1028B57}"/>
              </a:ext>
            </a:extLst>
          </p:cNvPr>
          <p:cNvSpPr>
            <a:spLocks/>
          </p:cNvSpPr>
          <p:nvPr/>
        </p:nvSpPr>
        <p:spPr>
          <a:xfrm>
            <a:off x="72746" y="4581811"/>
            <a:ext cx="2201132" cy="244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PHOTOSHOP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48AA2A-A2CF-400F-8B02-ED9D5BCDAB9B}"/>
              </a:ext>
            </a:extLst>
          </p:cNvPr>
          <p:cNvSpPr/>
          <p:nvPr/>
        </p:nvSpPr>
        <p:spPr>
          <a:xfrm>
            <a:off x="-48910" y="3656068"/>
            <a:ext cx="2335524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US" sz="1300" dirty="0" err="1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Www.bestfreecv.Com</a:t>
            </a:r>
            <a:endParaRPr lang="en-US" sz="11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5C6DE42-053C-47D6-92C7-614375F477DC}"/>
              </a:ext>
            </a:extLst>
          </p:cNvPr>
          <p:cNvPicPr/>
          <p:nvPr/>
        </p:nvPicPr>
        <p:blipFill>
          <a:blip r:embed="rId15"/>
          <a:stretch>
            <a:fillRect/>
          </a:stretch>
        </p:blipFill>
        <p:spPr bwMode="auto">
          <a:xfrm>
            <a:off x="-6278" y="373299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F245F4C-E4F0-4888-AB7B-0BDFFDDC791C}"/>
              </a:ext>
            </a:extLst>
          </p:cNvPr>
          <p:cNvPicPr/>
          <p:nvPr/>
        </p:nvPicPr>
        <p:blipFill>
          <a:blip r:embed="rId16"/>
          <a:stretch>
            <a:fillRect/>
          </a:stretch>
        </p:blipFill>
        <p:spPr bwMode="auto">
          <a:xfrm>
            <a:off x="6431861" y="9507623"/>
            <a:ext cx="662940" cy="662940"/>
          </a:xfrm>
          <a:prstGeom prst="ellipse">
            <a:avLst/>
          </a:prstGeom>
          <a:noFill/>
          <a:ln w="25400" cap="flat" cmpd="sng" algn="ctr">
            <a:solidFill>
              <a:srgbClr val="34393C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DDB114D-C069-4D06-8305-35C333DE3595}"/>
              </a:ext>
            </a:extLst>
          </p:cNvPr>
          <p:cNvSpPr/>
          <p:nvPr/>
        </p:nvSpPr>
        <p:spPr>
          <a:xfrm>
            <a:off x="6230983" y="10211953"/>
            <a:ext cx="1050288" cy="265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photography</a:t>
            </a:r>
            <a:endParaRPr lang="fr-FR" sz="1050" b="1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148513-E2CC-44A0-81D1-79CC1160832E}"/>
              </a:ext>
            </a:extLst>
          </p:cNvPr>
          <p:cNvCxnSpPr/>
          <p:nvPr/>
        </p:nvCxnSpPr>
        <p:spPr>
          <a:xfrm>
            <a:off x="72748" y="4935723"/>
            <a:ext cx="2059473" cy="0"/>
          </a:xfrm>
          <a:prstGeom prst="line">
            <a:avLst/>
          </a:prstGeom>
          <a:ln w="666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4F832B-E57C-446C-9DA0-C70603FF79AE}"/>
              </a:ext>
            </a:extLst>
          </p:cNvPr>
          <p:cNvSpPr/>
          <p:nvPr/>
        </p:nvSpPr>
        <p:spPr>
          <a:xfrm>
            <a:off x="1828800" y="4835499"/>
            <a:ext cx="198476" cy="198476"/>
          </a:xfrm>
          <a:prstGeom prst="roundRect">
            <a:avLst/>
          </a:prstGeom>
          <a:solidFill>
            <a:srgbClr val="0918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15CD46-73FB-4720-82FB-F193C2408AFC}"/>
              </a:ext>
            </a:extLst>
          </p:cNvPr>
          <p:cNvSpPr>
            <a:spLocks/>
          </p:cNvSpPr>
          <p:nvPr/>
        </p:nvSpPr>
        <p:spPr>
          <a:xfrm>
            <a:off x="75130" y="5013383"/>
            <a:ext cx="2201132" cy="244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ILLUSTRATOR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30CAE4-CA82-4B9F-BCF4-E3C0E637B891}"/>
              </a:ext>
            </a:extLst>
          </p:cNvPr>
          <p:cNvCxnSpPr/>
          <p:nvPr/>
        </p:nvCxnSpPr>
        <p:spPr>
          <a:xfrm>
            <a:off x="75132" y="5367295"/>
            <a:ext cx="2059473" cy="0"/>
          </a:xfrm>
          <a:prstGeom prst="line">
            <a:avLst/>
          </a:prstGeom>
          <a:ln w="666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25BBD8B-ECD9-4FB9-BD3A-321E9904B07B}"/>
              </a:ext>
            </a:extLst>
          </p:cNvPr>
          <p:cNvSpPr/>
          <p:nvPr/>
        </p:nvSpPr>
        <p:spPr>
          <a:xfrm>
            <a:off x="1344073" y="5267071"/>
            <a:ext cx="198476" cy="198476"/>
          </a:xfrm>
          <a:prstGeom prst="roundRect">
            <a:avLst/>
          </a:prstGeom>
          <a:solidFill>
            <a:srgbClr val="0918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4A5235E-09B9-4D6E-8EDA-FAF4BB711233}"/>
              </a:ext>
            </a:extLst>
          </p:cNvPr>
          <p:cNvSpPr>
            <a:spLocks/>
          </p:cNvSpPr>
          <p:nvPr/>
        </p:nvSpPr>
        <p:spPr>
          <a:xfrm>
            <a:off x="72746" y="5487590"/>
            <a:ext cx="2201132" cy="244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487DCF-7F6C-4A88-A217-921ABC306484}"/>
              </a:ext>
            </a:extLst>
          </p:cNvPr>
          <p:cNvCxnSpPr/>
          <p:nvPr/>
        </p:nvCxnSpPr>
        <p:spPr>
          <a:xfrm>
            <a:off x="72748" y="5841502"/>
            <a:ext cx="2059473" cy="0"/>
          </a:xfrm>
          <a:prstGeom prst="line">
            <a:avLst/>
          </a:prstGeom>
          <a:ln w="666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7050A73-7F45-4BC1-A3BF-F1F6CDE5088B}"/>
              </a:ext>
            </a:extLst>
          </p:cNvPr>
          <p:cNvSpPr/>
          <p:nvPr/>
        </p:nvSpPr>
        <p:spPr>
          <a:xfrm>
            <a:off x="1663638" y="5741278"/>
            <a:ext cx="198476" cy="198476"/>
          </a:xfrm>
          <a:prstGeom prst="roundRect">
            <a:avLst/>
          </a:prstGeom>
          <a:solidFill>
            <a:srgbClr val="0918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690BD-7BA5-420F-84AF-7AC16CE5E34F}"/>
              </a:ext>
            </a:extLst>
          </p:cNvPr>
          <p:cNvSpPr>
            <a:spLocks/>
          </p:cNvSpPr>
          <p:nvPr/>
        </p:nvSpPr>
        <p:spPr>
          <a:xfrm>
            <a:off x="75130" y="5919162"/>
            <a:ext cx="2201132" cy="244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AF7807-E026-4154-86FA-2792402A6D8A}"/>
              </a:ext>
            </a:extLst>
          </p:cNvPr>
          <p:cNvCxnSpPr/>
          <p:nvPr/>
        </p:nvCxnSpPr>
        <p:spPr>
          <a:xfrm>
            <a:off x="75132" y="6273074"/>
            <a:ext cx="2059473" cy="0"/>
          </a:xfrm>
          <a:prstGeom prst="line">
            <a:avLst/>
          </a:prstGeom>
          <a:ln w="666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F3D6F05-FD6A-47F8-8660-7DAC2C349B39}"/>
              </a:ext>
            </a:extLst>
          </p:cNvPr>
          <p:cNvSpPr/>
          <p:nvPr/>
        </p:nvSpPr>
        <p:spPr>
          <a:xfrm>
            <a:off x="1523535" y="6172850"/>
            <a:ext cx="198476" cy="198476"/>
          </a:xfrm>
          <a:prstGeom prst="roundRect">
            <a:avLst/>
          </a:prstGeom>
          <a:solidFill>
            <a:srgbClr val="0918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C70D8A-F3D3-4570-A966-31F671F40DAE}"/>
              </a:ext>
            </a:extLst>
          </p:cNvPr>
          <p:cNvSpPr>
            <a:spLocks/>
          </p:cNvSpPr>
          <p:nvPr/>
        </p:nvSpPr>
        <p:spPr>
          <a:xfrm>
            <a:off x="85025" y="6372001"/>
            <a:ext cx="2201132" cy="244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POWERPOINT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8C48BF-BB94-4434-A5FF-63250A4E3475}"/>
              </a:ext>
            </a:extLst>
          </p:cNvPr>
          <p:cNvCxnSpPr/>
          <p:nvPr/>
        </p:nvCxnSpPr>
        <p:spPr>
          <a:xfrm>
            <a:off x="85027" y="6725913"/>
            <a:ext cx="2059473" cy="0"/>
          </a:xfrm>
          <a:prstGeom prst="line">
            <a:avLst/>
          </a:prstGeom>
          <a:ln w="666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F8E9926-044E-4BC6-86C4-AFA1626BE976}"/>
              </a:ext>
            </a:extLst>
          </p:cNvPr>
          <p:cNvSpPr/>
          <p:nvPr/>
        </p:nvSpPr>
        <p:spPr>
          <a:xfrm>
            <a:off x="1781257" y="6625689"/>
            <a:ext cx="198476" cy="198476"/>
          </a:xfrm>
          <a:prstGeom prst="roundRect">
            <a:avLst/>
          </a:prstGeom>
          <a:solidFill>
            <a:srgbClr val="0918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7B73DA-B469-4EA8-868F-59F00657AB49}"/>
              </a:ext>
            </a:extLst>
          </p:cNvPr>
          <p:cNvSpPr>
            <a:spLocks/>
          </p:cNvSpPr>
          <p:nvPr/>
        </p:nvSpPr>
        <p:spPr>
          <a:xfrm>
            <a:off x="75130" y="7437326"/>
            <a:ext cx="2201132" cy="244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ARABIC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D81D9A-9666-4D52-8B13-97F03B5900DA}"/>
              </a:ext>
            </a:extLst>
          </p:cNvPr>
          <p:cNvCxnSpPr/>
          <p:nvPr/>
        </p:nvCxnSpPr>
        <p:spPr>
          <a:xfrm>
            <a:off x="75132" y="7791238"/>
            <a:ext cx="2059473" cy="0"/>
          </a:xfrm>
          <a:prstGeom prst="line">
            <a:avLst/>
          </a:prstGeom>
          <a:ln w="666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B3E770A-57B7-4E39-AEE3-038C8F74E261}"/>
              </a:ext>
            </a:extLst>
          </p:cNvPr>
          <p:cNvSpPr/>
          <p:nvPr/>
        </p:nvSpPr>
        <p:spPr>
          <a:xfrm>
            <a:off x="1275052" y="7691014"/>
            <a:ext cx="198476" cy="198476"/>
          </a:xfrm>
          <a:prstGeom prst="roundRect">
            <a:avLst/>
          </a:prstGeom>
          <a:solidFill>
            <a:srgbClr val="0918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1F59AD-A215-4072-BD3C-DE1DDE6944D4}"/>
              </a:ext>
            </a:extLst>
          </p:cNvPr>
          <p:cNvSpPr>
            <a:spLocks/>
          </p:cNvSpPr>
          <p:nvPr/>
        </p:nvSpPr>
        <p:spPr>
          <a:xfrm>
            <a:off x="72746" y="7862891"/>
            <a:ext cx="2201132" cy="244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FRENCH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686B82-604C-44BF-BE87-BFDDD1AD3AB7}"/>
              </a:ext>
            </a:extLst>
          </p:cNvPr>
          <p:cNvCxnSpPr/>
          <p:nvPr/>
        </p:nvCxnSpPr>
        <p:spPr>
          <a:xfrm>
            <a:off x="72748" y="8216803"/>
            <a:ext cx="2059473" cy="0"/>
          </a:xfrm>
          <a:prstGeom prst="line">
            <a:avLst/>
          </a:prstGeom>
          <a:ln w="666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89C0853-DA73-406A-A456-B84ABD28A748}"/>
              </a:ext>
            </a:extLst>
          </p:cNvPr>
          <p:cNvSpPr/>
          <p:nvPr/>
        </p:nvSpPr>
        <p:spPr>
          <a:xfrm>
            <a:off x="1496007" y="8116579"/>
            <a:ext cx="198476" cy="198476"/>
          </a:xfrm>
          <a:prstGeom prst="roundRect">
            <a:avLst/>
          </a:prstGeom>
          <a:solidFill>
            <a:srgbClr val="0918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E606ED6-7FD7-4070-9E32-1AE2236E65FE}"/>
              </a:ext>
            </a:extLst>
          </p:cNvPr>
          <p:cNvSpPr>
            <a:spLocks/>
          </p:cNvSpPr>
          <p:nvPr/>
        </p:nvSpPr>
        <p:spPr>
          <a:xfrm>
            <a:off x="83487" y="8263303"/>
            <a:ext cx="2201132" cy="244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ENGLISH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4264F-4A20-47C5-B68B-B2BEE1A851F9}"/>
              </a:ext>
            </a:extLst>
          </p:cNvPr>
          <p:cNvCxnSpPr/>
          <p:nvPr/>
        </p:nvCxnSpPr>
        <p:spPr>
          <a:xfrm>
            <a:off x="83489" y="8617215"/>
            <a:ext cx="2059473" cy="0"/>
          </a:xfrm>
          <a:prstGeom prst="line">
            <a:avLst/>
          </a:prstGeom>
          <a:ln w="666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5994E4F-C825-44BD-AFA5-50CAB226436F}"/>
              </a:ext>
            </a:extLst>
          </p:cNvPr>
          <p:cNvSpPr/>
          <p:nvPr/>
        </p:nvSpPr>
        <p:spPr>
          <a:xfrm>
            <a:off x="1779719" y="8516991"/>
            <a:ext cx="198476" cy="198476"/>
          </a:xfrm>
          <a:prstGeom prst="roundRect">
            <a:avLst/>
          </a:prstGeom>
          <a:solidFill>
            <a:srgbClr val="09182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09BB9DB7-F5FF-4298-9E37-1BFFFB49E877}"/>
              </a:ext>
            </a:extLst>
          </p:cNvPr>
          <p:cNvSpPr>
            <a:spLocks noChangeAspect="1"/>
          </p:cNvSpPr>
          <p:nvPr/>
        </p:nvSpPr>
        <p:spPr>
          <a:xfrm>
            <a:off x="2431322" y="2045400"/>
            <a:ext cx="4841138" cy="36321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9182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DESIGNER</a:t>
            </a:r>
            <a:endParaRPr lang="fr-FR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CMYK LTD | Jan 2030 To Dec 2032</a:t>
            </a:r>
          </a:p>
          <a:p>
            <a:pPr marL="180975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of the printing and typesetting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stry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Lorem Ipsum has been the industry's standard dummy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xt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ever since the 1500s Lorem Ipsum is simply dummy</a:t>
            </a:r>
          </a:p>
          <a:p>
            <a:pPr marL="180975"/>
            <a:endParaRPr lang="fr-F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9182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DESIGNER</a:t>
            </a:r>
            <a:endParaRPr lang="fr-FR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CMYK LTD | Jan 2030 To Dec 2032</a:t>
            </a:r>
          </a:p>
          <a:p>
            <a:pPr marL="180975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of the printing and typesetting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stry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Lorem Ipsum has been the industry's standard dummy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xt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ever since the 1500s Lorem Ipsum is simply dummy</a:t>
            </a:r>
          </a:p>
          <a:p>
            <a:pPr marL="180975"/>
            <a:endParaRPr lang="fr-F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9182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DESIGNER</a:t>
            </a:r>
            <a:endParaRPr lang="fr-FR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CMYK LTD | Jan 2030 To Dec 2032</a:t>
            </a:r>
          </a:p>
          <a:p>
            <a:pPr marL="180975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of the printing and typesetting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stry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Lorem Ipsum has been the industry's standard dummy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xt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ever since the 1500s Lorem Ipsum is simply dummy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1CA26C34-E763-4A25-AA6C-791D9D5AA0CA}"/>
              </a:ext>
            </a:extLst>
          </p:cNvPr>
          <p:cNvSpPr>
            <a:spLocks noChangeAspect="1"/>
          </p:cNvSpPr>
          <p:nvPr/>
        </p:nvSpPr>
        <p:spPr>
          <a:xfrm>
            <a:off x="2505546" y="6289330"/>
            <a:ext cx="4766914" cy="24261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180975" indent="-180975" fontAlgn="base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sz="1200" b="1" dirty="0">
                <a:solidFill>
                  <a:srgbClr val="09182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 OF LOREX |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 2014 To Dec 2016</a:t>
            </a:r>
            <a:endParaRPr lang="en-US" sz="1200" b="1" dirty="0">
              <a:solidFill>
                <a:srgbClr val="09182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MASTERS DEGREE</a:t>
            </a:r>
          </a:p>
          <a:p>
            <a:pPr marL="180975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of the printing and typesetting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stry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Lorem Ipsum has been the industry's standard dummy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xt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ever since the 1500s Lorem Ipsum is simply dummy</a:t>
            </a:r>
          </a:p>
          <a:p>
            <a:pPr fontAlgn="base">
              <a:lnSpc>
                <a:spcPct val="107000"/>
              </a:lnSpc>
            </a:pP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07000"/>
              </a:lnSpc>
            </a:pPr>
            <a:r>
              <a:rPr lang="en-US" sz="1200" b="1" dirty="0">
                <a:solidFill>
                  <a:srgbClr val="09182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 OF LOREX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 2014 To Dec 2016</a:t>
            </a:r>
          </a:p>
          <a:p>
            <a:r>
              <a:rPr lang="en-US" sz="1200" dirty="0">
                <a:solidFill>
                  <a:srgbClr val="8080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BACHELOR</a:t>
            </a:r>
          </a:p>
          <a:p>
            <a:pPr marL="180975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of the printing and typesetting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stry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Lorem Ipsum has been the industry's standard dummy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xt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ever since the 1500s Lorem Ipsum is simply dummy</a:t>
            </a:r>
          </a:p>
        </p:txBody>
      </p:sp>
    </p:spTree>
    <p:extLst>
      <p:ext uri="{BB962C8B-B14F-4D97-AF65-F5344CB8AC3E}">
        <p14:creationId xmlns:p14="http://schemas.microsoft.com/office/powerpoint/2010/main" val="7388733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286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YOUSSEF</cp:lastModifiedBy>
  <cp:revision>57</cp:revision>
  <dcterms:created xsi:type="dcterms:W3CDTF">2015-07-03T12:55:42Z</dcterms:created>
  <dcterms:modified xsi:type="dcterms:W3CDTF">2018-02-10T13:25:43Z</dcterms:modified>
</cp:coreProperties>
</file>