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8583B8-99EC-4775-AF49-260ECF5F0122}" v="269" dt="2022-08-21T22:36:24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  <a:cs typeface="Calibri Light"/>
              </a:rPr>
              <a:t>Customer Churn Analysis Charts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/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C086234-8344-BF70-4FD7-1B08A3E8D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22" y="643467"/>
            <a:ext cx="885909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71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BC9140F4-434B-2814-8735-7FDAF5067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36" y="1536204"/>
            <a:ext cx="11513384" cy="398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79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B0E68E1-6B15-C8B5-783E-B94791E6FC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55" t="19629" r="43636" b="13528"/>
          <a:stretch/>
        </p:blipFill>
        <p:spPr>
          <a:xfrm>
            <a:off x="2165231" y="256833"/>
            <a:ext cx="8093644" cy="626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24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32C535E-0F9A-9036-ABD0-91801D30B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71" y="1468934"/>
            <a:ext cx="11034462" cy="318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9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irst Dashboard&#10;">
            <a:extLst>
              <a:ext uri="{FF2B5EF4-FFF2-40B4-BE49-F238E27FC236}">
                <a16:creationId xmlns:a16="http://schemas.microsoft.com/office/drawing/2014/main" id="{C1193C7D-F40E-98EF-F6AF-B5FB05DAE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601" y="157854"/>
            <a:ext cx="11569928" cy="6651712"/>
          </a:xfrm>
        </p:spPr>
      </p:pic>
    </p:spTree>
    <p:extLst>
      <p:ext uri="{BB962C8B-B14F-4D97-AF65-F5344CB8AC3E}">
        <p14:creationId xmlns:p14="http://schemas.microsoft.com/office/powerpoint/2010/main" val="3635486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30C94B6-06DC-4554-5166-5038D406F0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2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3CEBCF74-E9A4-0B36-4E18-8224FD98F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76" y="1160253"/>
            <a:ext cx="2188952" cy="1403230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98C1D3B0-E1FE-6483-694B-F25362A07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024" y="1217852"/>
            <a:ext cx="2224176" cy="1173012"/>
          </a:xfrm>
          <a:prstGeom prst="rect">
            <a:avLst/>
          </a:prstGeom>
        </p:spPr>
      </p:pic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881CE40-A745-48EC-85B4-2C4B4387F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565" y="1213181"/>
            <a:ext cx="3063814" cy="1153603"/>
          </a:xfrm>
          <a:prstGeom prst="rect">
            <a:avLst/>
          </a:prstGeom>
        </p:spPr>
      </p:pic>
      <p:pic>
        <p:nvPicPr>
          <p:cNvPr id="7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344434B-AFF0-5D2C-24A3-CECDEB555C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0046" y="3593891"/>
            <a:ext cx="2535267" cy="1524898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865853D1-287E-9B26-2451-0FD8ACA602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4001" y="3089335"/>
            <a:ext cx="3295470" cy="312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02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Graphical user interface, website, map&#10;&#10;Description automatically generated">
            <a:extLst>
              <a:ext uri="{FF2B5EF4-FFF2-40B4-BE49-F238E27FC236}">
                <a16:creationId xmlns:a16="http://schemas.microsoft.com/office/drawing/2014/main" id="{8DFA183C-D513-461E-3EA0-E8D5F269D1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52" t="20625" r="1991" b="12500"/>
          <a:stretch/>
        </p:blipFill>
        <p:spPr>
          <a:xfrm>
            <a:off x="474474" y="432604"/>
            <a:ext cx="11335180" cy="604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884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D688438-E913-554E-F0C7-B2172CF2D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645" y="643466"/>
            <a:ext cx="5311766" cy="595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18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C63D18B-660A-1B9D-1070-D7E5E5CBA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478" y="284033"/>
            <a:ext cx="6152553" cy="634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89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192BE6D7-CF83-693A-B706-B3483634E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06" y="935301"/>
            <a:ext cx="11369614" cy="2658265"/>
          </a:xfrm>
          <a:prstGeom prst="rect">
            <a:avLst/>
          </a:prstGeo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01800F4-2451-DA3D-C4D0-5F9ED1B5AD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88" t="20135" r="2559" b="56200"/>
          <a:stretch/>
        </p:blipFill>
        <p:spPr>
          <a:xfrm>
            <a:off x="1144439" y="3601191"/>
            <a:ext cx="10277773" cy="231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1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CEA9CEC-F84A-E326-8DBE-48D9375F4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877" t="19231" r="27448" b="13360"/>
          <a:stretch/>
        </p:blipFill>
        <p:spPr>
          <a:xfrm>
            <a:off x="1104821" y="847964"/>
            <a:ext cx="10001066" cy="5555968"/>
          </a:xfrm>
        </p:spPr>
      </p:pic>
    </p:spTree>
    <p:extLst>
      <p:ext uri="{BB962C8B-B14F-4D97-AF65-F5344CB8AC3E}">
        <p14:creationId xmlns:p14="http://schemas.microsoft.com/office/powerpoint/2010/main" val="2084129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Customer Churn Analysis Charts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172</cp:revision>
  <dcterms:created xsi:type="dcterms:W3CDTF">2022-08-21T21:36:04Z</dcterms:created>
  <dcterms:modified xsi:type="dcterms:W3CDTF">2022-08-21T22:38:05Z</dcterms:modified>
</cp:coreProperties>
</file>