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5B36-3BBF-4E09-827C-F00F2BDE4C6C}" type="datetimeFigureOut">
              <a:rPr lang="fr-CI" smtClean="0"/>
              <a:t>19/01/2025</a:t>
            </a:fld>
            <a:endParaRPr lang="fr-C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AE653BC-DF67-4C39-9B54-E290E9F38C48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205616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5B36-3BBF-4E09-827C-F00F2BDE4C6C}" type="datetimeFigureOut">
              <a:rPr lang="fr-CI" smtClean="0"/>
              <a:t>19/01/2025</a:t>
            </a:fld>
            <a:endParaRPr lang="fr-C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E653BC-DF67-4C39-9B54-E290E9F38C48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4046090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5B36-3BBF-4E09-827C-F00F2BDE4C6C}" type="datetimeFigureOut">
              <a:rPr lang="fr-CI" smtClean="0"/>
              <a:t>19/01/2025</a:t>
            </a:fld>
            <a:endParaRPr lang="fr-C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E653BC-DF67-4C39-9B54-E290E9F38C48}" type="slidenum">
              <a:rPr lang="fr-CI" smtClean="0"/>
              <a:t>‹N°›</a:t>
            </a:fld>
            <a:endParaRPr lang="fr-CI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2839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5B36-3BBF-4E09-827C-F00F2BDE4C6C}" type="datetimeFigureOut">
              <a:rPr lang="fr-CI" smtClean="0"/>
              <a:t>19/01/2025</a:t>
            </a:fld>
            <a:endParaRPr lang="fr-C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E653BC-DF67-4C39-9B54-E290E9F38C48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3844749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5B36-3BBF-4E09-827C-F00F2BDE4C6C}" type="datetimeFigureOut">
              <a:rPr lang="fr-CI" smtClean="0"/>
              <a:t>19/01/2025</a:t>
            </a:fld>
            <a:endParaRPr lang="fr-C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E653BC-DF67-4C39-9B54-E290E9F38C48}" type="slidenum">
              <a:rPr lang="fr-CI" smtClean="0"/>
              <a:t>‹N°›</a:t>
            </a:fld>
            <a:endParaRPr lang="fr-CI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4659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5B36-3BBF-4E09-827C-F00F2BDE4C6C}" type="datetimeFigureOut">
              <a:rPr lang="fr-CI" smtClean="0"/>
              <a:t>19/01/2025</a:t>
            </a:fld>
            <a:endParaRPr lang="fr-C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E653BC-DF67-4C39-9B54-E290E9F38C48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8772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5B36-3BBF-4E09-827C-F00F2BDE4C6C}" type="datetimeFigureOut">
              <a:rPr lang="fr-CI" smtClean="0"/>
              <a:t>19/01/2025</a:t>
            </a:fld>
            <a:endParaRPr lang="fr-C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53BC-DF67-4C39-9B54-E290E9F38C48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1403861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5B36-3BBF-4E09-827C-F00F2BDE4C6C}" type="datetimeFigureOut">
              <a:rPr lang="fr-CI" smtClean="0"/>
              <a:t>19/01/2025</a:t>
            </a:fld>
            <a:endParaRPr lang="fr-C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53BC-DF67-4C39-9B54-E290E9F38C48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4065557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5B36-3BBF-4E09-827C-F00F2BDE4C6C}" type="datetimeFigureOut">
              <a:rPr lang="fr-CI" smtClean="0"/>
              <a:t>19/01/2025</a:t>
            </a:fld>
            <a:endParaRPr lang="fr-C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53BC-DF67-4C39-9B54-E290E9F38C48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1346118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5B36-3BBF-4E09-827C-F00F2BDE4C6C}" type="datetimeFigureOut">
              <a:rPr lang="fr-CI" smtClean="0"/>
              <a:t>19/01/2025</a:t>
            </a:fld>
            <a:endParaRPr lang="fr-C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E653BC-DF67-4C39-9B54-E290E9F38C48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126695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5B36-3BBF-4E09-827C-F00F2BDE4C6C}" type="datetimeFigureOut">
              <a:rPr lang="fr-CI" smtClean="0"/>
              <a:t>19/01/2025</a:t>
            </a:fld>
            <a:endParaRPr lang="fr-C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AE653BC-DF67-4C39-9B54-E290E9F38C48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119097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5B36-3BBF-4E09-827C-F00F2BDE4C6C}" type="datetimeFigureOut">
              <a:rPr lang="fr-CI" smtClean="0"/>
              <a:t>19/01/2025</a:t>
            </a:fld>
            <a:endParaRPr lang="fr-C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AE653BC-DF67-4C39-9B54-E290E9F38C48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145543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5B36-3BBF-4E09-827C-F00F2BDE4C6C}" type="datetimeFigureOut">
              <a:rPr lang="fr-CI" smtClean="0"/>
              <a:t>19/01/2025</a:t>
            </a:fld>
            <a:endParaRPr lang="fr-C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53BC-DF67-4C39-9B54-E290E9F38C48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1239002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5B36-3BBF-4E09-827C-F00F2BDE4C6C}" type="datetimeFigureOut">
              <a:rPr lang="fr-CI" smtClean="0"/>
              <a:t>19/01/2025</a:t>
            </a:fld>
            <a:endParaRPr lang="fr-C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53BC-DF67-4C39-9B54-E290E9F38C48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2144587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5B36-3BBF-4E09-827C-F00F2BDE4C6C}" type="datetimeFigureOut">
              <a:rPr lang="fr-CI" smtClean="0"/>
              <a:t>19/01/2025</a:t>
            </a:fld>
            <a:endParaRPr lang="fr-C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53BC-DF67-4C39-9B54-E290E9F38C48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3516215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5B36-3BBF-4E09-827C-F00F2BDE4C6C}" type="datetimeFigureOut">
              <a:rPr lang="fr-CI" smtClean="0"/>
              <a:t>19/01/2025</a:t>
            </a:fld>
            <a:endParaRPr lang="fr-C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E653BC-DF67-4C39-9B54-E290E9F38C48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2750172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25B36-3BBF-4E09-827C-F00F2BDE4C6C}" type="datetimeFigureOut">
              <a:rPr lang="fr-CI" smtClean="0"/>
              <a:t>19/01/2025</a:t>
            </a:fld>
            <a:endParaRPr lang="fr-C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AE653BC-DF67-4C39-9B54-E290E9F38C48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90737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6DF046-B24D-4F67-837B-DF15795193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Document Cadre: Accompagnement des Apprenants- Phase 1</a:t>
            </a:r>
            <a:endParaRPr lang="fr-CI" dirty="0"/>
          </a:p>
        </p:txBody>
      </p:sp>
    </p:spTree>
    <p:extLst>
      <p:ext uri="{BB962C8B-B14F-4D97-AF65-F5344CB8AC3E}">
        <p14:creationId xmlns:p14="http://schemas.microsoft.com/office/powerpoint/2010/main" val="4021721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2EF824-E529-43C1-919F-99DEC287A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1. Fiche de Cadrage  pour le Business Model</a:t>
            </a:r>
            <a:br>
              <a:rPr lang="fr-FR" dirty="0"/>
            </a:br>
            <a:endParaRPr lang="fr-CI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3A525E-4D88-4F00-BFEC-D30C58976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35349"/>
            <a:ext cx="2670209" cy="369651"/>
          </a:xfrm>
        </p:spPr>
        <p:txBody>
          <a:bodyPr/>
          <a:lstStyle/>
          <a:p>
            <a:r>
              <a:rPr lang="fr-FR" dirty="0"/>
              <a:t>PROBLEMATIQUE</a:t>
            </a:r>
          </a:p>
          <a:p>
            <a:pPr marL="0" indent="0">
              <a:buNone/>
            </a:pPr>
            <a:endParaRPr lang="fr-CI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D6EB780-B14F-4B14-A8DA-F558C2F94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55" y="1439694"/>
            <a:ext cx="10532157" cy="534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591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51807D-DC97-46D3-81C0-818EE875A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8174" y="259404"/>
            <a:ext cx="8915400" cy="3777622"/>
          </a:xfrm>
        </p:spPr>
        <p:txBody>
          <a:bodyPr/>
          <a:lstStyle/>
          <a:p>
            <a:r>
              <a:rPr lang="fr-FR" dirty="0"/>
              <a:t>SOLUTION</a:t>
            </a:r>
            <a:endParaRPr lang="fr-CI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AEE43E2-C760-404B-8841-99E96C57D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75" y="365100"/>
            <a:ext cx="8410710" cy="649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196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50E513-EADE-42C5-97C4-353158C9B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0600" y="194553"/>
            <a:ext cx="8915400" cy="525294"/>
          </a:xfrm>
        </p:spPr>
        <p:txBody>
          <a:bodyPr/>
          <a:lstStyle/>
          <a:p>
            <a:r>
              <a:rPr lang="fr-FR" dirty="0"/>
              <a:t>CLIENTS CIBLES</a:t>
            </a:r>
            <a:endParaRPr lang="fr-CI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E511DDF-F06D-51E8-2598-974723BB2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060" y="552974"/>
            <a:ext cx="7952125" cy="63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173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B3E25E-FB69-9817-9513-B07D06A28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9583" y="271549"/>
            <a:ext cx="2847312" cy="592975"/>
          </a:xfrm>
        </p:spPr>
        <p:txBody>
          <a:bodyPr/>
          <a:lstStyle/>
          <a:p>
            <a:r>
              <a:rPr lang="fr-CI" dirty="0"/>
              <a:t>Valeur Ajoutée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71FBE6F-6151-A9D1-E38D-D352CEA28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583" y="619125"/>
            <a:ext cx="7905750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826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19F8F3-0003-219E-36DA-335661AAD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2586" y="271549"/>
            <a:ext cx="8915400" cy="809106"/>
          </a:xfrm>
        </p:spPr>
        <p:txBody>
          <a:bodyPr/>
          <a:lstStyle/>
          <a:p>
            <a:r>
              <a:rPr lang="fr-CI" dirty="0"/>
              <a:t>Sources de Revenus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9385982-14A4-8AEC-804D-75BFCF9DF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85" y="1080655"/>
            <a:ext cx="10801350" cy="212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392B639-8BB9-BADB-4A9B-0C121B54AD0D}"/>
              </a:ext>
            </a:extLst>
          </p:cNvPr>
          <p:cNvSpPr txBox="1"/>
          <p:nvPr/>
        </p:nvSpPr>
        <p:spPr>
          <a:xfrm>
            <a:off x="2572586" y="3184360"/>
            <a:ext cx="607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CI" dirty="0"/>
              <a:t>Partenaires Clés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DA224CF4-A45C-A54D-7D59-54B282628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433" y="2942618"/>
            <a:ext cx="3359225" cy="425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774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47721E-EF2C-2BD8-BB7E-4CEBB03DA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96855"/>
            <a:ext cx="8911687" cy="983800"/>
          </a:xfrm>
        </p:spPr>
        <p:txBody>
          <a:bodyPr/>
          <a:lstStyle/>
          <a:p>
            <a:r>
              <a:rPr lang="fr-CI" dirty="0"/>
              <a:t>2. Fiche d’Analyse PESTEL</a:t>
            </a:r>
          </a:p>
        </p:txBody>
      </p:sp>
      <p:pic>
        <p:nvPicPr>
          <p:cNvPr id="4110" name="Picture 14">
            <a:extLst>
              <a:ext uri="{FF2B5EF4-FFF2-40B4-BE49-F238E27FC236}">
                <a16:creationId xmlns:a16="http://schemas.microsoft.com/office/drawing/2014/main" id="{3423F732-CDFF-95A6-EDB7-D206A43BD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528" y="265814"/>
            <a:ext cx="7701964" cy="704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924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C95EF6-8F6B-EE6D-00E1-7351A24A9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I" dirty="0"/>
              <a:t>3.Fiche de questionnement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51FFF0A-DBE3-EBC1-4236-90B7C085F2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100" y="1062521"/>
            <a:ext cx="6931771" cy="478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06499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353</TotalTime>
  <Words>39</Words>
  <Application>Microsoft Office PowerPoint</Application>
  <PresentationFormat>Grand écran</PresentationFormat>
  <Paragraphs>10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Brin</vt:lpstr>
      <vt:lpstr>Document Cadre: Accompagnement des Apprenants- Phase 1</vt:lpstr>
      <vt:lpstr>1. Fiche de Cadrage  pour le Business Model </vt:lpstr>
      <vt:lpstr>Présentation PowerPoint</vt:lpstr>
      <vt:lpstr>Présentation PowerPoint</vt:lpstr>
      <vt:lpstr>Présentation PowerPoint</vt:lpstr>
      <vt:lpstr>Présentation PowerPoint</vt:lpstr>
      <vt:lpstr>2. Fiche d’Analyse PESTEL</vt:lpstr>
      <vt:lpstr>3.Fiche de questionnement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Cadre: Accompagnement des Apprenants- Phase 1</dc:title>
  <dc:creator>Techlab</dc:creator>
  <cp:lastModifiedBy>nielle noura yasmine Sylla</cp:lastModifiedBy>
  <cp:revision>5</cp:revision>
  <dcterms:created xsi:type="dcterms:W3CDTF">2025-01-17T19:23:00Z</dcterms:created>
  <dcterms:modified xsi:type="dcterms:W3CDTF">2025-01-18T23:56:55Z</dcterms:modified>
</cp:coreProperties>
</file>